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258" r:id="rId3"/>
    <p:sldId id="261" r:id="rId4"/>
    <p:sldId id="263" r:id="rId5"/>
    <p:sldId id="266" r:id="rId6"/>
    <p:sldId id="280" r:id="rId7"/>
    <p:sldId id="281" r:id="rId8"/>
    <p:sldId id="284" r:id="rId9"/>
    <p:sldId id="29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70F129-A55D-43BE-87EE-92B51B5882C5}">
  <a:tblStyle styleId="{B870F129-A55D-43BE-87EE-92B51B5882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0" autoAdjust="0"/>
    <p:restoredTop sz="88314" autoAdjust="0"/>
  </p:normalViewPr>
  <p:slideViewPr>
    <p:cSldViewPr snapToGrid="0">
      <p:cViewPr varScale="1">
        <p:scale>
          <a:sx n="87" d="100"/>
          <a:sy n="87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27f3d9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e27f3d9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e293b410d8_1_21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e293b410d8_1_21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3f71c7920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23f71c7920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4550" y="2713325"/>
            <a:ext cx="6654900" cy="1415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44550" y="4099585"/>
            <a:ext cx="6654900" cy="453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331050" y="315300"/>
            <a:ext cx="8481900" cy="451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613450" y="445025"/>
            <a:ext cx="481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3613450" y="2237904"/>
            <a:ext cx="23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2"/>
          </p:nvPr>
        </p:nvSpPr>
        <p:spPr>
          <a:xfrm>
            <a:off x="6115235" y="2237904"/>
            <a:ext cx="23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3"/>
          </p:nvPr>
        </p:nvSpPr>
        <p:spPr>
          <a:xfrm>
            <a:off x="6115240" y="4030773"/>
            <a:ext cx="23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4"/>
          </p:nvPr>
        </p:nvSpPr>
        <p:spPr>
          <a:xfrm>
            <a:off x="3613450" y="4030798"/>
            <a:ext cx="23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5" hasCustomPrompt="1"/>
          </p:nvPr>
        </p:nvSpPr>
        <p:spPr>
          <a:xfrm>
            <a:off x="3613450" y="1153100"/>
            <a:ext cx="771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6" hasCustomPrompt="1"/>
          </p:nvPr>
        </p:nvSpPr>
        <p:spPr>
          <a:xfrm>
            <a:off x="6115235" y="2945971"/>
            <a:ext cx="771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7" hasCustomPrompt="1"/>
          </p:nvPr>
        </p:nvSpPr>
        <p:spPr>
          <a:xfrm>
            <a:off x="6115235" y="1153100"/>
            <a:ext cx="771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8" hasCustomPrompt="1"/>
          </p:nvPr>
        </p:nvSpPr>
        <p:spPr>
          <a:xfrm>
            <a:off x="3613450" y="2945989"/>
            <a:ext cx="7713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9"/>
          </p:nvPr>
        </p:nvSpPr>
        <p:spPr>
          <a:xfrm>
            <a:off x="3613450" y="1753103"/>
            <a:ext cx="2308800" cy="484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3"/>
          </p:nvPr>
        </p:nvSpPr>
        <p:spPr>
          <a:xfrm>
            <a:off x="6115238" y="1753103"/>
            <a:ext cx="2308800" cy="484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4"/>
          </p:nvPr>
        </p:nvSpPr>
        <p:spPr>
          <a:xfrm>
            <a:off x="3613450" y="3545967"/>
            <a:ext cx="2308800" cy="484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5"/>
          </p:nvPr>
        </p:nvSpPr>
        <p:spPr>
          <a:xfrm>
            <a:off x="6115238" y="3546032"/>
            <a:ext cx="2308800" cy="484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16"/>
          </p:nvPr>
        </p:nvSpPr>
        <p:spPr>
          <a:xfrm>
            <a:off x="331050" y="315300"/>
            <a:ext cx="2790300" cy="451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689900" cy="1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713225" y="2227222"/>
            <a:ext cx="35298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2"/>
          </p:nvPr>
        </p:nvSpPr>
        <p:spPr>
          <a:xfrm>
            <a:off x="713225" y="3664700"/>
            <a:ext cx="35298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3"/>
          </p:nvPr>
        </p:nvSpPr>
        <p:spPr>
          <a:xfrm>
            <a:off x="713225" y="3310101"/>
            <a:ext cx="3529800" cy="430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4"/>
          </p:nvPr>
        </p:nvSpPr>
        <p:spPr>
          <a:xfrm>
            <a:off x="713225" y="1872625"/>
            <a:ext cx="3529800" cy="430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>
            <a:spLocks noGrp="1"/>
          </p:cNvSpPr>
          <p:nvPr>
            <p:ph type="pic" idx="5"/>
          </p:nvPr>
        </p:nvSpPr>
        <p:spPr>
          <a:xfrm>
            <a:off x="5860325" y="315300"/>
            <a:ext cx="2570400" cy="451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06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ubTitle" idx="1"/>
          </p:nvPr>
        </p:nvSpPr>
        <p:spPr>
          <a:xfrm>
            <a:off x="720000" y="3016200"/>
            <a:ext cx="3062100" cy="15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ubTitle" idx="2"/>
          </p:nvPr>
        </p:nvSpPr>
        <p:spPr>
          <a:xfrm>
            <a:off x="720000" y="1241862"/>
            <a:ext cx="3062100" cy="15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>
            <a:spLocks noGrp="1"/>
          </p:cNvSpPr>
          <p:nvPr>
            <p:ph type="pic" idx="3"/>
          </p:nvPr>
        </p:nvSpPr>
        <p:spPr>
          <a:xfrm>
            <a:off x="4454375" y="2739525"/>
            <a:ext cx="4358700" cy="2088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2"/>
          <p:cNvSpPr>
            <a:spLocks noGrp="1"/>
          </p:cNvSpPr>
          <p:nvPr>
            <p:ph type="pic" idx="4"/>
          </p:nvPr>
        </p:nvSpPr>
        <p:spPr>
          <a:xfrm>
            <a:off x="4454375" y="315300"/>
            <a:ext cx="4358700" cy="208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1"/>
          </p:nvPr>
        </p:nvSpPr>
        <p:spPr>
          <a:xfrm>
            <a:off x="715180" y="1756961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subTitle" idx="2"/>
          </p:nvPr>
        </p:nvSpPr>
        <p:spPr>
          <a:xfrm>
            <a:off x="3584400" y="1756961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ubTitle" idx="3"/>
          </p:nvPr>
        </p:nvSpPr>
        <p:spPr>
          <a:xfrm>
            <a:off x="715180" y="2873536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4"/>
          </p:nvPr>
        </p:nvSpPr>
        <p:spPr>
          <a:xfrm>
            <a:off x="3584400" y="2873536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5"/>
          </p:nvPr>
        </p:nvSpPr>
        <p:spPr>
          <a:xfrm>
            <a:off x="6453620" y="1756961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ubTitle" idx="6"/>
          </p:nvPr>
        </p:nvSpPr>
        <p:spPr>
          <a:xfrm>
            <a:off x="6453620" y="2873536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7"/>
          </p:nvPr>
        </p:nvSpPr>
        <p:spPr>
          <a:xfrm>
            <a:off x="715180" y="1379850"/>
            <a:ext cx="1978200" cy="37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ubTitle" idx="8"/>
          </p:nvPr>
        </p:nvSpPr>
        <p:spPr>
          <a:xfrm>
            <a:off x="3582900" y="1379850"/>
            <a:ext cx="1978200" cy="37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9"/>
          </p:nvPr>
        </p:nvSpPr>
        <p:spPr>
          <a:xfrm>
            <a:off x="6450620" y="1379850"/>
            <a:ext cx="1978200" cy="37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13"/>
          </p:nvPr>
        </p:nvSpPr>
        <p:spPr>
          <a:xfrm>
            <a:off x="715180" y="2496438"/>
            <a:ext cx="1978200" cy="37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4"/>
          </p:nvPr>
        </p:nvSpPr>
        <p:spPr>
          <a:xfrm>
            <a:off x="3582900" y="2496438"/>
            <a:ext cx="1978200" cy="37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5"/>
          </p:nvPr>
        </p:nvSpPr>
        <p:spPr>
          <a:xfrm>
            <a:off x="6450620" y="2496438"/>
            <a:ext cx="1978200" cy="37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>
            <a:spLocks noGrp="1"/>
          </p:cNvSpPr>
          <p:nvPr>
            <p:ph type="pic" idx="16"/>
          </p:nvPr>
        </p:nvSpPr>
        <p:spPr>
          <a:xfrm>
            <a:off x="522149" y="3674825"/>
            <a:ext cx="8099700" cy="115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9"/>
          <p:cNvGrpSpPr/>
          <p:nvPr/>
        </p:nvGrpSpPr>
        <p:grpSpPr>
          <a:xfrm>
            <a:off x="3665708" y="-925492"/>
            <a:ext cx="1812584" cy="1812584"/>
            <a:chOff x="3392700" y="-1198500"/>
            <a:chExt cx="2358600" cy="2358600"/>
          </a:xfrm>
        </p:grpSpPr>
        <p:sp>
          <p:nvSpPr>
            <p:cNvPr id="158" name="Google Shape;158;p29"/>
            <p:cNvSpPr/>
            <p:nvPr/>
          </p:nvSpPr>
          <p:spPr>
            <a:xfrm>
              <a:off x="3392700" y="-1198500"/>
              <a:ext cx="2358600" cy="235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3608450" y="-982750"/>
              <a:ext cx="1927200" cy="1927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30"/>
          <p:cNvGrpSpPr/>
          <p:nvPr/>
        </p:nvGrpSpPr>
        <p:grpSpPr>
          <a:xfrm>
            <a:off x="-906292" y="1665458"/>
            <a:ext cx="1812584" cy="1812584"/>
            <a:chOff x="3392700" y="-1198500"/>
            <a:chExt cx="2358600" cy="2358600"/>
          </a:xfrm>
        </p:grpSpPr>
        <p:sp>
          <p:nvSpPr>
            <p:cNvPr id="162" name="Google Shape;162;p30"/>
            <p:cNvSpPr/>
            <p:nvPr/>
          </p:nvSpPr>
          <p:spPr>
            <a:xfrm>
              <a:off x="3392700" y="-1198500"/>
              <a:ext cx="2358600" cy="2358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3608450" y="-982750"/>
              <a:ext cx="1927200" cy="1927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30"/>
          <p:cNvGrpSpPr/>
          <p:nvPr/>
        </p:nvGrpSpPr>
        <p:grpSpPr>
          <a:xfrm>
            <a:off x="8237708" y="1665458"/>
            <a:ext cx="1812584" cy="1812584"/>
            <a:chOff x="3392700" y="-1198500"/>
            <a:chExt cx="2358600" cy="2358600"/>
          </a:xfrm>
        </p:grpSpPr>
        <p:sp>
          <p:nvSpPr>
            <p:cNvPr id="165" name="Google Shape;165;p30"/>
            <p:cNvSpPr/>
            <p:nvPr/>
          </p:nvSpPr>
          <p:spPr>
            <a:xfrm>
              <a:off x="3392700" y="-1198500"/>
              <a:ext cx="2358600" cy="2358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608450" y="-982750"/>
              <a:ext cx="1927200" cy="1927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morant Garamond"/>
              <a:buNone/>
              <a:defRPr sz="35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9" r:id="rId3"/>
    <p:sldLayoutId id="2147483667" r:id="rId4"/>
    <p:sldLayoutId id="2147483668" r:id="rId5"/>
    <p:sldLayoutId id="2147483671" r:id="rId6"/>
    <p:sldLayoutId id="2147483675" r:id="rId7"/>
    <p:sldLayoutId id="214748367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kKyf-bDQ_VGzYQeAkehOEkgnE_6wG9QSKNPGaq6isE/copy#gid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507" b="4722"/>
          <a:stretch/>
        </p:blipFill>
        <p:spPr>
          <a:xfrm>
            <a:off x="331050" y="315300"/>
            <a:ext cx="8481900" cy="4512899"/>
          </a:xfrm>
          <a:prstGeom prst="rect">
            <a:avLst/>
          </a:prstGeom>
        </p:spPr>
      </p:pic>
      <p:sp>
        <p:nvSpPr>
          <p:cNvPr id="178" name="Google Shape;178;p34"/>
          <p:cNvSpPr txBox="1">
            <a:spLocks noGrp="1"/>
          </p:cNvSpPr>
          <p:nvPr>
            <p:ph type="ctrTitle"/>
          </p:nvPr>
        </p:nvSpPr>
        <p:spPr>
          <a:xfrm>
            <a:off x="1244550" y="2713325"/>
            <a:ext cx="6654900" cy="14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تم : حفاظت از خاک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179" name="Google Shape;179;p34"/>
          <p:cNvSpPr txBox="1">
            <a:spLocks noGrp="1"/>
          </p:cNvSpPr>
          <p:nvPr>
            <p:ph type="subTitle" idx="1"/>
          </p:nvPr>
        </p:nvSpPr>
        <p:spPr>
          <a:xfrm>
            <a:off x="1244550" y="4099585"/>
            <a:ext cx="66549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grpSp>
        <p:nvGrpSpPr>
          <p:cNvPr id="180" name="Google Shape;180;p34"/>
          <p:cNvGrpSpPr/>
          <p:nvPr/>
        </p:nvGrpSpPr>
        <p:grpSpPr>
          <a:xfrm>
            <a:off x="3665708" y="-925492"/>
            <a:ext cx="1812584" cy="1812584"/>
            <a:chOff x="3392700" y="-1198500"/>
            <a:chExt cx="2358600" cy="2358600"/>
          </a:xfrm>
        </p:grpSpPr>
        <p:sp>
          <p:nvSpPr>
            <p:cNvPr id="181" name="Google Shape;181;p34"/>
            <p:cNvSpPr/>
            <p:nvPr/>
          </p:nvSpPr>
          <p:spPr>
            <a:xfrm>
              <a:off x="3392700" y="-1198500"/>
              <a:ext cx="2358600" cy="235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82;p34"/>
            <p:cNvSpPr/>
            <p:nvPr/>
          </p:nvSpPr>
          <p:spPr>
            <a:xfrm>
              <a:off x="3608450" y="-982750"/>
              <a:ext cx="1927200" cy="1927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subTitle" idx="4"/>
          </p:nvPr>
        </p:nvSpPr>
        <p:spPr>
          <a:xfrm>
            <a:off x="3613450" y="4030798"/>
            <a:ext cx="23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7" name="Google Shape;197;p36"/>
          <p:cNvSpPr txBox="1">
            <a:spLocks noGrp="1"/>
          </p:cNvSpPr>
          <p:nvPr>
            <p:ph type="title" idx="8"/>
          </p:nvPr>
        </p:nvSpPr>
        <p:spPr>
          <a:xfrm>
            <a:off x="3613450" y="2945989"/>
            <a:ext cx="771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98" name="Google Shape;198;p36"/>
          <p:cNvSpPr txBox="1">
            <a:spLocks noGrp="1"/>
          </p:cNvSpPr>
          <p:nvPr>
            <p:ph type="subTitle" idx="14"/>
          </p:nvPr>
        </p:nvSpPr>
        <p:spPr>
          <a:xfrm>
            <a:off x="3613450" y="3545967"/>
            <a:ext cx="2308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مناسبت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3613450" y="445025"/>
            <a:ext cx="481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فهرست مطالب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00" name="Google Shape;200;p36"/>
          <p:cNvSpPr txBox="1">
            <a:spLocks noGrp="1"/>
          </p:cNvSpPr>
          <p:nvPr>
            <p:ph type="subTitle" idx="3"/>
          </p:nvPr>
        </p:nvSpPr>
        <p:spPr>
          <a:xfrm>
            <a:off x="6115240" y="4030773"/>
            <a:ext cx="23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sz="1600" dirty="0">
              <a:solidFill>
                <a:srgbClr val="666666"/>
              </a:solidFill>
              <a:cs typeface="B Nazanin" panose="00000400000000000000" pitchFamily="2" charset="-78"/>
            </a:endParaRPr>
          </a:p>
        </p:txBody>
      </p:sp>
      <p:sp>
        <p:nvSpPr>
          <p:cNvPr id="201" name="Google Shape;201;p36"/>
          <p:cNvSpPr txBox="1">
            <a:spLocks noGrp="1"/>
          </p:cNvSpPr>
          <p:nvPr>
            <p:ph type="subTitle" idx="1"/>
          </p:nvPr>
        </p:nvSpPr>
        <p:spPr>
          <a:xfrm>
            <a:off x="3613450" y="2237904"/>
            <a:ext cx="23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02" name="Google Shape;202;p36"/>
          <p:cNvSpPr txBox="1">
            <a:spLocks noGrp="1"/>
          </p:cNvSpPr>
          <p:nvPr>
            <p:ph type="subTitle" idx="2"/>
          </p:nvPr>
        </p:nvSpPr>
        <p:spPr>
          <a:xfrm>
            <a:off x="6115235" y="2237904"/>
            <a:ext cx="23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03" name="Google Shape;203;p36"/>
          <p:cNvSpPr txBox="1">
            <a:spLocks noGrp="1"/>
          </p:cNvSpPr>
          <p:nvPr>
            <p:ph type="title" idx="5"/>
          </p:nvPr>
        </p:nvSpPr>
        <p:spPr>
          <a:xfrm>
            <a:off x="3613450" y="1153100"/>
            <a:ext cx="771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04" name="Google Shape;204;p36"/>
          <p:cNvSpPr txBox="1">
            <a:spLocks noGrp="1"/>
          </p:cNvSpPr>
          <p:nvPr>
            <p:ph type="title" idx="6"/>
          </p:nvPr>
        </p:nvSpPr>
        <p:spPr>
          <a:xfrm>
            <a:off x="6115235" y="2945971"/>
            <a:ext cx="7713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 idx="7"/>
          </p:nvPr>
        </p:nvSpPr>
        <p:spPr>
          <a:xfrm>
            <a:off x="6115235" y="1153100"/>
            <a:ext cx="771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06" name="Google Shape;206;p36"/>
          <p:cNvSpPr txBox="1">
            <a:spLocks noGrp="1"/>
          </p:cNvSpPr>
          <p:nvPr>
            <p:ph type="subTitle" idx="9"/>
          </p:nvPr>
        </p:nvSpPr>
        <p:spPr>
          <a:xfrm>
            <a:off x="3613450" y="1753103"/>
            <a:ext cx="2308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اهمیت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07" name="Google Shape;207;p36"/>
          <p:cNvSpPr txBox="1">
            <a:spLocks noGrp="1"/>
          </p:cNvSpPr>
          <p:nvPr>
            <p:ph type="subTitle" idx="13"/>
          </p:nvPr>
        </p:nvSpPr>
        <p:spPr>
          <a:xfrm>
            <a:off x="6115238" y="1753103"/>
            <a:ext cx="2308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معنی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08" name="Google Shape;208;p36"/>
          <p:cNvSpPr txBox="1">
            <a:spLocks noGrp="1"/>
          </p:cNvSpPr>
          <p:nvPr>
            <p:ph type="subTitle" idx="15"/>
          </p:nvPr>
        </p:nvSpPr>
        <p:spPr>
          <a:xfrm>
            <a:off x="6115238" y="3546032"/>
            <a:ext cx="2308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فعالیت ها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209" name="Google Shape;209;p36"/>
          <p:cNvPicPr preferRelativeResize="0">
            <a:picLocks noGrp="1"/>
          </p:cNvPicPr>
          <p:nvPr>
            <p:ph type="pic" idx="16"/>
          </p:nvPr>
        </p:nvPicPr>
        <p:blipFill rotWithShape="1">
          <a:blip r:embed="rId3">
            <a:alphaModFix/>
          </a:blip>
          <a:srcRect l="4987" t="1550" r="4987" b="1550"/>
          <a:stretch/>
        </p:blipFill>
        <p:spPr>
          <a:xfrm>
            <a:off x="331050" y="315300"/>
            <a:ext cx="2790225" cy="4512901"/>
          </a:xfrm>
          <a:prstGeom prst="rect">
            <a:avLst/>
          </a:prstGeom>
        </p:spPr>
      </p:pic>
      <p:grpSp>
        <p:nvGrpSpPr>
          <p:cNvPr id="210" name="Google Shape;210;p36"/>
          <p:cNvGrpSpPr/>
          <p:nvPr/>
        </p:nvGrpSpPr>
        <p:grpSpPr>
          <a:xfrm>
            <a:off x="819877" y="4260721"/>
            <a:ext cx="1812584" cy="1812584"/>
            <a:chOff x="3392700" y="-1198500"/>
            <a:chExt cx="2358600" cy="2358600"/>
          </a:xfrm>
        </p:grpSpPr>
        <p:sp>
          <p:nvSpPr>
            <p:cNvPr id="211" name="Google Shape;211;p36"/>
            <p:cNvSpPr/>
            <p:nvPr/>
          </p:nvSpPr>
          <p:spPr>
            <a:xfrm>
              <a:off x="3392700" y="-1198500"/>
              <a:ext cx="2358600" cy="2358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3608450" y="-982750"/>
              <a:ext cx="1927200" cy="1927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06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مورد خاک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39" name="Google Shape;239;p39"/>
          <p:cNvSpPr txBox="1">
            <a:spLocks noGrp="1"/>
          </p:cNvSpPr>
          <p:nvPr>
            <p:ph type="subTitle" idx="1"/>
          </p:nvPr>
        </p:nvSpPr>
        <p:spPr>
          <a:xfrm>
            <a:off x="720000" y="3016200"/>
            <a:ext cx="3062100" cy="15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</a:p>
        </p:txBody>
      </p:sp>
      <p:sp>
        <p:nvSpPr>
          <p:cNvPr id="240" name="Google Shape;240;p39"/>
          <p:cNvSpPr txBox="1">
            <a:spLocks noGrp="1"/>
          </p:cNvSpPr>
          <p:nvPr>
            <p:ph type="subTitle" idx="2"/>
          </p:nvPr>
        </p:nvSpPr>
        <p:spPr>
          <a:xfrm>
            <a:off x="720000" y="1241862"/>
            <a:ext cx="3062100" cy="15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241" name="Google Shape;241;p3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4177" t="8874" b="8874"/>
          <a:stretch/>
        </p:blipFill>
        <p:spPr>
          <a:xfrm>
            <a:off x="4454375" y="2739525"/>
            <a:ext cx="4358574" cy="2088674"/>
          </a:xfrm>
          <a:prstGeom prst="rect">
            <a:avLst/>
          </a:prstGeom>
        </p:spPr>
      </p:pic>
      <p:pic>
        <p:nvPicPr>
          <p:cNvPr id="242" name="Google Shape;242;p3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11817" t="42156" r="8335"/>
          <a:stretch/>
        </p:blipFill>
        <p:spPr>
          <a:xfrm>
            <a:off x="4454375" y="315300"/>
            <a:ext cx="4358574" cy="2088675"/>
          </a:xfrm>
          <a:prstGeom prst="rect">
            <a:avLst/>
          </a:prstGeom>
        </p:spPr>
      </p:pic>
      <p:grpSp>
        <p:nvGrpSpPr>
          <p:cNvPr id="243" name="Google Shape;243;p39"/>
          <p:cNvGrpSpPr/>
          <p:nvPr/>
        </p:nvGrpSpPr>
        <p:grpSpPr>
          <a:xfrm>
            <a:off x="5725955" y="1664043"/>
            <a:ext cx="1815414" cy="1815414"/>
            <a:chOff x="3392700" y="-1198500"/>
            <a:chExt cx="2358600" cy="2358600"/>
          </a:xfrm>
        </p:grpSpPr>
        <p:sp>
          <p:nvSpPr>
            <p:cNvPr id="244" name="Google Shape;244;p39"/>
            <p:cNvSpPr/>
            <p:nvPr/>
          </p:nvSpPr>
          <p:spPr>
            <a:xfrm>
              <a:off x="3392700" y="-1198500"/>
              <a:ext cx="2358600" cy="2358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5" name="Google Shape;245;p39"/>
            <p:cNvSpPr/>
            <p:nvPr/>
          </p:nvSpPr>
          <p:spPr>
            <a:xfrm>
              <a:off x="3608450" y="-982750"/>
              <a:ext cx="1927200" cy="1927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/>
          <p:nvPr/>
        </p:nvSpPr>
        <p:spPr>
          <a:xfrm>
            <a:off x="4647125" y="1872625"/>
            <a:ext cx="756000" cy="756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1" name="Google Shape;261;p41"/>
          <p:cNvSpPr/>
          <p:nvPr/>
        </p:nvSpPr>
        <p:spPr>
          <a:xfrm>
            <a:off x="4647125" y="3310100"/>
            <a:ext cx="756000" cy="756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2" name="Google Shape;262;p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689900" cy="1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اهمیت حفاظت از خاک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63" name="Google Shape;263;p41"/>
          <p:cNvSpPr txBox="1">
            <a:spLocks noGrp="1"/>
          </p:cNvSpPr>
          <p:nvPr>
            <p:ph type="subTitle" idx="1"/>
          </p:nvPr>
        </p:nvSpPr>
        <p:spPr>
          <a:xfrm>
            <a:off x="713225" y="2227222"/>
            <a:ext cx="35298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2"/>
          </p:nvPr>
        </p:nvSpPr>
        <p:spPr>
          <a:xfrm>
            <a:off x="713225" y="3664700"/>
            <a:ext cx="35298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65" name="Google Shape;265;p41"/>
          <p:cNvSpPr txBox="1">
            <a:spLocks noGrp="1"/>
          </p:cNvSpPr>
          <p:nvPr>
            <p:ph type="subTitle" idx="3"/>
          </p:nvPr>
        </p:nvSpPr>
        <p:spPr>
          <a:xfrm>
            <a:off x="713225" y="3310101"/>
            <a:ext cx="35298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 ن در اینجا</a:t>
            </a:r>
          </a:p>
        </p:txBody>
      </p:sp>
      <p:sp>
        <p:nvSpPr>
          <p:cNvPr id="266" name="Google Shape;266;p41"/>
          <p:cNvSpPr txBox="1">
            <a:spLocks noGrp="1"/>
          </p:cNvSpPr>
          <p:nvPr>
            <p:ph type="subTitle" idx="4"/>
          </p:nvPr>
        </p:nvSpPr>
        <p:spPr>
          <a:xfrm>
            <a:off x="713225" y="1872625"/>
            <a:ext cx="35298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 ن در اینجا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67" name="Google Shape;267;p41"/>
          <p:cNvGrpSpPr/>
          <p:nvPr/>
        </p:nvGrpSpPr>
        <p:grpSpPr>
          <a:xfrm>
            <a:off x="4845620" y="2072526"/>
            <a:ext cx="359011" cy="356197"/>
            <a:chOff x="3965836" y="2230658"/>
            <a:chExt cx="376993" cy="374000"/>
          </a:xfrm>
        </p:grpSpPr>
        <p:sp>
          <p:nvSpPr>
            <p:cNvPr id="268" name="Google Shape;268;p41"/>
            <p:cNvSpPr/>
            <p:nvPr/>
          </p:nvSpPr>
          <p:spPr>
            <a:xfrm>
              <a:off x="3979882" y="2235234"/>
              <a:ext cx="362947" cy="369423"/>
            </a:xfrm>
            <a:custGeom>
              <a:avLst/>
              <a:gdLst/>
              <a:ahLst/>
              <a:cxnLst/>
              <a:rect l="l" t="t" r="r" b="b"/>
              <a:pathLst>
                <a:path w="12610" h="12835" extrusionOk="0">
                  <a:moveTo>
                    <a:pt x="9065" y="0"/>
                  </a:moveTo>
                  <a:cubicBezTo>
                    <a:pt x="8967" y="0"/>
                    <a:pt x="8869" y="38"/>
                    <a:pt x="8795" y="113"/>
                  </a:cubicBezTo>
                  <a:lnTo>
                    <a:pt x="8441" y="466"/>
                  </a:lnTo>
                  <a:cubicBezTo>
                    <a:pt x="8536" y="548"/>
                    <a:pt x="8628" y="636"/>
                    <a:pt x="8719" y="726"/>
                  </a:cubicBezTo>
                  <a:cubicBezTo>
                    <a:pt x="12609" y="4938"/>
                    <a:pt x="9070" y="10356"/>
                    <a:pt x="4734" y="10356"/>
                  </a:cubicBezTo>
                  <a:cubicBezTo>
                    <a:pt x="3422" y="10356"/>
                    <a:pt x="2036" y="9859"/>
                    <a:pt x="762" y="8682"/>
                  </a:cubicBezTo>
                  <a:cubicBezTo>
                    <a:pt x="671" y="8591"/>
                    <a:pt x="585" y="8499"/>
                    <a:pt x="503" y="8404"/>
                  </a:cubicBezTo>
                  <a:lnTo>
                    <a:pt x="148" y="8759"/>
                  </a:lnTo>
                  <a:cubicBezTo>
                    <a:pt x="1" y="8907"/>
                    <a:pt x="1" y="9149"/>
                    <a:pt x="148" y="9297"/>
                  </a:cubicBezTo>
                  <a:cubicBezTo>
                    <a:pt x="1318" y="10468"/>
                    <a:pt x="2827" y="11096"/>
                    <a:pt x="4361" y="11185"/>
                  </a:cubicBezTo>
                  <a:lnTo>
                    <a:pt x="4361" y="12072"/>
                  </a:lnTo>
                  <a:lnTo>
                    <a:pt x="2295" y="12072"/>
                  </a:lnTo>
                  <a:cubicBezTo>
                    <a:pt x="1790" y="12092"/>
                    <a:pt x="1791" y="12814"/>
                    <a:pt x="2295" y="12834"/>
                  </a:cubicBezTo>
                  <a:lnTo>
                    <a:pt x="7187" y="12834"/>
                  </a:lnTo>
                  <a:cubicBezTo>
                    <a:pt x="7692" y="12814"/>
                    <a:pt x="7691" y="12092"/>
                    <a:pt x="7187" y="12072"/>
                  </a:cubicBezTo>
                  <a:lnTo>
                    <a:pt x="5122" y="12072"/>
                  </a:lnTo>
                  <a:lnTo>
                    <a:pt x="5122" y="11185"/>
                  </a:lnTo>
                  <a:cubicBezTo>
                    <a:pt x="6655" y="11096"/>
                    <a:pt x="8164" y="10468"/>
                    <a:pt x="9334" y="9297"/>
                  </a:cubicBezTo>
                  <a:cubicBezTo>
                    <a:pt x="11867" y="6766"/>
                    <a:pt x="11867" y="2642"/>
                    <a:pt x="9332" y="110"/>
                  </a:cubicBezTo>
                  <a:cubicBezTo>
                    <a:pt x="9258" y="37"/>
                    <a:pt x="9162" y="0"/>
                    <a:pt x="9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" name="Google Shape;269;p41"/>
            <p:cNvSpPr/>
            <p:nvPr/>
          </p:nvSpPr>
          <p:spPr>
            <a:xfrm>
              <a:off x="3985552" y="2230658"/>
              <a:ext cx="240046" cy="119160"/>
            </a:xfrm>
            <a:custGeom>
              <a:avLst/>
              <a:gdLst/>
              <a:ahLst/>
              <a:cxnLst/>
              <a:rect l="l" t="t" r="r" b="b"/>
              <a:pathLst>
                <a:path w="8340" h="4140" extrusionOk="0">
                  <a:moveTo>
                    <a:pt x="4536" y="1"/>
                  </a:moveTo>
                  <a:cubicBezTo>
                    <a:pt x="3291" y="1"/>
                    <a:pt x="2045" y="475"/>
                    <a:pt x="1096" y="1423"/>
                  </a:cubicBezTo>
                  <a:cubicBezTo>
                    <a:pt x="0" y="2613"/>
                    <a:pt x="995" y="4139"/>
                    <a:pt x="2217" y="4139"/>
                  </a:cubicBezTo>
                  <a:cubicBezTo>
                    <a:pt x="2588" y="4139"/>
                    <a:pt x="2978" y="3999"/>
                    <a:pt x="3338" y="3668"/>
                  </a:cubicBezTo>
                  <a:lnTo>
                    <a:pt x="4266" y="2740"/>
                  </a:lnTo>
                  <a:cubicBezTo>
                    <a:pt x="4595" y="2411"/>
                    <a:pt x="5029" y="2244"/>
                    <a:pt x="5464" y="2244"/>
                  </a:cubicBezTo>
                  <a:cubicBezTo>
                    <a:pt x="5895" y="2244"/>
                    <a:pt x="6327" y="2408"/>
                    <a:pt x="6660" y="2740"/>
                  </a:cubicBezTo>
                  <a:cubicBezTo>
                    <a:pt x="6841" y="2921"/>
                    <a:pt x="7079" y="3012"/>
                    <a:pt x="7317" y="3012"/>
                  </a:cubicBezTo>
                  <a:cubicBezTo>
                    <a:pt x="7555" y="3012"/>
                    <a:pt x="7794" y="2921"/>
                    <a:pt x="7976" y="2740"/>
                  </a:cubicBezTo>
                  <a:cubicBezTo>
                    <a:pt x="8339" y="2376"/>
                    <a:pt x="8339" y="1786"/>
                    <a:pt x="7976" y="1423"/>
                  </a:cubicBezTo>
                  <a:cubicBezTo>
                    <a:pt x="7027" y="475"/>
                    <a:pt x="5782" y="1"/>
                    <a:pt x="4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" name="Google Shape;270;p41"/>
            <p:cNvSpPr/>
            <p:nvPr/>
          </p:nvSpPr>
          <p:spPr>
            <a:xfrm>
              <a:off x="4053767" y="2412909"/>
              <a:ext cx="171832" cy="97745"/>
            </a:xfrm>
            <a:custGeom>
              <a:avLst/>
              <a:gdLst/>
              <a:ahLst/>
              <a:cxnLst/>
              <a:rect l="l" t="t" r="r" b="b"/>
              <a:pathLst>
                <a:path w="5970" h="3396" extrusionOk="0">
                  <a:moveTo>
                    <a:pt x="4018" y="1"/>
                  </a:moveTo>
                  <a:cubicBezTo>
                    <a:pt x="3445" y="1"/>
                    <a:pt x="2871" y="219"/>
                    <a:pt x="2435" y="655"/>
                  </a:cubicBezTo>
                  <a:lnTo>
                    <a:pt x="580" y="2510"/>
                  </a:lnTo>
                  <a:cubicBezTo>
                    <a:pt x="409" y="2681"/>
                    <a:pt x="210" y="2807"/>
                    <a:pt x="0" y="2890"/>
                  </a:cubicBezTo>
                  <a:cubicBezTo>
                    <a:pt x="681" y="3227"/>
                    <a:pt x="1424" y="3396"/>
                    <a:pt x="2167" y="3396"/>
                  </a:cubicBezTo>
                  <a:cubicBezTo>
                    <a:pt x="3413" y="3396"/>
                    <a:pt x="4658" y="2922"/>
                    <a:pt x="5606" y="1974"/>
                  </a:cubicBezTo>
                  <a:cubicBezTo>
                    <a:pt x="5969" y="1611"/>
                    <a:pt x="5969" y="1021"/>
                    <a:pt x="5606" y="658"/>
                  </a:cubicBezTo>
                  <a:cubicBezTo>
                    <a:pt x="5168" y="220"/>
                    <a:pt x="4593" y="1"/>
                    <a:pt x="4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1" name="Google Shape;271;p41"/>
            <p:cNvSpPr/>
            <p:nvPr/>
          </p:nvSpPr>
          <p:spPr>
            <a:xfrm>
              <a:off x="3965836" y="2308342"/>
              <a:ext cx="295078" cy="169155"/>
            </a:xfrm>
            <a:custGeom>
              <a:avLst/>
              <a:gdLst/>
              <a:ahLst/>
              <a:cxnLst/>
              <a:rect l="l" t="t" r="r" b="b"/>
              <a:pathLst>
                <a:path w="10252" h="5877" extrusionOk="0">
                  <a:moveTo>
                    <a:pt x="9576" y="0"/>
                  </a:moveTo>
                  <a:cubicBezTo>
                    <a:pt x="9495" y="212"/>
                    <a:pt x="9369" y="409"/>
                    <a:pt x="9197" y="579"/>
                  </a:cubicBezTo>
                  <a:cubicBezTo>
                    <a:pt x="8867" y="909"/>
                    <a:pt x="8434" y="1074"/>
                    <a:pt x="8001" y="1074"/>
                  </a:cubicBezTo>
                  <a:cubicBezTo>
                    <a:pt x="7568" y="1074"/>
                    <a:pt x="7134" y="909"/>
                    <a:pt x="6804" y="579"/>
                  </a:cubicBezTo>
                  <a:cubicBezTo>
                    <a:pt x="6631" y="398"/>
                    <a:pt x="6388" y="308"/>
                    <a:pt x="6146" y="308"/>
                  </a:cubicBezTo>
                  <a:cubicBezTo>
                    <a:pt x="5903" y="308"/>
                    <a:pt x="5661" y="398"/>
                    <a:pt x="5487" y="579"/>
                  </a:cubicBezTo>
                  <a:lnTo>
                    <a:pt x="4559" y="1506"/>
                  </a:lnTo>
                  <a:cubicBezTo>
                    <a:pt x="4104" y="1962"/>
                    <a:pt x="3501" y="2194"/>
                    <a:pt x="2898" y="2194"/>
                  </a:cubicBezTo>
                  <a:cubicBezTo>
                    <a:pt x="2300" y="2194"/>
                    <a:pt x="1700" y="1967"/>
                    <a:pt x="1241" y="1506"/>
                  </a:cubicBezTo>
                  <a:cubicBezTo>
                    <a:pt x="950" y="1217"/>
                    <a:pt x="752" y="868"/>
                    <a:pt x="645" y="498"/>
                  </a:cubicBezTo>
                  <a:lnTo>
                    <a:pt x="645" y="498"/>
                  </a:lnTo>
                  <a:cubicBezTo>
                    <a:pt x="1" y="2235"/>
                    <a:pt x="448" y="4306"/>
                    <a:pt x="1780" y="5603"/>
                  </a:cubicBezTo>
                  <a:cubicBezTo>
                    <a:pt x="1961" y="5785"/>
                    <a:pt x="2200" y="5876"/>
                    <a:pt x="2439" y="5876"/>
                  </a:cubicBezTo>
                  <a:cubicBezTo>
                    <a:pt x="2677" y="5876"/>
                    <a:pt x="2915" y="5786"/>
                    <a:pt x="3096" y="5606"/>
                  </a:cubicBezTo>
                  <a:lnTo>
                    <a:pt x="4951" y="3751"/>
                  </a:lnTo>
                  <a:cubicBezTo>
                    <a:pt x="5536" y="3165"/>
                    <a:pt x="6305" y="2872"/>
                    <a:pt x="7074" y="2872"/>
                  </a:cubicBezTo>
                  <a:cubicBezTo>
                    <a:pt x="7843" y="2872"/>
                    <a:pt x="8612" y="3165"/>
                    <a:pt x="9197" y="3751"/>
                  </a:cubicBezTo>
                  <a:cubicBezTo>
                    <a:pt x="9368" y="3920"/>
                    <a:pt x="9493" y="4119"/>
                    <a:pt x="9576" y="4329"/>
                  </a:cubicBezTo>
                  <a:cubicBezTo>
                    <a:pt x="10251" y="2971"/>
                    <a:pt x="10251" y="1359"/>
                    <a:pt x="9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72" name="Google Shape;272;p41"/>
          <p:cNvGrpSpPr/>
          <p:nvPr/>
        </p:nvGrpSpPr>
        <p:grpSpPr>
          <a:xfrm>
            <a:off x="4886716" y="3472651"/>
            <a:ext cx="276819" cy="430898"/>
            <a:chOff x="1541803" y="2825420"/>
            <a:chExt cx="240190" cy="373913"/>
          </a:xfrm>
        </p:grpSpPr>
        <p:sp>
          <p:nvSpPr>
            <p:cNvPr id="273" name="Google Shape;273;p41"/>
            <p:cNvSpPr/>
            <p:nvPr/>
          </p:nvSpPr>
          <p:spPr>
            <a:xfrm>
              <a:off x="1541803" y="3057004"/>
              <a:ext cx="240190" cy="142329"/>
            </a:xfrm>
            <a:custGeom>
              <a:avLst/>
              <a:gdLst/>
              <a:ahLst/>
              <a:cxnLst/>
              <a:rect l="l" t="t" r="r" b="b"/>
              <a:pathLst>
                <a:path w="8345" h="4945" extrusionOk="0">
                  <a:moveTo>
                    <a:pt x="3792" y="1"/>
                  </a:moveTo>
                  <a:lnTo>
                    <a:pt x="3792" y="1022"/>
                  </a:lnTo>
                  <a:cubicBezTo>
                    <a:pt x="3275" y="469"/>
                    <a:pt x="2542" y="125"/>
                    <a:pt x="1727" y="125"/>
                  </a:cubicBezTo>
                  <a:lnTo>
                    <a:pt x="504" y="125"/>
                  </a:lnTo>
                  <a:cubicBezTo>
                    <a:pt x="294" y="125"/>
                    <a:pt x="121" y="296"/>
                    <a:pt x="124" y="506"/>
                  </a:cubicBezTo>
                  <a:cubicBezTo>
                    <a:pt x="126" y="2063"/>
                    <a:pt x="1389" y="3320"/>
                    <a:pt x="2951" y="3320"/>
                  </a:cubicBezTo>
                  <a:lnTo>
                    <a:pt x="3793" y="3320"/>
                  </a:lnTo>
                  <a:lnTo>
                    <a:pt x="3793" y="4182"/>
                  </a:lnTo>
                  <a:lnTo>
                    <a:pt x="506" y="4182"/>
                  </a:lnTo>
                  <a:cubicBezTo>
                    <a:pt x="0" y="4203"/>
                    <a:pt x="2" y="4924"/>
                    <a:pt x="506" y="4945"/>
                  </a:cubicBezTo>
                  <a:lnTo>
                    <a:pt x="7844" y="4945"/>
                  </a:lnTo>
                  <a:cubicBezTo>
                    <a:pt x="8344" y="4924"/>
                    <a:pt x="8344" y="4203"/>
                    <a:pt x="7841" y="4184"/>
                  </a:cubicBezTo>
                  <a:lnTo>
                    <a:pt x="4553" y="4184"/>
                  </a:lnTo>
                  <a:lnTo>
                    <a:pt x="4553" y="3322"/>
                  </a:lnTo>
                  <a:lnTo>
                    <a:pt x="5393" y="3322"/>
                  </a:lnTo>
                  <a:cubicBezTo>
                    <a:pt x="6950" y="3322"/>
                    <a:pt x="8207" y="2061"/>
                    <a:pt x="8210" y="506"/>
                  </a:cubicBezTo>
                  <a:cubicBezTo>
                    <a:pt x="8210" y="296"/>
                    <a:pt x="8041" y="125"/>
                    <a:pt x="7830" y="125"/>
                  </a:cubicBezTo>
                  <a:lnTo>
                    <a:pt x="6618" y="125"/>
                  </a:lnTo>
                  <a:cubicBezTo>
                    <a:pt x="5802" y="125"/>
                    <a:pt x="5067" y="468"/>
                    <a:pt x="4553" y="1017"/>
                  </a:cubicBezTo>
                  <a:lnTo>
                    <a:pt x="4553" y="1"/>
                  </a:lnTo>
                  <a:cubicBezTo>
                    <a:pt x="4428" y="12"/>
                    <a:pt x="4300" y="17"/>
                    <a:pt x="4172" y="17"/>
                  </a:cubicBezTo>
                  <a:cubicBezTo>
                    <a:pt x="4045" y="17"/>
                    <a:pt x="3917" y="12"/>
                    <a:pt x="3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1556770" y="2825420"/>
              <a:ext cx="125175" cy="137293"/>
            </a:xfrm>
            <a:custGeom>
              <a:avLst/>
              <a:gdLst/>
              <a:ahLst/>
              <a:cxnLst/>
              <a:rect l="l" t="t" r="r" b="b"/>
              <a:pathLst>
                <a:path w="4349" h="4770" extrusionOk="0">
                  <a:moveTo>
                    <a:pt x="3643" y="0"/>
                  </a:moveTo>
                  <a:cubicBezTo>
                    <a:pt x="1635" y="0"/>
                    <a:pt x="0" y="1635"/>
                    <a:pt x="0" y="3643"/>
                  </a:cubicBezTo>
                  <a:cubicBezTo>
                    <a:pt x="0" y="4264"/>
                    <a:pt x="507" y="4769"/>
                    <a:pt x="1128" y="4769"/>
                  </a:cubicBezTo>
                  <a:cubicBezTo>
                    <a:pt x="1751" y="4769"/>
                    <a:pt x="2257" y="4264"/>
                    <a:pt x="2257" y="3641"/>
                  </a:cubicBezTo>
                  <a:lnTo>
                    <a:pt x="2257" y="2635"/>
                  </a:lnTo>
                  <a:cubicBezTo>
                    <a:pt x="2257" y="1874"/>
                    <a:pt x="2873" y="1255"/>
                    <a:pt x="3633" y="1249"/>
                  </a:cubicBezTo>
                  <a:cubicBezTo>
                    <a:pt x="3922" y="1248"/>
                    <a:pt x="4180" y="1061"/>
                    <a:pt x="4249" y="782"/>
                  </a:cubicBezTo>
                  <a:cubicBezTo>
                    <a:pt x="4348" y="368"/>
                    <a:pt x="4039" y="0"/>
                    <a:pt x="3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1699847" y="2912228"/>
              <a:ext cx="66372" cy="115504"/>
            </a:xfrm>
            <a:custGeom>
              <a:avLst/>
              <a:gdLst/>
              <a:ahLst/>
              <a:cxnLst/>
              <a:rect l="l" t="t" r="r" b="b"/>
              <a:pathLst>
                <a:path w="2306" h="4013" extrusionOk="0">
                  <a:moveTo>
                    <a:pt x="1682" y="0"/>
                  </a:moveTo>
                  <a:cubicBezTo>
                    <a:pt x="782" y="0"/>
                    <a:pt x="52" y="732"/>
                    <a:pt x="52" y="1630"/>
                  </a:cubicBezTo>
                  <a:lnTo>
                    <a:pt x="52" y="3643"/>
                  </a:lnTo>
                  <a:cubicBezTo>
                    <a:pt x="52" y="3770"/>
                    <a:pt x="33" y="3896"/>
                    <a:pt x="1" y="4013"/>
                  </a:cubicBezTo>
                  <a:cubicBezTo>
                    <a:pt x="1349" y="3481"/>
                    <a:pt x="2306" y="2162"/>
                    <a:pt x="2306" y="624"/>
                  </a:cubicBezTo>
                  <a:cubicBezTo>
                    <a:pt x="2306" y="279"/>
                    <a:pt x="2025" y="0"/>
                    <a:pt x="1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1570384" y="2833220"/>
              <a:ext cx="188151" cy="201276"/>
            </a:xfrm>
            <a:custGeom>
              <a:avLst/>
              <a:gdLst/>
              <a:ahLst/>
              <a:cxnLst/>
              <a:rect l="l" t="t" r="r" b="b"/>
              <a:pathLst>
                <a:path w="6537" h="6993" extrusionOk="0">
                  <a:moveTo>
                    <a:pt x="4495" y="1"/>
                  </a:moveTo>
                  <a:lnTo>
                    <a:pt x="4495" y="1"/>
                  </a:lnTo>
                  <a:cubicBezTo>
                    <a:pt x="4745" y="853"/>
                    <a:pt x="4073" y="1749"/>
                    <a:pt x="3187" y="1749"/>
                  </a:cubicBezTo>
                  <a:cubicBezTo>
                    <a:pt x="3180" y="1749"/>
                    <a:pt x="3173" y="1749"/>
                    <a:pt x="3165" y="1749"/>
                  </a:cubicBezTo>
                  <a:cubicBezTo>
                    <a:pt x="2822" y="1749"/>
                    <a:pt x="2545" y="2028"/>
                    <a:pt x="2545" y="2370"/>
                  </a:cubicBezTo>
                  <a:lnTo>
                    <a:pt x="2545" y="3370"/>
                  </a:lnTo>
                  <a:cubicBezTo>
                    <a:pt x="2557" y="4433"/>
                    <a:pt x="1648" y="5252"/>
                    <a:pt x="658" y="5252"/>
                  </a:cubicBezTo>
                  <a:cubicBezTo>
                    <a:pt x="440" y="5252"/>
                    <a:pt x="218" y="5212"/>
                    <a:pt x="0" y="5126"/>
                  </a:cubicBezTo>
                  <a:lnTo>
                    <a:pt x="0" y="5126"/>
                  </a:lnTo>
                  <a:cubicBezTo>
                    <a:pt x="618" y="6236"/>
                    <a:pt x="1804" y="6988"/>
                    <a:pt x="3160" y="6993"/>
                  </a:cubicBezTo>
                  <a:cubicBezTo>
                    <a:pt x="3506" y="6993"/>
                    <a:pt x="3788" y="6712"/>
                    <a:pt x="3788" y="6368"/>
                  </a:cubicBezTo>
                  <a:lnTo>
                    <a:pt x="3788" y="4371"/>
                  </a:lnTo>
                  <a:cubicBezTo>
                    <a:pt x="3773" y="3097"/>
                    <a:pt x="4857" y="1997"/>
                    <a:pt x="6099" y="1997"/>
                  </a:cubicBezTo>
                  <a:cubicBezTo>
                    <a:pt x="6243" y="1997"/>
                    <a:pt x="6389" y="2012"/>
                    <a:pt x="6536" y="2043"/>
                  </a:cubicBezTo>
                  <a:cubicBezTo>
                    <a:pt x="6167" y="1111"/>
                    <a:pt x="5425" y="370"/>
                    <a:pt x="4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pic>
        <p:nvPicPr>
          <p:cNvPr id="277" name="Google Shape;277;p41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5058" r="9485"/>
          <a:stretch/>
        </p:blipFill>
        <p:spPr>
          <a:xfrm>
            <a:off x="5860325" y="315300"/>
            <a:ext cx="2570449" cy="4512901"/>
          </a:xfrm>
          <a:prstGeom prst="rect">
            <a:avLst/>
          </a:prstGeom>
        </p:spPr>
      </p:pic>
      <p:grpSp>
        <p:nvGrpSpPr>
          <p:cNvPr id="278" name="Google Shape;278;p41"/>
          <p:cNvGrpSpPr/>
          <p:nvPr/>
        </p:nvGrpSpPr>
        <p:grpSpPr>
          <a:xfrm>
            <a:off x="6239253" y="4237208"/>
            <a:ext cx="1812584" cy="1812584"/>
            <a:chOff x="3392700" y="-1198500"/>
            <a:chExt cx="2358600" cy="2358600"/>
          </a:xfrm>
        </p:grpSpPr>
        <p:sp>
          <p:nvSpPr>
            <p:cNvPr id="279" name="Google Shape;279;p41"/>
            <p:cNvSpPr/>
            <p:nvPr/>
          </p:nvSpPr>
          <p:spPr>
            <a:xfrm>
              <a:off x="3392700" y="-1198500"/>
              <a:ext cx="2358600" cy="2358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" name="Google Shape;280;p41"/>
            <p:cNvSpPr/>
            <p:nvPr/>
          </p:nvSpPr>
          <p:spPr>
            <a:xfrm>
              <a:off x="3608450" y="-982750"/>
              <a:ext cx="1927200" cy="1927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"/>
          <p:cNvSpPr txBox="1">
            <a:spLocks noGrp="1"/>
          </p:cNvSpPr>
          <p:nvPr>
            <p:ph type="subTitle" idx="2"/>
          </p:nvPr>
        </p:nvSpPr>
        <p:spPr>
          <a:xfrm>
            <a:off x="3584400" y="1756961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75" name="Google Shape;375;p44"/>
          <p:cNvSpPr txBox="1">
            <a:spLocks noGrp="1"/>
          </p:cNvSpPr>
          <p:nvPr>
            <p:ph type="subTitle" idx="5"/>
          </p:nvPr>
        </p:nvSpPr>
        <p:spPr>
          <a:xfrm>
            <a:off x="6453620" y="1756961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76" name="Google Shape;376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وقایع در طول جشن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77" name="Google Shape;377;p44"/>
          <p:cNvSpPr txBox="1">
            <a:spLocks noGrp="1"/>
          </p:cNvSpPr>
          <p:nvPr>
            <p:ph type="subTitle" idx="1"/>
          </p:nvPr>
        </p:nvSpPr>
        <p:spPr>
          <a:xfrm>
            <a:off x="715180" y="1756961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78" name="Google Shape;378;p44"/>
          <p:cNvSpPr txBox="1">
            <a:spLocks noGrp="1"/>
          </p:cNvSpPr>
          <p:nvPr>
            <p:ph type="subTitle" idx="3"/>
          </p:nvPr>
        </p:nvSpPr>
        <p:spPr>
          <a:xfrm>
            <a:off x="715180" y="2873536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79" name="Google Shape;379;p44"/>
          <p:cNvSpPr txBox="1">
            <a:spLocks noGrp="1"/>
          </p:cNvSpPr>
          <p:nvPr>
            <p:ph type="subTitle" idx="4"/>
          </p:nvPr>
        </p:nvSpPr>
        <p:spPr>
          <a:xfrm>
            <a:off x="3584400" y="2873536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0" name="Google Shape;380;p44"/>
          <p:cNvSpPr txBox="1">
            <a:spLocks noGrp="1"/>
          </p:cNvSpPr>
          <p:nvPr>
            <p:ph type="subTitle" idx="6"/>
          </p:nvPr>
        </p:nvSpPr>
        <p:spPr>
          <a:xfrm>
            <a:off x="6453620" y="2873536"/>
            <a:ext cx="19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1" name="Google Shape;381;p44"/>
          <p:cNvSpPr txBox="1">
            <a:spLocks noGrp="1"/>
          </p:cNvSpPr>
          <p:nvPr>
            <p:ph type="subTitle" idx="7"/>
          </p:nvPr>
        </p:nvSpPr>
        <p:spPr>
          <a:xfrm>
            <a:off x="715180" y="1379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2" name="Google Shape;382;p44"/>
          <p:cNvSpPr txBox="1">
            <a:spLocks noGrp="1"/>
          </p:cNvSpPr>
          <p:nvPr>
            <p:ph type="subTitle" idx="8"/>
          </p:nvPr>
        </p:nvSpPr>
        <p:spPr>
          <a:xfrm>
            <a:off x="3582900" y="1379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383" name="Google Shape;383;p44"/>
          <p:cNvSpPr txBox="1">
            <a:spLocks noGrp="1"/>
          </p:cNvSpPr>
          <p:nvPr>
            <p:ph type="subTitle" idx="9"/>
          </p:nvPr>
        </p:nvSpPr>
        <p:spPr>
          <a:xfrm>
            <a:off x="6450620" y="1379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384" name="Google Shape;384;p44"/>
          <p:cNvSpPr txBox="1">
            <a:spLocks noGrp="1"/>
          </p:cNvSpPr>
          <p:nvPr>
            <p:ph type="subTitle" idx="13"/>
          </p:nvPr>
        </p:nvSpPr>
        <p:spPr>
          <a:xfrm>
            <a:off x="715180" y="249643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14"/>
          </p:nvPr>
        </p:nvSpPr>
        <p:spPr>
          <a:xfrm>
            <a:off x="3582900" y="249643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386" name="Google Shape;386;p44"/>
          <p:cNvSpPr txBox="1">
            <a:spLocks noGrp="1"/>
          </p:cNvSpPr>
          <p:nvPr>
            <p:ph type="subTitle" idx="15"/>
          </p:nvPr>
        </p:nvSpPr>
        <p:spPr>
          <a:xfrm>
            <a:off x="6450620" y="249643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pic>
        <p:nvPicPr>
          <p:cNvPr id="387" name="Google Shape;387;p44"/>
          <p:cNvPicPr preferRelativeResize="0">
            <a:picLocks noGrp="1"/>
          </p:cNvPicPr>
          <p:nvPr>
            <p:ph type="pic" idx="16"/>
          </p:nvPr>
        </p:nvPicPr>
        <p:blipFill rotWithShape="1">
          <a:blip r:embed="rId3">
            <a:alphaModFix/>
          </a:blip>
          <a:srcRect t="55409" b="23223"/>
          <a:stretch/>
        </p:blipFill>
        <p:spPr>
          <a:xfrm>
            <a:off x="522149" y="3674825"/>
            <a:ext cx="8099702" cy="1153500"/>
          </a:xfrm>
          <a:prstGeom prst="rect">
            <a:avLst/>
          </a:prstGeom>
        </p:spPr>
      </p:pic>
      <p:grpSp>
        <p:nvGrpSpPr>
          <p:cNvPr id="388" name="Google Shape;388;p44"/>
          <p:cNvGrpSpPr/>
          <p:nvPr/>
        </p:nvGrpSpPr>
        <p:grpSpPr>
          <a:xfrm>
            <a:off x="3665708" y="4237208"/>
            <a:ext cx="1812584" cy="1812584"/>
            <a:chOff x="3392700" y="-1198500"/>
            <a:chExt cx="2358600" cy="2358600"/>
          </a:xfrm>
        </p:grpSpPr>
        <p:sp>
          <p:nvSpPr>
            <p:cNvPr id="389" name="Google Shape;389;p44"/>
            <p:cNvSpPr/>
            <p:nvPr/>
          </p:nvSpPr>
          <p:spPr>
            <a:xfrm>
              <a:off x="3392700" y="-1198500"/>
              <a:ext cx="2358600" cy="2358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3608450" y="-982750"/>
              <a:ext cx="1927200" cy="1927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برنامه روز</a:t>
            </a:r>
            <a:endParaRPr dirty="0">
              <a:cs typeface="B Nazanin" panose="00000400000000000000" pitchFamily="2" charset="-78"/>
            </a:endParaRPr>
          </a:p>
        </p:txBody>
      </p:sp>
      <p:graphicFrame>
        <p:nvGraphicFramePr>
          <p:cNvPr id="663" name="Google Shape;663;p58"/>
          <p:cNvGraphicFramePr/>
          <p:nvPr>
            <p:extLst>
              <p:ext uri="{D42A27DB-BD31-4B8C-83A1-F6EECF244321}">
                <p14:modId xmlns:p14="http://schemas.microsoft.com/office/powerpoint/2010/main" val="366081281"/>
              </p:ext>
            </p:extLst>
          </p:nvPr>
        </p:nvGraphicFramePr>
        <p:xfrm>
          <a:off x="720050" y="1139348"/>
          <a:ext cx="7704025" cy="3723730"/>
        </p:xfrm>
        <a:graphic>
          <a:graphicData uri="http://schemas.openxmlformats.org/drawingml/2006/table">
            <a:tbl>
              <a:tblPr>
                <a:noFill/>
                <a:tableStyleId>{B870F129-A55D-43BE-87EE-92B51B5882C5}</a:tableStyleId>
              </a:tblPr>
              <a:tblGrid>
                <a:gridCol w="99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175">
                <a:tc gridSpan="2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500" dirty="0">
                          <a:solidFill>
                            <a:schemeClr val="accent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تاریخ: 7 ژوئیه</a:t>
                      </a:r>
                      <a:endParaRPr sz="2500" dirty="0">
                        <a:solidFill>
                          <a:schemeClr val="accent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آفتاب</a:t>
                      </a:r>
                      <a:endParaRPr dirty="0">
                        <a:solidFill>
                          <a:schemeClr val="dk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من</a:t>
                      </a:r>
                      <a:endParaRPr dirty="0">
                        <a:solidFill>
                          <a:schemeClr val="dk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سه شنبه</a:t>
                      </a:r>
                      <a:endParaRPr dirty="0">
                        <a:solidFill>
                          <a:schemeClr val="dk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accent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چهارشنبه</a:t>
                      </a:r>
                      <a:endParaRPr dirty="0">
                        <a:solidFill>
                          <a:schemeClr val="accent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جمع آوری کنید</a:t>
                      </a:r>
                      <a:endParaRPr dirty="0">
                        <a:solidFill>
                          <a:schemeClr val="dk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FRI</a:t>
                      </a:r>
                      <a:endParaRPr dirty="0">
                        <a:solidFill>
                          <a:schemeClr val="dk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SAT</a:t>
                      </a:r>
                      <a:endParaRPr dirty="0">
                        <a:solidFill>
                          <a:schemeClr val="dk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00">
                <a:tc gridSpan="2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برنامه امروز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اولویت های اصلی: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8 - 10 am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یک فعالیت بنویسید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مهم ترین فعالیت ها را فهرست کنید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10 - 12 pm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یک فعالیت بنویسید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مهم ترین فعالیت ها را فهرست کنید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12 - 2 pm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یک فعالیت بنویسید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X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مهم ترین فعالیت ها را فهرست کنید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2- 4 pm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یک فعالیت بنویسید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مهم ترین فعالیت ها را فهرست کنید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4 - 6 pm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یک فعالیت بنویسید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مهم ترین فعالیت ها را فهرست کنید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6 - 8 pm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یک فعالیت بنویسید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مهم ترین فعالیت ها را فهرست کنید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حفاظت در طول زمان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69" name="Google Shape;669;p59"/>
          <p:cNvSpPr txBox="1"/>
          <p:nvPr/>
        </p:nvSpPr>
        <p:spPr>
          <a:xfrm>
            <a:off x="981900" y="4577657"/>
            <a:ext cx="71802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sz="1200" b="1" u="sng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sp>
        <p:nvSpPr>
          <p:cNvPr id="670" name="Google Shape;670;p59"/>
          <p:cNvSpPr txBox="1">
            <a:spLocks noGrp="1"/>
          </p:cNvSpPr>
          <p:nvPr>
            <p:ph type="title" idx="4294967295"/>
          </p:nvPr>
        </p:nvSpPr>
        <p:spPr>
          <a:xfrm>
            <a:off x="4935050" y="1807550"/>
            <a:ext cx="1597800" cy="349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cs typeface="B Nazanin" panose="00000400000000000000" pitchFamily="2" charset="-78"/>
              </a:rPr>
              <a:t>2XXX</a:t>
            </a:r>
            <a:endParaRPr sz="25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671" name="Google Shape;671;p59"/>
          <p:cNvSpPr txBox="1">
            <a:spLocks noGrp="1"/>
          </p:cNvSpPr>
          <p:nvPr>
            <p:ph type="subTitle" idx="4294967295"/>
          </p:nvPr>
        </p:nvSpPr>
        <p:spPr>
          <a:xfrm>
            <a:off x="4935050" y="2349157"/>
            <a:ext cx="1597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72" name="Google Shape;672;p59"/>
          <p:cNvSpPr txBox="1">
            <a:spLocks noGrp="1"/>
          </p:cNvSpPr>
          <p:nvPr>
            <p:ph type="title" idx="4294967295"/>
          </p:nvPr>
        </p:nvSpPr>
        <p:spPr>
          <a:xfrm>
            <a:off x="4935050" y="3409597"/>
            <a:ext cx="1597800" cy="349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cs typeface="B Nazanin" panose="00000400000000000000" pitchFamily="2" charset="-78"/>
              </a:rPr>
              <a:t>2XXX</a:t>
            </a:r>
            <a:endParaRPr sz="250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673" name="Google Shape;673;p59"/>
          <p:cNvSpPr txBox="1">
            <a:spLocks noGrp="1"/>
          </p:cNvSpPr>
          <p:nvPr>
            <p:ph type="subTitle" idx="4294967295"/>
          </p:nvPr>
        </p:nvSpPr>
        <p:spPr>
          <a:xfrm>
            <a:off x="4950775" y="4025900"/>
            <a:ext cx="1597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74" name="Google Shape;674;p59"/>
          <p:cNvSpPr txBox="1">
            <a:spLocks noGrp="1"/>
          </p:cNvSpPr>
          <p:nvPr>
            <p:ph type="title" idx="4294967295"/>
          </p:nvPr>
        </p:nvSpPr>
        <p:spPr>
          <a:xfrm>
            <a:off x="6741911" y="1807550"/>
            <a:ext cx="1597800" cy="349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cs typeface="B Nazanin" panose="00000400000000000000" pitchFamily="2" charset="-78"/>
              </a:rPr>
              <a:t>2XXX</a:t>
            </a:r>
            <a:endParaRPr sz="250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675" name="Google Shape;675;p59"/>
          <p:cNvSpPr txBox="1">
            <a:spLocks noGrp="1"/>
          </p:cNvSpPr>
          <p:nvPr>
            <p:ph type="subTitle" idx="4294967295"/>
          </p:nvPr>
        </p:nvSpPr>
        <p:spPr>
          <a:xfrm>
            <a:off x="6683285" y="2304992"/>
            <a:ext cx="1597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76" name="Google Shape;676;p59"/>
          <p:cNvSpPr txBox="1">
            <a:spLocks noGrp="1"/>
          </p:cNvSpPr>
          <p:nvPr>
            <p:ph type="title" idx="4294967295"/>
          </p:nvPr>
        </p:nvSpPr>
        <p:spPr>
          <a:xfrm>
            <a:off x="6741911" y="3409597"/>
            <a:ext cx="1597800" cy="349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cs typeface="B Nazanin" panose="00000400000000000000" pitchFamily="2" charset="-78"/>
              </a:rPr>
              <a:t>2XXX</a:t>
            </a:r>
            <a:endParaRPr sz="25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677" name="Google Shape;677;p59"/>
          <p:cNvSpPr txBox="1">
            <a:spLocks noGrp="1"/>
          </p:cNvSpPr>
          <p:nvPr>
            <p:ph type="subTitle" idx="4294967295"/>
          </p:nvPr>
        </p:nvSpPr>
        <p:spPr>
          <a:xfrm>
            <a:off x="6714735" y="4023717"/>
            <a:ext cx="1597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678" name="Google Shape;678;p59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25" y="1400150"/>
            <a:ext cx="4071390" cy="27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9"/>
          <p:cNvSpPr txBox="1">
            <a:spLocks noGrp="1"/>
          </p:cNvSpPr>
          <p:nvPr>
            <p:ph type="title" idx="4294967295"/>
          </p:nvPr>
        </p:nvSpPr>
        <p:spPr>
          <a:xfrm>
            <a:off x="5422913" y="1282045"/>
            <a:ext cx="680700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cs typeface="B Nazanin" panose="00000400000000000000" pitchFamily="2" charset="-78"/>
              </a:rPr>
              <a:t>50%</a:t>
            </a:r>
            <a:endParaRPr sz="2500" dirty="0">
              <a:cs typeface="B Nazanin" panose="00000400000000000000" pitchFamily="2" charset="-78"/>
            </a:endParaRPr>
          </a:p>
        </p:txBody>
      </p:sp>
      <p:sp>
        <p:nvSpPr>
          <p:cNvPr id="680" name="Google Shape;680;p59"/>
          <p:cNvSpPr txBox="1">
            <a:spLocks noGrp="1"/>
          </p:cNvSpPr>
          <p:nvPr>
            <p:ph type="title" idx="4294967295"/>
          </p:nvPr>
        </p:nvSpPr>
        <p:spPr>
          <a:xfrm>
            <a:off x="7200450" y="1282045"/>
            <a:ext cx="680700" cy="34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cs typeface="B Nazanin" panose="00000400000000000000" pitchFamily="2" charset="-78"/>
              </a:rPr>
              <a:t>70%</a:t>
            </a:r>
            <a:endParaRPr sz="2500" dirty="0">
              <a:cs typeface="B Nazanin" panose="00000400000000000000" pitchFamily="2" charset="-78"/>
            </a:endParaRPr>
          </a:p>
        </p:txBody>
      </p:sp>
      <p:sp>
        <p:nvSpPr>
          <p:cNvPr id="681" name="Google Shape;681;p59"/>
          <p:cNvSpPr txBox="1">
            <a:spLocks noGrp="1"/>
          </p:cNvSpPr>
          <p:nvPr>
            <p:ph type="title" idx="4294967295"/>
          </p:nvPr>
        </p:nvSpPr>
        <p:spPr>
          <a:xfrm>
            <a:off x="5393600" y="3025361"/>
            <a:ext cx="680700" cy="17235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cs typeface="B Nazanin" panose="00000400000000000000" pitchFamily="2" charset="-78"/>
              </a:rPr>
              <a:t>90%</a:t>
            </a:r>
            <a:endParaRPr sz="2500" dirty="0">
              <a:cs typeface="B Nazanin" panose="00000400000000000000" pitchFamily="2" charset="-78"/>
            </a:endParaRPr>
          </a:p>
        </p:txBody>
      </p:sp>
      <p:sp>
        <p:nvSpPr>
          <p:cNvPr id="682" name="Google Shape;682;p59"/>
          <p:cNvSpPr txBox="1">
            <a:spLocks noGrp="1"/>
          </p:cNvSpPr>
          <p:nvPr>
            <p:ph type="title" idx="4294967295"/>
          </p:nvPr>
        </p:nvSpPr>
        <p:spPr>
          <a:xfrm>
            <a:off x="7200450" y="2947175"/>
            <a:ext cx="680700" cy="25053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cs typeface="B Nazanin" panose="00000400000000000000" pitchFamily="2" charset="-78"/>
              </a:rPr>
              <a:t>80%</a:t>
            </a:r>
            <a:endParaRPr sz="25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2"/>
          <p:cNvSpPr txBox="1">
            <a:spLocks noGrp="1"/>
          </p:cNvSpPr>
          <p:nvPr>
            <p:ph type="title"/>
          </p:nvPr>
        </p:nvSpPr>
        <p:spPr>
          <a:xfrm>
            <a:off x="-435560" y="4147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کمپین پاکسازی جامعه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722" name="Google Shape;72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050" y="1234075"/>
            <a:ext cx="2395500" cy="359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3" name="Google Shape;723;p62"/>
          <p:cNvGrpSpPr/>
          <p:nvPr/>
        </p:nvGrpSpPr>
        <p:grpSpPr>
          <a:xfrm>
            <a:off x="737015" y="4351719"/>
            <a:ext cx="1583564" cy="1583564"/>
            <a:chOff x="3392700" y="-1198500"/>
            <a:chExt cx="2358600" cy="2358600"/>
          </a:xfrm>
        </p:grpSpPr>
        <p:sp>
          <p:nvSpPr>
            <p:cNvPr id="724" name="Google Shape;724;p62"/>
            <p:cNvSpPr/>
            <p:nvPr/>
          </p:nvSpPr>
          <p:spPr>
            <a:xfrm>
              <a:off x="3392700" y="-1198500"/>
              <a:ext cx="2358600" cy="2358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5" name="Google Shape;725;p62"/>
            <p:cNvSpPr/>
            <p:nvPr/>
          </p:nvSpPr>
          <p:spPr>
            <a:xfrm>
              <a:off x="3608450" y="-982750"/>
              <a:ext cx="1927200" cy="1927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726" name="Google Shape;726;p62"/>
          <p:cNvGraphicFramePr/>
          <p:nvPr>
            <p:extLst>
              <p:ext uri="{D42A27DB-BD31-4B8C-83A1-F6EECF244321}">
                <p14:modId xmlns:p14="http://schemas.microsoft.com/office/powerpoint/2010/main" val="856457699"/>
              </p:ext>
            </p:extLst>
          </p:nvPr>
        </p:nvGraphicFramePr>
        <p:xfrm>
          <a:off x="2875050" y="1234075"/>
          <a:ext cx="2017125" cy="3369900"/>
        </p:xfrm>
        <a:graphic>
          <a:graphicData uri="http://schemas.openxmlformats.org/drawingml/2006/table">
            <a:tbl>
              <a:tblPr>
                <a:noFill/>
                <a:tableStyleId>{B870F129-A55D-43BE-87EE-92B51B5882C5}</a:tableStyleId>
              </a:tblPr>
              <a:tblGrid>
                <a:gridCol w="201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93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GOAL</a:t>
                      </a:r>
                      <a:endParaRPr sz="2500">
                        <a:solidFill>
                          <a:schemeClr val="accent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جمع آوری زباله 2 میلیونی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جمع آوری زباله 1.5 میلیونی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جمع آوری زباله 1 میلیونی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جمع آوری 800 هزار زباله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جمع آوری 500 هزار زباله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300 هزار زباله جمع آوری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جمع آوری 100 هزار زباله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27" name="Google Shape;727;p62"/>
          <p:cNvGraphicFramePr/>
          <p:nvPr>
            <p:extLst>
              <p:ext uri="{D42A27DB-BD31-4B8C-83A1-F6EECF244321}">
                <p14:modId xmlns:p14="http://schemas.microsoft.com/office/powerpoint/2010/main" val="3462615886"/>
              </p:ext>
            </p:extLst>
          </p:nvPr>
        </p:nvGraphicFramePr>
        <p:xfrm>
          <a:off x="5365820" y="414793"/>
          <a:ext cx="3145134" cy="4998480"/>
        </p:xfrm>
        <a:graphic>
          <a:graphicData uri="http://schemas.openxmlformats.org/drawingml/2006/table">
            <a:tbl>
              <a:tblPr>
                <a:noFill/>
                <a:tableStyleId>{B870F129-A55D-43BE-87EE-92B51B5882C5}</a:tableStyleId>
              </a:tblPr>
              <a:tblGrid>
                <a:gridCol w="629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9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D</a:t>
                      </a:r>
                      <a:endParaRPr sz="2500">
                        <a:solidFill>
                          <a:schemeClr val="accent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W1</a:t>
                      </a:r>
                      <a:endParaRPr sz="2500">
                        <a:solidFill>
                          <a:schemeClr val="accent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accent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W2</a:t>
                      </a:r>
                      <a:endParaRPr sz="2500" dirty="0">
                        <a:solidFill>
                          <a:schemeClr val="accent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accent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W3</a:t>
                      </a:r>
                      <a:endParaRPr sz="2500" dirty="0">
                        <a:solidFill>
                          <a:schemeClr val="accent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1"/>
                          </a:solidFill>
                          <a:latin typeface="Cormorant Garamond"/>
                          <a:ea typeface="Cormorant Garamond"/>
                          <a:cs typeface="B Nazanin" panose="00000400000000000000" pitchFamily="2" charset="-78"/>
                          <a:sym typeface="Cormorant Garamond"/>
                        </a:rPr>
                        <a:t>W4</a:t>
                      </a:r>
                      <a:endParaRPr sz="2500">
                        <a:solidFill>
                          <a:schemeClr val="accent1"/>
                        </a:solidFill>
                        <a:latin typeface="Cormorant Garamond"/>
                        <a:ea typeface="Cormorant Garamond"/>
                        <a:cs typeface="B Nazanin" panose="00000400000000000000" pitchFamily="2" charset="-78"/>
                        <a:sym typeface="Cormorant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من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accent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300 هزار</a:t>
                      </a:r>
                      <a:endParaRPr dirty="0">
                        <a:solidFill>
                          <a:schemeClr val="accent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accent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1.5 میلیون</a:t>
                      </a:r>
                      <a:endParaRPr dirty="0">
                        <a:solidFill>
                          <a:schemeClr val="accent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سه شنبه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accent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800 هزار</a:t>
                      </a:r>
                      <a:endParaRPr dirty="0">
                        <a:solidFill>
                          <a:schemeClr val="accent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چهارشنبه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جمع آوری کنید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accent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100 هزار</a:t>
                      </a:r>
                      <a:endParaRPr dirty="0">
                        <a:solidFill>
                          <a:schemeClr val="accent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جمعه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1M</a:t>
                      </a:r>
                      <a:endParaRPr dirty="0">
                        <a:solidFill>
                          <a:schemeClr val="accent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نشست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accent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500 هزار</a:t>
                      </a:r>
                      <a:endParaRPr dirty="0">
                        <a:solidFill>
                          <a:schemeClr val="accent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عنوان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42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7C57">
                        <a:alpha val="18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2M</a:t>
                      </a:r>
                      <a:endParaRPr dirty="0">
                        <a:solidFill>
                          <a:schemeClr val="accent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69"/>
          <p:cNvGrpSpPr/>
          <p:nvPr/>
        </p:nvGrpSpPr>
        <p:grpSpPr>
          <a:xfrm>
            <a:off x="4789764" y="3420095"/>
            <a:ext cx="374259" cy="374892"/>
            <a:chOff x="4789764" y="3420095"/>
            <a:chExt cx="374259" cy="374892"/>
          </a:xfrm>
        </p:grpSpPr>
        <p:sp>
          <p:nvSpPr>
            <p:cNvPr id="977" name="Google Shape;977;p69"/>
            <p:cNvSpPr/>
            <p:nvPr/>
          </p:nvSpPr>
          <p:spPr>
            <a:xfrm>
              <a:off x="4789764" y="3420095"/>
              <a:ext cx="239672" cy="250264"/>
            </a:xfrm>
            <a:custGeom>
              <a:avLst/>
              <a:gdLst/>
              <a:ahLst/>
              <a:cxnLst/>
              <a:rect l="l" t="t" r="r" b="b"/>
              <a:pathLst>
                <a:path w="8327" h="8695" extrusionOk="0">
                  <a:moveTo>
                    <a:pt x="6495" y="0"/>
                  </a:moveTo>
                  <a:cubicBezTo>
                    <a:pt x="2913" y="0"/>
                    <a:pt x="1" y="2915"/>
                    <a:pt x="1" y="6497"/>
                  </a:cubicBezTo>
                  <a:cubicBezTo>
                    <a:pt x="1" y="7709"/>
                    <a:pt x="987" y="8695"/>
                    <a:pt x="2198" y="8695"/>
                  </a:cubicBezTo>
                  <a:cubicBezTo>
                    <a:pt x="2733" y="8695"/>
                    <a:pt x="3311" y="8503"/>
                    <a:pt x="3868" y="8054"/>
                  </a:cubicBezTo>
                  <a:cubicBezTo>
                    <a:pt x="4206" y="7782"/>
                    <a:pt x="4394" y="7369"/>
                    <a:pt x="4394" y="6938"/>
                  </a:cubicBezTo>
                  <a:lnTo>
                    <a:pt x="4394" y="3937"/>
                  </a:lnTo>
                  <a:cubicBezTo>
                    <a:pt x="4394" y="3118"/>
                    <a:pt x="4941" y="2560"/>
                    <a:pt x="5673" y="2560"/>
                  </a:cubicBezTo>
                  <a:cubicBezTo>
                    <a:pt x="5812" y="2560"/>
                    <a:pt x="5958" y="2580"/>
                    <a:pt x="6107" y="2622"/>
                  </a:cubicBezTo>
                  <a:cubicBezTo>
                    <a:pt x="6239" y="2660"/>
                    <a:pt x="6369" y="2677"/>
                    <a:pt x="6495" y="2677"/>
                  </a:cubicBezTo>
                  <a:cubicBezTo>
                    <a:pt x="7551" y="2677"/>
                    <a:pt x="8326" y="1445"/>
                    <a:pt x="7458" y="341"/>
                  </a:cubicBezTo>
                  <a:cubicBezTo>
                    <a:pt x="7301" y="142"/>
                    <a:pt x="7064" y="20"/>
                    <a:pt x="6810" y="8"/>
                  </a:cubicBezTo>
                  <a:cubicBezTo>
                    <a:pt x="6705" y="3"/>
                    <a:pt x="6600" y="0"/>
                    <a:pt x="6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8" name="Google Shape;978;p69"/>
            <p:cNvSpPr/>
            <p:nvPr/>
          </p:nvSpPr>
          <p:spPr>
            <a:xfrm>
              <a:off x="5028774" y="3568584"/>
              <a:ext cx="135249" cy="218258"/>
            </a:xfrm>
            <a:custGeom>
              <a:avLst/>
              <a:gdLst/>
              <a:ahLst/>
              <a:cxnLst/>
              <a:rect l="l" t="t" r="r" b="b"/>
              <a:pathLst>
                <a:path w="4699" h="7583" extrusionOk="0">
                  <a:moveTo>
                    <a:pt x="3361" y="0"/>
                  </a:moveTo>
                  <a:cubicBezTo>
                    <a:pt x="1675" y="0"/>
                    <a:pt x="302" y="1370"/>
                    <a:pt x="302" y="3057"/>
                  </a:cubicBezTo>
                  <a:lnTo>
                    <a:pt x="302" y="6495"/>
                  </a:lnTo>
                  <a:cubicBezTo>
                    <a:pt x="302" y="6891"/>
                    <a:pt x="191" y="7264"/>
                    <a:pt x="0" y="7582"/>
                  </a:cubicBezTo>
                  <a:cubicBezTo>
                    <a:pt x="2711" y="6801"/>
                    <a:pt x="4699" y="4297"/>
                    <a:pt x="4699" y="1340"/>
                  </a:cubicBezTo>
                  <a:cubicBezTo>
                    <a:pt x="4699" y="601"/>
                    <a:pt x="4099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9" name="Google Shape;979;p69"/>
            <p:cNvSpPr/>
            <p:nvPr/>
          </p:nvSpPr>
          <p:spPr>
            <a:xfrm>
              <a:off x="4802227" y="3426542"/>
              <a:ext cx="355234" cy="368445"/>
            </a:xfrm>
            <a:custGeom>
              <a:avLst/>
              <a:gdLst/>
              <a:ahLst/>
              <a:cxnLst/>
              <a:rect l="l" t="t" r="r" b="b"/>
              <a:pathLst>
                <a:path w="12342" h="12801" extrusionOk="0">
                  <a:moveTo>
                    <a:pt x="7874" y="0"/>
                  </a:moveTo>
                  <a:cubicBezTo>
                    <a:pt x="8723" y="1367"/>
                    <a:pt x="7705" y="3200"/>
                    <a:pt x="6090" y="3200"/>
                  </a:cubicBezTo>
                  <a:cubicBezTo>
                    <a:pt x="6083" y="3200"/>
                    <a:pt x="6076" y="3200"/>
                    <a:pt x="6069" y="3200"/>
                  </a:cubicBezTo>
                  <a:cubicBezTo>
                    <a:pt x="5327" y="3200"/>
                    <a:pt x="4724" y="3803"/>
                    <a:pt x="4724" y="4545"/>
                  </a:cubicBezTo>
                  <a:lnTo>
                    <a:pt x="4724" y="6273"/>
                  </a:lnTo>
                  <a:cubicBezTo>
                    <a:pt x="4732" y="8024"/>
                    <a:pt x="3260" y="9247"/>
                    <a:pt x="1717" y="9247"/>
                  </a:cubicBezTo>
                  <a:cubicBezTo>
                    <a:pt x="1129" y="9247"/>
                    <a:pt x="531" y="9069"/>
                    <a:pt x="0" y="8676"/>
                  </a:cubicBezTo>
                  <a:lnTo>
                    <a:pt x="0" y="8676"/>
                  </a:lnTo>
                  <a:cubicBezTo>
                    <a:pt x="958" y="11089"/>
                    <a:pt x="3317" y="12800"/>
                    <a:pt x="6069" y="12800"/>
                  </a:cubicBezTo>
                  <a:cubicBezTo>
                    <a:pt x="6808" y="12800"/>
                    <a:pt x="7413" y="12202"/>
                    <a:pt x="7413" y="11461"/>
                  </a:cubicBezTo>
                  <a:lnTo>
                    <a:pt x="7413" y="8003"/>
                  </a:lnTo>
                  <a:cubicBezTo>
                    <a:pt x="7413" y="5885"/>
                    <a:pt x="9135" y="4163"/>
                    <a:pt x="11251" y="4163"/>
                  </a:cubicBezTo>
                  <a:cubicBezTo>
                    <a:pt x="11648" y="4163"/>
                    <a:pt x="12022" y="4274"/>
                    <a:pt x="12342" y="4468"/>
                  </a:cubicBezTo>
                  <a:cubicBezTo>
                    <a:pt x="11723" y="2316"/>
                    <a:pt x="10026" y="621"/>
                    <a:pt x="7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80" name="Google Shape;980;p69"/>
          <p:cNvGrpSpPr/>
          <p:nvPr/>
        </p:nvGrpSpPr>
        <p:grpSpPr>
          <a:xfrm>
            <a:off x="3976054" y="3420181"/>
            <a:ext cx="373971" cy="373971"/>
            <a:chOff x="3976054" y="3420181"/>
            <a:chExt cx="373971" cy="373971"/>
          </a:xfrm>
        </p:grpSpPr>
        <p:sp>
          <p:nvSpPr>
            <p:cNvPr id="981" name="Google Shape;981;p69"/>
            <p:cNvSpPr/>
            <p:nvPr/>
          </p:nvSpPr>
          <p:spPr>
            <a:xfrm>
              <a:off x="3976054" y="3525986"/>
              <a:ext cx="174595" cy="267994"/>
            </a:xfrm>
            <a:custGeom>
              <a:avLst/>
              <a:gdLst/>
              <a:ahLst/>
              <a:cxnLst/>
              <a:rect l="l" t="t" r="r" b="b"/>
              <a:pathLst>
                <a:path w="6066" h="9311" extrusionOk="0">
                  <a:moveTo>
                    <a:pt x="384" y="1"/>
                  </a:moveTo>
                  <a:cubicBezTo>
                    <a:pt x="173" y="1"/>
                    <a:pt x="1" y="170"/>
                    <a:pt x="1" y="380"/>
                  </a:cubicBezTo>
                  <a:lnTo>
                    <a:pt x="1" y="6074"/>
                  </a:lnTo>
                  <a:cubicBezTo>
                    <a:pt x="1" y="6217"/>
                    <a:pt x="83" y="6348"/>
                    <a:pt x="210" y="6413"/>
                  </a:cubicBezTo>
                  <a:lnTo>
                    <a:pt x="3273" y="7945"/>
                  </a:lnTo>
                  <a:lnTo>
                    <a:pt x="3273" y="8931"/>
                  </a:lnTo>
                  <a:cubicBezTo>
                    <a:pt x="3273" y="9141"/>
                    <a:pt x="3442" y="9310"/>
                    <a:pt x="3652" y="9310"/>
                  </a:cubicBezTo>
                  <a:lnTo>
                    <a:pt x="5685" y="9310"/>
                  </a:lnTo>
                  <a:cubicBezTo>
                    <a:pt x="5896" y="9310"/>
                    <a:pt x="6065" y="9141"/>
                    <a:pt x="6065" y="8931"/>
                  </a:cubicBezTo>
                  <a:lnTo>
                    <a:pt x="6065" y="5259"/>
                  </a:lnTo>
                  <a:cubicBezTo>
                    <a:pt x="6065" y="4150"/>
                    <a:pt x="5171" y="3251"/>
                    <a:pt x="4061" y="3251"/>
                  </a:cubicBezTo>
                  <a:lnTo>
                    <a:pt x="3195" y="3251"/>
                  </a:lnTo>
                  <a:cubicBezTo>
                    <a:pt x="2119" y="3294"/>
                    <a:pt x="2119" y="4832"/>
                    <a:pt x="3195" y="4873"/>
                  </a:cubicBezTo>
                  <a:lnTo>
                    <a:pt x="3627" y="4873"/>
                  </a:lnTo>
                  <a:cubicBezTo>
                    <a:pt x="4130" y="4894"/>
                    <a:pt x="4130" y="5611"/>
                    <a:pt x="3627" y="5631"/>
                  </a:cubicBezTo>
                  <a:lnTo>
                    <a:pt x="2815" y="5631"/>
                  </a:lnTo>
                  <a:cubicBezTo>
                    <a:pt x="2158" y="5631"/>
                    <a:pt x="1626" y="5098"/>
                    <a:pt x="1625" y="4441"/>
                  </a:cubicBezTo>
                  <a:lnTo>
                    <a:pt x="1625" y="1250"/>
                  </a:lnTo>
                  <a:cubicBezTo>
                    <a:pt x="1625" y="572"/>
                    <a:pt x="1085" y="2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2" name="Google Shape;982;p69"/>
            <p:cNvSpPr/>
            <p:nvPr/>
          </p:nvSpPr>
          <p:spPr>
            <a:xfrm>
              <a:off x="4175401" y="3526043"/>
              <a:ext cx="174623" cy="268109"/>
            </a:xfrm>
            <a:custGeom>
              <a:avLst/>
              <a:gdLst/>
              <a:ahLst/>
              <a:cxnLst/>
              <a:rect l="l" t="t" r="r" b="b"/>
              <a:pathLst>
                <a:path w="6067" h="9315" extrusionOk="0">
                  <a:moveTo>
                    <a:pt x="5687" y="0"/>
                  </a:moveTo>
                  <a:cubicBezTo>
                    <a:pt x="4986" y="0"/>
                    <a:pt x="4441" y="570"/>
                    <a:pt x="4441" y="1249"/>
                  </a:cubicBezTo>
                  <a:lnTo>
                    <a:pt x="4441" y="4440"/>
                  </a:lnTo>
                  <a:cubicBezTo>
                    <a:pt x="4441" y="5098"/>
                    <a:pt x="3909" y="5629"/>
                    <a:pt x="3251" y="5631"/>
                  </a:cubicBezTo>
                  <a:lnTo>
                    <a:pt x="2439" y="5631"/>
                  </a:lnTo>
                  <a:cubicBezTo>
                    <a:pt x="1936" y="5610"/>
                    <a:pt x="1936" y="4893"/>
                    <a:pt x="2439" y="4874"/>
                  </a:cubicBezTo>
                  <a:lnTo>
                    <a:pt x="2871" y="4874"/>
                  </a:lnTo>
                  <a:cubicBezTo>
                    <a:pt x="3949" y="4832"/>
                    <a:pt x="3949" y="3292"/>
                    <a:pt x="2871" y="3250"/>
                  </a:cubicBezTo>
                  <a:lnTo>
                    <a:pt x="2014" y="3250"/>
                  </a:lnTo>
                  <a:cubicBezTo>
                    <a:pt x="899" y="3250"/>
                    <a:pt x="1" y="4153"/>
                    <a:pt x="1" y="5263"/>
                  </a:cubicBezTo>
                  <a:lnTo>
                    <a:pt x="1" y="8935"/>
                  </a:lnTo>
                  <a:cubicBezTo>
                    <a:pt x="1" y="9143"/>
                    <a:pt x="170" y="9314"/>
                    <a:pt x="381" y="9314"/>
                  </a:cubicBezTo>
                  <a:lnTo>
                    <a:pt x="2411" y="9314"/>
                  </a:lnTo>
                  <a:cubicBezTo>
                    <a:pt x="2621" y="9314"/>
                    <a:pt x="2791" y="9143"/>
                    <a:pt x="2791" y="8935"/>
                  </a:cubicBezTo>
                  <a:lnTo>
                    <a:pt x="2791" y="7946"/>
                  </a:lnTo>
                  <a:lnTo>
                    <a:pt x="5852" y="6419"/>
                  </a:lnTo>
                  <a:cubicBezTo>
                    <a:pt x="5982" y="6355"/>
                    <a:pt x="6064" y="6222"/>
                    <a:pt x="6064" y="6079"/>
                  </a:cubicBezTo>
                  <a:lnTo>
                    <a:pt x="6064" y="380"/>
                  </a:lnTo>
                  <a:cubicBezTo>
                    <a:pt x="6067" y="171"/>
                    <a:pt x="5896" y="0"/>
                    <a:pt x="5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3" name="Google Shape;983;p69"/>
            <p:cNvSpPr/>
            <p:nvPr/>
          </p:nvSpPr>
          <p:spPr>
            <a:xfrm>
              <a:off x="4069654" y="3420181"/>
              <a:ext cx="109114" cy="121088"/>
            </a:xfrm>
            <a:custGeom>
              <a:avLst/>
              <a:gdLst/>
              <a:ahLst/>
              <a:cxnLst/>
              <a:rect l="l" t="t" r="r" b="b"/>
              <a:pathLst>
                <a:path w="3791" h="4207" extrusionOk="0">
                  <a:moveTo>
                    <a:pt x="3232" y="0"/>
                  </a:moveTo>
                  <a:cubicBezTo>
                    <a:pt x="1449" y="0"/>
                    <a:pt x="0" y="1451"/>
                    <a:pt x="0" y="3233"/>
                  </a:cubicBezTo>
                  <a:cubicBezTo>
                    <a:pt x="2" y="3771"/>
                    <a:pt x="438" y="4206"/>
                    <a:pt x="974" y="4206"/>
                  </a:cubicBezTo>
                  <a:cubicBezTo>
                    <a:pt x="996" y="4206"/>
                    <a:pt x="1017" y="4205"/>
                    <a:pt x="1039" y="4204"/>
                  </a:cubicBezTo>
                  <a:cubicBezTo>
                    <a:pt x="1556" y="4172"/>
                    <a:pt x="1950" y="3732"/>
                    <a:pt x="1950" y="3215"/>
                  </a:cubicBezTo>
                  <a:lnTo>
                    <a:pt x="1950" y="2330"/>
                  </a:lnTo>
                  <a:cubicBezTo>
                    <a:pt x="1950" y="1625"/>
                    <a:pt x="2521" y="1049"/>
                    <a:pt x="3227" y="1046"/>
                  </a:cubicBezTo>
                  <a:cubicBezTo>
                    <a:pt x="3492" y="1045"/>
                    <a:pt x="3723" y="849"/>
                    <a:pt x="3754" y="585"/>
                  </a:cubicBezTo>
                  <a:cubicBezTo>
                    <a:pt x="3790" y="268"/>
                    <a:pt x="3543" y="0"/>
                    <a:pt x="3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4" name="Google Shape;984;p69"/>
            <p:cNvSpPr/>
            <p:nvPr/>
          </p:nvSpPr>
          <p:spPr>
            <a:xfrm>
              <a:off x="4199406" y="3498210"/>
              <a:ext cx="56989" cy="100883"/>
            </a:xfrm>
            <a:custGeom>
              <a:avLst/>
              <a:gdLst/>
              <a:ahLst/>
              <a:cxnLst/>
              <a:rect l="l" t="t" r="r" b="b"/>
              <a:pathLst>
                <a:path w="1980" h="3505" extrusionOk="0">
                  <a:moveTo>
                    <a:pt x="1454" y="0"/>
                  </a:moveTo>
                  <a:cubicBezTo>
                    <a:pt x="670" y="0"/>
                    <a:pt x="30" y="639"/>
                    <a:pt x="30" y="1426"/>
                  </a:cubicBezTo>
                  <a:lnTo>
                    <a:pt x="30" y="3234"/>
                  </a:lnTo>
                  <a:cubicBezTo>
                    <a:pt x="30" y="3326"/>
                    <a:pt x="21" y="3417"/>
                    <a:pt x="1" y="3504"/>
                  </a:cubicBezTo>
                  <a:cubicBezTo>
                    <a:pt x="1162" y="3012"/>
                    <a:pt x="1980" y="1863"/>
                    <a:pt x="1980" y="525"/>
                  </a:cubicBezTo>
                  <a:cubicBezTo>
                    <a:pt x="1980" y="235"/>
                    <a:pt x="1745" y="0"/>
                    <a:pt x="1457" y="0"/>
                  </a:cubicBezTo>
                  <a:cubicBezTo>
                    <a:pt x="1456" y="0"/>
                    <a:pt x="1455" y="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5" name="Google Shape;985;p69"/>
            <p:cNvSpPr/>
            <p:nvPr/>
          </p:nvSpPr>
          <p:spPr>
            <a:xfrm>
              <a:off x="4083182" y="3427952"/>
              <a:ext cx="164780" cy="177905"/>
            </a:xfrm>
            <a:custGeom>
              <a:avLst/>
              <a:gdLst/>
              <a:ahLst/>
              <a:cxnLst/>
              <a:rect l="l" t="t" r="r" b="b"/>
              <a:pathLst>
                <a:path w="5725" h="6181" extrusionOk="0">
                  <a:moveTo>
                    <a:pt x="4010" y="1"/>
                  </a:moveTo>
                  <a:cubicBezTo>
                    <a:pt x="4184" y="775"/>
                    <a:pt x="3570" y="1545"/>
                    <a:pt x="2774" y="1545"/>
                  </a:cubicBezTo>
                  <a:cubicBezTo>
                    <a:pt x="2770" y="1545"/>
                    <a:pt x="2765" y="1545"/>
                    <a:pt x="2761" y="1545"/>
                  </a:cubicBezTo>
                  <a:cubicBezTo>
                    <a:pt x="2475" y="1545"/>
                    <a:pt x="2241" y="1778"/>
                    <a:pt x="2241" y="2064"/>
                  </a:cubicBezTo>
                  <a:lnTo>
                    <a:pt x="2241" y="2963"/>
                  </a:lnTo>
                  <a:cubicBezTo>
                    <a:pt x="2253" y="3931"/>
                    <a:pt x="1422" y="4693"/>
                    <a:pt x="509" y="4693"/>
                  </a:cubicBezTo>
                  <a:cubicBezTo>
                    <a:pt x="341" y="4693"/>
                    <a:pt x="170" y="4667"/>
                    <a:pt x="0" y="4612"/>
                  </a:cubicBezTo>
                  <a:lnTo>
                    <a:pt x="0" y="4612"/>
                  </a:lnTo>
                  <a:cubicBezTo>
                    <a:pt x="561" y="5548"/>
                    <a:pt x="1585" y="6176"/>
                    <a:pt x="2754" y="6180"/>
                  </a:cubicBezTo>
                  <a:cubicBezTo>
                    <a:pt x="3044" y="6180"/>
                    <a:pt x="3282" y="5947"/>
                    <a:pt x="3282" y="5656"/>
                  </a:cubicBezTo>
                  <a:lnTo>
                    <a:pt x="3282" y="3861"/>
                  </a:lnTo>
                  <a:cubicBezTo>
                    <a:pt x="3272" y="2685"/>
                    <a:pt x="4262" y="1689"/>
                    <a:pt x="5412" y="1689"/>
                  </a:cubicBezTo>
                  <a:cubicBezTo>
                    <a:pt x="5515" y="1689"/>
                    <a:pt x="5619" y="1697"/>
                    <a:pt x="5724" y="1714"/>
                  </a:cubicBezTo>
                  <a:cubicBezTo>
                    <a:pt x="5397" y="944"/>
                    <a:pt x="4781" y="325"/>
                    <a:pt x="4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86" name="Google Shape;986;p69"/>
          <p:cNvGrpSpPr/>
          <p:nvPr/>
        </p:nvGrpSpPr>
        <p:grpSpPr>
          <a:xfrm>
            <a:off x="8033293" y="3430572"/>
            <a:ext cx="384851" cy="369222"/>
            <a:chOff x="8033293" y="3430572"/>
            <a:chExt cx="384851" cy="369222"/>
          </a:xfrm>
        </p:grpSpPr>
        <p:sp>
          <p:nvSpPr>
            <p:cNvPr id="987" name="Google Shape;987;p69"/>
            <p:cNvSpPr/>
            <p:nvPr/>
          </p:nvSpPr>
          <p:spPr>
            <a:xfrm>
              <a:off x="8178587" y="3649894"/>
              <a:ext cx="195491" cy="149899"/>
            </a:xfrm>
            <a:custGeom>
              <a:avLst/>
              <a:gdLst/>
              <a:ahLst/>
              <a:cxnLst/>
              <a:rect l="l" t="t" r="r" b="b"/>
              <a:pathLst>
                <a:path w="6792" h="5208" extrusionOk="0">
                  <a:moveTo>
                    <a:pt x="2640" y="0"/>
                  </a:moveTo>
                  <a:cubicBezTo>
                    <a:pt x="2546" y="0"/>
                    <a:pt x="2450" y="35"/>
                    <a:pt x="2372" y="113"/>
                  </a:cubicBezTo>
                  <a:lnTo>
                    <a:pt x="151" y="2334"/>
                  </a:lnTo>
                  <a:cubicBezTo>
                    <a:pt x="0" y="2484"/>
                    <a:pt x="0" y="2725"/>
                    <a:pt x="151" y="2873"/>
                  </a:cubicBezTo>
                  <a:lnTo>
                    <a:pt x="2372" y="5095"/>
                  </a:lnTo>
                  <a:cubicBezTo>
                    <a:pt x="2450" y="5172"/>
                    <a:pt x="2546" y="5207"/>
                    <a:pt x="2640" y="5207"/>
                  </a:cubicBezTo>
                  <a:cubicBezTo>
                    <a:pt x="2836" y="5207"/>
                    <a:pt x="3024" y="5055"/>
                    <a:pt x="3024" y="4824"/>
                  </a:cubicBezTo>
                  <a:lnTo>
                    <a:pt x="3024" y="4100"/>
                  </a:lnTo>
                  <a:lnTo>
                    <a:pt x="4534" y="4100"/>
                  </a:lnTo>
                  <a:cubicBezTo>
                    <a:pt x="4844" y="4100"/>
                    <a:pt x="5133" y="3933"/>
                    <a:pt x="5288" y="3665"/>
                  </a:cubicBezTo>
                  <a:lnTo>
                    <a:pt x="6792" y="1060"/>
                  </a:lnTo>
                  <a:lnTo>
                    <a:pt x="6792" y="1060"/>
                  </a:lnTo>
                  <a:cubicBezTo>
                    <a:pt x="6643" y="1091"/>
                    <a:pt x="6490" y="1107"/>
                    <a:pt x="6332" y="1107"/>
                  </a:cubicBezTo>
                  <a:lnTo>
                    <a:pt x="3024" y="1107"/>
                  </a:lnTo>
                  <a:lnTo>
                    <a:pt x="3024" y="383"/>
                  </a:lnTo>
                  <a:cubicBezTo>
                    <a:pt x="3024" y="152"/>
                    <a:pt x="2836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8" name="Google Shape;988;p69"/>
            <p:cNvSpPr/>
            <p:nvPr/>
          </p:nvSpPr>
          <p:spPr>
            <a:xfrm>
              <a:off x="8097852" y="3664631"/>
              <a:ext cx="89571" cy="103329"/>
            </a:xfrm>
            <a:custGeom>
              <a:avLst/>
              <a:gdLst/>
              <a:ahLst/>
              <a:cxnLst/>
              <a:rect l="l" t="t" r="r" b="b"/>
              <a:pathLst>
                <a:path w="3112" h="3590" extrusionOk="0">
                  <a:moveTo>
                    <a:pt x="680" y="1"/>
                  </a:moveTo>
                  <a:lnTo>
                    <a:pt x="270" y="711"/>
                  </a:lnTo>
                  <a:cubicBezTo>
                    <a:pt x="1" y="1175"/>
                    <a:pt x="1" y="1756"/>
                    <a:pt x="270" y="2222"/>
                  </a:cubicBezTo>
                  <a:cubicBezTo>
                    <a:pt x="965" y="3427"/>
                    <a:pt x="2168" y="3589"/>
                    <a:pt x="2637" y="3589"/>
                  </a:cubicBezTo>
                  <a:lnTo>
                    <a:pt x="3111" y="3589"/>
                  </a:lnTo>
                  <a:lnTo>
                    <a:pt x="2423" y="2901"/>
                  </a:lnTo>
                  <a:cubicBezTo>
                    <a:pt x="1979" y="2456"/>
                    <a:pt x="1977" y="1733"/>
                    <a:pt x="2424" y="1283"/>
                  </a:cubicBezTo>
                  <a:lnTo>
                    <a:pt x="3112" y="595"/>
                  </a:lnTo>
                  <a:lnTo>
                    <a:pt x="1803" y="595"/>
                  </a:lnTo>
                  <a:cubicBezTo>
                    <a:pt x="1352" y="595"/>
                    <a:pt x="933" y="369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9" name="Google Shape;989;p69"/>
            <p:cNvSpPr/>
            <p:nvPr/>
          </p:nvSpPr>
          <p:spPr>
            <a:xfrm>
              <a:off x="8033293" y="3495131"/>
              <a:ext cx="137033" cy="191605"/>
            </a:xfrm>
            <a:custGeom>
              <a:avLst/>
              <a:gdLst/>
              <a:ahLst/>
              <a:cxnLst/>
              <a:rect l="l" t="t" r="r" b="b"/>
              <a:pathLst>
                <a:path w="4761" h="6657" extrusionOk="0">
                  <a:moveTo>
                    <a:pt x="3513" y="1"/>
                  </a:moveTo>
                  <a:cubicBezTo>
                    <a:pt x="3480" y="1"/>
                    <a:pt x="3447" y="5"/>
                    <a:pt x="3414" y="14"/>
                  </a:cubicBezTo>
                  <a:lnTo>
                    <a:pt x="386" y="824"/>
                  </a:lnTo>
                  <a:cubicBezTo>
                    <a:pt x="59" y="912"/>
                    <a:pt x="1" y="1352"/>
                    <a:pt x="294" y="1523"/>
                  </a:cubicBezTo>
                  <a:lnTo>
                    <a:pt x="921" y="1883"/>
                  </a:lnTo>
                  <a:lnTo>
                    <a:pt x="168" y="3188"/>
                  </a:lnTo>
                  <a:cubicBezTo>
                    <a:pt x="14" y="3455"/>
                    <a:pt x="14" y="3788"/>
                    <a:pt x="168" y="4057"/>
                  </a:cubicBezTo>
                  <a:lnTo>
                    <a:pt x="1669" y="6657"/>
                  </a:lnTo>
                  <a:cubicBezTo>
                    <a:pt x="1717" y="6512"/>
                    <a:pt x="1781" y="6369"/>
                    <a:pt x="1857" y="6236"/>
                  </a:cubicBezTo>
                  <a:lnTo>
                    <a:pt x="3507" y="3378"/>
                  </a:lnTo>
                  <a:lnTo>
                    <a:pt x="4135" y="3738"/>
                  </a:lnTo>
                  <a:cubicBezTo>
                    <a:pt x="4198" y="3774"/>
                    <a:pt x="4263" y="3790"/>
                    <a:pt x="4325" y="3790"/>
                  </a:cubicBezTo>
                  <a:cubicBezTo>
                    <a:pt x="4558" y="3790"/>
                    <a:pt x="4761" y="3568"/>
                    <a:pt x="4692" y="3312"/>
                  </a:cubicBezTo>
                  <a:lnTo>
                    <a:pt x="3880" y="283"/>
                  </a:lnTo>
                  <a:cubicBezTo>
                    <a:pt x="3835" y="113"/>
                    <a:pt x="3681" y="1"/>
                    <a:pt x="3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0" name="Google Shape;990;p69"/>
            <p:cNvSpPr/>
            <p:nvPr/>
          </p:nvSpPr>
          <p:spPr>
            <a:xfrm>
              <a:off x="8098945" y="3430572"/>
              <a:ext cx="124168" cy="93975"/>
            </a:xfrm>
            <a:custGeom>
              <a:avLst/>
              <a:gdLst/>
              <a:ahLst/>
              <a:cxnLst/>
              <a:rect l="l" t="t" r="r" b="b"/>
              <a:pathLst>
                <a:path w="4314" h="3265" extrusionOk="0">
                  <a:moveTo>
                    <a:pt x="2599" y="0"/>
                  </a:moveTo>
                  <a:cubicBezTo>
                    <a:pt x="1212" y="0"/>
                    <a:pt x="473" y="958"/>
                    <a:pt x="236" y="1364"/>
                  </a:cubicBezTo>
                  <a:lnTo>
                    <a:pt x="1" y="1773"/>
                  </a:lnTo>
                  <a:lnTo>
                    <a:pt x="937" y="1521"/>
                  </a:lnTo>
                  <a:cubicBezTo>
                    <a:pt x="1036" y="1494"/>
                    <a:pt x="1135" y="1482"/>
                    <a:pt x="1233" y="1482"/>
                  </a:cubicBezTo>
                  <a:cubicBezTo>
                    <a:pt x="1737" y="1482"/>
                    <a:pt x="2199" y="1817"/>
                    <a:pt x="2335" y="2328"/>
                  </a:cubicBezTo>
                  <a:lnTo>
                    <a:pt x="2586" y="3265"/>
                  </a:lnTo>
                  <a:lnTo>
                    <a:pt x="3241" y="2134"/>
                  </a:lnTo>
                  <a:cubicBezTo>
                    <a:pt x="3464" y="1746"/>
                    <a:pt x="3870" y="1494"/>
                    <a:pt x="4314" y="1462"/>
                  </a:cubicBezTo>
                  <a:lnTo>
                    <a:pt x="3905" y="754"/>
                  </a:lnTo>
                  <a:cubicBezTo>
                    <a:pt x="3636" y="289"/>
                    <a:pt x="3135" y="0"/>
                    <a:pt x="2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1" name="Google Shape;991;p69"/>
            <p:cNvSpPr/>
            <p:nvPr/>
          </p:nvSpPr>
          <p:spPr>
            <a:xfrm>
              <a:off x="8222566" y="3430572"/>
              <a:ext cx="165730" cy="147222"/>
            </a:xfrm>
            <a:custGeom>
              <a:avLst/>
              <a:gdLst/>
              <a:ahLst/>
              <a:cxnLst/>
              <a:rect l="l" t="t" r="r" b="b"/>
              <a:pathLst>
                <a:path w="5758" h="5115" extrusionOk="0">
                  <a:moveTo>
                    <a:pt x="0" y="0"/>
                  </a:moveTo>
                  <a:cubicBezTo>
                    <a:pt x="102" y="114"/>
                    <a:pt x="193" y="240"/>
                    <a:pt x="270" y="374"/>
                  </a:cubicBezTo>
                  <a:lnTo>
                    <a:pt x="1919" y="3232"/>
                  </a:lnTo>
                  <a:lnTo>
                    <a:pt x="1293" y="3593"/>
                  </a:lnTo>
                  <a:cubicBezTo>
                    <a:pt x="999" y="3763"/>
                    <a:pt x="1057" y="4204"/>
                    <a:pt x="1385" y="4291"/>
                  </a:cubicBezTo>
                  <a:lnTo>
                    <a:pt x="4414" y="5102"/>
                  </a:lnTo>
                  <a:cubicBezTo>
                    <a:pt x="4446" y="5111"/>
                    <a:pt x="4479" y="5115"/>
                    <a:pt x="4511" y="5115"/>
                  </a:cubicBezTo>
                  <a:cubicBezTo>
                    <a:pt x="4679" y="5115"/>
                    <a:pt x="4833" y="5002"/>
                    <a:pt x="4878" y="4833"/>
                  </a:cubicBezTo>
                  <a:lnTo>
                    <a:pt x="5689" y="1804"/>
                  </a:lnTo>
                  <a:cubicBezTo>
                    <a:pt x="5758" y="1547"/>
                    <a:pt x="5555" y="1325"/>
                    <a:pt x="5323" y="1325"/>
                  </a:cubicBezTo>
                  <a:cubicBezTo>
                    <a:pt x="5260" y="1325"/>
                    <a:pt x="5195" y="1341"/>
                    <a:pt x="5133" y="1378"/>
                  </a:cubicBezTo>
                  <a:lnTo>
                    <a:pt x="4506" y="1738"/>
                  </a:lnTo>
                  <a:lnTo>
                    <a:pt x="3754" y="435"/>
                  </a:lnTo>
                  <a:cubicBezTo>
                    <a:pt x="3599" y="167"/>
                    <a:pt x="3311" y="0"/>
                    <a:pt x="3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2" name="Google Shape;992;p69"/>
            <p:cNvSpPr/>
            <p:nvPr/>
          </p:nvSpPr>
          <p:spPr>
            <a:xfrm>
              <a:off x="8316887" y="3548637"/>
              <a:ext cx="101257" cy="112021"/>
            </a:xfrm>
            <a:custGeom>
              <a:avLst/>
              <a:gdLst/>
              <a:ahLst/>
              <a:cxnLst/>
              <a:rect l="l" t="t" r="r" b="b"/>
              <a:pathLst>
                <a:path w="3518" h="3892" extrusionOk="0">
                  <a:moveTo>
                    <a:pt x="2587" y="1"/>
                  </a:moveTo>
                  <a:lnTo>
                    <a:pt x="2336" y="937"/>
                  </a:lnTo>
                  <a:cubicBezTo>
                    <a:pt x="2200" y="1446"/>
                    <a:pt x="1738" y="1784"/>
                    <a:pt x="1233" y="1784"/>
                  </a:cubicBezTo>
                  <a:cubicBezTo>
                    <a:pt x="1135" y="1784"/>
                    <a:pt x="1036" y="1771"/>
                    <a:pt x="937" y="1745"/>
                  </a:cubicBezTo>
                  <a:lnTo>
                    <a:pt x="1" y="1494"/>
                  </a:lnTo>
                  <a:lnTo>
                    <a:pt x="652" y="2624"/>
                  </a:lnTo>
                  <a:cubicBezTo>
                    <a:pt x="877" y="3013"/>
                    <a:pt x="892" y="3490"/>
                    <a:pt x="699" y="3892"/>
                  </a:cubicBezTo>
                  <a:lnTo>
                    <a:pt x="1517" y="3892"/>
                  </a:lnTo>
                  <a:cubicBezTo>
                    <a:pt x="2053" y="3892"/>
                    <a:pt x="2554" y="3603"/>
                    <a:pt x="2821" y="3137"/>
                  </a:cubicBezTo>
                  <a:cubicBezTo>
                    <a:pt x="3518" y="1935"/>
                    <a:pt x="3058" y="815"/>
                    <a:pt x="2824" y="410"/>
                  </a:cubicBezTo>
                  <a:lnTo>
                    <a:pt x="2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93" name="Google Shape;993;p69"/>
          <p:cNvGrpSpPr/>
          <p:nvPr/>
        </p:nvGrpSpPr>
        <p:grpSpPr>
          <a:xfrm>
            <a:off x="3158660" y="3419749"/>
            <a:ext cx="381080" cy="373597"/>
            <a:chOff x="3158660" y="3419749"/>
            <a:chExt cx="381080" cy="373597"/>
          </a:xfrm>
        </p:grpSpPr>
        <p:sp>
          <p:nvSpPr>
            <p:cNvPr id="994" name="Google Shape;994;p69"/>
            <p:cNvSpPr/>
            <p:nvPr/>
          </p:nvSpPr>
          <p:spPr>
            <a:xfrm>
              <a:off x="3271545" y="3501175"/>
              <a:ext cx="155426" cy="248335"/>
            </a:xfrm>
            <a:custGeom>
              <a:avLst/>
              <a:gdLst/>
              <a:ahLst/>
              <a:cxnLst/>
              <a:rect l="l" t="t" r="r" b="b"/>
              <a:pathLst>
                <a:path w="5400" h="8628" extrusionOk="0">
                  <a:moveTo>
                    <a:pt x="2270" y="1"/>
                  </a:moveTo>
                  <a:lnTo>
                    <a:pt x="2270" y="2120"/>
                  </a:lnTo>
                  <a:cubicBezTo>
                    <a:pt x="2270" y="2230"/>
                    <a:pt x="2226" y="2338"/>
                    <a:pt x="2143" y="2411"/>
                  </a:cubicBezTo>
                  <a:cubicBezTo>
                    <a:pt x="2069" y="2476"/>
                    <a:pt x="1980" y="2507"/>
                    <a:pt x="1892" y="2507"/>
                  </a:cubicBezTo>
                  <a:cubicBezTo>
                    <a:pt x="1798" y="2507"/>
                    <a:pt x="1706" y="2472"/>
                    <a:pt x="1634" y="2404"/>
                  </a:cubicBezTo>
                  <a:lnTo>
                    <a:pt x="619" y="1443"/>
                  </a:lnTo>
                  <a:lnTo>
                    <a:pt x="0" y="2068"/>
                  </a:lnTo>
                  <a:lnTo>
                    <a:pt x="2160" y="4247"/>
                  </a:lnTo>
                  <a:cubicBezTo>
                    <a:pt x="2230" y="4318"/>
                    <a:pt x="2270" y="4415"/>
                    <a:pt x="2270" y="4516"/>
                  </a:cubicBezTo>
                  <a:lnTo>
                    <a:pt x="2270" y="8626"/>
                  </a:lnTo>
                  <a:lnTo>
                    <a:pt x="3129" y="8627"/>
                  </a:lnTo>
                  <a:lnTo>
                    <a:pt x="3129" y="4517"/>
                  </a:lnTo>
                  <a:cubicBezTo>
                    <a:pt x="3129" y="4418"/>
                    <a:pt x="3170" y="4320"/>
                    <a:pt x="3241" y="4247"/>
                  </a:cubicBezTo>
                  <a:lnTo>
                    <a:pt x="5400" y="2068"/>
                  </a:lnTo>
                  <a:lnTo>
                    <a:pt x="4791" y="1453"/>
                  </a:lnTo>
                  <a:lnTo>
                    <a:pt x="3776" y="2478"/>
                  </a:lnTo>
                  <a:cubicBezTo>
                    <a:pt x="3703" y="2551"/>
                    <a:pt x="3606" y="2590"/>
                    <a:pt x="3508" y="2590"/>
                  </a:cubicBezTo>
                  <a:cubicBezTo>
                    <a:pt x="3429" y="2590"/>
                    <a:pt x="3349" y="2565"/>
                    <a:pt x="3281" y="2513"/>
                  </a:cubicBezTo>
                  <a:cubicBezTo>
                    <a:pt x="3184" y="2440"/>
                    <a:pt x="3132" y="2323"/>
                    <a:pt x="3132" y="2202"/>
                  </a:cubicBezTo>
                  <a:lnTo>
                    <a:pt x="3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5" name="Google Shape;995;p69"/>
            <p:cNvSpPr/>
            <p:nvPr/>
          </p:nvSpPr>
          <p:spPr>
            <a:xfrm>
              <a:off x="3206151" y="3419749"/>
              <a:ext cx="285350" cy="278327"/>
            </a:xfrm>
            <a:custGeom>
              <a:avLst/>
              <a:gdLst/>
              <a:ahLst/>
              <a:cxnLst/>
              <a:rect l="l" t="t" r="r" b="b"/>
              <a:pathLst>
                <a:path w="9914" h="9670" extrusionOk="0">
                  <a:moveTo>
                    <a:pt x="4957" y="0"/>
                  </a:moveTo>
                  <a:cubicBezTo>
                    <a:pt x="2544" y="0"/>
                    <a:pt x="130" y="1632"/>
                    <a:pt x="1" y="4895"/>
                  </a:cubicBezTo>
                  <a:cubicBezTo>
                    <a:pt x="1" y="7201"/>
                    <a:pt x="1599" y="9137"/>
                    <a:pt x="3753" y="9670"/>
                  </a:cubicBezTo>
                  <a:lnTo>
                    <a:pt x="3753" y="7511"/>
                  </a:lnTo>
                  <a:lnTo>
                    <a:pt x="1438" y="5176"/>
                  </a:lnTo>
                  <a:cubicBezTo>
                    <a:pt x="1289" y="5028"/>
                    <a:pt x="1289" y="4787"/>
                    <a:pt x="1438" y="4638"/>
                  </a:cubicBezTo>
                  <a:lnTo>
                    <a:pt x="2592" y="3484"/>
                  </a:lnTo>
                  <a:cubicBezTo>
                    <a:pt x="2667" y="3409"/>
                    <a:pt x="2765" y="3372"/>
                    <a:pt x="2863" y="3372"/>
                  </a:cubicBezTo>
                  <a:cubicBezTo>
                    <a:pt x="2955" y="3372"/>
                    <a:pt x="3048" y="3406"/>
                    <a:pt x="3121" y="3474"/>
                  </a:cubicBezTo>
                  <a:lnTo>
                    <a:pt x="3778" y="4085"/>
                  </a:lnTo>
                  <a:lnTo>
                    <a:pt x="3778" y="2458"/>
                  </a:lnTo>
                  <a:cubicBezTo>
                    <a:pt x="3772" y="2247"/>
                    <a:pt x="4155" y="2065"/>
                    <a:pt x="4155" y="2065"/>
                  </a:cubicBezTo>
                  <a:lnTo>
                    <a:pt x="5783" y="2065"/>
                  </a:lnTo>
                  <a:cubicBezTo>
                    <a:pt x="5992" y="2065"/>
                    <a:pt x="6165" y="2236"/>
                    <a:pt x="6165" y="2447"/>
                  </a:cubicBezTo>
                  <a:lnTo>
                    <a:pt x="6165" y="4114"/>
                  </a:lnTo>
                  <a:lnTo>
                    <a:pt x="6813" y="3471"/>
                  </a:lnTo>
                  <a:cubicBezTo>
                    <a:pt x="6887" y="3397"/>
                    <a:pt x="6985" y="3361"/>
                    <a:pt x="7083" y="3361"/>
                  </a:cubicBezTo>
                  <a:cubicBezTo>
                    <a:pt x="7181" y="3361"/>
                    <a:pt x="7280" y="3397"/>
                    <a:pt x="7355" y="3471"/>
                  </a:cubicBezTo>
                  <a:lnTo>
                    <a:pt x="8516" y="4624"/>
                  </a:lnTo>
                  <a:cubicBezTo>
                    <a:pt x="8665" y="4773"/>
                    <a:pt x="8665" y="5014"/>
                    <a:pt x="8516" y="5164"/>
                  </a:cubicBezTo>
                  <a:lnTo>
                    <a:pt x="6163" y="7501"/>
                  </a:lnTo>
                  <a:lnTo>
                    <a:pt x="6163" y="9670"/>
                  </a:lnTo>
                  <a:cubicBezTo>
                    <a:pt x="8317" y="9134"/>
                    <a:pt x="9914" y="7201"/>
                    <a:pt x="9914" y="4895"/>
                  </a:cubicBezTo>
                  <a:cubicBezTo>
                    <a:pt x="9784" y="1632"/>
                    <a:pt x="7370" y="0"/>
                    <a:pt x="4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6" name="Google Shape;996;p69"/>
            <p:cNvSpPr/>
            <p:nvPr/>
          </p:nvSpPr>
          <p:spPr>
            <a:xfrm>
              <a:off x="3158660" y="3771414"/>
              <a:ext cx="381080" cy="21932"/>
            </a:xfrm>
            <a:custGeom>
              <a:avLst/>
              <a:gdLst/>
              <a:ahLst/>
              <a:cxnLst/>
              <a:rect l="l" t="t" r="r" b="b"/>
              <a:pathLst>
                <a:path w="13240" h="762" extrusionOk="0">
                  <a:moveTo>
                    <a:pt x="506" y="1"/>
                  </a:moveTo>
                  <a:cubicBezTo>
                    <a:pt x="0" y="20"/>
                    <a:pt x="2" y="741"/>
                    <a:pt x="506" y="762"/>
                  </a:cubicBezTo>
                  <a:lnTo>
                    <a:pt x="12735" y="762"/>
                  </a:lnTo>
                  <a:cubicBezTo>
                    <a:pt x="13239" y="741"/>
                    <a:pt x="13239" y="20"/>
                    <a:pt x="12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97" name="Google Shape;997;p69"/>
          <p:cNvGrpSpPr/>
          <p:nvPr/>
        </p:nvGrpSpPr>
        <p:grpSpPr>
          <a:xfrm>
            <a:off x="7230376" y="3430572"/>
            <a:ext cx="314334" cy="373885"/>
            <a:chOff x="7230376" y="3430572"/>
            <a:chExt cx="314334" cy="373885"/>
          </a:xfrm>
        </p:grpSpPr>
        <p:sp>
          <p:nvSpPr>
            <p:cNvPr id="998" name="Google Shape;998;p69"/>
            <p:cNvSpPr/>
            <p:nvPr/>
          </p:nvSpPr>
          <p:spPr>
            <a:xfrm>
              <a:off x="7310938" y="3430572"/>
              <a:ext cx="232850" cy="252854"/>
            </a:xfrm>
            <a:custGeom>
              <a:avLst/>
              <a:gdLst/>
              <a:ahLst/>
              <a:cxnLst/>
              <a:rect l="l" t="t" r="r" b="b"/>
              <a:pathLst>
                <a:path w="8090" h="8785" extrusionOk="0">
                  <a:moveTo>
                    <a:pt x="6485" y="0"/>
                  </a:moveTo>
                  <a:cubicBezTo>
                    <a:pt x="4923" y="0"/>
                    <a:pt x="3659" y="1262"/>
                    <a:pt x="3659" y="2818"/>
                  </a:cubicBezTo>
                  <a:lnTo>
                    <a:pt x="3659" y="3354"/>
                  </a:lnTo>
                  <a:cubicBezTo>
                    <a:pt x="3145" y="2805"/>
                    <a:pt x="2415" y="2461"/>
                    <a:pt x="1603" y="2461"/>
                  </a:cubicBezTo>
                  <a:lnTo>
                    <a:pt x="385" y="2461"/>
                  </a:lnTo>
                  <a:cubicBezTo>
                    <a:pt x="174" y="2461"/>
                    <a:pt x="3" y="2634"/>
                    <a:pt x="5" y="2843"/>
                  </a:cubicBezTo>
                  <a:cubicBezTo>
                    <a:pt x="0" y="4401"/>
                    <a:pt x="1262" y="5659"/>
                    <a:pt x="2818" y="5659"/>
                  </a:cubicBezTo>
                  <a:lnTo>
                    <a:pt x="3658" y="5659"/>
                  </a:lnTo>
                  <a:lnTo>
                    <a:pt x="3658" y="6317"/>
                  </a:lnTo>
                  <a:lnTo>
                    <a:pt x="2987" y="6986"/>
                  </a:lnTo>
                  <a:cubicBezTo>
                    <a:pt x="3214" y="7110"/>
                    <a:pt x="3425" y="7267"/>
                    <a:pt x="3614" y="7455"/>
                  </a:cubicBezTo>
                  <a:lnTo>
                    <a:pt x="4210" y="8048"/>
                  </a:lnTo>
                  <a:cubicBezTo>
                    <a:pt x="4419" y="8258"/>
                    <a:pt x="4557" y="8514"/>
                    <a:pt x="4626" y="8784"/>
                  </a:cubicBezTo>
                  <a:lnTo>
                    <a:pt x="5667" y="7746"/>
                  </a:lnTo>
                  <a:cubicBezTo>
                    <a:pt x="5700" y="7714"/>
                    <a:pt x="5730" y="7684"/>
                    <a:pt x="5762" y="7658"/>
                  </a:cubicBezTo>
                  <a:lnTo>
                    <a:pt x="4419" y="6317"/>
                  </a:lnTo>
                  <a:lnTo>
                    <a:pt x="4419" y="3197"/>
                  </a:lnTo>
                  <a:lnTo>
                    <a:pt x="5263" y="3197"/>
                  </a:lnTo>
                  <a:cubicBezTo>
                    <a:pt x="6826" y="3197"/>
                    <a:pt x="8088" y="1937"/>
                    <a:pt x="8089" y="381"/>
                  </a:cubicBezTo>
                  <a:cubicBezTo>
                    <a:pt x="8089" y="173"/>
                    <a:pt x="7920" y="0"/>
                    <a:pt x="7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9" name="Google Shape;999;p69"/>
            <p:cNvSpPr/>
            <p:nvPr/>
          </p:nvSpPr>
          <p:spPr>
            <a:xfrm>
              <a:off x="7230376" y="3644282"/>
              <a:ext cx="314334" cy="160175"/>
            </a:xfrm>
            <a:custGeom>
              <a:avLst/>
              <a:gdLst/>
              <a:ahLst/>
              <a:cxnLst/>
              <a:rect l="l" t="t" r="r" b="b"/>
              <a:pathLst>
                <a:path w="10921" h="5565" extrusionOk="0">
                  <a:moveTo>
                    <a:pt x="4454" y="1"/>
                  </a:moveTo>
                  <a:cubicBezTo>
                    <a:pt x="3940" y="1"/>
                    <a:pt x="3425" y="198"/>
                    <a:pt x="3032" y="591"/>
                  </a:cubicBezTo>
                  <a:lnTo>
                    <a:pt x="148" y="3473"/>
                  </a:lnTo>
                  <a:cubicBezTo>
                    <a:pt x="1" y="3622"/>
                    <a:pt x="1" y="3863"/>
                    <a:pt x="148" y="4012"/>
                  </a:cubicBezTo>
                  <a:lnTo>
                    <a:pt x="1590" y="5452"/>
                  </a:lnTo>
                  <a:cubicBezTo>
                    <a:pt x="1664" y="5526"/>
                    <a:pt x="1761" y="5563"/>
                    <a:pt x="1858" y="5563"/>
                  </a:cubicBezTo>
                  <a:cubicBezTo>
                    <a:pt x="1956" y="5563"/>
                    <a:pt x="2053" y="5526"/>
                    <a:pt x="2128" y="5452"/>
                  </a:cubicBezTo>
                  <a:lnTo>
                    <a:pt x="3113" y="4466"/>
                  </a:lnTo>
                  <a:lnTo>
                    <a:pt x="6349" y="5545"/>
                  </a:lnTo>
                  <a:cubicBezTo>
                    <a:pt x="6388" y="5558"/>
                    <a:pt x="6428" y="5564"/>
                    <a:pt x="6469" y="5564"/>
                  </a:cubicBezTo>
                  <a:cubicBezTo>
                    <a:pt x="6569" y="5564"/>
                    <a:pt x="6667" y="5525"/>
                    <a:pt x="6739" y="5455"/>
                  </a:cubicBezTo>
                  <a:lnTo>
                    <a:pt x="10773" y="1419"/>
                  </a:lnTo>
                  <a:cubicBezTo>
                    <a:pt x="10920" y="1271"/>
                    <a:pt x="10920" y="1031"/>
                    <a:pt x="10773" y="880"/>
                  </a:cubicBezTo>
                  <a:cubicBezTo>
                    <a:pt x="10527" y="634"/>
                    <a:pt x="10210" y="515"/>
                    <a:pt x="9894" y="515"/>
                  </a:cubicBezTo>
                  <a:cubicBezTo>
                    <a:pt x="9571" y="515"/>
                    <a:pt x="9248" y="640"/>
                    <a:pt x="9004" y="883"/>
                  </a:cubicBezTo>
                  <a:lnTo>
                    <a:pt x="6739" y="3148"/>
                  </a:lnTo>
                  <a:cubicBezTo>
                    <a:pt x="6505" y="3381"/>
                    <a:pt x="6199" y="3498"/>
                    <a:pt x="5893" y="3498"/>
                  </a:cubicBezTo>
                  <a:cubicBezTo>
                    <a:pt x="5588" y="3498"/>
                    <a:pt x="5282" y="3382"/>
                    <a:pt x="5049" y="3148"/>
                  </a:cubicBezTo>
                  <a:lnTo>
                    <a:pt x="4472" y="2571"/>
                  </a:lnTo>
                  <a:cubicBezTo>
                    <a:pt x="4324" y="2424"/>
                    <a:pt x="4324" y="2183"/>
                    <a:pt x="4472" y="2032"/>
                  </a:cubicBezTo>
                  <a:cubicBezTo>
                    <a:pt x="4546" y="1959"/>
                    <a:pt x="4644" y="1922"/>
                    <a:pt x="4741" y="1922"/>
                  </a:cubicBezTo>
                  <a:cubicBezTo>
                    <a:pt x="4839" y="1922"/>
                    <a:pt x="4936" y="1959"/>
                    <a:pt x="5011" y="2032"/>
                  </a:cubicBezTo>
                  <a:lnTo>
                    <a:pt x="5317" y="2339"/>
                  </a:lnTo>
                  <a:cubicBezTo>
                    <a:pt x="5502" y="2510"/>
                    <a:pt x="5704" y="2582"/>
                    <a:pt x="5894" y="2582"/>
                  </a:cubicBezTo>
                  <a:cubicBezTo>
                    <a:pt x="6523" y="2582"/>
                    <a:pt x="7035" y="1796"/>
                    <a:pt x="6471" y="1185"/>
                  </a:cubicBezTo>
                  <a:lnTo>
                    <a:pt x="5877" y="591"/>
                  </a:lnTo>
                  <a:cubicBezTo>
                    <a:pt x="5483" y="197"/>
                    <a:pt x="4969" y="1"/>
                    <a:pt x="4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00" name="Google Shape;1000;p69"/>
          <p:cNvGrpSpPr/>
          <p:nvPr/>
        </p:nvGrpSpPr>
        <p:grpSpPr>
          <a:xfrm>
            <a:off x="2358851" y="3420267"/>
            <a:ext cx="327199" cy="373798"/>
            <a:chOff x="2358851" y="3420267"/>
            <a:chExt cx="327199" cy="373798"/>
          </a:xfrm>
        </p:grpSpPr>
        <p:sp>
          <p:nvSpPr>
            <p:cNvPr id="1001" name="Google Shape;1001;p69"/>
            <p:cNvSpPr/>
            <p:nvPr/>
          </p:nvSpPr>
          <p:spPr>
            <a:xfrm>
              <a:off x="2428217" y="3420267"/>
              <a:ext cx="46800" cy="70028"/>
            </a:xfrm>
            <a:custGeom>
              <a:avLst/>
              <a:gdLst/>
              <a:ahLst/>
              <a:cxnLst/>
              <a:rect l="l" t="t" r="r" b="b"/>
              <a:pathLst>
                <a:path w="1626" h="2433" extrusionOk="0">
                  <a:moveTo>
                    <a:pt x="814" y="0"/>
                  </a:moveTo>
                  <a:cubicBezTo>
                    <a:pt x="419" y="0"/>
                    <a:pt x="23" y="270"/>
                    <a:pt x="2" y="808"/>
                  </a:cubicBezTo>
                  <a:lnTo>
                    <a:pt x="2" y="1620"/>
                  </a:lnTo>
                  <a:cubicBezTo>
                    <a:pt x="1" y="2069"/>
                    <a:pt x="365" y="2432"/>
                    <a:pt x="813" y="2432"/>
                  </a:cubicBezTo>
                  <a:cubicBezTo>
                    <a:pt x="1263" y="2432"/>
                    <a:pt x="1625" y="2069"/>
                    <a:pt x="1625" y="1620"/>
                  </a:cubicBezTo>
                  <a:lnTo>
                    <a:pt x="1625" y="808"/>
                  </a:lnTo>
                  <a:cubicBezTo>
                    <a:pt x="1605" y="269"/>
                    <a:pt x="1209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2" name="Google Shape;1002;p69"/>
            <p:cNvSpPr/>
            <p:nvPr/>
          </p:nvSpPr>
          <p:spPr>
            <a:xfrm>
              <a:off x="2550946" y="3669984"/>
              <a:ext cx="30912" cy="58831"/>
            </a:xfrm>
            <a:custGeom>
              <a:avLst/>
              <a:gdLst/>
              <a:ahLst/>
              <a:cxnLst/>
              <a:rect l="l" t="t" r="r" b="b"/>
              <a:pathLst>
                <a:path w="1074" h="2044" extrusionOk="0">
                  <a:moveTo>
                    <a:pt x="840" y="0"/>
                  </a:moveTo>
                  <a:cubicBezTo>
                    <a:pt x="376" y="2"/>
                    <a:pt x="0" y="380"/>
                    <a:pt x="0" y="844"/>
                  </a:cubicBezTo>
                  <a:lnTo>
                    <a:pt x="0" y="2044"/>
                  </a:lnTo>
                  <a:cubicBezTo>
                    <a:pt x="639" y="1692"/>
                    <a:pt x="1074" y="1012"/>
                    <a:pt x="1074" y="232"/>
                  </a:cubicBezTo>
                  <a:cubicBezTo>
                    <a:pt x="1074" y="104"/>
                    <a:pt x="967" y="0"/>
                    <a:pt x="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3" name="Google Shape;1003;p69"/>
            <p:cNvSpPr/>
            <p:nvPr/>
          </p:nvSpPr>
          <p:spPr>
            <a:xfrm>
              <a:off x="2476658" y="3625170"/>
              <a:ext cx="97314" cy="110323"/>
            </a:xfrm>
            <a:custGeom>
              <a:avLst/>
              <a:gdLst/>
              <a:ahLst/>
              <a:cxnLst/>
              <a:rect l="l" t="t" r="r" b="b"/>
              <a:pathLst>
                <a:path w="3381" h="3833" extrusionOk="0">
                  <a:moveTo>
                    <a:pt x="2570" y="0"/>
                  </a:moveTo>
                  <a:cubicBezTo>
                    <a:pt x="2557" y="532"/>
                    <a:pt x="2123" y="958"/>
                    <a:pt x="1590" y="958"/>
                  </a:cubicBezTo>
                  <a:cubicBezTo>
                    <a:pt x="1589" y="958"/>
                    <a:pt x="1588" y="958"/>
                    <a:pt x="1587" y="958"/>
                  </a:cubicBezTo>
                  <a:cubicBezTo>
                    <a:pt x="1464" y="958"/>
                    <a:pt x="1363" y="1061"/>
                    <a:pt x="1363" y="1185"/>
                  </a:cubicBezTo>
                  <a:lnTo>
                    <a:pt x="1363" y="1789"/>
                  </a:lnTo>
                  <a:cubicBezTo>
                    <a:pt x="1365" y="2498"/>
                    <a:pt x="781" y="3073"/>
                    <a:pt x="82" y="3073"/>
                  </a:cubicBezTo>
                  <a:cubicBezTo>
                    <a:pt x="55" y="3073"/>
                    <a:pt x="28" y="3072"/>
                    <a:pt x="1" y="3070"/>
                  </a:cubicBezTo>
                  <a:lnTo>
                    <a:pt x="1" y="3070"/>
                  </a:lnTo>
                  <a:cubicBezTo>
                    <a:pt x="376" y="3535"/>
                    <a:pt x="948" y="3833"/>
                    <a:pt x="1590" y="3833"/>
                  </a:cubicBezTo>
                  <a:cubicBezTo>
                    <a:pt x="1715" y="3833"/>
                    <a:pt x="1817" y="3728"/>
                    <a:pt x="1817" y="3602"/>
                  </a:cubicBezTo>
                  <a:lnTo>
                    <a:pt x="1817" y="2396"/>
                  </a:lnTo>
                  <a:cubicBezTo>
                    <a:pt x="1817" y="1528"/>
                    <a:pt x="2517" y="821"/>
                    <a:pt x="3380" y="811"/>
                  </a:cubicBezTo>
                  <a:cubicBezTo>
                    <a:pt x="3192" y="469"/>
                    <a:pt x="2911" y="187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4" name="Google Shape;1004;p69"/>
            <p:cNvSpPr/>
            <p:nvPr/>
          </p:nvSpPr>
          <p:spPr>
            <a:xfrm>
              <a:off x="2463073" y="3617169"/>
              <a:ext cx="67293" cy="74950"/>
            </a:xfrm>
            <a:custGeom>
              <a:avLst/>
              <a:gdLst/>
              <a:ahLst/>
              <a:cxnLst/>
              <a:rect l="l" t="t" r="r" b="b"/>
              <a:pathLst>
                <a:path w="2338" h="2604" extrusionOk="0">
                  <a:moveTo>
                    <a:pt x="2067" y="1"/>
                  </a:moveTo>
                  <a:cubicBezTo>
                    <a:pt x="928" y="1"/>
                    <a:pt x="1" y="928"/>
                    <a:pt x="1" y="2067"/>
                  </a:cubicBezTo>
                  <a:cubicBezTo>
                    <a:pt x="1" y="2362"/>
                    <a:pt x="242" y="2603"/>
                    <a:pt x="537" y="2603"/>
                  </a:cubicBezTo>
                  <a:cubicBezTo>
                    <a:pt x="833" y="2603"/>
                    <a:pt x="1074" y="2362"/>
                    <a:pt x="1074" y="2067"/>
                  </a:cubicBezTo>
                  <a:lnTo>
                    <a:pt x="1074" y="1455"/>
                  </a:lnTo>
                  <a:cubicBezTo>
                    <a:pt x="1074" y="909"/>
                    <a:pt x="1517" y="467"/>
                    <a:pt x="2062" y="462"/>
                  </a:cubicBezTo>
                  <a:cubicBezTo>
                    <a:pt x="2159" y="462"/>
                    <a:pt x="2253" y="404"/>
                    <a:pt x="2284" y="309"/>
                  </a:cubicBezTo>
                  <a:cubicBezTo>
                    <a:pt x="2338" y="148"/>
                    <a:pt x="2218" y="1"/>
                    <a:pt x="2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5" name="Google Shape;1005;p69"/>
            <p:cNvSpPr/>
            <p:nvPr/>
          </p:nvSpPr>
          <p:spPr>
            <a:xfrm>
              <a:off x="2358851" y="3559632"/>
              <a:ext cx="327199" cy="234433"/>
            </a:xfrm>
            <a:custGeom>
              <a:avLst/>
              <a:gdLst/>
              <a:ahLst/>
              <a:cxnLst/>
              <a:rect l="l" t="t" r="r" b="b"/>
              <a:pathLst>
                <a:path w="11368" h="8145" extrusionOk="0">
                  <a:moveTo>
                    <a:pt x="5683" y="1239"/>
                  </a:moveTo>
                  <a:cubicBezTo>
                    <a:pt x="7244" y="1239"/>
                    <a:pt x="8510" y="2504"/>
                    <a:pt x="8510" y="4066"/>
                  </a:cubicBezTo>
                  <a:cubicBezTo>
                    <a:pt x="8436" y="5941"/>
                    <a:pt x="7059" y="6878"/>
                    <a:pt x="5683" y="6878"/>
                  </a:cubicBezTo>
                  <a:cubicBezTo>
                    <a:pt x="4306" y="6878"/>
                    <a:pt x="2930" y="5941"/>
                    <a:pt x="2856" y="4066"/>
                  </a:cubicBezTo>
                  <a:cubicBezTo>
                    <a:pt x="2855" y="2505"/>
                    <a:pt x="4120" y="1239"/>
                    <a:pt x="5683" y="1239"/>
                  </a:cubicBezTo>
                  <a:close/>
                  <a:moveTo>
                    <a:pt x="1" y="0"/>
                  </a:moveTo>
                  <a:lnTo>
                    <a:pt x="1" y="7763"/>
                  </a:lnTo>
                  <a:cubicBezTo>
                    <a:pt x="1" y="7975"/>
                    <a:pt x="170" y="8144"/>
                    <a:pt x="381" y="8144"/>
                  </a:cubicBezTo>
                  <a:lnTo>
                    <a:pt x="10986" y="8144"/>
                  </a:lnTo>
                  <a:cubicBezTo>
                    <a:pt x="11196" y="8144"/>
                    <a:pt x="11367" y="7975"/>
                    <a:pt x="11367" y="7763"/>
                  </a:cubicBezTo>
                  <a:lnTo>
                    <a:pt x="11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6" name="Google Shape;1006;p69"/>
            <p:cNvSpPr/>
            <p:nvPr/>
          </p:nvSpPr>
          <p:spPr>
            <a:xfrm>
              <a:off x="2358851" y="3455209"/>
              <a:ext cx="327199" cy="82577"/>
            </a:xfrm>
            <a:custGeom>
              <a:avLst/>
              <a:gdLst/>
              <a:ahLst/>
              <a:cxnLst/>
              <a:rect l="l" t="t" r="r" b="b"/>
              <a:pathLst>
                <a:path w="11368" h="2869" extrusionOk="0">
                  <a:moveTo>
                    <a:pt x="382" y="0"/>
                  </a:moveTo>
                  <a:cubicBezTo>
                    <a:pt x="172" y="0"/>
                    <a:pt x="1" y="171"/>
                    <a:pt x="1" y="381"/>
                  </a:cubicBezTo>
                  <a:lnTo>
                    <a:pt x="1" y="2869"/>
                  </a:lnTo>
                  <a:lnTo>
                    <a:pt x="11367" y="2869"/>
                  </a:lnTo>
                  <a:lnTo>
                    <a:pt x="11367" y="384"/>
                  </a:lnTo>
                  <a:cubicBezTo>
                    <a:pt x="11367" y="171"/>
                    <a:pt x="11196" y="0"/>
                    <a:pt x="10986" y="0"/>
                  </a:cubicBezTo>
                  <a:lnTo>
                    <a:pt x="9693" y="0"/>
                  </a:lnTo>
                  <a:lnTo>
                    <a:pt x="9693" y="408"/>
                  </a:lnTo>
                  <a:cubicBezTo>
                    <a:pt x="9650" y="1454"/>
                    <a:pt x="8886" y="1976"/>
                    <a:pt x="8121" y="1976"/>
                  </a:cubicBezTo>
                  <a:cubicBezTo>
                    <a:pt x="7356" y="1976"/>
                    <a:pt x="6590" y="1453"/>
                    <a:pt x="6547" y="408"/>
                  </a:cubicBezTo>
                  <a:lnTo>
                    <a:pt x="6547" y="0"/>
                  </a:lnTo>
                  <a:lnTo>
                    <a:pt x="4798" y="0"/>
                  </a:lnTo>
                  <a:lnTo>
                    <a:pt x="4798" y="408"/>
                  </a:lnTo>
                  <a:cubicBezTo>
                    <a:pt x="4754" y="1454"/>
                    <a:pt x="3990" y="1976"/>
                    <a:pt x="3225" y="1976"/>
                  </a:cubicBezTo>
                  <a:cubicBezTo>
                    <a:pt x="2460" y="1976"/>
                    <a:pt x="1695" y="1453"/>
                    <a:pt x="1651" y="408"/>
                  </a:cubicBezTo>
                  <a:lnTo>
                    <a:pt x="16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7" name="Google Shape;1007;p69"/>
            <p:cNvSpPr/>
            <p:nvPr/>
          </p:nvSpPr>
          <p:spPr>
            <a:xfrm>
              <a:off x="2569136" y="3420267"/>
              <a:ext cx="46829" cy="70028"/>
            </a:xfrm>
            <a:custGeom>
              <a:avLst/>
              <a:gdLst/>
              <a:ahLst/>
              <a:cxnLst/>
              <a:rect l="l" t="t" r="r" b="b"/>
              <a:pathLst>
                <a:path w="1627" h="2433" extrusionOk="0">
                  <a:moveTo>
                    <a:pt x="814" y="0"/>
                  </a:moveTo>
                  <a:cubicBezTo>
                    <a:pt x="419" y="0"/>
                    <a:pt x="23" y="270"/>
                    <a:pt x="4" y="808"/>
                  </a:cubicBezTo>
                  <a:lnTo>
                    <a:pt x="4" y="1620"/>
                  </a:lnTo>
                  <a:cubicBezTo>
                    <a:pt x="1" y="2069"/>
                    <a:pt x="364" y="2432"/>
                    <a:pt x="814" y="2432"/>
                  </a:cubicBezTo>
                  <a:cubicBezTo>
                    <a:pt x="1263" y="2432"/>
                    <a:pt x="1626" y="2069"/>
                    <a:pt x="1626" y="1620"/>
                  </a:cubicBezTo>
                  <a:lnTo>
                    <a:pt x="1626" y="808"/>
                  </a:lnTo>
                  <a:cubicBezTo>
                    <a:pt x="1605" y="269"/>
                    <a:pt x="1210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08" name="Google Shape;1008;p69"/>
          <p:cNvGrpSpPr/>
          <p:nvPr/>
        </p:nvGrpSpPr>
        <p:grpSpPr>
          <a:xfrm>
            <a:off x="1544998" y="3420095"/>
            <a:ext cx="436688" cy="373971"/>
            <a:chOff x="1544998" y="3420095"/>
            <a:chExt cx="436688" cy="373971"/>
          </a:xfrm>
        </p:grpSpPr>
        <p:sp>
          <p:nvSpPr>
            <p:cNvPr id="1009" name="Google Shape;1009;p69"/>
            <p:cNvSpPr/>
            <p:nvPr/>
          </p:nvSpPr>
          <p:spPr>
            <a:xfrm>
              <a:off x="1769472" y="3572584"/>
              <a:ext cx="62919" cy="110151"/>
            </a:xfrm>
            <a:custGeom>
              <a:avLst/>
              <a:gdLst/>
              <a:ahLst/>
              <a:cxnLst/>
              <a:rect l="l" t="t" r="r" b="b"/>
              <a:pathLst>
                <a:path w="2186" h="3827" extrusionOk="0">
                  <a:moveTo>
                    <a:pt x="1591" y="0"/>
                  </a:moveTo>
                  <a:cubicBezTo>
                    <a:pt x="1588" y="0"/>
                    <a:pt x="1585" y="0"/>
                    <a:pt x="1582" y="0"/>
                  </a:cubicBezTo>
                  <a:cubicBezTo>
                    <a:pt x="732" y="9"/>
                    <a:pt x="43" y="703"/>
                    <a:pt x="43" y="1556"/>
                  </a:cubicBezTo>
                  <a:lnTo>
                    <a:pt x="43" y="3492"/>
                  </a:lnTo>
                  <a:cubicBezTo>
                    <a:pt x="43" y="3608"/>
                    <a:pt x="28" y="3719"/>
                    <a:pt x="1" y="3827"/>
                  </a:cubicBezTo>
                  <a:cubicBezTo>
                    <a:pt x="1279" y="3310"/>
                    <a:pt x="2183" y="2057"/>
                    <a:pt x="2186" y="596"/>
                  </a:cubicBezTo>
                  <a:cubicBezTo>
                    <a:pt x="2186" y="267"/>
                    <a:pt x="1920" y="0"/>
                    <a:pt x="1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0" name="Google Shape;1010;p69"/>
            <p:cNvSpPr/>
            <p:nvPr/>
          </p:nvSpPr>
          <p:spPr>
            <a:xfrm>
              <a:off x="1645218" y="3496944"/>
              <a:ext cx="179373" cy="192411"/>
            </a:xfrm>
            <a:custGeom>
              <a:avLst/>
              <a:gdLst/>
              <a:ahLst/>
              <a:cxnLst/>
              <a:rect l="l" t="t" r="r" b="b"/>
              <a:pathLst>
                <a:path w="6232" h="6685" extrusionOk="0">
                  <a:moveTo>
                    <a:pt x="4312" y="0"/>
                  </a:moveTo>
                  <a:lnTo>
                    <a:pt x="4312" y="0"/>
                  </a:lnTo>
                  <a:cubicBezTo>
                    <a:pt x="4532" y="823"/>
                    <a:pt x="3883" y="1671"/>
                    <a:pt x="3031" y="1671"/>
                  </a:cubicBezTo>
                  <a:cubicBezTo>
                    <a:pt x="3025" y="1671"/>
                    <a:pt x="3019" y="1671"/>
                    <a:pt x="3013" y="1671"/>
                  </a:cubicBezTo>
                  <a:cubicBezTo>
                    <a:pt x="2692" y="1671"/>
                    <a:pt x="2429" y="1931"/>
                    <a:pt x="2429" y="2256"/>
                  </a:cubicBezTo>
                  <a:lnTo>
                    <a:pt x="2429" y="3217"/>
                  </a:lnTo>
                  <a:cubicBezTo>
                    <a:pt x="2445" y="4242"/>
                    <a:pt x="1562" y="5040"/>
                    <a:pt x="602" y="5040"/>
                  </a:cubicBezTo>
                  <a:cubicBezTo>
                    <a:pt x="402" y="5040"/>
                    <a:pt x="199" y="5006"/>
                    <a:pt x="0" y="4931"/>
                  </a:cubicBezTo>
                  <a:lnTo>
                    <a:pt x="0" y="4931"/>
                  </a:lnTo>
                  <a:cubicBezTo>
                    <a:pt x="596" y="5976"/>
                    <a:pt x="1719" y="6683"/>
                    <a:pt x="3006" y="6684"/>
                  </a:cubicBezTo>
                  <a:cubicBezTo>
                    <a:pt x="3332" y="6684"/>
                    <a:pt x="3598" y="6421"/>
                    <a:pt x="3598" y="6097"/>
                  </a:cubicBezTo>
                  <a:lnTo>
                    <a:pt x="3598" y="4178"/>
                  </a:lnTo>
                  <a:cubicBezTo>
                    <a:pt x="3584" y="2940"/>
                    <a:pt x="4633" y="1879"/>
                    <a:pt x="5840" y="1879"/>
                  </a:cubicBezTo>
                  <a:cubicBezTo>
                    <a:pt x="5969" y="1879"/>
                    <a:pt x="6100" y="1892"/>
                    <a:pt x="6231" y="1917"/>
                  </a:cubicBezTo>
                  <a:cubicBezTo>
                    <a:pt x="5879" y="1048"/>
                    <a:pt x="5182" y="352"/>
                    <a:pt x="4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1" name="Google Shape;1011;p69"/>
            <p:cNvSpPr/>
            <p:nvPr/>
          </p:nvSpPr>
          <p:spPr>
            <a:xfrm>
              <a:off x="1631604" y="3488943"/>
              <a:ext cx="118354" cy="131248"/>
            </a:xfrm>
            <a:custGeom>
              <a:avLst/>
              <a:gdLst/>
              <a:ahLst/>
              <a:cxnLst/>
              <a:rect l="l" t="t" r="r" b="b"/>
              <a:pathLst>
                <a:path w="4112" h="4560" extrusionOk="0">
                  <a:moveTo>
                    <a:pt x="3492" y="1"/>
                  </a:moveTo>
                  <a:cubicBezTo>
                    <a:pt x="1566" y="1"/>
                    <a:pt x="0" y="1567"/>
                    <a:pt x="0" y="3493"/>
                  </a:cubicBezTo>
                  <a:cubicBezTo>
                    <a:pt x="29" y="4204"/>
                    <a:pt x="551" y="4560"/>
                    <a:pt x="1072" y="4560"/>
                  </a:cubicBezTo>
                  <a:cubicBezTo>
                    <a:pt x="1593" y="4560"/>
                    <a:pt x="2113" y="4204"/>
                    <a:pt x="2143" y="3493"/>
                  </a:cubicBezTo>
                  <a:lnTo>
                    <a:pt x="2143" y="2526"/>
                  </a:lnTo>
                  <a:cubicBezTo>
                    <a:pt x="2143" y="1786"/>
                    <a:pt x="2740" y="1184"/>
                    <a:pt x="3478" y="1177"/>
                  </a:cubicBezTo>
                  <a:cubicBezTo>
                    <a:pt x="3783" y="1172"/>
                    <a:pt x="4046" y="952"/>
                    <a:pt x="4076" y="649"/>
                  </a:cubicBezTo>
                  <a:cubicBezTo>
                    <a:pt x="4112" y="299"/>
                    <a:pt x="3835" y="1"/>
                    <a:pt x="3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2" name="Google Shape;1012;p69"/>
            <p:cNvSpPr/>
            <p:nvPr/>
          </p:nvSpPr>
          <p:spPr>
            <a:xfrm>
              <a:off x="1544998" y="3420095"/>
              <a:ext cx="436688" cy="373971"/>
            </a:xfrm>
            <a:custGeom>
              <a:avLst/>
              <a:gdLst/>
              <a:ahLst/>
              <a:cxnLst/>
              <a:rect l="l" t="t" r="r" b="b"/>
              <a:pathLst>
                <a:path w="15172" h="12993" extrusionOk="0">
                  <a:moveTo>
                    <a:pt x="6495" y="1653"/>
                  </a:moveTo>
                  <a:cubicBezTo>
                    <a:pt x="8566" y="1653"/>
                    <a:pt x="10637" y="3064"/>
                    <a:pt x="10749" y="5884"/>
                  </a:cubicBezTo>
                  <a:cubicBezTo>
                    <a:pt x="10749" y="8234"/>
                    <a:pt x="8844" y="10137"/>
                    <a:pt x="6495" y="10137"/>
                  </a:cubicBezTo>
                  <a:cubicBezTo>
                    <a:pt x="4147" y="10137"/>
                    <a:pt x="2242" y="8234"/>
                    <a:pt x="2242" y="5884"/>
                  </a:cubicBezTo>
                  <a:cubicBezTo>
                    <a:pt x="2355" y="3063"/>
                    <a:pt x="4425" y="1653"/>
                    <a:pt x="6495" y="1653"/>
                  </a:cubicBezTo>
                  <a:close/>
                  <a:moveTo>
                    <a:pt x="6495" y="1"/>
                  </a:moveTo>
                  <a:cubicBezTo>
                    <a:pt x="2914" y="1"/>
                    <a:pt x="0" y="2641"/>
                    <a:pt x="0" y="5885"/>
                  </a:cubicBezTo>
                  <a:cubicBezTo>
                    <a:pt x="0" y="9483"/>
                    <a:pt x="3262" y="11012"/>
                    <a:pt x="4064" y="11532"/>
                  </a:cubicBezTo>
                  <a:cubicBezTo>
                    <a:pt x="3976" y="12006"/>
                    <a:pt x="3476" y="12269"/>
                    <a:pt x="3472" y="12272"/>
                  </a:cubicBezTo>
                  <a:cubicBezTo>
                    <a:pt x="3316" y="12350"/>
                    <a:pt x="3231" y="12528"/>
                    <a:pt x="3272" y="12699"/>
                  </a:cubicBezTo>
                  <a:cubicBezTo>
                    <a:pt x="3311" y="12871"/>
                    <a:pt x="3465" y="12992"/>
                    <a:pt x="3641" y="12992"/>
                  </a:cubicBezTo>
                  <a:cubicBezTo>
                    <a:pt x="5415" y="12992"/>
                    <a:pt x="6355" y="12138"/>
                    <a:pt x="6679" y="11768"/>
                  </a:cubicBezTo>
                  <a:cubicBezTo>
                    <a:pt x="15171" y="11238"/>
                    <a:pt x="14993" y="306"/>
                    <a:pt x="6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13" name="Google Shape;1013;p69"/>
          <p:cNvGrpSpPr/>
          <p:nvPr/>
        </p:nvGrpSpPr>
        <p:grpSpPr>
          <a:xfrm>
            <a:off x="720005" y="3420152"/>
            <a:ext cx="396162" cy="373194"/>
            <a:chOff x="720005" y="3420152"/>
            <a:chExt cx="396162" cy="373194"/>
          </a:xfrm>
        </p:grpSpPr>
        <p:sp>
          <p:nvSpPr>
            <p:cNvPr id="1014" name="Google Shape;1014;p69"/>
            <p:cNvSpPr/>
            <p:nvPr/>
          </p:nvSpPr>
          <p:spPr>
            <a:xfrm>
              <a:off x="720005" y="3701444"/>
              <a:ext cx="184812" cy="91903"/>
            </a:xfrm>
            <a:custGeom>
              <a:avLst/>
              <a:gdLst/>
              <a:ahLst/>
              <a:cxnLst/>
              <a:rect l="l" t="t" r="r" b="b"/>
              <a:pathLst>
                <a:path w="6421" h="3193" extrusionOk="0">
                  <a:moveTo>
                    <a:pt x="3210" y="0"/>
                  </a:moveTo>
                  <a:cubicBezTo>
                    <a:pt x="2664" y="0"/>
                    <a:pt x="2118" y="269"/>
                    <a:pt x="1818" y="807"/>
                  </a:cubicBezTo>
                  <a:lnTo>
                    <a:pt x="1584" y="807"/>
                  </a:lnTo>
                  <a:cubicBezTo>
                    <a:pt x="1" y="873"/>
                    <a:pt x="2" y="3128"/>
                    <a:pt x="1584" y="3193"/>
                  </a:cubicBezTo>
                  <a:lnTo>
                    <a:pt x="4835" y="3193"/>
                  </a:lnTo>
                  <a:cubicBezTo>
                    <a:pt x="6420" y="3127"/>
                    <a:pt x="6419" y="872"/>
                    <a:pt x="4837" y="807"/>
                  </a:cubicBezTo>
                  <a:lnTo>
                    <a:pt x="4603" y="807"/>
                  </a:lnTo>
                  <a:cubicBezTo>
                    <a:pt x="4303" y="269"/>
                    <a:pt x="3757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5" name="Google Shape;1015;p69"/>
            <p:cNvSpPr/>
            <p:nvPr/>
          </p:nvSpPr>
          <p:spPr>
            <a:xfrm>
              <a:off x="800509" y="3465744"/>
              <a:ext cx="235211" cy="214602"/>
            </a:xfrm>
            <a:custGeom>
              <a:avLst/>
              <a:gdLst/>
              <a:ahLst/>
              <a:cxnLst/>
              <a:rect l="l" t="t" r="r" b="b"/>
              <a:pathLst>
                <a:path w="8172" h="7456" extrusionOk="0">
                  <a:moveTo>
                    <a:pt x="4086" y="1"/>
                  </a:moveTo>
                  <a:cubicBezTo>
                    <a:pt x="2097" y="1"/>
                    <a:pt x="108" y="1356"/>
                    <a:pt x="1" y="4064"/>
                  </a:cubicBezTo>
                  <a:lnTo>
                    <a:pt x="1" y="7456"/>
                  </a:lnTo>
                  <a:cubicBezTo>
                    <a:pt x="133" y="7432"/>
                    <a:pt x="270" y="7420"/>
                    <a:pt x="407" y="7420"/>
                  </a:cubicBezTo>
                  <a:cubicBezTo>
                    <a:pt x="544" y="7420"/>
                    <a:pt x="681" y="7432"/>
                    <a:pt x="813" y="7456"/>
                  </a:cubicBezTo>
                  <a:lnTo>
                    <a:pt x="813" y="4070"/>
                  </a:lnTo>
                  <a:cubicBezTo>
                    <a:pt x="899" y="1907"/>
                    <a:pt x="2486" y="826"/>
                    <a:pt x="4073" y="826"/>
                  </a:cubicBezTo>
                  <a:cubicBezTo>
                    <a:pt x="5661" y="826"/>
                    <a:pt x="7248" y="1908"/>
                    <a:pt x="7333" y="4070"/>
                  </a:cubicBezTo>
                  <a:lnTo>
                    <a:pt x="7333" y="7456"/>
                  </a:lnTo>
                  <a:cubicBezTo>
                    <a:pt x="7472" y="7431"/>
                    <a:pt x="7612" y="7418"/>
                    <a:pt x="7754" y="7418"/>
                  </a:cubicBezTo>
                  <a:cubicBezTo>
                    <a:pt x="7895" y="7418"/>
                    <a:pt x="8034" y="7431"/>
                    <a:pt x="8171" y="7456"/>
                  </a:cubicBezTo>
                  <a:lnTo>
                    <a:pt x="8171" y="4064"/>
                  </a:lnTo>
                  <a:cubicBezTo>
                    <a:pt x="8063" y="1355"/>
                    <a:pt x="6075" y="1"/>
                    <a:pt x="4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6" name="Google Shape;1016;p69"/>
            <p:cNvSpPr/>
            <p:nvPr/>
          </p:nvSpPr>
          <p:spPr>
            <a:xfrm>
              <a:off x="845842" y="3511249"/>
              <a:ext cx="143884" cy="192584"/>
            </a:xfrm>
            <a:custGeom>
              <a:avLst/>
              <a:gdLst/>
              <a:ahLst/>
              <a:cxnLst/>
              <a:rect l="l" t="t" r="r" b="b"/>
              <a:pathLst>
                <a:path w="4999" h="6691" extrusionOk="0">
                  <a:moveTo>
                    <a:pt x="2500" y="0"/>
                  </a:moveTo>
                  <a:cubicBezTo>
                    <a:pt x="1283" y="0"/>
                    <a:pt x="66" y="829"/>
                    <a:pt x="0" y="2486"/>
                  </a:cubicBezTo>
                  <a:lnTo>
                    <a:pt x="0" y="6149"/>
                  </a:lnTo>
                  <a:cubicBezTo>
                    <a:pt x="231" y="6282"/>
                    <a:pt x="440" y="6454"/>
                    <a:pt x="617" y="6659"/>
                  </a:cubicBezTo>
                  <a:cubicBezTo>
                    <a:pt x="691" y="6663"/>
                    <a:pt x="764" y="6675"/>
                    <a:pt x="837" y="6690"/>
                  </a:cubicBezTo>
                  <a:lnTo>
                    <a:pt x="837" y="2483"/>
                  </a:lnTo>
                  <a:cubicBezTo>
                    <a:pt x="883" y="1381"/>
                    <a:pt x="1691" y="831"/>
                    <a:pt x="2499" y="831"/>
                  </a:cubicBezTo>
                  <a:cubicBezTo>
                    <a:pt x="3307" y="831"/>
                    <a:pt x="4116" y="1382"/>
                    <a:pt x="4160" y="2485"/>
                  </a:cubicBezTo>
                  <a:lnTo>
                    <a:pt x="4160" y="6691"/>
                  </a:lnTo>
                  <a:cubicBezTo>
                    <a:pt x="4233" y="6676"/>
                    <a:pt x="4306" y="6666"/>
                    <a:pt x="4382" y="6660"/>
                  </a:cubicBezTo>
                  <a:cubicBezTo>
                    <a:pt x="4559" y="6456"/>
                    <a:pt x="4766" y="6283"/>
                    <a:pt x="4998" y="6151"/>
                  </a:cubicBezTo>
                  <a:lnTo>
                    <a:pt x="4998" y="2486"/>
                  </a:lnTo>
                  <a:cubicBezTo>
                    <a:pt x="4933" y="829"/>
                    <a:pt x="3717" y="0"/>
                    <a:pt x="2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7" name="Google Shape;1017;p69"/>
            <p:cNvSpPr/>
            <p:nvPr/>
          </p:nvSpPr>
          <p:spPr>
            <a:xfrm>
              <a:off x="754572" y="3420152"/>
              <a:ext cx="327228" cy="283680"/>
            </a:xfrm>
            <a:custGeom>
              <a:avLst/>
              <a:gdLst/>
              <a:ahLst/>
              <a:cxnLst/>
              <a:rect l="l" t="t" r="r" b="b"/>
              <a:pathLst>
                <a:path w="11369" h="9856" extrusionOk="0">
                  <a:moveTo>
                    <a:pt x="5685" y="1"/>
                  </a:moveTo>
                  <a:cubicBezTo>
                    <a:pt x="2921" y="1"/>
                    <a:pt x="156" y="1886"/>
                    <a:pt x="0" y="5655"/>
                  </a:cubicBezTo>
                  <a:lnTo>
                    <a:pt x="0" y="9856"/>
                  </a:lnTo>
                  <a:cubicBezTo>
                    <a:pt x="73" y="9841"/>
                    <a:pt x="147" y="9831"/>
                    <a:pt x="222" y="9825"/>
                  </a:cubicBezTo>
                  <a:cubicBezTo>
                    <a:pt x="398" y="9621"/>
                    <a:pt x="605" y="9448"/>
                    <a:pt x="837" y="9316"/>
                  </a:cubicBezTo>
                  <a:lnTo>
                    <a:pt x="837" y="5647"/>
                  </a:lnTo>
                  <a:cubicBezTo>
                    <a:pt x="965" y="2432"/>
                    <a:pt x="3324" y="826"/>
                    <a:pt x="5683" y="826"/>
                  </a:cubicBezTo>
                  <a:cubicBezTo>
                    <a:pt x="8043" y="826"/>
                    <a:pt x="10403" y="2433"/>
                    <a:pt x="10530" y="5647"/>
                  </a:cubicBezTo>
                  <a:lnTo>
                    <a:pt x="10530" y="9316"/>
                  </a:lnTo>
                  <a:cubicBezTo>
                    <a:pt x="10762" y="9448"/>
                    <a:pt x="10971" y="9621"/>
                    <a:pt x="11148" y="9825"/>
                  </a:cubicBezTo>
                  <a:cubicBezTo>
                    <a:pt x="11222" y="9831"/>
                    <a:pt x="11295" y="9841"/>
                    <a:pt x="11368" y="9856"/>
                  </a:cubicBezTo>
                  <a:lnTo>
                    <a:pt x="11368" y="5655"/>
                  </a:lnTo>
                  <a:cubicBezTo>
                    <a:pt x="11212" y="1885"/>
                    <a:pt x="8449" y="1"/>
                    <a:pt x="5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8" name="Google Shape;1018;p69"/>
            <p:cNvSpPr/>
            <p:nvPr/>
          </p:nvSpPr>
          <p:spPr>
            <a:xfrm>
              <a:off x="931441" y="3701444"/>
              <a:ext cx="184726" cy="91903"/>
            </a:xfrm>
            <a:custGeom>
              <a:avLst/>
              <a:gdLst/>
              <a:ahLst/>
              <a:cxnLst/>
              <a:rect l="l" t="t" r="r" b="b"/>
              <a:pathLst>
                <a:path w="6418" h="3193" extrusionOk="0">
                  <a:moveTo>
                    <a:pt x="3210" y="0"/>
                  </a:moveTo>
                  <a:cubicBezTo>
                    <a:pt x="2663" y="0"/>
                    <a:pt x="2117" y="269"/>
                    <a:pt x="1817" y="807"/>
                  </a:cubicBezTo>
                  <a:lnTo>
                    <a:pt x="1583" y="807"/>
                  </a:lnTo>
                  <a:cubicBezTo>
                    <a:pt x="0" y="873"/>
                    <a:pt x="2" y="3128"/>
                    <a:pt x="1583" y="3193"/>
                  </a:cubicBezTo>
                  <a:lnTo>
                    <a:pt x="4835" y="3193"/>
                  </a:lnTo>
                  <a:cubicBezTo>
                    <a:pt x="6418" y="3127"/>
                    <a:pt x="6418" y="872"/>
                    <a:pt x="4836" y="807"/>
                  </a:cubicBezTo>
                  <a:lnTo>
                    <a:pt x="4602" y="807"/>
                  </a:lnTo>
                  <a:cubicBezTo>
                    <a:pt x="4302" y="269"/>
                    <a:pt x="3756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19" name="Google Shape;1019;p69"/>
          <p:cNvGrpSpPr/>
          <p:nvPr/>
        </p:nvGrpSpPr>
        <p:grpSpPr>
          <a:xfrm>
            <a:off x="6406592" y="3430687"/>
            <a:ext cx="395903" cy="373798"/>
            <a:chOff x="6406592" y="3430687"/>
            <a:chExt cx="395903" cy="373798"/>
          </a:xfrm>
        </p:grpSpPr>
        <p:sp>
          <p:nvSpPr>
            <p:cNvPr id="1020" name="Google Shape;1020;p69"/>
            <p:cNvSpPr/>
            <p:nvPr/>
          </p:nvSpPr>
          <p:spPr>
            <a:xfrm>
              <a:off x="6406592" y="3430687"/>
              <a:ext cx="184755" cy="91931"/>
            </a:xfrm>
            <a:custGeom>
              <a:avLst/>
              <a:gdLst/>
              <a:ahLst/>
              <a:cxnLst/>
              <a:rect l="l" t="t" r="r" b="b"/>
              <a:pathLst>
                <a:path w="6419" h="3194" extrusionOk="0">
                  <a:moveTo>
                    <a:pt x="3209" y="1"/>
                  </a:moveTo>
                  <a:cubicBezTo>
                    <a:pt x="2662" y="1"/>
                    <a:pt x="2115" y="270"/>
                    <a:pt x="1815" y="808"/>
                  </a:cubicBezTo>
                  <a:lnTo>
                    <a:pt x="1581" y="808"/>
                  </a:lnTo>
                  <a:cubicBezTo>
                    <a:pt x="1" y="874"/>
                    <a:pt x="2" y="3129"/>
                    <a:pt x="1584" y="3193"/>
                  </a:cubicBezTo>
                  <a:lnTo>
                    <a:pt x="4835" y="3193"/>
                  </a:lnTo>
                  <a:cubicBezTo>
                    <a:pt x="6418" y="3128"/>
                    <a:pt x="6415" y="873"/>
                    <a:pt x="4835" y="808"/>
                  </a:cubicBezTo>
                  <a:lnTo>
                    <a:pt x="4601" y="808"/>
                  </a:lnTo>
                  <a:cubicBezTo>
                    <a:pt x="4301" y="270"/>
                    <a:pt x="3755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1" name="Google Shape;1021;p69"/>
            <p:cNvSpPr/>
            <p:nvPr/>
          </p:nvSpPr>
          <p:spPr>
            <a:xfrm>
              <a:off x="6617798" y="3477458"/>
              <a:ext cx="184697" cy="91903"/>
            </a:xfrm>
            <a:custGeom>
              <a:avLst/>
              <a:gdLst/>
              <a:ahLst/>
              <a:cxnLst/>
              <a:rect l="l" t="t" r="r" b="b"/>
              <a:pathLst>
                <a:path w="6417" h="3193" extrusionOk="0">
                  <a:moveTo>
                    <a:pt x="3208" y="1"/>
                  </a:moveTo>
                  <a:cubicBezTo>
                    <a:pt x="2661" y="1"/>
                    <a:pt x="2115" y="270"/>
                    <a:pt x="1816" y="809"/>
                  </a:cubicBezTo>
                  <a:lnTo>
                    <a:pt x="1582" y="809"/>
                  </a:lnTo>
                  <a:cubicBezTo>
                    <a:pt x="0" y="873"/>
                    <a:pt x="2" y="3127"/>
                    <a:pt x="1582" y="3193"/>
                  </a:cubicBezTo>
                  <a:lnTo>
                    <a:pt x="4835" y="3193"/>
                  </a:lnTo>
                  <a:cubicBezTo>
                    <a:pt x="6417" y="3127"/>
                    <a:pt x="6415" y="873"/>
                    <a:pt x="4835" y="809"/>
                  </a:cubicBezTo>
                  <a:lnTo>
                    <a:pt x="4601" y="809"/>
                  </a:lnTo>
                  <a:cubicBezTo>
                    <a:pt x="4300" y="270"/>
                    <a:pt x="3754" y="1"/>
                    <a:pt x="3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2" name="Google Shape;1022;p69"/>
            <p:cNvSpPr/>
            <p:nvPr/>
          </p:nvSpPr>
          <p:spPr>
            <a:xfrm>
              <a:off x="6417616" y="3594661"/>
              <a:ext cx="373913" cy="123391"/>
            </a:xfrm>
            <a:custGeom>
              <a:avLst/>
              <a:gdLst/>
              <a:ahLst/>
              <a:cxnLst/>
              <a:rect l="l" t="t" r="r" b="b"/>
              <a:pathLst>
                <a:path w="12991" h="4287" extrusionOk="0">
                  <a:moveTo>
                    <a:pt x="2826" y="1"/>
                  </a:moveTo>
                  <a:cubicBezTo>
                    <a:pt x="2808" y="1"/>
                    <a:pt x="2791" y="2"/>
                    <a:pt x="2772" y="4"/>
                  </a:cubicBezTo>
                  <a:cubicBezTo>
                    <a:pt x="2584" y="31"/>
                    <a:pt x="2445" y="197"/>
                    <a:pt x="2445" y="387"/>
                  </a:cubicBezTo>
                  <a:cubicBezTo>
                    <a:pt x="2444" y="848"/>
                    <a:pt x="2065" y="1224"/>
                    <a:pt x="1604" y="1224"/>
                  </a:cubicBezTo>
                  <a:cubicBezTo>
                    <a:pt x="1142" y="1224"/>
                    <a:pt x="764" y="848"/>
                    <a:pt x="763" y="387"/>
                  </a:cubicBezTo>
                  <a:cubicBezTo>
                    <a:pt x="760" y="197"/>
                    <a:pt x="624" y="31"/>
                    <a:pt x="435" y="4"/>
                  </a:cubicBezTo>
                  <a:cubicBezTo>
                    <a:pt x="418" y="2"/>
                    <a:pt x="401" y="1"/>
                    <a:pt x="384" y="1"/>
                  </a:cubicBezTo>
                  <a:cubicBezTo>
                    <a:pt x="173" y="1"/>
                    <a:pt x="0" y="172"/>
                    <a:pt x="0" y="381"/>
                  </a:cubicBezTo>
                  <a:lnTo>
                    <a:pt x="0" y="2955"/>
                  </a:lnTo>
                  <a:cubicBezTo>
                    <a:pt x="38" y="3843"/>
                    <a:pt x="689" y="4287"/>
                    <a:pt x="1339" y="4287"/>
                  </a:cubicBezTo>
                  <a:cubicBezTo>
                    <a:pt x="1990" y="4287"/>
                    <a:pt x="2641" y="3842"/>
                    <a:pt x="2677" y="2955"/>
                  </a:cubicBezTo>
                  <a:cubicBezTo>
                    <a:pt x="2677" y="2746"/>
                    <a:pt x="2847" y="2575"/>
                    <a:pt x="3057" y="2575"/>
                  </a:cubicBezTo>
                  <a:cubicBezTo>
                    <a:pt x="3268" y="2575"/>
                    <a:pt x="3437" y="2746"/>
                    <a:pt x="3437" y="2955"/>
                  </a:cubicBezTo>
                  <a:cubicBezTo>
                    <a:pt x="3473" y="3843"/>
                    <a:pt x="4124" y="4287"/>
                    <a:pt x="4774" y="4287"/>
                  </a:cubicBezTo>
                  <a:cubicBezTo>
                    <a:pt x="5425" y="4287"/>
                    <a:pt x="6076" y="3842"/>
                    <a:pt x="6113" y="2955"/>
                  </a:cubicBezTo>
                  <a:cubicBezTo>
                    <a:pt x="6113" y="2746"/>
                    <a:pt x="6284" y="2575"/>
                    <a:pt x="6492" y="2575"/>
                  </a:cubicBezTo>
                  <a:cubicBezTo>
                    <a:pt x="6703" y="2575"/>
                    <a:pt x="6872" y="2746"/>
                    <a:pt x="6872" y="2955"/>
                  </a:cubicBezTo>
                  <a:cubicBezTo>
                    <a:pt x="6909" y="3842"/>
                    <a:pt x="7560" y="4286"/>
                    <a:pt x="8211" y="4286"/>
                  </a:cubicBezTo>
                  <a:cubicBezTo>
                    <a:pt x="8862" y="4286"/>
                    <a:pt x="9513" y="3842"/>
                    <a:pt x="9549" y="2955"/>
                  </a:cubicBezTo>
                  <a:cubicBezTo>
                    <a:pt x="9549" y="2746"/>
                    <a:pt x="9719" y="2575"/>
                    <a:pt x="9929" y="2575"/>
                  </a:cubicBezTo>
                  <a:cubicBezTo>
                    <a:pt x="10140" y="2575"/>
                    <a:pt x="10309" y="2746"/>
                    <a:pt x="10309" y="2955"/>
                  </a:cubicBezTo>
                  <a:cubicBezTo>
                    <a:pt x="10345" y="3842"/>
                    <a:pt x="10997" y="4287"/>
                    <a:pt x="11648" y="4287"/>
                  </a:cubicBezTo>
                  <a:cubicBezTo>
                    <a:pt x="12298" y="4287"/>
                    <a:pt x="12948" y="3843"/>
                    <a:pt x="12985" y="2955"/>
                  </a:cubicBezTo>
                  <a:lnTo>
                    <a:pt x="12985" y="381"/>
                  </a:lnTo>
                  <a:cubicBezTo>
                    <a:pt x="12991" y="171"/>
                    <a:pt x="12820" y="1"/>
                    <a:pt x="12609" y="1"/>
                  </a:cubicBezTo>
                  <a:cubicBezTo>
                    <a:pt x="12399" y="1"/>
                    <a:pt x="12230" y="171"/>
                    <a:pt x="12230" y="381"/>
                  </a:cubicBezTo>
                  <a:cubicBezTo>
                    <a:pt x="12206" y="940"/>
                    <a:pt x="11796" y="1219"/>
                    <a:pt x="11387" y="1219"/>
                  </a:cubicBezTo>
                  <a:cubicBezTo>
                    <a:pt x="10977" y="1219"/>
                    <a:pt x="10567" y="939"/>
                    <a:pt x="10544" y="381"/>
                  </a:cubicBezTo>
                  <a:cubicBezTo>
                    <a:pt x="10534" y="129"/>
                    <a:pt x="10349" y="3"/>
                    <a:pt x="10164" y="3"/>
                  </a:cubicBezTo>
                  <a:cubicBezTo>
                    <a:pt x="9979" y="3"/>
                    <a:pt x="9793" y="129"/>
                    <a:pt x="9783" y="381"/>
                  </a:cubicBezTo>
                  <a:cubicBezTo>
                    <a:pt x="9759" y="940"/>
                    <a:pt x="9349" y="1219"/>
                    <a:pt x="8939" y="1219"/>
                  </a:cubicBezTo>
                  <a:cubicBezTo>
                    <a:pt x="8530" y="1219"/>
                    <a:pt x="8120" y="940"/>
                    <a:pt x="8098" y="381"/>
                  </a:cubicBezTo>
                  <a:cubicBezTo>
                    <a:pt x="8087" y="129"/>
                    <a:pt x="7903" y="3"/>
                    <a:pt x="7718" y="3"/>
                  </a:cubicBezTo>
                  <a:cubicBezTo>
                    <a:pt x="7532" y="3"/>
                    <a:pt x="7347" y="129"/>
                    <a:pt x="7337" y="381"/>
                  </a:cubicBezTo>
                  <a:cubicBezTo>
                    <a:pt x="7337" y="844"/>
                    <a:pt x="6958" y="1222"/>
                    <a:pt x="6495" y="1222"/>
                  </a:cubicBezTo>
                  <a:cubicBezTo>
                    <a:pt x="6031" y="1222"/>
                    <a:pt x="5653" y="844"/>
                    <a:pt x="5653" y="381"/>
                  </a:cubicBezTo>
                  <a:cubicBezTo>
                    <a:pt x="5643" y="129"/>
                    <a:pt x="5458" y="3"/>
                    <a:pt x="5272" y="3"/>
                  </a:cubicBezTo>
                  <a:cubicBezTo>
                    <a:pt x="5087" y="3"/>
                    <a:pt x="4902" y="129"/>
                    <a:pt x="4892" y="381"/>
                  </a:cubicBezTo>
                  <a:cubicBezTo>
                    <a:pt x="4869" y="940"/>
                    <a:pt x="4460" y="1219"/>
                    <a:pt x="4050" y="1219"/>
                  </a:cubicBezTo>
                  <a:cubicBezTo>
                    <a:pt x="3640" y="1219"/>
                    <a:pt x="3230" y="940"/>
                    <a:pt x="3206" y="381"/>
                  </a:cubicBezTo>
                  <a:cubicBezTo>
                    <a:pt x="3206" y="171"/>
                    <a:pt x="3036" y="1"/>
                    <a:pt x="2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3" name="Google Shape;1023;p69"/>
            <p:cNvSpPr/>
            <p:nvPr/>
          </p:nvSpPr>
          <p:spPr>
            <a:xfrm>
              <a:off x="6417558" y="3714540"/>
              <a:ext cx="373885" cy="89945"/>
            </a:xfrm>
            <a:custGeom>
              <a:avLst/>
              <a:gdLst/>
              <a:ahLst/>
              <a:cxnLst/>
              <a:rect l="l" t="t" r="r" b="b"/>
              <a:pathLst>
                <a:path w="12990" h="3125" extrusionOk="0">
                  <a:moveTo>
                    <a:pt x="3059" y="0"/>
                  </a:moveTo>
                  <a:cubicBezTo>
                    <a:pt x="2668" y="580"/>
                    <a:pt x="1998" y="892"/>
                    <a:pt x="1326" y="892"/>
                  </a:cubicBezTo>
                  <a:cubicBezTo>
                    <a:pt x="853" y="892"/>
                    <a:pt x="379" y="738"/>
                    <a:pt x="1" y="414"/>
                  </a:cubicBezTo>
                  <a:lnTo>
                    <a:pt x="1" y="2745"/>
                  </a:lnTo>
                  <a:cubicBezTo>
                    <a:pt x="1" y="2955"/>
                    <a:pt x="170" y="3125"/>
                    <a:pt x="380" y="3125"/>
                  </a:cubicBezTo>
                  <a:lnTo>
                    <a:pt x="12610" y="3125"/>
                  </a:lnTo>
                  <a:cubicBezTo>
                    <a:pt x="12819" y="3125"/>
                    <a:pt x="12990" y="2955"/>
                    <a:pt x="12990" y="2745"/>
                  </a:cubicBezTo>
                  <a:lnTo>
                    <a:pt x="12990" y="414"/>
                  </a:lnTo>
                  <a:cubicBezTo>
                    <a:pt x="12613" y="738"/>
                    <a:pt x="12140" y="893"/>
                    <a:pt x="11668" y="893"/>
                  </a:cubicBezTo>
                  <a:cubicBezTo>
                    <a:pt x="10996" y="893"/>
                    <a:pt x="10326" y="580"/>
                    <a:pt x="9934" y="0"/>
                  </a:cubicBezTo>
                  <a:cubicBezTo>
                    <a:pt x="9527" y="594"/>
                    <a:pt x="8871" y="891"/>
                    <a:pt x="8215" y="891"/>
                  </a:cubicBezTo>
                  <a:cubicBezTo>
                    <a:pt x="7559" y="891"/>
                    <a:pt x="6903" y="594"/>
                    <a:pt x="6497" y="0"/>
                  </a:cubicBezTo>
                  <a:cubicBezTo>
                    <a:pt x="6090" y="594"/>
                    <a:pt x="5433" y="891"/>
                    <a:pt x="4777" y="891"/>
                  </a:cubicBezTo>
                  <a:cubicBezTo>
                    <a:pt x="4121" y="891"/>
                    <a:pt x="3465" y="594"/>
                    <a:pt x="3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24" name="Google Shape;1024;p69"/>
          <p:cNvGrpSpPr/>
          <p:nvPr/>
        </p:nvGrpSpPr>
        <p:grpSpPr>
          <a:xfrm>
            <a:off x="8019621" y="2825420"/>
            <a:ext cx="389139" cy="373913"/>
            <a:chOff x="8019621" y="2825420"/>
            <a:chExt cx="389139" cy="373913"/>
          </a:xfrm>
        </p:grpSpPr>
        <p:sp>
          <p:nvSpPr>
            <p:cNvPr id="1025" name="Google Shape;1025;p69"/>
            <p:cNvSpPr/>
            <p:nvPr/>
          </p:nvSpPr>
          <p:spPr>
            <a:xfrm>
              <a:off x="8177032" y="2888396"/>
              <a:ext cx="81454" cy="90953"/>
            </a:xfrm>
            <a:custGeom>
              <a:avLst/>
              <a:gdLst/>
              <a:ahLst/>
              <a:cxnLst/>
              <a:rect l="l" t="t" r="r" b="b"/>
              <a:pathLst>
                <a:path w="2830" h="3160" extrusionOk="0">
                  <a:moveTo>
                    <a:pt x="2472" y="0"/>
                  </a:moveTo>
                  <a:cubicBezTo>
                    <a:pt x="1107" y="0"/>
                    <a:pt x="0" y="1110"/>
                    <a:pt x="0" y="2471"/>
                  </a:cubicBezTo>
                  <a:cubicBezTo>
                    <a:pt x="18" y="2930"/>
                    <a:pt x="354" y="3160"/>
                    <a:pt x="689" y="3160"/>
                  </a:cubicBezTo>
                  <a:cubicBezTo>
                    <a:pt x="1024" y="3160"/>
                    <a:pt x="1359" y="2931"/>
                    <a:pt x="1378" y="2473"/>
                  </a:cubicBezTo>
                  <a:lnTo>
                    <a:pt x="1378" y="1759"/>
                  </a:lnTo>
                  <a:cubicBezTo>
                    <a:pt x="1378" y="1158"/>
                    <a:pt x="1864" y="671"/>
                    <a:pt x="2463" y="666"/>
                  </a:cubicBezTo>
                  <a:cubicBezTo>
                    <a:pt x="2631" y="663"/>
                    <a:pt x="2780" y="545"/>
                    <a:pt x="2802" y="377"/>
                  </a:cubicBezTo>
                  <a:cubicBezTo>
                    <a:pt x="2829" y="173"/>
                    <a:pt x="2670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6" name="Google Shape;1026;p69"/>
            <p:cNvSpPr/>
            <p:nvPr/>
          </p:nvSpPr>
          <p:spPr>
            <a:xfrm>
              <a:off x="8190589" y="2896282"/>
              <a:ext cx="120829" cy="133896"/>
            </a:xfrm>
            <a:custGeom>
              <a:avLst/>
              <a:gdLst/>
              <a:ahLst/>
              <a:cxnLst/>
              <a:rect l="l" t="t" r="r" b="b"/>
              <a:pathLst>
                <a:path w="4198" h="4652" extrusionOk="0">
                  <a:moveTo>
                    <a:pt x="3080" y="1"/>
                  </a:moveTo>
                  <a:lnTo>
                    <a:pt x="3080" y="1"/>
                  </a:lnTo>
                  <a:cubicBezTo>
                    <a:pt x="3127" y="624"/>
                    <a:pt x="2624" y="1165"/>
                    <a:pt x="2002" y="1165"/>
                  </a:cubicBezTo>
                  <a:cubicBezTo>
                    <a:pt x="2001" y="1165"/>
                    <a:pt x="2000" y="1165"/>
                    <a:pt x="1999" y="1165"/>
                  </a:cubicBezTo>
                  <a:cubicBezTo>
                    <a:pt x="1816" y="1165"/>
                    <a:pt x="1669" y="1312"/>
                    <a:pt x="1669" y="1495"/>
                  </a:cubicBezTo>
                  <a:lnTo>
                    <a:pt x="1669" y="2202"/>
                  </a:lnTo>
                  <a:cubicBezTo>
                    <a:pt x="1674" y="2996"/>
                    <a:pt x="1004" y="3640"/>
                    <a:pt x="235" y="3640"/>
                  </a:cubicBezTo>
                  <a:cubicBezTo>
                    <a:pt x="158" y="3640"/>
                    <a:pt x="79" y="3634"/>
                    <a:pt x="1" y="3620"/>
                  </a:cubicBezTo>
                  <a:lnTo>
                    <a:pt x="1" y="3620"/>
                  </a:lnTo>
                  <a:cubicBezTo>
                    <a:pt x="445" y="4242"/>
                    <a:pt x="1174" y="4651"/>
                    <a:pt x="1998" y="4651"/>
                  </a:cubicBezTo>
                  <a:cubicBezTo>
                    <a:pt x="2180" y="4651"/>
                    <a:pt x="2329" y="4502"/>
                    <a:pt x="2329" y="4320"/>
                  </a:cubicBezTo>
                  <a:lnTo>
                    <a:pt x="2329" y="2907"/>
                  </a:lnTo>
                  <a:cubicBezTo>
                    <a:pt x="2323" y="1923"/>
                    <a:pt x="3136" y="1116"/>
                    <a:pt x="4113" y="1116"/>
                  </a:cubicBezTo>
                  <a:cubicBezTo>
                    <a:pt x="4141" y="1116"/>
                    <a:pt x="4169" y="1117"/>
                    <a:pt x="4197" y="1118"/>
                  </a:cubicBezTo>
                  <a:cubicBezTo>
                    <a:pt x="3958" y="635"/>
                    <a:pt x="3563" y="240"/>
                    <a:pt x="3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7" name="Google Shape;1027;p69"/>
            <p:cNvSpPr/>
            <p:nvPr/>
          </p:nvSpPr>
          <p:spPr>
            <a:xfrm>
              <a:off x="8087404" y="2825420"/>
              <a:ext cx="321357" cy="268023"/>
            </a:xfrm>
            <a:custGeom>
              <a:avLst/>
              <a:gdLst/>
              <a:ahLst/>
              <a:cxnLst/>
              <a:rect l="l" t="t" r="r" b="b"/>
              <a:pathLst>
                <a:path w="11165" h="9312" extrusionOk="0">
                  <a:moveTo>
                    <a:pt x="5586" y="1444"/>
                  </a:moveTo>
                  <a:cubicBezTo>
                    <a:pt x="7161" y="1444"/>
                    <a:pt x="8736" y="2517"/>
                    <a:pt x="8821" y="4661"/>
                  </a:cubicBezTo>
                  <a:cubicBezTo>
                    <a:pt x="8819" y="6447"/>
                    <a:pt x="7372" y="7895"/>
                    <a:pt x="5586" y="7895"/>
                  </a:cubicBezTo>
                  <a:cubicBezTo>
                    <a:pt x="3801" y="7895"/>
                    <a:pt x="2352" y="6447"/>
                    <a:pt x="2352" y="4661"/>
                  </a:cubicBezTo>
                  <a:cubicBezTo>
                    <a:pt x="2437" y="2516"/>
                    <a:pt x="4011" y="1444"/>
                    <a:pt x="5586" y="1444"/>
                  </a:cubicBezTo>
                  <a:close/>
                  <a:moveTo>
                    <a:pt x="0" y="0"/>
                  </a:moveTo>
                  <a:lnTo>
                    <a:pt x="0" y="9311"/>
                  </a:lnTo>
                  <a:lnTo>
                    <a:pt x="9712" y="9311"/>
                  </a:lnTo>
                  <a:cubicBezTo>
                    <a:pt x="10515" y="9311"/>
                    <a:pt x="11165" y="8661"/>
                    <a:pt x="11165" y="7858"/>
                  </a:cubicBezTo>
                  <a:lnTo>
                    <a:pt x="11165" y="1452"/>
                  </a:lnTo>
                  <a:cubicBezTo>
                    <a:pt x="11165" y="652"/>
                    <a:pt x="10512" y="0"/>
                    <a:pt x="9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8" name="Google Shape;1028;p69"/>
            <p:cNvSpPr/>
            <p:nvPr/>
          </p:nvSpPr>
          <p:spPr>
            <a:xfrm>
              <a:off x="8279383" y="2949961"/>
              <a:ext cx="39806" cy="73482"/>
            </a:xfrm>
            <a:custGeom>
              <a:avLst/>
              <a:gdLst/>
              <a:ahLst/>
              <a:cxnLst/>
              <a:rect l="l" t="t" r="r" b="b"/>
              <a:pathLst>
                <a:path w="1383" h="2553" extrusionOk="0">
                  <a:moveTo>
                    <a:pt x="1050" y="1"/>
                  </a:moveTo>
                  <a:cubicBezTo>
                    <a:pt x="473" y="1"/>
                    <a:pt x="4" y="472"/>
                    <a:pt x="4" y="1048"/>
                  </a:cubicBezTo>
                  <a:lnTo>
                    <a:pt x="4" y="2474"/>
                  </a:lnTo>
                  <a:cubicBezTo>
                    <a:pt x="4" y="2501"/>
                    <a:pt x="2" y="2528"/>
                    <a:pt x="1" y="2553"/>
                  </a:cubicBezTo>
                  <a:cubicBezTo>
                    <a:pt x="817" y="2149"/>
                    <a:pt x="1382" y="1305"/>
                    <a:pt x="1382" y="334"/>
                  </a:cubicBezTo>
                  <a:cubicBezTo>
                    <a:pt x="1382" y="154"/>
                    <a:pt x="1239" y="2"/>
                    <a:pt x="1061" y="1"/>
                  </a:cubicBezTo>
                  <a:cubicBezTo>
                    <a:pt x="1058" y="1"/>
                    <a:pt x="1054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9" name="Google Shape;1029;p69"/>
            <p:cNvSpPr/>
            <p:nvPr/>
          </p:nvSpPr>
          <p:spPr>
            <a:xfrm>
              <a:off x="8034818" y="2827722"/>
              <a:ext cx="30711" cy="280802"/>
            </a:xfrm>
            <a:custGeom>
              <a:avLst/>
              <a:gdLst/>
              <a:ahLst/>
              <a:cxnLst/>
              <a:rect l="l" t="t" r="r" b="b"/>
              <a:pathLst>
                <a:path w="1067" h="9756" extrusionOk="0">
                  <a:moveTo>
                    <a:pt x="1066" y="1"/>
                  </a:moveTo>
                  <a:cubicBezTo>
                    <a:pt x="205" y="234"/>
                    <a:pt x="0" y="1036"/>
                    <a:pt x="0" y="1394"/>
                  </a:cubicBezTo>
                  <a:lnTo>
                    <a:pt x="0" y="9756"/>
                  </a:lnTo>
                  <a:cubicBezTo>
                    <a:pt x="305" y="9488"/>
                    <a:pt x="672" y="9316"/>
                    <a:pt x="1066" y="9246"/>
                  </a:cubicBezTo>
                  <a:lnTo>
                    <a:pt x="10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0" name="Google Shape;1030;p69"/>
            <p:cNvSpPr/>
            <p:nvPr/>
          </p:nvSpPr>
          <p:spPr>
            <a:xfrm>
              <a:off x="8019621" y="3099544"/>
              <a:ext cx="389139" cy="99789"/>
            </a:xfrm>
            <a:custGeom>
              <a:avLst/>
              <a:gdLst/>
              <a:ahLst/>
              <a:cxnLst/>
              <a:rect l="l" t="t" r="r" b="b"/>
              <a:pathLst>
                <a:path w="13520" h="3467" extrusionOk="0">
                  <a:moveTo>
                    <a:pt x="13520" y="1"/>
                  </a:moveTo>
                  <a:cubicBezTo>
                    <a:pt x="13130" y="341"/>
                    <a:pt x="12620" y="547"/>
                    <a:pt x="12064" y="547"/>
                  </a:cubicBezTo>
                  <a:lnTo>
                    <a:pt x="1936" y="548"/>
                  </a:lnTo>
                  <a:cubicBezTo>
                    <a:pt x="1" y="629"/>
                    <a:pt x="1" y="3388"/>
                    <a:pt x="1936" y="3467"/>
                  </a:cubicBezTo>
                  <a:lnTo>
                    <a:pt x="12067" y="3467"/>
                  </a:lnTo>
                  <a:cubicBezTo>
                    <a:pt x="12870" y="3467"/>
                    <a:pt x="13520" y="2817"/>
                    <a:pt x="13520" y="2013"/>
                  </a:cubicBezTo>
                  <a:lnTo>
                    <a:pt x="13520" y="1856"/>
                  </a:lnTo>
                  <a:cubicBezTo>
                    <a:pt x="13131" y="2196"/>
                    <a:pt x="12622" y="2400"/>
                    <a:pt x="12067" y="2400"/>
                  </a:cubicBezTo>
                  <a:lnTo>
                    <a:pt x="1981" y="2400"/>
                  </a:lnTo>
                  <a:cubicBezTo>
                    <a:pt x="1476" y="2380"/>
                    <a:pt x="1477" y="1658"/>
                    <a:pt x="1981" y="1639"/>
                  </a:cubicBezTo>
                  <a:lnTo>
                    <a:pt x="12067" y="1639"/>
                  </a:lnTo>
                  <a:cubicBezTo>
                    <a:pt x="12870" y="1639"/>
                    <a:pt x="13520" y="989"/>
                    <a:pt x="13520" y="186"/>
                  </a:cubicBezTo>
                  <a:lnTo>
                    <a:pt x="135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31" name="Google Shape;1031;p69"/>
          <p:cNvGrpSpPr/>
          <p:nvPr/>
        </p:nvGrpSpPr>
        <p:grpSpPr>
          <a:xfrm>
            <a:off x="8031220" y="2230658"/>
            <a:ext cx="381080" cy="374000"/>
            <a:chOff x="8031220" y="2230658"/>
            <a:chExt cx="381080" cy="374000"/>
          </a:xfrm>
        </p:grpSpPr>
        <p:sp>
          <p:nvSpPr>
            <p:cNvPr id="1032" name="Google Shape;1032;p69"/>
            <p:cNvSpPr/>
            <p:nvPr/>
          </p:nvSpPr>
          <p:spPr>
            <a:xfrm>
              <a:off x="8155676" y="2371548"/>
              <a:ext cx="132140" cy="63178"/>
            </a:xfrm>
            <a:custGeom>
              <a:avLst/>
              <a:gdLst/>
              <a:ahLst/>
              <a:cxnLst/>
              <a:rect l="l" t="t" r="r" b="b"/>
              <a:pathLst>
                <a:path w="4591" h="2195" extrusionOk="0">
                  <a:moveTo>
                    <a:pt x="1531" y="1"/>
                  </a:moveTo>
                  <a:lnTo>
                    <a:pt x="944" y="313"/>
                  </a:lnTo>
                  <a:cubicBezTo>
                    <a:pt x="888" y="343"/>
                    <a:pt x="827" y="358"/>
                    <a:pt x="765" y="358"/>
                  </a:cubicBezTo>
                  <a:cubicBezTo>
                    <a:pt x="703" y="358"/>
                    <a:pt x="641" y="343"/>
                    <a:pt x="586" y="313"/>
                  </a:cubicBezTo>
                  <a:lnTo>
                    <a:pt x="549" y="293"/>
                  </a:lnTo>
                  <a:lnTo>
                    <a:pt x="0" y="2195"/>
                  </a:lnTo>
                  <a:lnTo>
                    <a:pt x="972" y="1679"/>
                  </a:lnTo>
                  <a:cubicBezTo>
                    <a:pt x="1027" y="1648"/>
                    <a:pt x="1089" y="1633"/>
                    <a:pt x="1150" y="1633"/>
                  </a:cubicBezTo>
                  <a:cubicBezTo>
                    <a:pt x="1212" y="1633"/>
                    <a:pt x="1274" y="1648"/>
                    <a:pt x="1329" y="1679"/>
                  </a:cubicBezTo>
                  <a:lnTo>
                    <a:pt x="2298" y="2195"/>
                  </a:lnTo>
                  <a:lnTo>
                    <a:pt x="3265" y="1679"/>
                  </a:lnTo>
                  <a:cubicBezTo>
                    <a:pt x="3320" y="1648"/>
                    <a:pt x="3382" y="1633"/>
                    <a:pt x="3444" y="1633"/>
                  </a:cubicBezTo>
                  <a:cubicBezTo>
                    <a:pt x="3505" y="1633"/>
                    <a:pt x="3567" y="1648"/>
                    <a:pt x="3622" y="1679"/>
                  </a:cubicBezTo>
                  <a:lnTo>
                    <a:pt x="4591" y="2195"/>
                  </a:lnTo>
                  <a:lnTo>
                    <a:pt x="4040" y="293"/>
                  </a:lnTo>
                  <a:lnTo>
                    <a:pt x="4004" y="313"/>
                  </a:lnTo>
                  <a:cubicBezTo>
                    <a:pt x="3948" y="343"/>
                    <a:pt x="3887" y="358"/>
                    <a:pt x="3825" y="358"/>
                  </a:cubicBezTo>
                  <a:cubicBezTo>
                    <a:pt x="3764" y="358"/>
                    <a:pt x="3702" y="343"/>
                    <a:pt x="3646" y="313"/>
                  </a:cubicBezTo>
                  <a:lnTo>
                    <a:pt x="3060" y="1"/>
                  </a:lnTo>
                  <a:lnTo>
                    <a:pt x="2474" y="313"/>
                  </a:lnTo>
                  <a:cubicBezTo>
                    <a:pt x="2419" y="343"/>
                    <a:pt x="2357" y="358"/>
                    <a:pt x="2296" y="358"/>
                  </a:cubicBezTo>
                  <a:cubicBezTo>
                    <a:pt x="2234" y="358"/>
                    <a:pt x="2172" y="343"/>
                    <a:pt x="2117" y="313"/>
                  </a:cubicBezTo>
                  <a:lnTo>
                    <a:pt x="1531" y="1"/>
                  </a:lnTo>
                  <a:close/>
                  <a:moveTo>
                    <a:pt x="0" y="2195"/>
                  </a:moveTo>
                  <a:lnTo>
                    <a:pt x="0" y="2195"/>
                  </a:lnTo>
                  <a:lnTo>
                    <a:pt x="0" y="2195"/>
                  </a:lnTo>
                  <a:close/>
                  <a:moveTo>
                    <a:pt x="2298" y="2195"/>
                  </a:moveTo>
                  <a:lnTo>
                    <a:pt x="2298" y="2195"/>
                  </a:lnTo>
                  <a:lnTo>
                    <a:pt x="2298" y="21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3" name="Google Shape;1033;p69"/>
            <p:cNvSpPr/>
            <p:nvPr/>
          </p:nvSpPr>
          <p:spPr>
            <a:xfrm>
              <a:off x="8135413" y="2441893"/>
              <a:ext cx="172810" cy="71899"/>
            </a:xfrm>
            <a:custGeom>
              <a:avLst/>
              <a:gdLst/>
              <a:ahLst/>
              <a:cxnLst/>
              <a:rect l="l" t="t" r="r" b="b"/>
              <a:pathLst>
                <a:path w="6004" h="2498" extrusionOk="0">
                  <a:moveTo>
                    <a:pt x="1855" y="0"/>
                  </a:moveTo>
                  <a:lnTo>
                    <a:pt x="887" y="517"/>
                  </a:lnTo>
                  <a:cubicBezTo>
                    <a:pt x="831" y="548"/>
                    <a:pt x="770" y="563"/>
                    <a:pt x="708" y="563"/>
                  </a:cubicBezTo>
                  <a:cubicBezTo>
                    <a:pt x="646" y="563"/>
                    <a:pt x="584" y="548"/>
                    <a:pt x="529" y="517"/>
                  </a:cubicBezTo>
                  <a:lnTo>
                    <a:pt x="492" y="498"/>
                  </a:lnTo>
                  <a:lnTo>
                    <a:pt x="37" y="2077"/>
                  </a:lnTo>
                  <a:cubicBezTo>
                    <a:pt x="0" y="2204"/>
                    <a:pt x="41" y="2342"/>
                    <a:pt x="146" y="2424"/>
                  </a:cubicBezTo>
                  <a:cubicBezTo>
                    <a:pt x="206" y="2473"/>
                    <a:pt x="279" y="2498"/>
                    <a:pt x="353" y="2498"/>
                  </a:cubicBezTo>
                  <a:cubicBezTo>
                    <a:pt x="406" y="2498"/>
                    <a:pt x="460" y="2485"/>
                    <a:pt x="509" y="2459"/>
                  </a:cubicBezTo>
                  <a:lnTo>
                    <a:pt x="1677" y="1836"/>
                  </a:lnTo>
                  <a:lnTo>
                    <a:pt x="2845" y="2459"/>
                  </a:lnTo>
                  <a:cubicBezTo>
                    <a:pt x="2894" y="2484"/>
                    <a:pt x="2947" y="2497"/>
                    <a:pt x="3001" y="2497"/>
                  </a:cubicBezTo>
                  <a:cubicBezTo>
                    <a:pt x="3055" y="2497"/>
                    <a:pt x="3108" y="2484"/>
                    <a:pt x="3157" y="2459"/>
                  </a:cubicBezTo>
                  <a:lnTo>
                    <a:pt x="4325" y="1836"/>
                  </a:lnTo>
                  <a:lnTo>
                    <a:pt x="5493" y="2459"/>
                  </a:lnTo>
                  <a:cubicBezTo>
                    <a:pt x="5495" y="2459"/>
                    <a:pt x="5562" y="2497"/>
                    <a:pt x="5654" y="2497"/>
                  </a:cubicBezTo>
                  <a:cubicBezTo>
                    <a:pt x="5715" y="2497"/>
                    <a:pt x="5787" y="2480"/>
                    <a:pt x="5857" y="2424"/>
                  </a:cubicBezTo>
                  <a:cubicBezTo>
                    <a:pt x="5959" y="2340"/>
                    <a:pt x="6003" y="2203"/>
                    <a:pt x="5967" y="2077"/>
                  </a:cubicBezTo>
                  <a:lnTo>
                    <a:pt x="5510" y="498"/>
                  </a:lnTo>
                  <a:lnTo>
                    <a:pt x="5473" y="517"/>
                  </a:lnTo>
                  <a:cubicBezTo>
                    <a:pt x="5418" y="548"/>
                    <a:pt x="5356" y="563"/>
                    <a:pt x="5294" y="563"/>
                  </a:cubicBezTo>
                  <a:cubicBezTo>
                    <a:pt x="5232" y="563"/>
                    <a:pt x="5171" y="548"/>
                    <a:pt x="5115" y="517"/>
                  </a:cubicBezTo>
                  <a:lnTo>
                    <a:pt x="4148" y="0"/>
                  </a:lnTo>
                  <a:lnTo>
                    <a:pt x="3180" y="517"/>
                  </a:lnTo>
                  <a:cubicBezTo>
                    <a:pt x="3124" y="548"/>
                    <a:pt x="3063" y="563"/>
                    <a:pt x="3001" y="563"/>
                  </a:cubicBezTo>
                  <a:cubicBezTo>
                    <a:pt x="2939" y="563"/>
                    <a:pt x="2878" y="548"/>
                    <a:pt x="2822" y="517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4" name="Google Shape;1034;p69"/>
            <p:cNvSpPr/>
            <p:nvPr/>
          </p:nvSpPr>
          <p:spPr>
            <a:xfrm>
              <a:off x="8188920" y="2522311"/>
              <a:ext cx="65768" cy="38453"/>
            </a:xfrm>
            <a:custGeom>
              <a:avLst/>
              <a:gdLst/>
              <a:ahLst/>
              <a:cxnLst/>
              <a:rect l="l" t="t" r="r" b="b"/>
              <a:pathLst>
                <a:path w="2285" h="1336" extrusionOk="0">
                  <a:moveTo>
                    <a:pt x="1" y="1"/>
                  </a:moveTo>
                  <a:lnTo>
                    <a:pt x="1" y="1335"/>
                  </a:lnTo>
                  <a:lnTo>
                    <a:pt x="2285" y="1335"/>
                  </a:lnTo>
                  <a:lnTo>
                    <a:pt x="2285" y="1"/>
                  </a:lnTo>
                  <a:lnTo>
                    <a:pt x="1655" y="338"/>
                  </a:lnTo>
                  <a:cubicBezTo>
                    <a:pt x="1498" y="424"/>
                    <a:pt x="1320" y="467"/>
                    <a:pt x="1143" y="467"/>
                  </a:cubicBezTo>
                  <a:cubicBezTo>
                    <a:pt x="966" y="467"/>
                    <a:pt x="789" y="424"/>
                    <a:pt x="632" y="33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5" name="Google Shape;1035;p69"/>
            <p:cNvSpPr/>
            <p:nvPr/>
          </p:nvSpPr>
          <p:spPr>
            <a:xfrm>
              <a:off x="8177781" y="2230687"/>
              <a:ext cx="88046" cy="127737"/>
            </a:xfrm>
            <a:custGeom>
              <a:avLst/>
              <a:gdLst/>
              <a:ahLst/>
              <a:cxnLst/>
              <a:rect l="l" t="t" r="r" b="b"/>
              <a:pathLst>
                <a:path w="3059" h="4438" extrusionOk="0">
                  <a:moveTo>
                    <a:pt x="1530" y="0"/>
                  </a:moveTo>
                  <a:cubicBezTo>
                    <a:pt x="1395" y="0"/>
                    <a:pt x="1260" y="79"/>
                    <a:pt x="1213" y="237"/>
                  </a:cubicBezTo>
                  <a:lnTo>
                    <a:pt x="1" y="4438"/>
                  </a:lnTo>
                  <a:lnTo>
                    <a:pt x="588" y="4127"/>
                  </a:lnTo>
                  <a:cubicBezTo>
                    <a:pt x="642" y="4096"/>
                    <a:pt x="703" y="4081"/>
                    <a:pt x="765" y="4081"/>
                  </a:cubicBezTo>
                  <a:cubicBezTo>
                    <a:pt x="826" y="4081"/>
                    <a:pt x="887" y="4096"/>
                    <a:pt x="943" y="4127"/>
                  </a:cubicBezTo>
                  <a:lnTo>
                    <a:pt x="1530" y="4438"/>
                  </a:lnTo>
                  <a:lnTo>
                    <a:pt x="2115" y="4127"/>
                  </a:lnTo>
                  <a:cubicBezTo>
                    <a:pt x="2171" y="4096"/>
                    <a:pt x="2233" y="4081"/>
                    <a:pt x="2294" y="4081"/>
                  </a:cubicBezTo>
                  <a:cubicBezTo>
                    <a:pt x="2356" y="4081"/>
                    <a:pt x="2418" y="4096"/>
                    <a:pt x="2473" y="4127"/>
                  </a:cubicBezTo>
                  <a:lnTo>
                    <a:pt x="3059" y="4438"/>
                  </a:lnTo>
                  <a:lnTo>
                    <a:pt x="1847" y="237"/>
                  </a:lnTo>
                  <a:cubicBezTo>
                    <a:pt x="1800" y="79"/>
                    <a:pt x="1665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6" name="Google Shape;1036;p69"/>
            <p:cNvSpPr/>
            <p:nvPr/>
          </p:nvSpPr>
          <p:spPr>
            <a:xfrm>
              <a:off x="8031220" y="2582668"/>
              <a:ext cx="381080" cy="21990"/>
            </a:xfrm>
            <a:custGeom>
              <a:avLst/>
              <a:gdLst/>
              <a:ahLst/>
              <a:cxnLst/>
              <a:rect l="l" t="t" r="r" b="b"/>
              <a:pathLst>
                <a:path w="13240" h="764" extrusionOk="0">
                  <a:moveTo>
                    <a:pt x="506" y="1"/>
                  </a:moveTo>
                  <a:cubicBezTo>
                    <a:pt x="1" y="21"/>
                    <a:pt x="2" y="743"/>
                    <a:pt x="506" y="763"/>
                  </a:cubicBezTo>
                  <a:lnTo>
                    <a:pt x="12736" y="763"/>
                  </a:lnTo>
                  <a:cubicBezTo>
                    <a:pt x="13240" y="743"/>
                    <a:pt x="13240" y="21"/>
                    <a:pt x="1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7" name="Google Shape;1037;p69"/>
            <p:cNvSpPr/>
            <p:nvPr/>
          </p:nvSpPr>
          <p:spPr>
            <a:xfrm>
              <a:off x="8054476" y="2371606"/>
              <a:ext cx="95587" cy="63206"/>
            </a:xfrm>
            <a:custGeom>
              <a:avLst/>
              <a:gdLst/>
              <a:ahLst/>
              <a:cxnLst/>
              <a:rect l="l" t="t" r="r" b="b"/>
              <a:pathLst>
                <a:path w="3321" h="2196" extrusionOk="0">
                  <a:moveTo>
                    <a:pt x="1530" y="0"/>
                  </a:moveTo>
                  <a:lnTo>
                    <a:pt x="944" y="313"/>
                  </a:lnTo>
                  <a:cubicBezTo>
                    <a:pt x="889" y="343"/>
                    <a:pt x="827" y="358"/>
                    <a:pt x="765" y="358"/>
                  </a:cubicBezTo>
                  <a:cubicBezTo>
                    <a:pt x="704" y="358"/>
                    <a:pt x="642" y="343"/>
                    <a:pt x="586" y="313"/>
                  </a:cubicBezTo>
                  <a:lnTo>
                    <a:pt x="550" y="292"/>
                  </a:lnTo>
                  <a:lnTo>
                    <a:pt x="1" y="2196"/>
                  </a:lnTo>
                  <a:lnTo>
                    <a:pt x="968" y="1679"/>
                  </a:lnTo>
                  <a:cubicBezTo>
                    <a:pt x="1025" y="1647"/>
                    <a:pt x="1087" y="1631"/>
                    <a:pt x="1149" y="1631"/>
                  </a:cubicBezTo>
                  <a:cubicBezTo>
                    <a:pt x="1210" y="1631"/>
                    <a:pt x="1271" y="1647"/>
                    <a:pt x="1327" y="1677"/>
                  </a:cubicBezTo>
                  <a:lnTo>
                    <a:pt x="2295" y="2193"/>
                  </a:lnTo>
                  <a:lnTo>
                    <a:pt x="2806" y="1921"/>
                  </a:lnTo>
                  <a:lnTo>
                    <a:pt x="3321" y="139"/>
                  </a:lnTo>
                  <a:lnTo>
                    <a:pt x="3061" y="0"/>
                  </a:lnTo>
                  <a:lnTo>
                    <a:pt x="2473" y="313"/>
                  </a:lnTo>
                  <a:cubicBezTo>
                    <a:pt x="2418" y="343"/>
                    <a:pt x="2357" y="358"/>
                    <a:pt x="2295" y="358"/>
                  </a:cubicBezTo>
                  <a:cubicBezTo>
                    <a:pt x="2234" y="358"/>
                    <a:pt x="2172" y="343"/>
                    <a:pt x="2116" y="313"/>
                  </a:cubicBezTo>
                  <a:lnTo>
                    <a:pt x="1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8" name="Google Shape;1038;p69"/>
            <p:cNvSpPr/>
            <p:nvPr/>
          </p:nvSpPr>
          <p:spPr>
            <a:xfrm>
              <a:off x="8034127" y="2441922"/>
              <a:ext cx="92680" cy="71870"/>
            </a:xfrm>
            <a:custGeom>
              <a:avLst/>
              <a:gdLst/>
              <a:ahLst/>
              <a:cxnLst/>
              <a:rect l="l" t="t" r="r" b="b"/>
              <a:pathLst>
                <a:path w="3220" h="2497" extrusionOk="0">
                  <a:moveTo>
                    <a:pt x="1856" y="1"/>
                  </a:moveTo>
                  <a:lnTo>
                    <a:pt x="887" y="516"/>
                  </a:lnTo>
                  <a:cubicBezTo>
                    <a:pt x="832" y="547"/>
                    <a:pt x="770" y="562"/>
                    <a:pt x="709" y="562"/>
                  </a:cubicBezTo>
                  <a:cubicBezTo>
                    <a:pt x="647" y="562"/>
                    <a:pt x="586" y="547"/>
                    <a:pt x="529" y="516"/>
                  </a:cubicBezTo>
                  <a:lnTo>
                    <a:pt x="493" y="497"/>
                  </a:lnTo>
                  <a:lnTo>
                    <a:pt x="37" y="2076"/>
                  </a:lnTo>
                  <a:cubicBezTo>
                    <a:pt x="1" y="2203"/>
                    <a:pt x="45" y="2341"/>
                    <a:pt x="147" y="2423"/>
                  </a:cubicBezTo>
                  <a:cubicBezTo>
                    <a:pt x="206" y="2472"/>
                    <a:pt x="280" y="2497"/>
                    <a:pt x="354" y="2497"/>
                  </a:cubicBezTo>
                  <a:cubicBezTo>
                    <a:pt x="408" y="2497"/>
                    <a:pt x="462" y="2484"/>
                    <a:pt x="510" y="2458"/>
                  </a:cubicBezTo>
                  <a:lnTo>
                    <a:pt x="1679" y="1835"/>
                  </a:lnTo>
                  <a:lnTo>
                    <a:pt x="2818" y="2443"/>
                  </a:lnTo>
                  <a:cubicBezTo>
                    <a:pt x="2770" y="2257"/>
                    <a:pt x="2770" y="2060"/>
                    <a:pt x="2825" y="1866"/>
                  </a:cubicBezTo>
                  <a:lnTo>
                    <a:pt x="3220" y="497"/>
                  </a:lnTo>
                  <a:lnTo>
                    <a:pt x="3180" y="516"/>
                  </a:lnTo>
                  <a:cubicBezTo>
                    <a:pt x="3125" y="547"/>
                    <a:pt x="3064" y="562"/>
                    <a:pt x="3002" y="562"/>
                  </a:cubicBezTo>
                  <a:cubicBezTo>
                    <a:pt x="2941" y="562"/>
                    <a:pt x="2879" y="547"/>
                    <a:pt x="2823" y="516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9" name="Google Shape;1039;p69"/>
            <p:cNvSpPr/>
            <p:nvPr/>
          </p:nvSpPr>
          <p:spPr>
            <a:xfrm>
              <a:off x="8087404" y="2522656"/>
              <a:ext cx="65768" cy="38108"/>
            </a:xfrm>
            <a:custGeom>
              <a:avLst/>
              <a:gdLst/>
              <a:ahLst/>
              <a:cxnLst/>
              <a:rect l="l" t="t" r="r" b="b"/>
              <a:pathLst>
                <a:path w="2285" h="1324" extrusionOk="0">
                  <a:moveTo>
                    <a:pt x="0" y="0"/>
                  </a:moveTo>
                  <a:lnTo>
                    <a:pt x="0" y="1323"/>
                  </a:lnTo>
                  <a:lnTo>
                    <a:pt x="2285" y="1323"/>
                  </a:lnTo>
                  <a:lnTo>
                    <a:pt x="2285" y="425"/>
                  </a:lnTo>
                  <a:cubicBezTo>
                    <a:pt x="2196" y="449"/>
                    <a:pt x="2104" y="459"/>
                    <a:pt x="2011" y="459"/>
                  </a:cubicBezTo>
                  <a:lnTo>
                    <a:pt x="1142" y="462"/>
                  </a:lnTo>
                  <a:cubicBezTo>
                    <a:pt x="964" y="462"/>
                    <a:pt x="788" y="418"/>
                    <a:pt x="631" y="3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0" name="Google Shape;1040;p69"/>
            <p:cNvSpPr/>
            <p:nvPr/>
          </p:nvSpPr>
          <p:spPr>
            <a:xfrm>
              <a:off x="8076553" y="2230658"/>
              <a:ext cx="83268" cy="127766"/>
            </a:xfrm>
            <a:custGeom>
              <a:avLst/>
              <a:gdLst/>
              <a:ahLst/>
              <a:cxnLst/>
              <a:rect l="l" t="t" r="r" b="b"/>
              <a:pathLst>
                <a:path w="2893" h="4439" extrusionOk="0">
                  <a:moveTo>
                    <a:pt x="1529" y="0"/>
                  </a:moveTo>
                  <a:cubicBezTo>
                    <a:pt x="1394" y="0"/>
                    <a:pt x="1259" y="79"/>
                    <a:pt x="1213" y="237"/>
                  </a:cubicBezTo>
                  <a:lnTo>
                    <a:pt x="0" y="4437"/>
                  </a:lnTo>
                  <a:lnTo>
                    <a:pt x="586" y="4125"/>
                  </a:lnTo>
                  <a:cubicBezTo>
                    <a:pt x="640" y="4096"/>
                    <a:pt x="700" y="4081"/>
                    <a:pt x="761" y="4081"/>
                  </a:cubicBezTo>
                  <a:cubicBezTo>
                    <a:pt x="823" y="4081"/>
                    <a:pt x="886" y="4097"/>
                    <a:pt x="943" y="4128"/>
                  </a:cubicBezTo>
                  <a:lnTo>
                    <a:pt x="1528" y="4439"/>
                  </a:lnTo>
                  <a:lnTo>
                    <a:pt x="2114" y="4128"/>
                  </a:lnTo>
                  <a:cubicBezTo>
                    <a:pt x="2169" y="4097"/>
                    <a:pt x="2231" y="4082"/>
                    <a:pt x="2293" y="4082"/>
                  </a:cubicBezTo>
                  <a:cubicBezTo>
                    <a:pt x="2355" y="4082"/>
                    <a:pt x="2416" y="4097"/>
                    <a:pt x="2472" y="4128"/>
                  </a:cubicBezTo>
                  <a:lnTo>
                    <a:pt x="2770" y="4285"/>
                  </a:lnTo>
                  <a:lnTo>
                    <a:pt x="2892" y="3865"/>
                  </a:lnTo>
                  <a:lnTo>
                    <a:pt x="1845" y="237"/>
                  </a:lnTo>
                  <a:cubicBezTo>
                    <a:pt x="1799" y="79"/>
                    <a:pt x="1664" y="0"/>
                    <a:pt x="1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1" name="Google Shape;1041;p69"/>
            <p:cNvSpPr/>
            <p:nvPr/>
          </p:nvSpPr>
          <p:spPr>
            <a:xfrm>
              <a:off x="8293429" y="2371520"/>
              <a:ext cx="95587" cy="63120"/>
            </a:xfrm>
            <a:custGeom>
              <a:avLst/>
              <a:gdLst/>
              <a:ahLst/>
              <a:cxnLst/>
              <a:rect l="l" t="t" r="r" b="b"/>
              <a:pathLst>
                <a:path w="3321" h="2193" extrusionOk="0">
                  <a:moveTo>
                    <a:pt x="262" y="0"/>
                  </a:moveTo>
                  <a:lnTo>
                    <a:pt x="1" y="139"/>
                  </a:lnTo>
                  <a:lnTo>
                    <a:pt x="516" y="1921"/>
                  </a:lnTo>
                  <a:lnTo>
                    <a:pt x="1027" y="2193"/>
                  </a:lnTo>
                  <a:lnTo>
                    <a:pt x="1996" y="1676"/>
                  </a:lnTo>
                  <a:cubicBezTo>
                    <a:pt x="2051" y="1646"/>
                    <a:pt x="2113" y="1631"/>
                    <a:pt x="2174" y="1631"/>
                  </a:cubicBezTo>
                  <a:cubicBezTo>
                    <a:pt x="2236" y="1631"/>
                    <a:pt x="2297" y="1646"/>
                    <a:pt x="2354" y="1676"/>
                  </a:cubicBezTo>
                  <a:lnTo>
                    <a:pt x="3320" y="2193"/>
                  </a:lnTo>
                  <a:lnTo>
                    <a:pt x="2771" y="290"/>
                  </a:lnTo>
                  <a:lnTo>
                    <a:pt x="2735" y="310"/>
                  </a:lnTo>
                  <a:cubicBezTo>
                    <a:pt x="2680" y="342"/>
                    <a:pt x="2618" y="357"/>
                    <a:pt x="2556" y="357"/>
                  </a:cubicBezTo>
                  <a:cubicBezTo>
                    <a:pt x="2495" y="357"/>
                    <a:pt x="2434" y="342"/>
                    <a:pt x="2378" y="312"/>
                  </a:cubicBezTo>
                  <a:lnTo>
                    <a:pt x="1793" y="0"/>
                  </a:lnTo>
                  <a:lnTo>
                    <a:pt x="1206" y="312"/>
                  </a:lnTo>
                  <a:cubicBezTo>
                    <a:pt x="1150" y="342"/>
                    <a:pt x="1089" y="358"/>
                    <a:pt x="1027" y="358"/>
                  </a:cubicBezTo>
                  <a:cubicBezTo>
                    <a:pt x="966" y="358"/>
                    <a:pt x="904" y="342"/>
                    <a:pt x="848" y="312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2" name="Google Shape;1042;p69"/>
            <p:cNvSpPr/>
            <p:nvPr/>
          </p:nvSpPr>
          <p:spPr>
            <a:xfrm>
              <a:off x="8316714" y="2441922"/>
              <a:ext cx="92651" cy="71870"/>
            </a:xfrm>
            <a:custGeom>
              <a:avLst/>
              <a:gdLst/>
              <a:ahLst/>
              <a:cxnLst/>
              <a:rect l="l" t="t" r="r" b="b"/>
              <a:pathLst>
                <a:path w="3219" h="2497" extrusionOk="0">
                  <a:moveTo>
                    <a:pt x="2725" y="497"/>
                  </a:moveTo>
                  <a:lnTo>
                    <a:pt x="2725" y="497"/>
                  </a:lnTo>
                  <a:lnTo>
                    <a:pt x="2725" y="497"/>
                  </a:lnTo>
                  <a:close/>
                  <a:moveTo>
                    <a:pt x="1365" y="1"/>
                  </a:moveTo>
                  <a:lnTo>
                    <a:pt x="398" y="516"/>
                  </a:lnTo>
                  <a:cubicBezTo>
                    <a:pt x="342" y="547"/>
                    <a:pt x="280" y="562"/>
                    <a:pt x="219" y="562"/>
                  </a:cubicBezTo>
                  <a:cubicBezTo>
                    <a:pt x="157" y="562"/>
                    <a:pt x="96" y="547"/>
                    <a:pt x="40" y="516"/>
                  </a:cubicBezTo>
                  <a:lnTo>
                    <a:pt x="1" y="497"/>
                  </a:lnTo>
                  <a:lnTo>
                    <a:pt x="1" y="497"/>
                  </a:lnTo>
                  <a:lnTo>
                    <a:pt x="395" y="1866"/>
                  </a:lnTo>
                  <a:cubicBezTo>
                    <a:pt x="451" y="2060"/>
                    <a:pt x="452" y="2257"/>
                    <a:pt x="402" y="2443"/>
                  </a:cubicBezTo>
                  <a:lnTo>
                    <a:pt x="1540" y="1835"/>
                  </a:lnTo>
                  <a:lnTo>
                    <a:pt x="2709" y="2458"/>
                  </a:lnTo>
                  <a:cubicBezTo>
                    <a:pt x="2711" y="2458"/>
                    <a:pt x="2778" y="2496"/>
                    <a:pt x="2869" y="2496"/>
                  </a:cubicBezTo>
                  <a:cubicBezTo>
                    <a:pt x="2930" y="2496"/>
                    <a:pt x="3002" y="2479"/>
                    <a:pt x="3072" y="2423"/>
                  </a:cubicBezTo>
                  <a:cubicBezTo>
                    <a:pt x="3175" y="2339"/>
                    <a:pt x="3218" y="2202"/>
                    <a:pt x="3182" y="2076"/>
                  </a:cubicBezTo>
                  <a:lnTo>
                    <a:pt x="2725" y="497"/>
                  </a:lnTo>
                  <a:lnTo>
                    <a:pt x="2688" y="516"/>
                  </a:lnTo>
                  <a:cubicBezTo>
                    <a:pt x="2633" y="546"/>
                    <a:pt x="2573" y="560"/>
                    <a:pt x="2512" y="560"/>
                  </a:cubicBezTo>
                  <a:cubicBezTo>
                    <a:pt x="2451" y="560"/>
                    <a:pt x="2389" y="546"/>
                    <a:pt x="2333" y="516"/>
                  </a:cubicBezTo>
                  <a:lnTo>
                    <a:pt x="1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3" name="Google Shape;1043;p69"/>
            <p:cNvSpPr/>
            <p:nvPr/>
          </p:nvSpPr>
          <p:spPr>
            <a:xfrm>
              <a:off x="8290407" y="2522685"/>
              <a:ext cx="65768" cy="38108"/>
            </a:xfrm>
            <a:custGeom>
              <a:avLst/>
              <a:gdLst/>
              <a:ahLst/>
              <a:cxnLst/>
              <a:rect l="l" t="t" r="r" b="b"/>
              <a:pathLst>
                <a:path w="2285" h="1324" extrusionOk="0">
                  <a:moveTo>
                    <a:pt x="2285" y="1"/>
                  </a:moveTo>
                  <a:lnTo>
                    <a:pt x="1655" y="335"/>
                  </a:lnTo>
                  <a:cubicBezTo>
                    <a:pt x="1497" y="418"/>
                    <a:pt x="1321" y="462"/>
                    <a:pt x="1144" y="462"/>
                  </a:cubicBezTo>
                  <a:lnTo>
                    <a:pt x="279" y="462"/>
                  </a:lnTo>
                  <a:cubicBezTo>
                    <a:pt x="176" y="462"/>
                    <a:pt x="81" y="448"/>
                    <a:pt x="0" y="426"/>
                  </a:cubicBezTo>
                  <a:lnTo>
                    <a:pt x="0" y="1324"/>
                  </a:lnTo>
                  <a:lnTo>
                    <a:pt x="2285" y="1324"/>
                  </a:lnTo>
                  <a:lnTo>
                    <a:pt x="2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4" name="Google Shape;1044;p69"/>
            <p:cNvSpPr/>
            <p:nvPr/>
          </p:nvSpPr>
          <p:spPr>
            <a:xfrm>
              <a:off x="8283844" y="2230687"/>
              <a:ext cx="83268" cy="127737"/>
            </a:xfrm>
            <a:custGeom>
              <a:avLst/>
              <a:gdLst/>
              <a:ahLst/>
              <a:cxnLst/>
              <a:rect l="l" t="t" r="r" b="b"/>
              <a:pathLst>
                <a:path w="2893" h="4438" extrusionOk="0">
                  <a:moveTo>
                    <a:pt x="1363" y="0"/>
                  </a:moveTo>
                  <a:cubicBezTo>
                    <a:pt x="1228" y="0"/>
                    <a:pt x="1093" y="79"/>
                    <a:pt x="1046" y="237"/>
                  </a:cubicBezTo>
                  <a:lnTo>
                    <a:pt x="1" y="3865"/>
                  </a:lnTo>
                  <a:lnTo>
                    <a:pt x="60" y="4073"/>
                  </a:lnTo>
                  <a:lnTo>
                    <a:pt x="120" y="4284"/>
                  </a:lnTo>
                  <a:lnTo>
                    <a:pt x="418" y="4127"/>
                  </a:lnTo>
                  <a:cubicBezTo>
                    <a:pt x="474" y="4096"/>
                    <a:pt x="535" y="4081"/>
                    <a:pt x="597" y="4081"/>
                  </a:cubicBezTo>
                  <a:cubicBezTo>
                    <a:pt x="659" y="4081"/>
                    <a:pt x="721" y="4096"/>
                    <a:pt x="776" y="4127"/>
                  </a:cubicBezTo>
                  <a:lnTo>
                    <a:pt x="1362" y="4438"/>
                  </a:lnTo>
                  <a:lnTo>
                    <a:pt x="1949" y="4127"/>
                  </a:lnTo>
                  <a:cubicBezTo>
                    <a:pt x="2004" y="4096"/>
                    <a:pt x="2066" y="4081"/>
                    <a:pt x="2127" y="4081"/>
                  </a:cubicBezTo>
                  <a:cubicBezTo>
                    <a:pt x="2189" y="4081"/>
                    <a:pt x="2251" y="4096"/>
                    <a:pt x="2307" y="4127"/>
                  </a:cubicBezTo>
                  <a:lnTo>
                    <a:pt x="2892" y="4438"/>
                  </a:lnTo>
                  <a:lnTo>
                    <a:pt x="1680" y="237"/>
                  </a:lnTo>
                  <a:cubicBezTo>
                    <a:pt x="1633" y="79"/>
                    <a:pt x="149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45" name="Google Shape;1045;p69"/>
          <p:cNvGrpSpPr/>
          <p:nvPr/>
        </p:nvGrpSpPr>
        <p:grpSpPr>
          <a:xfrm>
            <a:off x="7231470" y="2230687"/>
            <a:ext cx="373885" cy="373798"/>
            <a:chOff x="7231470" y="2230687"/>
            <a:chExt cx="373885" cy="373798"/>
          </a:xfrm>
        </p:grpSpPr>
        <p:sp>
          <p:nvSpPr>
            <p:cNvPr id="1046" name="Google Shape;1046;p69"/>
            <p:cNvSpPr/>
            <p:nvPr/>
          </p:nvSpPr>
          <p:spPr>
            <a:xfrm>
              <a:off x="7370201" y="2230687"/>
              <a:ext cx="95673" cy="58630"/>
            </a:xfrm>
            <a:custGeom>
              <a:avLst/>
              <a:gdLst/>
              <a:ahLst/>
              <a:cxnLst/>
              <a:rect l="l" t="t" r="r" b="b"/>
              <a:pathLst>
                <a:path w="3324" h="2037" extrusionOk="0">
                  <a:moveTo>
                    <a:pt x="1" y="0"/>
                  </a:moveTo>
                  <a:lnTo>
                    <a:pt x="1" y="380"/>
                  </a:lnTo>
                  <a:cubicBezTo>
                    <a:pt x="1" y="1294"/>
                    <a:pt x="747" y="2037"/>
                    <a:pt x="1665" y="2037"/>
                  </a:cubicBezTo>
                  <a:cubicBezTo>
                    <a:pt x="1727" y="2037"/>
                    <a:pt x="1790" y="2033"/>
                    <a:pt x="1854" y="2026"/>
                  </a:cubicBezTo>
                  <a:cubicBezTo>
                    <a:pt x="2694" y="1933"/>
                    <a:pt x="3324" y="1207"/>
                    <a:pt x="3324" y="358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7" name="Google Shape;1047;p69"/>
            <p:cNvSpPr/>
            <p:nvPr/>
          </p:nvSpPr>
          <p:spPr>
            <a:xfrm>
              <a:off x="7359034" y="2358193"/>
              <a:ext cx="67236" cy="74835"/>
            </a:xfrm>
            <a:custGeom>
              <a:avLst/>
              <a:gdLst/>
              <a:ahLst/>
              <a:cxnLst/>
              <a:rect l="l" t="t" r="r" b="b"/>
              <a:pathLst>
                <a:path w="2336" h="2600" extrusionOk="0">
                  <a:moveTo>
                    <a:pt x="2066" y="0"/>
                  </a:moveTo>
                  <a:cubicBezTo>
                    <a:pt x="926" y="0"/>
                    <a:pt x="0" y="926"/>
                    <a:pt x="0" y="2066"/>
                  </a:cubicBezTo>
                  <a:cubicBezTo>
                    <a:pt x="15" y="2421"/>
                    <a:pt x="276" y="2599"/>
                    <a:pt x="537" y="2599"/>
                  </a:cubicBezTo>
                  <a:cubicBezTo>
                    <a:pt x="798" y="2599"/>
                    <a:pt x="1058" y="2422"/>
                    <a:pt x="1072" y="2066"/>
                  </a:cubicBezTo>
                  <a:lnTo>
                    <a:pt x="1072" y="1454"/>
                  </a:lnTo>
                  <a:cubicBezTo>
                    <a:pt x="1072" y="909"/>
                    <a:pt x="1516" y="465"/>
                    <a:pt x="2060" y="463"/>
                  </a:cubicBezTo>
                  <a:cubicBezTo>
                    <a:pt x="2159" y="463"/>
                    <a:pt x="2251" y="405"/>
                    <a:pt x="2283" y="310"/>
                  </a:cubicBezTo>
                  <a:cubicBezTo>
                    <a:pt x="2336" y="148"/>
                    <a:pt x="2217" y="0"/>
                    <a:pt x="2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8" name="Google Shape;1048;p69"/>
            <p:cNvSpPr/>
            <p:nvPr/>
          </p:nvSpPr>
          <p:spPr>
            <a:xfrm>
              <a:off x="7372619" y="2366108"/>
              <a:ext cx="97256" cy="110410"/>
            </a:xfrm>
            <a:custGeom>
              <a:avLst/>
              <a:gdLst/>
              <a:ahLst/>
              <a:cxnLst/>
              <a:rect l="l" t="t" r="r" b="b"/>
              <a:pathLst>
                <a:path w="3379" h="3836" extrusionOk="0">
                  <a:moveTo>
                    <a:pt x="2572" y="0"/>
                  </a:moveTo>
                  <a:cubicBezTo>
                    <a:pt x="2559" y="529"/>
                    <a:pt x="2127" y="957"/>
                    <a:pt x="1595" y="958"/>
                  </a:cubicBezTo>
                  <a:cubicBezTo>
                    <a:pt x="1468" y="958"/>
                    <a:pt x="1361" y="1060"/>
                    <a:pt x="1361" y="1189"/>
                  </a:cubicBezTo>
                  <a:lnTo>
                    <a:pt x="1361" y="1792"/>
                  </a:lnTo>
                  <a:cubicBezTo>
                    <a:pt x="1363" y="2502"/>
                    <a:pt x="778" y="3077"/>
                    <a:pt x="79" y="3077"/>
                  </a:cubicBezTo>
                  <a:cubicBezTo>
                    <a:pt x="53" y="3077"/>
                    <a:pt x="27" y="3076"/>
                    <a:pt x="0" y="3075"/>
                  </a:cubicBezTo>
                  <a:lnTo>
                    <a:pt x="0" y="3075"/>
                  </a:lnTo>
                  <a:cubicBezTo>
                    <a:pt x="374" y="3538"/>
                    <a:pt x="947" y="3835"/>
                    <a:pt x="1588" y="3835"/>
                  </a:cubicBezTo>
                  <a:cubicBezTo>
                    <a:pt x="1713" y="3835"/>
                    <a:pt x="1816" y="3732"/>
                    <a:pt x="1816" y="3606"/>
                  </a:cubicBezTo>
                  <a:lnTo>
                    <a:pt x="1816" y="2398"/>
                  </a:lnTo>
                  <a:cubicBezTo>
                    <a:pt x="1816" y="1532"/>
                    <a:pt x="2515" y="825"/>
                    <a:pt x="3378" y="812"/>
                  </a:cubicBezTo>
                  <a:cubicBezTo>
                    <a:pt x="3194" y="469"/>
                    <a:pt x="2911" y="188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9" name="Google Shape;1049;p69"/>
            <p:cNvSpPr/>
            <p:nvPr/>
          </p:nvSpPr>
          <p:spPr>
            <a:xfrm>
              <a:off x="7446878" y="2410952"/>
              <a:ext cx="30941" cy="58803"/>
            </a:xfrm>
            <a:custGeom>
              <a:avLst/>
              <a:gdLst/>
              <a:ahLst/>
              <a:cxnLst/>
              <a:rect l="l" t="t" r="r" b="b"/>
              <a:pathLst>
                <a:path w="1075" h="2043" extrusionOk="0">
                  <a:moveTo>
                    <a:pt x="842" y="0"/>
                  </a:moveTo>
                  <a:cubicBezTo>
                    <a:pt x="379" y="0"/>
                    <a:pt x="1" y="379"/>
                    <a:pt x="1" y="843"/>
                  </a:cubicBezTo>
                  <a:lnTo>
                    <a:pt x="1" y="2042"/>
                  </a:lnTo>
                  <a:cubicBezTo>
                    <a:pt x="641" y="1689"/>
                    <a:pt x="1074" y="1010"/>
                    <a:pt x="1074" y="231"/>
                  </a:cubicBezTo>
                  <a:cubicBezTo>
                    <a:pt x="1073" y="106"/>
                    <a:pt x="96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0" name="Google Shape;1050;p69"/>
            <p:cNvSpPr/>
            <p:nvPr/>
          </p:nvSpPr>
          <p:spPr>
            <a:xfrm>
              <a:off x="7231470" y="2230687"/>
              <a:ext cx="373885" cy="373798"/>
            </a:xfrm>
            <a:custGeom>
              <a:avLst/>
              <a:gdLst/>
              <a:ahLst/>
              <a:cxnLst/>
              <a:rect l="l" t="t" r="r" b="b"/>
              <a:pathLst>
                <a:path w="12990" h="12987" extrusionOk="0">
                  <a:moveTo>
                    <a:pt x="6494" y="3684"/>
                  </a:moveTo>
                  <a:cubicBezTo>
                    <a:pt x="7870" y="3684"/>
                    <a:pt x="9246" y="4621"/>
                    <a:pt x="9319" y="6496"/>
                  </a:cubicBezTo>
                  <a:cubicBezTo>
                    <a:pt x="9319" y="8057"/>
                    <a:pt x="8055" y="9322"/>
                    <a:pt x="6493" y="9322"/>
                  </a:cubicBezTo>
                  <a:cubicBezTo>
                    <a:pt x="4933" y="9322"/>
                    <a:pt x="3667" y="8057"/>
                    <a:pt x="3667" y="6496"/>
                  </a:cubicBezTo>
                  <a:cubicBezTo>
                    <a:pt x="3742" y="4621"/>
                    <a:pt x="5118" y="3684"/>
                    <a:pt x="6494" y="3684"/>
                  </a:cubicBezTo>
                  <a:close/>
                  <a:moveTo>
                    <a:pt x="381" y="0"/>
                  </a:moveTo>
                  <a:cubicBezTo>
                    <a:pt x="172" y="0"/>
                    <a:pt x="1" y="170"/>
                    <a:pt x="1" y="380"/>
                  </a:cubicBezTo>
                  <a:lnTo>
                    <a:pt x="1" y="4464"/>
                  </a:lnTo>
                  <a:cubicBezTo>
                    <a:pt x="1" y="4674"/>
                    <a:pt x="172" y="4844"/>
                    <a:pt x="381" y="4844"/>
                  </a:cubicBezTo>
                  <a:lnTo>
                    <a:pt x="2030" y="4844"/>
                  </a:lnTo>
                  <a:lnTo>
                    <a:pt x="2030" y="12607"/>
                  </a:lnTo>
                  <a:cubicBezTo>
                    <a:pt x="2030" y="12817"/>
                    <a:pt x="2199" y="12986"/>
                    <a:pt x="2409" y="12986"/>
                  </a:cubicBezTo>
                  <a:lnTo>
                    <a:pt x="10554" y="12986"/>
                  </a:lnTo>
                  <a:cubicBezTo>
                    <a:pt x="10764" y="12986"/>
                    <a:pt x="10933" y="12817"/>
                    <a:pt x="10933" y="12607"/>
                  </a:cubicBezTo>
                  <a:lnTo>
                    <a:pt x="10933" y="4844"/>
                  </a:lnTo>
                  <a:lnTo>
                    <a:pt x="12609" y="4844"/>
                  </a:lnTo>
                  <a:cubicBezTo>
                    <a:pt x="12818" y="4844"/>
                    <a:pt x="12987" y="4674"/>
                    <a:pt x="12987" y="4464"/>
                  </a:cubicBezTo>
                  <a:lnTo>
                    <a:pt x="12987" y="380"/>
                  </a:lnTo>
                  <a:cubicBezTo>
                    <a:pt x="12990" y="171"/>
                    <a:pt x="12818" y="0"/>
                    <a:pt x="12606" y="0"/>
                  </a:cubicBezTo>
                  <a:lnTo>
                    <a:pt x="8906" y="0"/>
                  </a:lnTo>
                  <a:lnTo>
                    <a:pt x="8906" y="380"/>
                  </a:lnTo>
                  <a:cubicBezTo>
                    <a:pt x="8839" y="1985"/>
                    <a:pt x="7660" y="2786"/>
                    <a:pt x="6482" y="2786"/>
                  </a:cubicBezTo>
                  <a:cubicBezTo>
                    <a:pt x="5304" y="2786"/>
                    <a:pt x="4126" y="1984"/>
                    <a:pt x="4060" y="380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51" name="Google Shape;1051;p69"/>
          <p:cNvGrpSpPr/>
          <p:nvPr/>
        </p:nvGrpSpPr>
        <p:grpSpPr>
          <a:xfrm>
            <a:off x="6407110" y="2230600"/>
            <a:ext cx="373942" cy="374173"/>
            <a:chOff x="6407110" y="2230600"/>
            <a:chExt cx="373942" cy="374173"/>
          </a:xfrm>
        </p:grpSpPr>
        <p:sp>
          <p:nvSpPr>
            <p:cNvPr id="1052" name="Google Shape;1052;p69"/>
            <p:cNvSpPr/>
            <p:nvPr/>
          </p:nvSpPr>
          <p:spPr>
            <a:xfrm>
              <a:off x="6610142" y="2407814"/>
              <a:ext cx="170910" cy="196959"/>
            </a:xfrm>
            <a:custGeom>
              <a:avLst/>
              <a:gdLst/>
              <a:ahLst/>
              <a:cxnLst/>
              <a:rect l="l" t="t" r="r" b="b"/>
              <a:pathLst>
                <a:path w="5938" h="6843" extrusionOk="0">
                  <a:moveTo>
                    <a:pt x="4401" y="2174"/>
                  </a:moveTo>
                  <a:cubicBezTo>
                    <a:pt x="4498" y="2174"/>
                    <a:pt x="4596" y="2210"/>
                    <a:pt x="4672" y="2284"/>
                  </a:cubicBezTo>
                  <a:cubicBezTo>
                    <a:pt x="4821" y="2432"/>
                    <a:pt x="4821" y="2677"/>
                    <a:pt x="4672" y="2825"/>
                  </a:cubicBezTo>
                  <a:lnTo>
                    <a:pt x="3042" y="4455"/>
                  </a:lnTo>
                  <a:cubicBezTo>
                    <a:pt x="2967" y="4529"/>
                    <a:pt x="2870" y="4566"/>
                    <a:pt x="2772" y="4566"/>
                  </a:cubicBezTo>
                  <a:cubicBezTo>
                    <a:pt x="2675" y="4566"/>
                    <a:pt x="2577" y="4529"/>
                    <a:pt x="2503" y="4455"/>
                  </a:cubicBezTo>
                  <a:lnTo>
                    <a:pt x="1686" y="3640"/>
                  </a:lnTo>
                  <a:cubicBezTo>
                    <a:pt x="1539" y="3491"/>
                    <a:pt x="1539" y="3250"/>
                    <a:pt x="1686" y="3101"/>
                  </a:cubicBezTo>
                  <a:cubicBezTo>
                    <a:pt x="1760" y="3027"/>
                    <a:pt x="1857" y="2990"/>
                    <a:pt x="1955" y="2990"/>
                  </a:cubicBezTo>
                  <a:cubicBezTo>
                    <a:pt x="2052" y="2990"/>
                    <a:pt x="2150" y="3027"/>
                    <a:pt x="2225" y="3101"/>
                  </a:cubicBezTo>
                  <a:lnTo>
                    <a:pt x="2771" y="3647"/>
                  </a:lnTo>
                  <a:lnTo>
                    <a:pt x="4133" y="2284"/>
                  </a:lnTo>
                  <a:cubicBezTo>
                    <a:pt x="4206" y="2210"/>
                    <a:pt x="4303" y="2174"/>
                    <a:pt x="4401" y="2174"/>
                  </a:cubicBezTo>
                  <a:close/>
                  <a:moveTo>
                    <a:pt x="2971" y="1"/>
                  </a:moveTo>
                  <a:cubicBezTo>
                    <a:pt x="2921" y="1"/>
                    <a:pt x="2871" y="12"/>
                    <a:pt x="2824" y="35"/>
                  </a:cubicBezTo>
                  <a:lnTo>
                    <a:pt x="183" y="1355"/>
                  </a:lnTo>
                  <a:cubicBezTo>
                    <a:pt x="72" y="1409"/>
                    <a:pt x="1" y="1525"/>
                    <a:pt x="1" y="1649"/>
                  </a:cubicBezTo>
                  <a:lnTo>
                    <a:pt x="1" y="2852"/>
                  </a:lnTo>
                  <a:cubicBezTo>
                    <a:pt x="1" y="4658"/>
                    <a:pt x="1152" y="6254"/>
                    <a:pt x="2863" y="6825"/>
                  </a:cubicBezTo>
                  <a:cubicBezTo>
                    <a:pt x="2898" y="6837"/>
                    <a:pt x="2935" y="6843"/>
                    <a:pt x="2970" y="6843"/>
                  </a:cubicBezTo>
                  <a:cubicBezTo>
                    <a:pt x="3006" y="6843"/>
                    <a:pt x="3042" y="6837"/>
                    <a:pt x="3075" y="6825"/>
                  </a:cubicBezTo>
                  <a:cubicBezTo>
                    <a:pt x="4788" y="6254"/>
                    <a:pt x="5938" y="4656"/>
                    <a:pt x="5938" y="2852"/>
                  </a:cubicBezTo>
                  <a:lnTo>
                    <a:pt x="5938" y="1536"/>
                  </a:lnTo>
                  <a:cubicBezTo>
                    <a:pt x="5938" y="1437"/>
                    <a:pt x="5858" y="1355"/>
                    <a:pt x="5758" y="1355"/>
                  </a:cubicBezTo>
                  <a:lnTo>
                    <a:pt x="3118" y="35"/>
                  </a:lnTo>
                  <a:cubicBezTo>
                    <a:pt x="3071" y="12"/>
                    <a:pt x="3021" y="1"/>
                    <a:pt x="2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3" name="Google Shape;1053;p69"/>
            <p:cNvSpPr/>
            <p:nvPr/>
          </p:nvSpPr>
          <p:spPr>
            <a:xfrm>
              <a:off x="6407110" y="2230600"/>
              <a:ext cx="192900" cy="201909"/>
            </a:xfrm>
            <a:custGeom>
              <a:avLst/>
              <a:gdLst/>
              <a:ahLst/>
              <a:cxnLst/>
              <a:rect l="l" t="t" r="r" b="b"/>
              <a:pathLst>
                <a:path w="6702" h="7015" extrusionOk="0">
                  <a:moveTo>
                    <a:pt x="5275" y="1"/>
                  </a:moveTo>
                  <a:cubicBezTo>
                    <a:pt x="2367" y="1"/>
                    <a:pt x="2" y="2366"/>
                    <a:pt x="2" y="5273"/>
                  </a:cubicBezTo>
                  <a:cubicBezTo>
                    <a:pt x="0" y="6234"/>
                    <a:pt x="780" y="7014"/>
                    <a:pt x="1738" y="7014"/>
                  </a:cubicBezTo>
                  <a:cubicBezTo>
                    <a:pt x="2698" y="7014"/>
                    <a:pt x="3479" y="6234"/>
                    <a:pt x="3479" y="5273"/>
                  </a:cubicBezTo>
                  <a:lnTo>
                    <a:pt x="3479" y="2990"/>
                  </a:lnTo>
                  <a:cubicBezTo>
                    <a:pt x="3479" y="2390"/>
                    <a:pt x="3972" y="1930"/>
                    <a:pt x="4527" y="1930"/>
                  </a:cubicBezTo>
                  <a:cubicBezTo>
                    <a:pt x="4644" y="1930"/>
                    <a:pt x="4764" y="1950"/>
                    <a:pt x="4883" y="1994"/>
                  </a:cubicBezTo>
                  <a:cubicBezTo>
                    <a:pt x="5015" y="2044"/>
                    <a:pt x="5146" y="2066"/>
                    <a:pt x="5272" y="2066"/>
                  </a:cubicBezTo>
                  <a:cubicBezTo>
                    <a:pt x="6099" y="2066"/>
                    <a:pt x="6702" y="1089"/>
                    <a:pt x="5988" y="230"/>
                  </a:cubicBezTo>
                  <a:cubicBezTo>
                    <a:pt x="5879" y="98"/>
                    <a:pt x="5718" y="18"/>
                    <a:pt x="5547" y="8"/>
                  </a:cubicBezTo>
                  <a:cubicBezTo>
                    <a:pt x="5456" y="3"/>
                    <a:pt x="5365" y="1"/>
                    <a:pt x="5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4" name="Google Shape;1054;p69"/>
            <p:cNvSpPr/>
            <p:nvPr/>
          </p:nvSpPr>
          <p:spPr>
            <a:xfrm>
              <a:off x="6420753" y="2238688"/>
              <a:ext cx="281694" cy="294762"/>
            </a:xfrm>
            <a:custGeom>
              <a:avLst/>
              <a:gdLst/>
              <a:ahLst/>
              <a:cxnLst/>
              <a:rect l="l" t="t" r="r" b="b"/>
              <a:pathLst>
                <a:path w="9787" h="10241" extrusionOk="0">
                  <a:moveTo>
                    <a:pt x="6401" y="0"/>
                  </a:moveTo>
                  <a:cubicBezTo>
                    <a:pt x="6976" y="1155"/>
                    <a:pt x="6103" y="2560"/>
                    <a:pt x="4810" y="2560"/>
                  </a:cubicBezTo>
                  <a:cubicBezTo>
                    <a:pt x="4805" y="2560"/>
                    <a:pt x="4800" y="2560"/>
                    <a:pt x="4794" y="2560"/>
                  </a:cubicBezTo>
                  <a:cubicBezTo>
                    <a:pt x="4228" y="2560"/>
                    <a:pt x="3766" y="3020"/>
                    <a:pt x="3766" y="3589"/>
                  </a:cubicBezTo>
                  <a:lnTo>
                    <a:pt x="3766" y="4995"/>
                  </a:lnTo>
                  <a:cubicBezTo>
                    <a:pt x="3779" y="6438"/>
                    <a:pt x="2552" y="7485"/>
                    <a:pt x="1253" y="7485"/>
                  </a:cubicBezTo>
                  <a:cubicBezTo>
                    <a:pt x="830" y="7485"/>
                    <a:pt x="399" y="7374"/>
                    <a:pt x="1" y="7129"/>
                  </a:cubicBezTo>
                  <a:lnTo>
                    <a:pt x="1" y="7129"/>
                  </a:lnTo>
                  <a:cubicBezTo>
                    <a:pt x="821" y="8961"/>
                    <a:pt x="2660" y="10240"/>
                    <a:pt x="4792" y="10240"/>
                  </a:cubicBezTo>
                  <a:cubicBezTo>
                    <a:pt x="4793" y="10240"/>
                    <a:pt x="4795" y="10240"/>
                    <a:pt x="4796" y="10240"/>
                  </a:cubicBezTo>
                  <a:cubicBezTo>
                    <a:pt x="5364" y="10240"/>
                    <a:pt x="5821" y="9774"/>
                    <a:pt x="5821" y="9206"/>
                  </a:cubicBezTo>
                  <a:lnTo>
                    <a:pt x="5821" y="6399"/>
                  </a:lnTo>
                  <a:cubicBezTo>
                    <a:pt x="5820" y="4642"/>
                    <a:pt x="7253" y="3209"/>
                    <a:pt x="9011" y="3209"/>
                  </a:cubicBezTo>
                  <a:cubicBezTo>
                    <a:pt x="9289" y="3209"/>
                    <a:pt x="9551" y="3273"/>
                    <a:pt x="9787" y="3386"/>
                  </a:cubicBezTo>
                  <a:cubicBezTo>
                    <a:pt x="9271" y="1783"/>
                    <a:pt x="8002" y="516"/>
                    <a:pt x="6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5" name="Google Shape;1055;p69"/>
            <p:cNvSpPr/>
            <p:nvPr/>
          </p:nvSpPr>
          <p:spPr>
            <a:xfrm>
              <a:off x="6610142" y="2352696"/>
              <a:ext cx="100221" cy="72359"/>
            </a:xfrm>
            <a:custGeom>
              <a:avLst/>
              <a:gdLst/>
              <a:ahLst/>
              <a:cxnLst/>
              <a:rect l="l" t="t" r="r" b="b"/>
              <a:pathLst>
                <a:path w="3482" h="2514" extrusionOk="0">
                  <a:moveTo>
                    <a:pt x="2447" y="0"/>
                  </a:moveTo>
                  <a:cubicBezTo>
                    <a:pt x="1099" y="0"/>
                    <a:pt x="1" y="1097"/>
                    <a:pt x="1" y="2447"/>
                  </a:cubicBezTo>
                  <a:lnTo>
                    <a:pt x="1" y="2514"/>
                  </a:lnTo>
                  <a:lnTo>
                    <a:pt x="2476" y="1277"/>
                  </a:lnTo>
                  <a:cubicBezTo>
                    <a:pt x="2627" y="1200"/>
                    <a:pt x="2795" y="1162"/>
                    <a:pt x="2964" y="1162"/>
                  </a:cubicBezTo>
                  <a:cubicBezTo>
                    <a:pt x="3132" y="1162"/>
                    <a:pt x="3300" y="1200"/>
                    <a:pt x="3452" y="1277"/>
                  </a:cubicBezTo>
                  <a:lnTo>
                    <a:pt x="3475" y="1287"/>
                  </a:lnTo>
                  <a:cubicBezTo>
                    <a:pt x="3480" y="1204"/>
                    <a:pt x="3481" y="1117"/>
                    <a:pt x="3481" y="1031"/>
                  </a:cubicBezTo>
                  <a:cubicBezTo>
                    <a:pt x="3481" y="465"/>
                    <a:pt x="3017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56" name="Google Shape;1056;p69"/>
          <p:cNvGrpSpPr/>
          <p:nvPr/>
        </p:nvGrpSpPr>
        <p:grpSpPr>
          <a:xfrm>
            <a:off x="7227728" y="2825448"/>
            <a:ext cx="381195" cy="373885"/>
            <a:chOff x="7227728" y="2825448"/>
            <a:chExt cx="381195" cy="373885"/>
          </a:xfrm>
        </p:grpSpPr>
        <p:sp>
          <p:nvSpPr>
            <p:cNvPr id="1057" name="Google Shape;1057;p69"/>
            <p:cNvSpPr/>
            <p:nvPr/>
          </p:nvSpPr>
          <p:spPr>
            <a:xfrm>
              <a:off x="7231067" y="2825448"/>
              <a:ext cx="374288" cy="270930"/>
            </a:xfrm>
            <a:custGeom>
              <a:avLst/>
              <a:gdLst/>
              <a:ahLst/>
              <a:cxnLst/>
              <a:rect l="l" t="t" r="r" b="b"/>
              <a:pathLst>
                <a:path w="13004" h="9413" extrusionOk="0">
                  <a:moveTo>
                    <a:pt x="10585" y="1"/>
                  </a:moveTo>
                  <a:cubicBezTo>
                    <a:pt x="8120" y="1"/>
                    <a:pt x="6127" y="2000"/>
                    <a:pt x="6127" y="4466"/>
                  </a:cubicBezTo>
                  <a:lnTo>
                    <a:pt x="6127" y="6026"/>
                  </a:lnTo>
                  <a:cubicBezTo>
                    <a:pt x="5327" y="4840"/>
                    <a:pt x="3966" y="4060"/>
                    <a:pt x="2425" y="4060"/>
                  </a:cubicBezTo>
                  <a:lnTo>
                    <a:pt x="383" y="4060"/>
                  </a:lnTo>
                  <a:cubicBezTo>
                    <a:pt x="173" y="4060"/>
                    <a:pt x="3" y="4229"/>
                    <a:pt x="3" y="4439"/>
                  </a:cubicBezTo>
                  <a:cubicBezTo>
                    <a:pt x="0" y="6909"/>
                    <a:pt x="2000" y="8906"/>
                    <a:pt x="4467" y="8906"/>
                  </a:cubicBezTo>
                  <a:lnTo>
                    <a:pt x="6127" y="8906"/>
                  </a:lnTo>
                  <a:lnTo>
                    <a:pt x="6127" y="9413"/>
                  </a:lnTo>
                  <a:lnTo>
                    <a:pt x="6890" y="9413"/>
                  </a:lnTo>
                  <a:lnTo>
                    <a:pt x="6890" y="4847"/>
                  </a:lnTo>
                  <a:lnTo>
                    <a:pt x="8548" y="4847"/>
                  </a:lnTo>
                  <a:cubicBezTo>
                    <a:pt x="11013" y="4847"/>
                    <a:pt x="13004" y="2847"/>
                    <a:pt x="13004" y="382"/>
                  </a:cubicBezTo>
                  <a:cubicBezTo>
                    <a:pt x="13004" y="173"/>
                    <a:pt x="12834" y="1"/>
                    <a:pt x="12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8" name="Google Shape;1058;p69"/>
            <p:cNvSpPr/>
            <p:nvPr/>
          </p:nvSpPr>
          <p:spPr>
            <a:xfrm>
              <a:off x="7227728" y="3118915"/>
              <a:ext cx="381195" cy="80418"/>
            </a:xfrm>
            <a:custGeom>
              <a:avLst/>
              <a:gdLst/>
              <a:ahLst/>
              <a:cxnLst/>
              <a:rect l="l" t="t" r="r" b="b"/>
              <a:pathLst>
                <a:path w="13244" h="2794" extrusionOk="0">
                  <a:moveTo>
                    <a:pt x="4999" y="1"/>
                  </a:moveTo>
                  <a:cubicBezTo>
                    <a:pt x="4898" y="1"/>
                    <a:pt x="4802" y="42"/>
                    <a:pt x="4730" y="113"/>
                  </a:cubicBezTo>
                  <a:lnTo>
                    <a:pt x="2811" y="2033"/>
                  </a:lnTo>
                  <a:lnTo>
                    <a:pt x="508" y="2033"/>
                  </a:lnTo>
                  <a:cubicBezTo>
                    <a:pt x="1" y="2052"/>
                    <a:pt x="4" y="2773"/>
                    <a:pt x="508" y="2794"/>
                  </a:cubicBezTo>
                  <a:lnTo>
                    <a:pt x="12736" y="2794"/>
                  </a:lnTo>
                  <a:cubicBezTo>
                    <a:pt x="13244" y="2773"/>
                    <a:pt x="13243" y="2052"/>
                    <a:pt x="12739" y="2033"/>
                  </a:cubicBezTo>
                  <a:lnTo>
                    <a:pt x="10434" y="2033"/>
                  </a:lnTo>
                  <a:lnTo>
                    <a:pt x="8515" y="113"/>
                  </a:lnTo>
                  <a:cubicBezTo>
                    <a:pt x="8445" y="42"/>
                    <a:pt x="8347" y="1"/>
                    <a:pt x="8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59" name="Google Shape;1059;p69"/>
          <p:cNvGrpSpPr/>
          <p:nvPr/>
        </p:nvGrpSpPr>
        <p:grpSpPr>
          <a:xfrm>
            <a:off x="4789994" y="2230629"/>
            <a:ext cx="373827" cy="373942"/>
            <a:chOff x="4789994" y="2230629"/>
            <a:chExt cx="373827" cy="373942"/>
          </a:xfrm>
        </p:grpSpPr>
        <p:sp>
          <p:nvSpPr>
            <p:cNvPr id="1060" name="Google Shape;1060;p69"/>
            <p:cNvSpPr/>
            <p:nvPr/>
          </p:nvSpPr>
          <p:spPr>
            <a:xfrm>
              <a:off x="4919371" y="2342651"/>
              <a:ext cx="120800" cy="133867"/>
            </a:xfrm>
            <a:custGeom>
              <a:avLst/>
              <a:gdLst/>
              <a:ahLst/>
              <a:cxnLst/>
              <a:rect l="l" t="t" r="r" b="b"/>
              <a:pathLst>
                <a:path w="4197" h="4651" extrusionOk="0">
                  <a:moveTo>
                    <a:pt x="3080" y="0"/>
                  </a:moveTo>
                  <a:lnTo>
                    <a:pt x="3080" y="0"/>
                  </a:lnTo>
                  <a:cubicBezTo>
                    <a:pt x="3128" y="623"/>
                    <a:pt x="2625" y="1164"/>
                    <a:pt x="2001" y="1164"/>
                  </a:cubicBezTo>
                  <a:cubicBezTo>
                    <a:pt x="2000" y="1164"/>
                    <a:pt x="2000" y="1164"/>
                    <a:pt x="1999" y="1164"/>
                  </a:cubicBezTo>
                  <a:cubicBezTo>
                    <a:pt x="1816" y="1164"/>
                    <a:pt x="1669" y="1312"/>
                    <a:pt x="1669" y="1494"/>
                  </a:cubicBezTo>
                  <a:lnTo>
                    <a:pt x="1669" y="2201"/>
                  </a:lnTo>
                  <a:cubicBezTo>
                    <a:pt x="1675" y="2995"/>
                    <a:pt x="1004" y="3639"/>
                    <a:pt x="234" y="3639"/>
                  </a:cubicBezTo>
                  <a:cubicBezTo>
                    <a:pt x="157" y="3639"/>
                    <a:pt x="79" y="3633"/>
                    <a:pt x="1" y="3619"/>
                  </a:cubicBezTo>
                  <a:lnTo>
                    <a:pt x="1" y="3619"/>
                  </a:lnTo>
                  <a:cubicBezTo>
                    <a:pt x="445" y="4242"/>
                    <a:pt x="1174" y="4650"/>
                    <a:pt x="1997" y="4650"/>
                  </a:cubicBezTo>
                  <a:cubicBezTo>
                    <a:pt x="2180" y="4650"/>
                    <a:pt x="2329" y="4502"/>
                    <a:pt x="2329" y="4319"/>
                  </a:cubicBezTo>
                  <a:lnTo>
                    <a:pt x="2329" y="2907"/>
                  </a:lnTo>
                  <a:cubicBezTo>
                    <a:pt x="2326" y="1921"/>
                    <a:pt x="3133" y="1115"/>
                    <a:pt x="4108" y="1115"/>
                  </a:cubicBezTo>
                  <a:cubicBezTo>
                    <a:pt x="4137" y="1115"/>
                    <a:pt x="4167" y="1116"/>
                    <a:pt x="4197" y="1117"/>
                  </a:cubicBezTo>
                  <a:cubicBezTo>
                    <a:pt x="3957" y="634"/>
                    <a:pt x="3563" y="240"/>
                    <a:pt x="3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1" name="Google Shape;1061;p69"/>
            <p:cNvSpPr/>
            <p:nvPr/>
          </p:nvSpPr>
          <p:spPr>
            <a:xfrm>
              <a:off x="5008165" y="2396244"/>
              <a:ext cx="39806" cy="73511"/>
            </a:xfrm>
            <a:custGeom>
              <a:avLst/>
              <a:gdLst/>
              <a:ahLst/>
              <a:cxnLst/>
              <a:rect l="l" t="t" r="r" b="b"/>
              <a:pathLst>
                <a:path w="1383" h="2554" extrusionOk="0">
                  <a:moveTo>
                    <a:pt x="1055" y="0"/>
                  </a:moveTo>
                  <a:cubicBezTo>
                    <a:pt x="478" y="0"/>
                    <a:pt x="3" y="469"/>
                    <a:pt x="3" y="1049"/>
                  </a:cubicBezTo>
                  <a:lnTo>
                    <a:pt x="3" y="2474"/>
                  </a:lnTo>
                  <a:cubicBezTo>
                    <a:pt x="3" y="2502"/>
                    <a:pt x="2" y="2527"/>
                    <a:pt x="0" y="2553"/>
                  </a:cubicBezTo>
                  <a:cubicBezTo>
                    <a:pt x="818" y="2150"/>
                    <a:pt x="1382" y="1306"/>
                    <a:pt x="1382" y="335"/>
                  </a:cubicBezTo>
                  <a:cubicBezTo>
                    <a:pt x="1382" y="154"/>
                    <a:pt x="1240" y="3"/>
                    <a:pt x="1061" y="0"/>
                  </a:cubicBezTo>
                  <a:cubicBezTo>
                    <a:pt x="1059" y="0"/>
                    <a:pt x="1057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2" name="Google Shape;1062;p69"/>
            <p:cNvSpPr/>
            <p:nvPr/>
          </p:nvSpPr>
          <p:spPr>
            <a:xfrm>
              <a:off x="4905786" y="2334764"/>
              <a:ext cx="81483" cy="90866"/>
            </a:xfrm>
            <a:custGeom>
              <a:avLst/>
              <a:gdLst/>
              <a:ahLst/>
              <a:cxnLst/>
              <a:rect l="l" t="t" r="r" b="b"/>
              <a:pathLst>
                <a:path w="2831" h="3157" extrusionOk="0">
                  <a:moveTo>
                    <a:pt x="2472" y="1"/>
                  </a:moveTo>
                  <a:cubicBezTo>
                    <a:pt x="1108" y="1"/>
                    <a:pt x="1" y="1111"/>
                    <a:pt x="1" y="2472"/>
                  </a:cubicBezTo>
                  <a:cubicBezTo>
                    <a:pt x="20" y="2928"/>
                    <a:pt x="355" y="3157"/>
                    <a:pt x="689" y="3157"/>
                  </a:cubicBezTo>
                  <a:cubicBezTo>
                    <a:pt x="1025" y="3157"/>
                    <a:pt x="1360" y="2928"/>
                    <a:pt x="1380" y="2471"/>
                  </a:cubicBezTo>
                  <a:lnTo>
                    <a:pt x="1380" y="1759"/>
                  </a:lnTo>
                  <a:cubicBezTo>
                    <a:pt x="1380" y="1158"/>
                    <a:pt x="1865" y="671"/>
                    <a:pt x="2463" y="665"/>
                  </a:cubicBezTo>
                  <a:cubicBezTo>
                    <a:pt x="2631" y="664"/>
                    <a:pt x="2780" y="544"/>
                    <a:pt x="2804" y="379"/>
                  </a:cubicBezTo>
                  <a:cubicBezTo>
                    <a:pt x="2830" y="175"/>
                    <a:pt x="2671" y="1"/>
                    <a:pt x="2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3" name="Google Shape;1063;p69"/>
            <p:cNvSpPr/>
            <p:nvPr/>
          </p:nvSpPr>
          <p:spPr>
            <a:xfrm>
              <a:off x="4789994" y="2230629"/>
              <a:ext cx="373827" cy="373942"/>
            </a:xfrm>
            <a:custGeom>
              <a:avLst/>
              <a:gdLst/>
              <a:ahLst/>
              <a:cxnLst/>
              <a:rect l="l" t="t" r="r" b="b"/>
              <a:pathLst>
                <a:path w="12988" h="12992" extrusionOk="0">
                  <a:moveTo>
                    <a:pt x="6493" y="2873"/>
                  </a:moveTo>
                  <a:cubicBezTo>
                    <a:pt x="8068" y="2873"/>
                    <a:pt x="9643" y="3946"/>
                    <a:pt x="9728" y="6090"/>
                  </a:cubicBezTo>
                  <a:cubicBezTo>
                    <a:pt x="9728" y="7876"/>
                    <a:pt x="8277" y="9324"/>
                    <a:pt x="6492" y="9324"/>
                  </a:cubicBezTo>
                  <a:cubicBezTo>
                    <a:pt x="4706" y="9324"/>
                    <a:pt x="3259" y="7876"/>
                    <a:pt x="3259" y="6090"/>
                  </a:cubicBezTo>
                  <a:cubicBezTo>
                    <a:pt x="3343" y="3946"/>
                    <a:pt x="4918" y="2873"/>
                    <a:pt x="6493" y="2873"/>
                  </a:cubicBezTo>
                  <a:close/>
                  <a:moveTo>
                    <a:pt x="3967" y="1"/>
                  </a:moveTo>
                  <a:cubicBezTo>
                    <a:pt x="3456" y="1"/>
                    <a:pt x="2940" y="100"/>
                    <a:pt x="2447" y="305"/>
                  </a:cubicBezTo>
                  <a:cubicBezTo>
                    <a:pt x="533" y="1098"/>
                    <a:pt x="0" y="2903"/>
                    <a:pt x="0" y="3969"/>
                  </a:cubicBezTo>
                  <a:cubicBezTo>
                    <a:pt x="0" y="7460"/>
                    <a:pt x="4900" y="11821"/>
                    <a:pt x="6256" y="12908"/>
                  </a:cubicBezTo>
                  <a:cubicBezTo>
                    <a:pt x="6326" y="12962"/>
                    <a:pt x="6409" y="12991"/>
                    <a:pt x="6494" y="12991"/>
                  </a:cubicBezTo>
                  <a:cubicBezTo>
                    <a:pt x="6577" y="12991"/>
                    <a:pt x="6662" y="12965"/>
                    <a:pt x="6730" y="12908"/>
                  </a:cubicBezTo>
                  <a:cubicBezTo>
                    <a:pt x="8089" y="11821"/>
                    <a:pt x="12988" y="7460"/>
                    <a:pt x="12988" y="3969"/>
                  </a:cubicBezTo>
                  <a:cubicBezTo>
                    <a:pt x="12988" y="2903"/>
                    <a:pt x="12453" y="1098"/>
                    <a:pt x="10541" y="305"/>
                  </a:cubicBezTo>
                  <a:cubicBezTo>
                    <a:pt x="10047" y="100"/>
                    <a:pt x="9530" y="1"/>
                    <a:pt x="9018" y="1"/>
                  </a:cubicBezTo>
                  <a:cubicBezTo>
                    <a:pt x="8107" y="1"/>
                    <a:pt x="7213" y="316"/>
                    <a:pt x="6494" y="915"/>
                  </a:cubicBezTo>
                  <a:cubicBezTo>
                    <a:pt x="5773" y="317"/>
                    <a:pt x="4879" y="1"/>
                    <a:pt x="3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64" name="Google Shape;1064;p69"/>
          <p:cNvGrpSpPr/>
          <p:nvPr/>
        </p:nvGrpSpPr>
        <p:grpSpPr>
          <a:xfrm>
            <a:off x="5603733" y="3430572"/>
            <a:ext cx="375525" cy="373913"/>
            <a:chOff x="5603733" y="3430572"/>
            <a:chExt cx="375525" cy="373913"/>
          </a:xfrm>
        </p:grpSpPr>
        <p:sp>
          <p:nvSpPr>
            <p:cNvPr id="1065" name="Google Shape;1065;p69"/>
            <p:cNvSpPr/>
            <p:nvPr/>
          </p:nvSpPr>
          <p:spPr>
            <a:xfrm>
              <a:off x="5744681" y="3430572"/>
              <a:ext cx="233023" cy="164348"/>
            </a:xfrm>
            <a:custGeom>
              <a:avLst/>
              <a:gdLst/>
              <a:ahLst/>
              <a:cxnLst/>
              <a:rect l="l" t="t" r="r" b="b"/>
              <a:pathLst>
                <a:path w="8096" h="5710" extrusionOk="0">
                  <a:moveTo>
                    <a:pt x="7718" y="0"/>
                  </a:moveTo>
                  <a:cubicBezTo>
                    <a:pt x="7717" y="0"/>
                    <a:pt x="7716" y="0"/>
                    <a:pt x="7716" y="0"/>
                  </a:cubicBezTo>
                  <a:lnTo>
                    <a:pt x="6874" y="0"/>
                  </a:lnTo>
                  <a:cubicBezTo>
                    <a:pt x="5316" y="0"/>
                    <a:pt x="4048" y="1268"/>
                    <a:pt x="4048" y="2826"/>
                  </a:cubicBezTo>
                  <a:cubicBezTo>
                    <a:pt x="4048" y="1268"/>
                    <a:pt x="2782" y="0"/>
                    <a:pt x="1222" y="0"/>
                  </a:cubicBezTo>
                  <a:lnTo>
                    <a:pt x="381" y="0"/>
                  </a:lnTo>
                  <a:cubicBezTo>
                    <a:pt x="170" y="0"/>
                    <a:pt x="1" y="170"/>
                    <a:pt x="1" y="380"/>
                  </a:cubicBezTo>
                  <a:cubicBezTo>
                    <a:pt x="1" y="1941"/>
                    <a:pt x="1264" y="3206"/>
                    <a:pt x="2827" y="3206"/>
                  </a:cubicBezTo>
                  <a:lnTo>
                    <a:pt x="2827" y="3197"/>
                  </a:lnTo>
                  <a:lnTo>
                    <a:pt x="3654" y="3197"/>
                  </a:lnTo>
                  <a:lnTo>
                    <a:pt x="3654" y="4059"/>
                  </a:lnTo>
                  <a:cubicBezTo>
                    <a:pt x="3654" y="4068"/>
                    <a:pt x="3654" y="4077"/>
                    <a:pt x="3655" y="4087"/>
                  </a:cubicBezTo>
                  <a:lnTo>
                    <a:pt x="2411" y="4087"/>
                  </a:lnTo>
                  <a:cubicBezTo>
                    <a:pt x="2200" y="4087"/>
                    <a:pt x="2031" y="4256"/>
                    <a:pt x="2031" y="4467"/>
                  </a:cubicBezTo>
                  <a:lnTo>
                    <a:pt x="2031" y="5710"/>
                  </a:lnTo>
                  <a:lnTo>
                    <a:pt x="6065" y="5710"/>
                  </a:lnTo>
                  <a:lnTo>
                    <a:pt x="6065" y="4467"/>
                  </a:lnTo>
                  <a:cubicBezTo>
                    <a:pt x="6065" y="4256"/>
                    <a:pt x="5896" y="4087"/>
                    <a:pt x="5685" y="4087"/>
                  </a:cubicBezTo>
                  <a:lnTo>
                    <a:pt x="4441" y="4087"/>
                  </a:lnTo>
                  <a:cubicBezTo>
                    <a:pt x="4441" y="4077"/>
                    <a:pt x="4442" y="4068"/>
                    <a:pt x="4442" y="4059"/>
                  </a:cubicBezTo>
                  <a:lnTo>
                    <a:pt x="4442" y="3197"/>
                  </a:lnTo>
                  <a:lnTo>
                    <a:pt x="5269" y="3197"/>
                  </a:lnTo>
                  <a:cubicBezTo>
                    <a:pt x="5274" y="3197"/>
                    <a:pt x="5280" y="3197"/>
                    <a:pt x="5285" y="3197"/>
                  </a:cubicBezTo>
                  <a:cubicBezTo>
                    <a:pt x="6839" y="3197"/>
                    <a:pt x="8095" y="1939"/>
                    <a:pt x="8095" y="380"/>
                  </a:cubicBezTo>
                  <a:cubicBezTo>
                    <a:pt x="8095" y="171"/>
                    <a:pt x="7927" y="0"/>
                    <a:pt x="7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6" name="Google Shape;1066;p69"/>
            <p:cNvSpPr/>
            <p:nvPr/>
          </p:nvSpPr>
          <p:spPr>
            <a:xfrm>
              <a:off x="5603733" y="3663508"/>
              <a:ext cx="177358" cy="140977"/>
            </a:xfrm>
            <a:custGeom>
              <a:avLst/>
              <a:gdLst/>
              <a:ahLst/>
              <a:cxnLst/>
              <a:rect l="l" t="t" r="r" b="b"/>
              <a:pathLst>
                <a:path w="6162" h="4898" extrusionOk="0">
                  <a:moveTo>
                    <a:pt x="4516" y="876"/>
                  </a:moveTo>
                  <a:cubicBezTo>
                    <a:pt x="4702" y="876"/>
                    <a:pt x="4888" y="1003"/>
                    <a:pt x="4898" y="1255"/>
                  </a:cubicBezTo>
                  <a:lnTo>
                    <a:pt x="4898" y="2071"/>
                  </a:lnTo>
                  <a:cubicBezTo>
                    <a:pt x="4888" y="2323"/>
                    <a:pt x="4702" y="2449"/>
                    <a:pt x="4517" y="2449"/>
                  </a:cubicBezTo>
                  <a:cubicBezTo>
                    <a:pt x="4331" y="2449"/>
                    <a:pt x="4146" y="2323"/>
                    <a:pt x="4137" y="2071"/>
                  </a:cubicBezTo>
                  <a:lnTo>
                    <a:pt x="4137" y="1255"/>
                  </a:lnTo>
                  <a:cubicBezTo>
                    <a:pt x="4146" y="1002"/>
                    <a:pt x="4331" y="876"/>
                    <a:pt x="4516" y="876"/>
                  </a:cubicBezTo>
                  <a:close/>
                  <a:moveTo>
                    <a:pt x="1245" y="876"/>
                  </a:moveTo>
                  <a:cubicBezTo>
                    <a:pt x="1430" y="876"/>
                    <a:pt x="1616" y="1003"/>
                    <a:pt x="1626" y="1255"/>
                  </a:cubicBezTo>
                  <a:lnTo>
                    <a:pt x="1626" y="2071"/>
                  </a:lnTo>
                  <a:cubicBezTo>
                    <a:pt x="1616" y="2324"/>
                    <a:pt x="1431" y="2450"/>
                    <a:pt x="1245" y="2450"/>
                  </a:cubicBezTo>
                  <a:cubicBezTo>
                    <a:pt x="1060" y="2450"/>
                    <a:pt x="875" y="2324"/>
                    <a:pt x="865" y="2071"/>
                  </a:cubicBezTo>
                  <a:lnTo>
                    <a:pt x="865" y="1255"/>
                  </a:lnTo>
                  <a:cubicBezTo>
                    <a:pt x="875" y="1002"/>
                    <a:pt x="1059" y="876"/>
                    <a:pt x="1245" y="876"/>
                  </a:cubicBezTo>
                  <a:close/>
                  <a:moveTo>
                    <a:pt x="2893" y="876"/>
                  </a:moveTo>
                  <a:cubicBezTo>
                    <a:pt x="3079" y="876"/>
                    <a:pt x="3265" y="1003"/>
                    <a:pt x="3275" y="1255"/>
                  </a:cubicBezTo>
                  <a:lnTo>
                    <a:pt x="3275" y="2071"/>
                  </a:lnTo>
                  <a:cubicBezTo>
                    <a:pt x="3265" y="2324"/>
                    <a:pt x="3080" y="2450"/>
                    <a:pt x="2894" y="2450"/>
                  </a:cubicBezTo>
                  <a:cubicBezTo>
                    <a:pt x="2709" y="2450"/>
                    <a:pt x="2523" y="2324"/>
                    <a:pt x="2513" y="2071"/>
                  </a:cubicBezTo>
                  <a:lnTo>
                    <a:pt x="2513" y="1255"/>
                  </a:lnTo>
                  <a:cubicBezTo>
                    <a:pt x="2523" y="1002"/>
                    <a:pt x="2708" y="876"/>
                    <a:pt x="2893" y="876"/>
                  </a:cubicBezTo>
                  <a:close/>
                  <a:moveTo>
                    <a:pt x="0" y="0"/>
                  </a:moveTo>
                  <a:lnTo>
                    <a:pt x="0" y="4518"/>
                  </a:lnTo>
                  <a:cubicBezTo>
                    <a:pt x="0" y="4728"/>
                    <a:pt x="171" y="4898"/>
                    <a:pt x="380" y="4898"/>
                  </a:cubicBezTo>
                  <a:lnTo>
                    <a:pt x="4200" y="4898"/>
                  </a:lnTo>
                  <a:cubicBezTo>
                    <a:pt x="4054" y="4483"/>
                    <a:pt x="4156" y="4023"/>
                    <a:pt x="4468" y="3709"/>
                  </a:cubicBezTo>
                  <a:cubicBezTo>
                    <a:pt x="5037" y="3143"/>
                    <a:pt x="5472" y="2482"/>
                    <a:pt x="5764" y="1741"/>
                  </a:cubicBezTo>
                  <a:cubicBezTo>
                    <a:pt x="5983" y="1189"/>
                    <a:pt x="6119" y="595"/>
                    <a:pt x="6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7" name="Google Shape;1067;p69"/>
            <p:cNvSpPr/>
            <p:nvPr/>
          </p:nvSpPr>
          <p:spPr>
            <a:xfrm>
              <a:off x="5603733" y="3559460"/>
              <a:ext cx="177502" cy="82174"/>
            </a:xfrm>
            <a:custGeom>
              <a:avLst/>
              <a:gdLst/>
              <a:ahLst/>
              <a:cxnLst/>
              <a:rect l="l" t="t" r="r" b="b"/>
              <a:pathLst>
                <a:path w="6167" h="2855" extrusionOk="0">
                  <a:moveTo>
                    <a:pt x="385" y="1"/>
                  </a:moveTo>
                  <a:cubicBezTo>
                    <a:pt x="187" y="1"/>
                    <a:pt x="0" y="154"/>
                    <a:pt x="0" y="390"/>
                  </a:cubicBezTo>
                  <a:lnTo>
                    <a:pt x="0" y="2854"/>
                  </a:lnTo>
                  <a:lnTo>
                    <a:pt x="6167" y="2854"/>
                  </a:lnTo>
                  <a:lnTo>
                    <a:pt x="6167" y="405"/>
                  </a:lnTo>
                  <a:lnTo>
                    <a:pt x="6166" y="405"/>
                  </a:lnTo>
                  <a:lnTo>
                    <a:pt x="5445" y="41"/>
                  </a:lnTo>
                  <a:cubicBezTo>
                    <a:pt x="5391" y="14"/>
                    <a:pt x="5334" y="1"/>
                    <a:pt x="5277" y="1"/>
                  </a:cubicBezTo>
                  <a:cubicBezTo>
                    <a:pt x="5082" y="1"/>
                    <a:pt x="4898" y="154"/>
                    <a:pt x="4898" y="390"/>
                  </a:cubicBezTo>
                  <a:lnTo>
                    <a:pt x="4898" y="991"/>
                  </a:lnTo>
                  <a:lnTo>
                    <a:pt x="3017" y="50"/>
                  </a:lnTo>
                  <a:cubicBezTo>
                    <a:pt x="2957" y="20"/>
                    <a:pt x="2897" y="7"/>
                    <a:pt x="2839" y="7"/>
                  </a:cubicBezTo>
                  <a:cubicBezTo>
                    <a:pt x="2635" y="7"/>
                    <a:pt x="2462" y="174"/>
                    <a:pt x="2462" y="386"/>
                  </a:cubicBezTo>
                  <a:lnTo>
                    <a:pt x="2462" y="989"/>
                  </a:lnTo>
                  <a:lnTo>
                    <a:pt x="555" y="41"/>
                  </a:lnTo>
                  <a:cubicBezTo>
                    <a:pt x="501" y="14"/>
                    <a:pt x="442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8" name="Google Shape;1068;p69"/>
            <p:cNvSpPr/>
            <p:nvPr/>
          </p:nvSpPr>
          <p:spPr>
            <a:xfrm>
              <a:off x="5743731" y="3616794"/>
              <a:ext cx="235527" cy="187691"/>
            </a:xfrm>
            <a:custGeom>
              <a:avLst/>
              <a:gdLst/>
              <a:ahLst/>
              <a:cxnLst/>
              <a:rect l="l" t="t" r="r" b="b"/>
              <a:pathLst>
                <a:path w="8183" h="6521" extrusionOk="0">
                  <a:moveTo>
                    <a:pt x="2064" y="1"/>
                  </a:moveTo>
                  <a:lnTo>
                    <a:pt x="2064" y="1222"/>
                  </a:lnTo>
                  <a:cubicBezTo>
                    <a:pt x="2064" y="2824"/>
                    <a:pt x="1467" y="4537"/>
                    <a:pt x="136" y="5866"/>
                  </a:cubicBezTo>
                  <a:cubicBezTo>
                    <a:pt x="44" y="5958"/>
                    <a:pt x="0" y="6091"/>
                    <a:pt x="26" y="6217"/>
                  </a:cubicBezTo>
                  <a:cubicBezTo>
                    <a:pt x="64" y="6398"/>
                    <a:pt x="222" y="6521"/>
                    <a:pt x="400" y="6521"/>
                  </a:cubicBezTo>
                  <a:lnTo>
                    <a:pt x="7753" y="6521"/>
                  </a:lnTo>
                  <a:cubicBezTo>
                    <a:pt x="7873" y="6521"/>
                    <a:pt x="7992" y="6468"/>
                    <a:pt x="8065" y="6370"/>
                  </a:cubicBezTo>
                  <a:cubicBezTo>
                    <a:pt x="8182" y="6214"/>
                    <a:pt x="8162" y="6002"/>
                    <a:pt x="8030" y="5872"/>
                  </a:cubicBezTo>
                  <a:cubicBezTo>
                    <a:pt x="6695" y="4542"/>
                    <a:pt x="6098" y="2824"/>
                    <a:pt x="6098" y="1222"/>
                  </a:cubicBezTo>
                  <a:lnTo>
                    <a:pt x="60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69" name="Google Shape;1069;p69"/>
          <p:cNvGrpSpPr/>
          <p:nvPr/>
        </p:nvGrpSpPr>
        <p:grpSpPr>
          <a:xfrm>
            <a:off x="5591702" y="2230658"/>
            <a:ext cx="377137" cy="374000"/>
            <a:chOff x="5591702" y="2230658"/>
            <a:chExt cx="377137" cy="374000"/>
          </a:xfrm>
        </p:grpSpPr>
        <p:sp>
          <p:nvSpPr>
            <p:cNvPr id="1070" name="Google Shape;1070;p69"/>
            <p:cNvSpPr/>
            <p:nvPr/>
          </p:nvSpPr>
          <p:spPr>
            <a:xfrm>
              <a:off x="5729512" y="2230658"/>
              <a:ext cx="101602" cy="151051"/>
            </a:xfrm>
            <a:custGeom>
              <a:avLst/>
              <a:gdLst/>
              <a:ahLst/>
              <a:cxnLst/>
              <a:rect l="l" t="t" r="r" b="b"/>
              <a:pathLst>
                <a:path w="3530" h="5248" extrusionOk="0">
                  <a:moveTo>
                    <a:pt x="1765" y="1"/>
                  </a:moveTo>
                  <a:cubicBezTo>
                    <a:pt x="1609" y="1"/>
                    <a:pt x="1453" y="92"/>
                    <a:pt x="1398" y="275"/>
                  </a:cubicBezTo>
                  <a:lnTo>
                    <a:pt x="0" y="5122"/>
                  </a:lnTo>
                  <a:lnTo>
                    <a:pt x="236" y="5248"/>
                  </a:lnTo>
                  <a:lnTo>
                    <a:pt x="820" y="4935"/>
                  </a:lnTo>
                  <a:cubicBezTo>
                    <a:pt x="875" y="4905"/>
                    <a:pt x="937" y="4890"/>
                    <a:pt x="998" y="4890"/>
                  </a:cubicBezTo>
                  <a:cubicBezTo>
                    <a:pt x="1060" y="4890"/>
                    <a:pt x="1121" y="4905"/>
                    <a:pt x="1178" y="4935"/>
                  </a:cubicBezTo>
                  <a:lnTo>
                    <a:pt x="1763" y="5248"/>
                  </a:lnTo>
                  <a:lnTo>
                    <a:pt x="2349" y="4935"/>
                  </a:lnTo>
                  <a:cubicBezTo>
                    <a:pt x="2405" y="4905"/>
                    <a:pt x="2467" y="4890"/>
                    <a:pt x="2529" y="4890"/>
                  </a:cubicBezTo>
                  <a:cubicBezTo>
                    <a:pt x="2590" y="4890"/>
                    <a:pt x="2651" y="4905"/>
                    <a:pt x="2707" y="4935"/>
                  </a:cubicBezTo>
                  <a:lnTo>
                    <a:pt x="3294" y="5248"/>
                  </a:lnTo>
                  <a:lnTo>
                    <a:pt x="3529" y="5122"/>
                  </a:lnTo>
                  <a:lnTo>
                    <a:pt x="2130" y="275"/>
                  </a:lnTo>
                  <a:cubicBezTo>
                    <a:pt x="2077" y="92"/>
                    <a:pt x="1921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1" name="Google Shape;1071;p69"/>
            <p:cNvSpPr/>
            <p:nvPr/>
          </p:nvSpPr>
          <p:spPr>
            <a:xfrm>
              <a:off x="5666795" y="2394862"/>
              <a:ext cx="226662" cy="209796"/>
            </a:xfrm>
            <a:custGeom>
              <a:avLst/>
              <a:gdLst/>
              <a:ahLst/>
              <a:cxnLst/>
              <a:rect l="l" t="t" r="r" b="b"/>
              <a:pathLst>
                <a:path w="7875" h="7289" extrusionOk="0">
                  <a:moveTo>
                    <a:pt x="3176" y="0"/>
                  </a:moveTo>
                  <a:lnTo>
                    <a:pt x="2590" y="311"/>
                  </a:lnTo>
                  <a:cubicBezTo>
                    <a:pt x="2534" y="342"/>
                    <a:pt x="2472" y="357"/>
                    <a:pt x="2410" y="357"/>
                  </a:cubicBezTo>
                  <a:cubicBezTo>
                    <a:pt x="2349" y="357"/>
                    <a:pt x="2288" y="342"/>
                    <a:pt x="2232" y="311"/>
                  </a:cubicBezTo>
                  <a:lnTo>
                    <a:pt x="1959" y="168"/>
                  </a:lnTo>
                  <a:lnTo>
                    <a:pt x="46" y="6800"/>
                  </a:lnTo>
                  <a:cubicBezTo>
                    <a:pt x="0" y="6960"/>
                    <a:pt x="60" y="7135"/>
                    <a:pt x="209" y="7230"/>
                  </a:cubicBezTo>
                  <a:cubicBezTo>
                    <a:pt x="271" y="7269"/>
                    <a:pt x="344" y="7288"/>
                    <a:pt x="417" y="7288"/>
                  </a:cubicBezTo>
                  <a:lnTo>
                    <a:pt x="7458" y="7288"/>
                  </a:lnTo>
                  <a:cubicBezTo>
                    <a:pt x="7531" y="7288"/>
                    <a:pt x="7607" y="7269"/>
                    <a:pt x="7667" y="7230"/>
                  </a:cubicBezTo>
                  <a:cubicBezTo>
                    <a:pt x="7814" y="7135"/>
                    <a:pt x="7874" y="6960"/>
                    <a:pt x="7829" y="6802"/>
                  </a:cubicBezTo>
                  <a:lnTo>
                    <a:pt x="5921" y="168"/>
                  </a:lnTo>
                  <a:lnTo>
                    <a:pt x="5650" y="311"/>
                  </a:lnTo>
                  <a:cubicBezTo>
                    <a:pt x="5594" y="342"/>
                    <a:pt x="5533" y="357"/>
                    <a:pt x="5471" y="357"/>
                  </a:cubicBezTo>
                  <a:cubicBezTo>
                    <a:pt x="5409" y="357"/>
                    <a:pt x="5347" y="342"/>
                    <a:pt x="5292" y="311"/>
                  </a:cubicBezTo>
                  <a:lnTo>
                    <a:pt x="4705" y="0"/>
                  </a:lnTo>
                  <a:lnTo>
                    <a:pt x="4119" y="311"/>
                  </a:lnTo>
                  <a:cubicBezTo>
                    <a:pt x="4064" y="342"/>
                    <a:pt x="4002" y="357"/>
                    <a:pt x="3940" y="357"/>
                  </a:cubicBezTo>
                  <a:cubicBezTo>
                    <a:pt x="3879" y="357"/>
                    <a:pt x="3817" y="342"/>
                    <a:pt x="3761" y="311"/>
                  </a:cubicBezTo>
                  <a:lnTo>
                    <a:pt x="3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2" name="Google Shape;1072;p69"/>
            <p:cNvSpPr/>
            <p:nvPr/>
          </p:nvSpPr>
          <p:spPr>
            <a:xfrm>
              <a:off x="5641496" y="2277631"/>
              <a:ext cx="76619" cy="151051"/>
            </a:xfrm>
            <a:custGeom>
              <a:avLst/>
              <a:gdLst/>
              <a:ahLst/>
              <a:cxnLst/>
              <a:rect l="l" t="t" r="r" b="b"/>
              <a:pathLst>
                <a:path w="2662" h="5248" extrusionOk="0">
                  <a:moveTo>
                    <a:pt x="1765" y="0"/>
                  </a:moveTo>
                  <a:cubicBezTo>
                    <a:pt x="1609" y="0"/>
                    <a:pt x="1453" y="92"/>
                    <a:pt x="1398" y="274"/>
                  </a:cubicBezTo>
                  <a:lnTo>
                    <a:pt x="0" y="5122"/>
                  </a:lnTo>
                  <a:lnTo>
                    <a:pt x="235" y="5247"/>
                  </a:lnTo>
                  <a:lnTo>
                    <a:pt x="821" y="4935"/>
                  </a:lnTo>
                  <a:cubicBezTo>
                    <a:pt x="877" y="4904"/>
                    <a:pt x="939" y="4889"/>
                    <a:pt x="1000" y="4889"/>
                  </a:cubicBezTo>
                  <a:cubicBezTo>
                    <a:pt x="1062" y="4889"/>
                    <a:pt x="1123" y="4904"/>
                    <a:pt x="1179" y="4935"/>
                  </a:cubicBezTo>
                  <a:lnTo>
                    <a:pt x="1760" y="5244"/>
                  </a:lnTo>
                  <a:lnTo>
                    <a:pt x="2661" y="2117"/>
                  </a:lnTo>
                  <a:lnTo>
                    <a:pt x="2130" y="274"/>
                  </a:lnTo>
                  <a:cubicBezTo>
                    <a:pt x="2076" y="92"/>
                    <a:pt x="1921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3" name="Google Shape;1073;p69"/>
            <p:cNvSpPr/>
            <p:nvPr/>
          </p:nvSpPr>
          <p:spPr>
            <a:xfrm>
              <a:off x="5591702" y="2441806"/>
              <a:ext cx="94234" cy="162851"/>
            </a:xfrm>
            <a:custGeom>
              <a:avLst/>
              <a:gdLst/>
              <a:ahLst/>
              <a:cxnLst/>
              <a:rect l="l" t="t" r="r" b="b"/>
              <a:pathLst>
                <a:path w="3274" h="5658" extrusionOk="0">
                  <a:moveTo>
                    <a:pt x="2731" y="1"/>
                  </a:moveTo>
                  <a:lnTo>
                    <a:pt x="2145" y="313"/>
                  </a:lnTo>
                  <a:cubicBezTo>
                    <a:pt x="2089" y="343"/>
                    <a:pt x="2027" y="358"/>
                    <a:pt x="1965" y="358"/>
                  </a:cubicBezTo>
                  <a:cubicBezTo>
                    <a:pt x="1904" y="358"/>
                    <a:pt x="1843" y="343"/>
                    <a:pt x="1787" y="313"/>
                  </a:cubicBezTo>
                  <a:lnTo>
                    <a:pt x="1514" y="168"/>
                  </a:lnTo>
                  <a:lnTo>
                    <a:pt x="72" y="5171"/>
                  </a:lnTo>
                  <a:cubicBezTo>
                    <a:pt x="0" y="5409"/>
                    <a:pt x="185" y="5657"/>
                    <a:pt x="435" y="5657"/>
                  </a:cubicBezTo>
                  <a:cubicBezTo>
                    <a:pt x="439" y="5657"/>
                    <a:pt x="443" y="5657"/>
                    <a:pt x="446" y="5657"/>
                  </a:cubicBezTo>
                  <a:lnTo>
                    <a:pt x="1949" y="5657"/>
                  </a:lnTo>
                  <a:cubicBezTo>
                    <a:pt x="1870" y="5434"/>
                    <a:pt x="1861" y="5190"/>
                    <a:pt x="1927" y="4959"/>
                  </a:cubicBezTo>
                  <a:lnTo>
                    <a:pt x="3274" y="291"/>
                  </a:lnTo>
                  <a:lnTo>
                    <a:pt x="27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4" name="Google Shape;1074;p69"/>
            <p:cNvSpPr/>
            <p:nvPr/>
          </p:nvSpPr>
          <p:spPr>
            <a:xfrm>
              <a:off x="5842426" y="2277573"/>
              <a:ext cx="76619" cy="151051"/>
            </a:xfrm>
            <a:custGeom>
              <a:avLst/>
              <a:gdLst/>
              <a:ahLst/>
              <a:cxnLst/>
              <a:rect l="l" t="t" r="r" b="b"/>
              <a:pathLst>
                <a:path w="2662" h="5248" extrusionOk="0">
                  <a:moveTo>
                    <a:pt x="899" y="1"/>
                  </a:moveTo>
                  <a:cubicBezTo>
                    <a:pt x="743" y="1"/>
                    <a:pt x="587" y="92"/>
                    <a:pt x="532" y="275"/>
                  </a:cubicBezTo>
                  <a:lnTo>
                    <a:pt x="1" y="2118"/>
                  </a:lnTo>
                  <a:lnTo>
                    <a:pt x="902" y="5245"/>
                  </a:lnTo>
                  <a:lnTo>
                    <a:pt x="1483" y="4937"/>
                  </a:lnTo>
                  <a:cubicBezTo>
                    <a:pt x="1539" y="4906"/>
                    <a:pt x="1600" y="4891"/>
                    <a:pt x="1662" y="4891"/>
                  </a:cubicBezTo>
                  <a:cubicBezTo>
                    <a:pt x="1724" y="4891"/>
                    <a:pt x="1785" y="4906"/>
                    <a:pt x="1841" y="4937"/>
                  </a:cubicBezTo>
                  <a:lnTo>
                    <a:pt x="2427" y="5248"/>
                  </a:lnTo>
                  <a:lnTo>
                    <a:pt x="2662" y="5122"/>
                  </a:lnTo>
                  <a:lnTo>
                    <a:pt x="1264" y="275"/>
                  </a:lnTo>
                  <a:cubicBezTo>
                    <a:pt x="1210" y="92"/>
                    <a:pt x="1054" y="1"/>
                    <a:pt x="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5" name="Google Shape;1075;p69"/>
            <p:cNvSpPr/>
            <p:nvPr/>
          </p:nvSpPr>
          <p:spPr>
            <a:xfrm>
              <a:off x="5874576" y="2441778"/>
              <a:ext cx="94263" cy="162794"/>
            </a:xfrm>
            <a:custGeom>
              <a:avLst/>
              <a:gdLst/>
              <a:ahLst/>
              <a:cxnLst/>
              <a:rect l="l" t="t" r="r" b="b"/>
              <a:pathLst>
                <a:path w="3275" h="5656" extrusionOk="0">
                  <a:moveTo>
                    <a:pt x="544" y="0"/>
                  </a:moveTo>
                  <a:lnTo>
                    <a:pt x="1" y="291"/>
                  </a:lnTo>
                  <a:lnTo>
                    <a:pt x="1348" y="4959"/>
                  </a:lnTo>
                  <a:cubicBezTo>
                    <a:pt x="1413" y="5188"/>
                    <a:pt x="1405" y="5433"/>
                    <a:pt x="1326" y="5655"/>
                  </a:cubicBezTo>
                  <a:lnTo>
                    <a:pt x="2829" y="5655"/>
                  </a:lnTo>
                  <a:cubicBezTo>
                    <a:pt x="2834" y="5656"/>
                    <a:pt x="2839" y="5656"/>
                    <a:pt x="2844" y="5656"/>
                  </a:cubicBezTo>
                  <a:cubicBezTo>
                    <a:pt x="3092" y="5656"/>
                    <a:pt x="3274" y="5407"/>
                    <a:pt x="3203" y="5170"/>
                  </a:cubicBezTo>
                  <a:lnTo>
                    <a:pt x="1761" y="168"/>
                  </a:lnTo>
                  <a:lnTo>
                    <a:pt x="1489" y="313"/>
                  </a:lnTo>
                  <a:cubicBezTo>
                    <a:pt x="1433" y="343"/>
                    <a:pt x="1371" y="358"/>
                    <a:pt x="1310" y="358"/>
                  </a:cubicBezTo>
                  <a:cubicBezTo>
                    <a:pt x="1248" y="358"/>
                    <a:pt x="1187" y="343"/>
                    <a:pt x="1131" y="313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76" name="Google Shape;1076;p69"/>
          <p:cNvGrpSpPr/>
          <p:nvPr/>
        </p:nvGrpSpPr>
        <p:grpSpPr>
          <a:xfrm>
            <a:off x="6407110" y="2825420"/>
            <a:ext cx="233052" cy="373913"/>
            <a:chOff x="6407110" y="2825420"/>
            <a:chExt cx="233052" cy="373913"/>
          </a:xfrm>
        </p:grpSpPr>
        <p:sp>
          <p:nvSpPr>
            <p:cNvPr id="1077" name="Google Shape;1077;p69"/>
            <p:cNvSpPr/>
            <p:nvPr/>
          </p:nvSpPr>
          <p:spPr>
            <a:xfrm>
              <a:off x="6463984" y="2952926"/>
              <a:ext cx="67236" cy="74806"/>
            </a:xfrm>
            <a:custGeom>
              <a:avLst/>
              <a:gdLst/>
              <a:ahLst/>
              <a:cxnLst/>
              <a:rect l="l" t="t" r="r" b="b"/>
              <a:pathLst>
                <a:path w="2336" h="2599" extrusionOk="0">
                  <a:moveTo>
                    <a:pt x="2065" y="0"/>
                  </a:moveTo>
                  <a:cubicBezTo>
                    <a:pt x="926" y="0"/>
                    <a:pt x="0" y="925"/>
                    <a:pt x="0" y="2064"/>
                  </a:cubicBezTo>
                  <a:cubicBezTo>
                    <a:pt x="14" y="2420"/>
                    <a:pt x="274" y="2599"/>
                    <a:pt x="535" y="2599"/>
                  </a:cubicBezTo>
                  <a:cubicBezTo>
                    <a:pt x="795" y="2599"/>
                    <a:pt x="1056" y="2420"/>
                    <a:pt x="1072" y="2064"/>
                  </a:cubicBezTo>
                  <a:lnTo>
                    <a:pt x="1072" y="1453"/>
                  </a:lnTo>
                  <a:cubicBezTo>
                    <a:pt x="1072" y="907"/>
                    <a:pt x="1515" y="463"/>
                    <a:pt x="2060" y="462"/>
                  </a:cubicBezTo>
                  <a:cubicBezTo>
                    <a:pt x="2157" y="462"/>
                    <a:pt x="2251" y="403"/>
                    <a:pt x="2282" y="308"/>
                  </a:cubicBezTo>
                  <a:cubicBezTo>
                    <a:pt x="2336" y="148"/>
                    <a:pt x="2216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8" name="Google Shape;1078;p69"/>
            <p:cNvSpPr/>
            <p:nvPr/>
          </p:nvSpPr>
          <p:spPr>
            <a:xfrm>
              <a:off x="6478232" y="2960812"/>
              <a:ext cx="97256" cy="110467"/>
            </a:xfrm>
            <a:custGeom>
              <a:avLst/>
              <a:gdLst/>
              <a:ahLst/>
              <a:cxnLst/>
              <a:rect l="l" t="t" r="r" b="b"/>
              <a:pathLst>
                <a:path w="3379" h="3838" extrusionOk="0">
                  <a:moveTo>
                    <a:pt x="2572" y="1"/>
                  </a:moveTo>
                  <a:cubicBezTo>
                    <a:pt x="2559" y="531"/>
                    <a:pt x="2127" y="957"/>
                    <a:pt x="1595" y="960"/>
                  </a:cubicBezTo>
                  <a:cubicBezTo>
                    <a:pt x="1468" y="960"/>
                    <a:pt x="1362" y="1063"/>
                    <a:pt x="1362" y="1190"/>
                  </a:cubicBezTo>
                  <a:lnTo>
                    <a:pt x="1362" y="1794"/>
                  </a:lnTo>
                  <a:cubicBezTo>
                    <a:pt x="1363" y="2503"/>
                    <a:pt x="779" y="3078"/>
                    <a:pt x="82" y="3078"/>
                  </a:cubicBezTo>
                  <a:cubicBezTo>
                    <a:pt x="55" y="3078"/>
                    <a:pt x="28" y="3077"/>
                    <a:pt x="0" y="3075"/>
                  </a:cubicBezTo>
                  <a:lnTo>
                    <a:pt x="0" y="3075"/>
                  </a:lnTo>
                  <a:cubicBezTo>
                    <a:pt x="374" y="3540"/>
                    <a:pt x="947" y="3838"/>
                    <a:pt x="1588" y="3838"/>
                  </a:cubicBezTo>
                  <a:cubicBezTo>
                    <a:pt x="1714" y="3838"/>
                    <a:pt x="1816" y="3733"/>
                    <a:pt x="1816" y="3607"/>
                  </a:cubicBezTo>
                  <a:lnTo>
                    <a:pt x="1816" y="2400"/>
                  </a:lnTo>
                  <a:cubicBezTo>
                    <a:pt x="1816" y="1533"/>
                    <a:pt x="2515" y="826"/>
                    <a:pt x="3379" y="814"/>
                  </a:cubicBezTo>
                  <a:cubicBezTo>
                    <a:pt x="3195" y="471"/>
                    <a:pt x="2911" y="189"/>
                    <a:pt x="2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9" name="Google Shape;1079;p69"/>
            <p:cNvSpPr/>
            <p:nvPr/>
          </p:nvSpPr>
          <p:spPr>
            <a:xfrm>
              <a:off x="6552519" y="3005713"/>
              <a:ext cx="30912" cy="58774"/>
            </a:xfrm>
            <a:custGeom>
              <a:avLst/>
              <a:gdLst/>
              <a:ahLst/>
              <a:cxnLst/>
              <a:rect l="l" t="t" r="r" b="b"/>
              <a:pathLst>
                <a:path w="1074" h="2042" extrusionOk="0">
                  <a:moveTo>
                    <a:pt x="841" y="1"/>
                  </a:moveTo>
                  <a:cubicBezTo>
                    <a:pt x="378" y="1"/>
                    <a:pt x="0" y="379"/>
                    <a:pt x="0" y="842"/>
                  </a:cubicBezTo>
                  <a:lnTo>
                    <a:pt x="0" y="2041"/>
                  </a:lnTo>
                  <a:cubicBezTo>
                    <a:pt x="640" y="1689"/>
                    <a:pt x="1074" y="1010"/>
                    <a:pt x="1074" y="230"/>
                  </a:cubicBezTo>
                  <a:cubicBezTo>
                    <a:pt x="1072" y="103"/>
                    <a:pt x="970" y="1"/>
                    <a:pt x="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0" name="Google Shape;1080;p69"/>
            <p:cNvSpPr/>
            <p:nvPr/>
          </p:nvSpPr>
          <p:spPr>
            <a:xfrm>
              <a:off x="6407110" y="2825420"/>
              <a:ext cx="233052" cy="373913"/>
            </a:xfrm>
            <a:custGeom>
              <a:avLst/>
              <a:gdLst/>
              <a:ahLst/>
              <a:cxnLst/>
              <a:rect l="l" t="t" r="r" b="b"/>
              <a:pathLst>
                <a:path w="8097" h="12991" extrusionOk="0">
                  <a:moveTo>
                    <a:pt x="4459" y="863"/>
                  </a:moveTo>
                  <a:cubicBezTo>
                    <a:pt x="4965" y="884"/>
                    <a:pt x="4963" y="1605"/>
                    <a:pt x="4459" y="1624"/>
                  </a:cubicBezTo>
                  <a:lnTo>
                    <a:pt x="3643" y="1624"/>
                  </a:lnTo>
                  <a:cubicBezTo>
                    <a:pt x="3139" y="1604"/>
                    <a:pt x="3139" y="882"/>
                    <a:pt x="3643" y="863"/>
                  </a:cubicBezTo>
                  <a:close/>
                  <a:moveTo>
                    <a:pt x="4050" y="3683"/>
                  </a:moveTo>
                  <a:cubicBezTo>
                    <a:pt x="5427" y="3683"/>
                    <a:pt x="6803" y="4620"/>
                    <a:pt x="6876" y="6494"/>
                  </a:cubicBezTo>
                  <a:cubicBezTo>
                    <a:pt x="6878" y="8055"/>
                    <a:pt x="5612" y="9320"/>
                    <a:pt x="4050" y="9320"/>
                  </a:cubicBezTo>
                  <a:cubicBezTo>
                    <a:pt x="2489" y="9320"/>
                    <a:pt x="1224" y="8055"/>
                    <a:pt x="1224" y="6494"/>
                  </a:cubicBezTo>
                  <a:cubicBezTo>
                    <a:pt x="1299" y="4620"/>
                    <a:pt x="2674" y="3683"/>
                    <a:pt x="4050" y="3683"/>
                  </a:cubicBezTo>
                  <a:close/>
                  <a:moveTo>
                    <a:pt x="5682" y="11368"/>
                  </a:moveTo>
                  <a:cubicBezTo>
                    <a:pt x="6186" y="11387"/>
                    <a:pt x="6186" y="12108"/>
                    <a:pt x="5682" y="12129"/>
                  </a:cubicBezTo>
                  <a:lnTo>
                    <a:pt x="2422" y="12129"/>
                  </a:lnTo>
                  <a:cubicBezTo>
                    <a:pt x="1916" y="12108"/>
                    <a:pt x="1918" y="11387"/>
                    <a:pt x="2422" y="11368"/>
                  </a:cubicBezTo>
                  <a:close/>
                  <a:moveTo>
                    <a:pt x="1196" y="0"/>
                  </a:moveTo>
                  <a:cubicBezTo>
                    <a:pt x="551" y="0"/>
                    <a:pt x="0" y="523"/>
                    <a:pt x="0" y="1196"/>
                  </a:cubicBezTo>
                  <a:lnTo>
                    <a:pt x="0" y="11794"/>
                  </a:lnTo>
                  <a:cubicBezTo>
                    <a:pt x="0" y="12471"/>
                    <a:pt x="551" y="12991"/>
                    <a:pt x="1196" y="12991"/>
                  </a:cubicBezTo>
                  <a:lnTo>
                    <a:pt x="6900" y="12991"/>
                  </a:lnTo>
                  <a:cubicBezTo>
                    <a:pt x="7544" y="12991"/>
                    <a:pt x="8096" y="12471"/>
                    <a:pt x="8096" y="11794"/>
                  </a:cubicBezTo>
                  <a:lnTo>
                    <a:pt x="8096" y="1196"/>
                  </a:lnTo>
                  <a:cubicBezTo>
                    <a:pt x="8096" y="523"/>
                    <a:pt x="7547" y="0"/>
                    <a:pt x="6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81" name="Google Shape;1081;p69"/>
          <p:cNvGrpSpPr/>
          <p:nvPr/>
        </p:nvGrpSpPr>
        <p:grpSpPr>
          <a:xfrm>
            <a:off x="3965836" y="2230658"/>
            <a:ext cx="376993" cy="374000"/>
            <a:chOff x="3965836" y="2230658"/>
            <a:chExt cx="376993" cy="374000"/>
          </a:xfrm>
        </p:grpSpPr>
        <p:sp>
          <p:nvSpPr>
            <p:cNvPr id="1082" name="Google Shape;1082;p69"/>
            <p:cNvSpPr/>
            <p:nvPr/>
          </p:nvSpPr>
          <p:spPr>
            <a:xfrm>
              <a:off x="3979882" y="2235234"/>
              <a:ext cx="362947" cy="369423"/>
            </a:xfrm>
            <a:custGeom>
              <a:avLst/>
              <a:gdLst/>
              <a:ahLst/>
              <a:cxnLst/>
              <a:rect l="l" t="t" r="r" b="b"/>
              <a:pathLst>
                <a:path w="12610" h="12835" extrusionOk="0">
                  <a:moveTo>
                    <a:pt x="9065" y="0"/>
                  </a:moveTo>
                  <a:cubicBezTo>
                    <a:pt x="8967" y="0"/>
                    <a:pt x="8869" y="38"/>
                    <a:pt x="8795" y="113"/>
                  </a:cubicBezTo>
                  <a:lnTo>
                    <a:pt x="8441" y="466"/>
                  </a:lnTo>
                  <a:cubicBezTo>
                    <a:pt x="8536" y="548"/>
                    <a:pt x="8628" y="636"/>
                    <a:pt x="8719" y="726"/>
                  </a:cubicBezTo>
                  <a:cubicBezTo>
                    <a:pt x="12609" y="4938"/>
                    <a:pt x="9070" y="10356"/>
                    <a:pt x="4734" y="10356"/>
                  </a:cubicBezTo>
                  <a:cubicBezTo>
                    <a:pt x="3422" y="10356"/>
                    <a:pt x="2036" y="9859"/>
                    <a:pt x="762" y="8682"/>
                  </a:cubicBezTo>
                  <a:cubicBezTo>
                    <a:pt x="671" y="8591"/>
                    <a:pt x="585" y="8499"/>
                    <a:pt x="503" y="8404"/>
                  </a:cubicBezTo>
                  <a:lnTo>
                    <a:pt x="148" y="8759"/>
                  </a:lnTo>
                  <a:cubicBezTo>
                    <a:pt x="1" y="8907"/>
                    <a:pt x="1" y="9149"/>
                    <a:pt x="148" y="9297"/>
                  </a:cubicBezTo>
                  <a:cubicBezTo>
                    <a:pt x="1318" y="10468"/>
                    <a:pt x="2827" y="11096"/>
                    <a:pt x="4361" y="11185"/>
                  </a:cubicBezTo>
                  <a:lnTo>
                    <a:pt x="4361" y="12072"/>
                  </a:lnTo>
                  <a:lnTo>
                    <a:pt x="2295" y="12072"/>
                  </a:lnTo>
                  <a:cubicBezTo>
                    <a:pt x="1790" y="12092"/>
                    <a:pt x="1791" y="12814"/>
                    <a:pt x="2295" y="12834"/>
                  </a:cubicBezTo>
                  <a:lnTo>
                    <a:pt x="7187" y="12834"/>
                  </a:lnTo>
                  <a:cubicBezTo>
                    <a:pt x="7692" y="12814"/>
                    <a:pt x="7691" y="12092"/>
                    <a:pt x="7187" y="12072"/>
                  </a:cubicBezTo>
                  <a:lnTo>
                    <a:pt x="5122" y="12072"/>
                  </a:lnTo>
                  <a:lnTo>
                    <a:pt x="5122" y="11185"/>
                  </a:lnTo>
                  <a:cubicBezTo>
                    <a:pt x="6655" y="11096"/>
                    <a:pt x="8164" y="10468"/>
                    <a:pt x="9334" y="9297"/>
                  </a:cubicBezTo>
                  <a:cubicBezTo>
                    <a:pt x="11867" y="6766"/>
                    <a:pt x="11867" y="2642"/>
                    <a:pt x="9332" y="110"/>
                  </a:cubicBezTo>
                  <a:cubicBezTo>
                    <a:pt x="9258" y="37"/>
                    <a:pt x="9162" y="0"/>
                    <a:pt x="9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3" name="Google Shape;1083;p69"/>
            <p:cNvSpPr/>
            <p:nvPr/>
          </p:nvSpPr>
          <p:spPr>
            <a:xfrm>
              <a:off x="3985552" y="2230658"/>
              <a:ext cx="240046" cy="119160"/>
            </a:xfrm>
            <a:custGeom>
              <a:avLst/>
              <a:gdLst/>
              <a:ahLst/>
              <a:cxnLst/>
              <a:rect l="l" t="t" r="r" b="b"/>
              <a:pathLst>
                <a:path w="8340" h="4140" extrusionOk="0">
                  <a:moveTo>
                    <a:pt x="4536" y="1"/>
                  </a:moveTo>
                  <a:cubicBezTo>
                    <a:pt x="3291" y="1"/>
                    <a:pt x="2045" y="475"/>
                    <a:pt x="1096" y="1423"/>
                  </a:cubicBezTo>
                  <a:cubicBezTo>
                    <a:pt x="0" y="2613"/>
                    <a:pt x="995" y="4139"/>
                    <a:pt x="2217" y="4139"/>
                  </a:cubicBezTo>
                  <a:cubicBezTo>
                    <a:pt x="2588" y="4139"/>
                    <a:pt x="2978" y="3999"/>
                    <a:pt x="3338" y="3668"/>
                  </a:cubicBezTo>
                  <a:lnTo>
                    <a:pt x="4266" y="2740"/>
                  </a:lnTo>
                  <a:cubicBezTo>
                    <a:pt x="4595" y="2411"/>
                    <a:pt x="5029" y="2244"/>
                    <a:pt x="5464" y="2244"/>
                  </a:cubicBezTo>
                  <a:cubicBezTo>
                    <a:pt x="5895" y="2244"/>
                    <a:pt x="6327" y="2408"/>
                    <a:pt x="6660" y="2740"/>
                  </a:cubicBezTo>
                  <a:cubicBezTo>
                    <a:pt x="6841" y="2921"/>
                    <a:pt x="7079" y="3012"/>
                    <a:pt x="7317" y="3012"/>
                  </a:cubicBezTo>
                  <a:cubicBezTo>
                    <a:pt x="7555" y="3012"/>
                    <a:pt x="7794" y="2921"/>
                    <a:pt x="7976" y="2740"/>
                  </a:cubicBezTo>
                  <a:cubicBezTo>
                    <a:pt x="8339" y="2376"/>
                    <a:pt x="8339" y="1786"/>
                    <a:pt x="7976" y="1423"/>
                  </a:cubicBezTo>
                  <a:cubicBezTo>
                    <a:pt x="7027" y="475"/>
                    <a:pt x="5782" y="1"/>
                    <a:pt x="4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4" name="Google Shape;1084;p69"/>
            <p:cNvSpPr/>
            <p:nvPr/>
          </p:nvSpPr>
          <p:spPr>
            <a:xfrm>
              <a:off x="4053767" y="2412909"/>
              <a:ext cx="171832" cy="97745"/>
            </a:xfrm>
            <a:custGeom>
              <a:avLst/>
              <a:gdLst/>
              <a:ahLst/>
              <a:cxnLst/>
              <a:rect l="l" t="t" r="r" b="b"/>
              <a:pathLst>
                <a:path w="5970" h="3396" extrusionOk="0">
                  <a:moveTo>
                    <a:pt x="4018" y="1"/>
                  </a:moveTo>
                  <a:cubicBezTo>
                    <a:pt x="3445" y="1"/>
                    <a:pt x="2871" y="219"/>
                    <a:pt x="2435" y="655"/>
                  </a:cubicBezTo>
                  <a:lnTo>
                    <a:pt x="580" y="2510"/>
                  </a:lnTo>
                  <a:cubicBezTo>
                    <a:pt x="409" y="2681"/>
                    <a:pt x="210" y="2807"/>
                    <a:pt x="0" y="2890"/>
                  </a:cubicBezTo>
                  <a:cubicBezTo>
                    <a:pt x="681" y="3227"/>
                    <a:pt x="1424" y="3396"/>
                    <a:pt x="2167" y="3396"/>
                  </a:cubicBezTo>
                  <a:cubicBezTo>
                    <a:pt x="3413" y="3396"/>
                    <a:pt x="4658" y="2922"/>
                    <a:pt x="5606" y="1974"/>
                  </a:cubicBezTo>
                  <a:cubicBezTo>
                    <a:pt x="5969" y="1611"/>
                    <a:pt x="5969" y="1021"/>
                    <a:pt x="5606" y="658"/>
                  </a:cubicBezTo>
                  <a:cubicBezTo>
                    <a:pt x="5168" y="220"/>
                    <a:pt x="4593" y="1"/>
                    <a:pt x="4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5" name="Google Shape;1085;p69"/>
            <p:cNvSpPr/>
            <p:nvPr/>
          </p:nvSpPr>
          <p:spPr>
            <a:xfrm>
              <a:off x="3965836" y="2308342"/>
              <a:ext cx="295078" cy="169155"/>
            </a:xfrm>
            <a:custGeom>
              <a:avLst/>
              <a:gdLst/>
              <a:ahLst/>
              <a:cxnLst/>
              <a:rect l="l" t="t" r="r" b="b"/>
              <a:pathLst>
                <a:path w="10252" h="5877" extrusionOk="0">
                  <a:moveTo>
                    <a:pt x="9576" y="0"/>
                  </a:moveTo>
                  <a:cubicBezTo>
                    <a:pt x="9495" y="212"/>
                    <a:pt x="9369" y="409"/>
                    <a:pt x="9197" y="579"/>
                  </a:cubicBezTo>
                  <a:cubicBezTo>
                    <a:pt x="8867" y="909"/>
                    <a:pt x="8434" y="1074"/>
                    <a:pt x="8001" y="1074"/>
                  </a:cubicBezTo>
                  <a:cubicBezTo>
                    <a:pt x="7568" y="1074"/>
                    <a:pt x="7134" y="909"/>
                    <a:pt x="6804" y="579"/>
                  </a:cubicBezTo>
                  <a:cubicBezTo>
                    <a:pt x="6631" y="398"/>
                    <a:pt x="6388" y="308"/>
                    <a:pt x="6146" y="308"/>
                  </a:cubicBezTo>
                  <a:cubicBezTo>
                    <a:pt x="5903" y="308"/>
                    <a:pt x="5661" y="398"/>
                    <a:pt x="5487" y="579"/>
                  </a:cubicBezTo>
                  <a:lnTo>
                    <a:pt x="4559" y="1506"/>
                  </a:lnTo>
                  <a:cubicBezTo>
                    <a:pt x="4104" y="1962"/>
                    <a:pt x="3501" y="2194"/>
                    <a:pt x="2898" y="2194"/>
                  </a:cubicBezTo>
                  <a:cubicBezTo>
                    <a:pt x="2300" y="2194"/>
                    <a:pt x="1700" y="1967"/>
                    <a:pt x="1241" y="1506"/>
                  </a:cubicBezTo>
                  <a:cubicBezTo>
                    <a:pt x="950" y="1217"/>
                    <a:pt x="752" y="868"/>
                    <a:pt x="645" y="498"/>
                  </a:cubicBezTo>
                  <a:lnTo>
                    <a:pt x="645" y="498"/>
                  </a:lnTo>
                  <a:cubicBezTo>
                    <a:pt x="1" y="2235"/>
                    <a:pt x="448" y="4306"/>
                    <a:pt x="1780" y="5603"/>
                  </a:cubicBezTo>
                  <a:cubicBezTo>
                    <a:pt x="1961" y="5785"/>
                    <a:pt x="2200" y="5876"/>
                    <a:pt x="2439" y="5876"/>
                  </a:cubicBezTo>
                  <a:cubicBezTo>
                    <a:pt x="2677" y="5876"/>
                    <a:pt x="2915" y="5786"/>
                    <a:pt x="3096" y="5606"/>
                  </a:cubicBezTo>
                  <a:lnTo>
                    <a:pt x="4951" y="3751"/>
                  </a:lnTo>
                  <a:cubicBezTo>
                    <a:pt x="5536" y="3165"/>
                    <a:pt x="6305" y="2872"/>
                    <a:pt x="7074" y="2872"/>
                  </a:cubicBezTo>
                  <a:cubicBezTo>
                    <a:pt x="7843" y="2872"/>
                    <a:pt x="8612" y="3165"/>
                    <a:pt x="9197" y="3751"/>
                  </a:cubicBezTo>
                  <a:cubicBezTo>
                    <a:pt x="9368" y="3920"/>
                    <a:pt x="9493" y="4119"/>
                    <a:pt x="9576" y="4329"/>
                  </a:cubicBezTo>
                  <a:cubicBezTo>
                    <a:pt x="10251" y="2971"/>
                    <a:pt x="10251" y="1359"/>
                    <a:pt x="9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86" name="Google Shape;1086;p69"/>
          <p:cNvGrpSpPr/>
          <p:nvPr/>
        </p:nvGrpSpPr>
        <p:grpSpPr>
          <a:xfrm>
            <a:off x="3972485" y="2825420"/>
            <a:ext cx="381109" cy="373913"/>
            <a:chOff x="3972485" y="2825420"/>
            <a:chExt cx="381109" cy="373913"/>
          </a:xfrm>
        </p:grpSpPr>
        <p:sp>
          <p:nvSpPr>
            <p:cNvPr id="1087" name="Google Shape;1087;p69"/>
            <p:cNvSpPr/>
            <p:nvPr/>
          </p:nvSpPr>
          <p:spPr>
            <a:xfrm>
              <a:off x="3972485" y="3177401"/>
              <a:ext cx="381109" cy="21932"/>
            </a:xfrm>
            <a:custGeom>
              <a:avLst/>
              <a:gdLst/>
              <a:ahLst/>
              <a:cxnLst/>
              <a:rect l="l" t="t" r="r" b="b"/>
              <a:pathLst>
                <a:path w="13241" h="762" extrusionOk="0">
                  <a:moveTo>
                    <a:pt x="506" y="1"/>
                  </a:moveTo>
                  <a:cubicBezTo>
                    <a:pt x="1" y="20"/>
                    <a:pt x="2" y="741"/>
                    <a:pt x="506" y="762"/>
                  </a:cubicBezTo>
                  <a:lnTo>
                    <a:pt x="12734" y="762"/>
                  </a:lnTo>
                  <a:cubicBezTo>
                    <a:pt x="13241" y="741"/>
                    <a:pt x="13241" y="20"/>
                    <a:pt x="1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8" name="Google Shape;1088;p69"/>
            <p:cNvSpPr/>
            <p:nvPr/>
          </p:nvSpPr>
          <p:spPr>
            <a:xfrm>
              <a:off x="3976111" y="2825420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380" y="0"/>
                  </a:moveTo>
                  <a:cubicBezTo>
                    <a:pt x="170" y="0"/>
                    <a:pt x="0" y="170"/>
                    <a:pt x="0" y="380"/>
                  </a:cubicBezTo>
                  <a:lnTo>
                    <a:pt x="0" y="1979"/>
                  </a:lnTo>
                  <a:lnTo>
                    <a:pt x="1979" y="197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9" name="Google Shape;1089;p69"/>
            <p:cNvSpPr/>
            <p:nvPr/>
          </p:nvSpPr>
          <p:spPr>
            <a:xfrm>
              <a:off x="4055724" y="2825420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1" y="0"/>
                  </a:moveTo>
                  <a:lnTo>
                    <a:pt x="1" y="1979"/>
                  </a:lnTo>
                  <a:lnTo>
                    <a:pt x="1980" y="1979"/>
                  </a:lnTo>
                  <a:lnTo>
                    <a:pt x="1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0" name="Google Shape;1090;p69"/>
            <p:cNvSpPr/>
            <p:nvPr/>
          </p:nvSpPr>
          <p:spPr>
            <a:xfrm>
              <a:off x="4134559" y="2825420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0" y="0"/>
                  </a:moveTo>
                  <a:lnTo>
                    <a:pt x="0" y="1979"/>
                  </a:lnTo>
                  <a:lnTo>
                    <a:pt x="1979" y="197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1" name="Google Shape;1091;p69"/>
            <p:cNvSpPr/>
            <p:nvPr/>
          </p:nvSpPr>
          <p:spPr>
            <a:xfrm>
              <a:off x="4213423" y="2825420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0" y="0"/>
                  </a:moveTo>
                  <a:lnTo>
                    <a:pt x="0" y="1979"/>
                  </a:lnTo>
                  <a:lnTo>
                    <a:pt x="1979" y="197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2" name="Google Shape;1092;p69"/>
            <p:cNvSpPr/>
            <p:nvPr/>
          </p:nvSpPr>
          <p:spPr>
            <a:xfrm>
              <a:off x="4293007" y="2825420"/>
              <a:ext cx="57018" cy="56989"/>
            </a:xfrm>
            <a:custGeom>
              <a:avLst/>
              <a:gdLst/>
              <a:ahLst/>
              <a:cxnLst/>
              <a:rect l="l" t="t" r="r" b="b"/>
              <a:pathLst>
                <a:path w="1981" h="1980" extrusionOk="0">
                  <a:moveTo>
                    <a:pt x="0" y="0"/>
                  </a:moveTo>
                  <a:lnTo>
                    <a:pt x="0" y="1979"/>
                  </a:lnTo>
                  <a:lnTo>
                    <a:pt x="1979" y="1979"/>
                  </a:lnTo>
                  <a:lnTo>
                    <a:pt x="1979" y="380"/>
                  </a:lnTo>
                  <a:cubicBezTo>
                    <a:pt x="1981" y="170"/>
                    <a:pt x="1810" y="0"/>
                    <a:pt x="1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3" name="Google Shape;1093;p69"/>
            <p:cNvSpPr/>
            <p:nvPr/>
          </p:nvSpPr>
          <p:spPr>
            <a:xfrm>
              <a:off x="3976111" y="2905032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0" y="1"/>
                  </a:moveTo>
                  <a:lnTo>
                    <a:pt x="0" y="1980"/>
                  </a:lnTo>
                  <a:lnTo>
                    <a:pt x="1979" y="1980"/>
                  </a:lnTo>
                  <a:lnTo>
                    <a:pt x="1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4" name="Google Shape;1094;p69"/>
            <p:cNvSpPr/>
            <p:nvPr/>
          </p:nvSpPr>
          <p:spPr>
            <a:xfrm>
              <a:off x="4055724" y="2905032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1" y="1"/>
                  </a:moveTo>
                  <a:lnTo>
                    <a:pt x="1" y="1980"/>
                  </a:lnTo>
                  <a:lnTo>
                    <a:pt x="1980" y="1980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5" name="Google Shape;1095;p69"/>
            <p:cNvSpPr/>
            <p:nvPr/>
          </p:nvSpPr>
          <p:spPr>
            <a:xfrm>
              <a:off x="4134559" y="2905032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0" y="1"/>
                  </a:moveTo>
                  <a:lnTo>
                    <a:pt x="0" y="1980"/>
                  </a:lnTo>
                  <a:lnTo>
                    <a:pt x="1979" y="1980"/>
                  </a:lnTo>
                  <a:lnTo>
                    <a:pt x="1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6" name="Google Shape;1096;p69"/>
            <p:cNvSpPr/>
            <p:nvPr/>
          </p:nvSpPr>
          <p:spPr>
            <a:xfrm>
              <a:off x="4213423" y="2905032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0" y="1"/>
                  </a:moveTo>
                  <a:lnTo>
                    <a:pt x="0" y="1980"/>
                  </a:lnTo>
                  <a:lnTo>
                    <a:pt x="1979" y="1980"/>
                  </a:lnTo>
                  <a:lnTo>
                    <a:pt x="1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7" name="Google Shape;1097;p69"/>
            <p:cNvSpPr/>
            <p:nvPr/>
          </p:nvSpPr>
          <p:spPr>
            <a:xfrm>
              <a:off x="4293035" y="2905032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1" y="1"/>
                  </a:moveTo>
                  <a:lnTo>
                    <a:pt x="1" y="1980"/>
                  </a:lnTo>
                  <a:lnTo>
                    <a:pt x="1980" y="1980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8" name="Google Shape;1098;p69"/>
            <p:cNvSpPr/>
            <p:nvPr/>
          </p:nvSpPr>
          <p:spPr>
            <a:xfrm>
              <a:off x="3976111" y="2983896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0" y="1"/>
                  </a:moveTo>
                  <a:lnTo>
                    <a:pt x="0" y="1600"/>
                  </a:lnTo>
                  <a:cubicBezTo>
                    <a:pt x="0" y="1809"/>
                    <a:pt x="170" y="1980"/>
                    <a:pt x="380" y="1980"/>
                  </a:cubicBezTo>
                  <a:lnTo>
                    <a:pt x="1979" y="1980"/>
                  </a:lnTo>
                  <a:lnTo>
                    <a:pt x="1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9" name="Google Shape;1099;p69"/>
            <p:cNvSpPr/>
            <p:nvPr/>
          </p:nvSpPr>
          <p:spPr>
            <a:xfrm>
              <a:off x="4055724" y="2983896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1" y="1"/>
                  </a:moveTo>
                  <a:lnTo>
                    <a:pt x="1" y="1980"/>
                  </a:lnTo>
                  <a:lnTo>
                    <a:pt x="1980" y="1980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0" name="Google Shape;1100;p69"/>
            <p:cNvSpPr/>
            <p:nvPr/>
          </p:nvSpPr>
          <p:spPr>
            <a:xfrm>
              <a:off x="4134559" y="2983896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0" y="1"/>
                  </a:moveTo>
                  <a:lnTo>
                    <a:pt x="0" y="1980"/>
                  </a:lnTo>
                  <a:lnTo>
                    <a:pt x="1979" y="1980"/>
                  </a:lnTo>
                  <a:lnTo>
                    <a:pt x="1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1" name="Google Shape;1101;p69"/>
            <p:cNvSpPr/>
            <p:nvPr/>
          </p:nvSpPr>
          <p:spPr>
            <a:xfrm>
              <a:off x="4213423" y="2983896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0" y="1"/>
                  </a:moveTo>
                  <a:lnTo>
                    <a:pt x="0" y="1980"/>
                  </a:lnTo>
                  <a:lnTo>
                    <a:pt x="1979" y="1980"/>
                  </a:lnTo>
                  <a:lnTo>
                    <a:pt x="1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2" name="Google Shape;1102;p69"/>
            <p:cNvSpPr/>
            <p:nvPr/>
          </p:nvSpPr>
          <p:spPr>
            <a:xfrm>
              <a:off x="4293035" y="2983896"/>
              <a:ext cx="56989" cy="56989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1" y="1"/>
                  </a:moveTo>
                  <a:lnTo>
                    <a:pt x="1" y="1980"/>
                  </a:lnTo>
                  <a:lnTo>
                    <a:pt x="1600" y="1980"/>
                  </a:lnTo>
                  <a:cubicBezTo>
                    <a:pt x="1809" y="1980"/>
                    <a:pt x="1980" y="1810"/>
                    <a:pt x="1980" y="1600"/>
                  </a:cubicBezTo>
                  <a:lnTo>
                    <a:pt x="1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3" name="Google Shape;1103;p69"/>
            <p:cNvSpPr/>
            <p:nvPr/>
          </p:nvSpPr>
          <p:spPr>
            <a:xfrm>
              <a:off x="4128716" y="3062760"/>
              <a:ext cx="68617" cy="35086"/>
            </a:xfrm>
            <a:custGeom>
              <a:avLst/>
              <a:gdLst/>
              <a:ahLst/>
              <a:cxnLst/>
              <a:rect l="l" t="t" r="r" b="b"/>
              <a:pathLst>
                <a:path w="2384" h="1219" extrusionOk="0">
                  <a:moveTo>
                    <a:pt x="0" y="1"/>
                  </a:moveTo>
                  <a:lnTo>
                    <a:pt x="0" y="1219"/>
                  </a:lnTo>
                  <a:lnTo>
                    <a:pt x="2384" y="1219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4" name="Google Shape;1104;p69"/>
            <p:cNvSpPr/>
            <p:nvPr/>
          </p:nvSpPr>
          <p:spPr>
            <a:xfrm>
              <a:off x="4046283" y="3120440"/>
              <a:ext cx="232966" cy="35057"/>
            </a:xfrm>
            <a:custGeom>
              <a:avLst/>
              <a:gdLst/>
              <a:ahLst/>
              <a:cxnLst/>
              <a:rect l="l" t="t" r="r" b="b"/>
              <a:pathLst>
                <a:path w="8094" h="1218" extrusionOk="0">
                  <a:moveTo>
                    <a:pt x="380" y="1"/>
                  </a:moveTo>
                  <a:cubicBezTo>
                    <a:pt x="169" y="1"/>
                    <a:pt x="0" y="170"/>
                    <a:pt x="0" y="380"/>
                  </a:cubicBezTo>
                  <a:lnTo>
                    <a:pt x="0" y="1217"/>
                  </a:lnTo>
                  <a:lnTo>
                    <a:pt x="8093" y="1217"/>
                  </a:lnTo>
                  <a:lnTo>
                    <a:pt x="8093" y="380"/>
                  </a:lnTo>
                  <a:cubicBezTo>
                    <a:pt x="8092" y="171"/>
                    <a:pt x="7921" y="1"/>
                    <a:pt x="7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05" name="Google Shape;1105;p69"/>
          <p:cNvGrpSpPr/>
          <p:nvPr/>
        </p:nvGrpSpPr>
        <p:grpSpPr>
          <a:xfrm>
            <a:off x="3161192" y="2230716"/>
            <a:ext cx="314420" cy="373913"/>
            <a:chOff x="3161192" y="2230716"/>
            <a:chExt cx="314420" cy="373913"/>
          </a:xfrm>
        </p:grpSpPr>
        <p:sp>
          <p:nvSpPr>
            <p:cNvPr id="1106" name="Google Shape;1106;p69"/>
            <p:cNvSpPr/>
            <p:nvPr/>
          </p:nvSpPr>
          <p:spPr>
            <a:xfrm>
              <a:off x="3161192" y="2444454"/>
              <a:ext cx="314420" cy="160175"/>
            </a:xfrm>
            <a:custGeom>
              <a:avLst/>
              <a:gdLst/>
              <a:ahLst/>
              <a:cxnLst/>
              <a:rect l="l" t="t" r="r" b="b"/>
              <a:pathLst>
                <a:path w="10924" h="5565" extrusionOk="0">
                  <a:moveTo>
                    <a:pt x="4454" y="0"/>
                  </a:moveTo>
                  <a:cubicBezTo>
                    <a:pt x="3939" y="0"/>
                    <a:pt x="3425" y="197"/>
                    <a:pt x="3032" y="589"/>
                  </a:cubicBezTo>
                  <a:lnTo>
                    <a:pt x="148" y="3472"/>
                  </a:lnTo>
                  <a:cubicBezTo>
                    <a:pt x="0" y="3620"/>
                    <a:pt x="0" y="3861"/>
                    <a:pt x="148" y="4011"/>
                  </a:cubicBezTo>
                  <a:lnTo>
                    <a:pt x="1588" y="5451"/>
                  </a:lnTo>
                  <a:cubicBezTo>
                    <a:pt x="1662" y="5525"/>
                    <a:pt x="1760" y="5562"/>
                    <a:pt x="1857" y="5562"/>
                  </a:cubicBezTo>
                  <a:cubicBezTo>
                    <a:pt x="1955" y="5562"/>
                    <a:pt x="2052" y="5525"/>
                    <a:pt x="2127" y="5451"/>
                  </a:cubicBezTo>
                  <a:lnTo>
                    <a:pt x="3113" y="4466"/>
                  </a:lnTo>
                  <a:lnTo>
                    <a:pt x="6348" y="5545"/>
                  </a:lnTo>
                  <a:cubicBezTo>
                    <a:pt x="6387" y="5558"/>
                    <a:pt x="6427" y="5564"/>
                    <a:pt x="6467" y="5564"/>
                  </a:cubicBezTo>
                  <a:cubicBezTo>
                    <a:pt x="6566" y="5564"/>
                    <a:pt x="6663" y="5525"/>
                    <a:pt x="6736" y="5453"/>
                  </a:cubicBezTo>
                  <a:lnTo>
                    <a:pt x="10772" y="1419"/>
                  </a:lnTo>
                  <a:cubicBezTo>
                    <a:pt x="10924" y="1267"/>
                    <a:pt x="10924" y="1026"/>
                    <a:pt x="10775" y="878"/>
                  </a:cubicBezTo>
                  <a:cubicBezTo>
                    <a:pt x="10528" y="632"/>
                    <a:pt x="10210" y="512"/>
                    <a:pt x="9894" y="512"/>
                  </a:cubicBezTo>
                  <a:cubicBezTo>
                    <a:pt x="9570" y="512"/>
                    <a:pt x="9248" y="637"/>
                    <a:pt x="9005" y="880"/>
                  </a:cubicBezTo>
                  <a:lnTo>
                    <a:pt x="6739" y="3148"/>
                  </a:lnTo>
                  <a:cubicBezTo>
                    <a:pt x="6505" y="3381"/>
                    <a:pt x="6199" y="3498"/>
                    <a:pt x="5893" y="3498"/>
                  </a:cubicBezTo>
                  <a:cubicBezTo>
                    <a:pt x="5588" y="3498"/>
                    <a:pt x="5283" y="3381"/>
                    <a:pt x="5049" y="3148"/>
                  </a:cubicBezTo>
                  <a:lnTo>
                    <a:pt x="4472" y="2571"/>
                  </a:lnTo>
                  <a:cubicBezTo>
                    <a:pt x="4209" y="2286"/>
                    <a:pt x="4449" y="1919"/>
                    <a:pt x="4743" y="1919"/>
                  </a:cubicBezTo>
                  <a:cubicBezTo>
                    <a:pt x="4832" y="1919"/>
                    <a:pt x="4925" y="1953"/>
                    <a:pt x="5011" y="2032"/>
                  </a:cubicBezTo>
                  <a:lnTo>
                    <a:pt x="5318" y="2339"/>
                  </a:lnTo>
                  <a:cubicBezTo>
                    <a:pt x="5503" y="2509"/>
                    <a:pt x="5704" y="2581"/>
                    <a:pt x="5894" y="2581"/>
                  </a:cubicBezTo>
                  <a:cubicBezTo>
                    <a:pt x="6523" y="2581"/>
                    <a:pt x="7036" y="1796"/>
                    <a:pt x="6472" y="1185"/>
                  </a:cubicBezTo>
                  <a:lnTo>
                    <a:pt x="5876" y="589"/>
                  </a:lnTo>
                  <a:cubicBezTo>
                    <a:pt x="5483" y="196"/>
                    <a:pt x="4969" y="0"/>
                    <a:pt x="4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7" name="Google Shape;1107;p69"/>
            <p:cNvSpPr/>
            <p:nvPr/>
          </p:nvSpPr>
          <p:spPr>
            <a:xfrm>
              <a:off x="3252922" y="2230716"/>
              <a:ext cx="109114" cy="121146"/>
            </a:xfrm>
            <a:custGeom>
              <a:avLst/>
              <a:gdLst/>
              <a:ahLst/>
              <a:cxnLst/>
              <a:rect l="l" t="t" r="r" b="b"/>
              <a:pathLst>
                <a:path w="3791" h="4209" extrusionOk="0">
                  <a:moveTo>
                    <a:pt x="3234" y="1"/>
                  </a:moveTo>
                  <a:cubicBezTo>
                    <a:pt x="1450" y="1"/>
                    <a:pt x="0" y="1453"/>
                    <a:pt x="0" y="3235"/>
                  </a:cubicBezTo>
                  <a:cubicBezTo>
                    <a:pt x="0" y="3770"/>
                    <a:pt x="438" y="4208"/>
                    <a:pt x="976" y="4208"/>
                  </a:cubicBezTo>
                  <a:cubicBezTo>
                    <a:pt x="997" y="4208"/>
                    <a:pt x="1018" y="4207"/>
                    <a:pt x="1040" y="4206"/>
                  </a:cubicBezTo>
                  <a:cubicBezTo>
                    <a:pt x="1556" y="4172"/>
                    <a:pt x="1950" y="3733"/>
                    <a:pt x="1950" y="3216"/>
                  </a:cubicBezTo>
                  <a:lnTo>
                    <a:pt x="1950" y="2331"/>
                  </a:lnTo>
                  <a:cubicBezTo>
                    <a:pt x="1950" y="1625"/>
                    <a:pt x="2522" y="1051"/>
                    <a:pt x="3226" y="1047"/>
                  </a:cubicBezTo>
                  <a:cubicBezTo>
                    <a:pt x="3492" y="1045"/>
                    <a:pt x="3723" y="850"/>
                    <a:pt x="3754" y="585"/>
                  </a:cubicBezTo>
                  <a:cubicBezTo>
                    <a:pt x="3790" y="268"/>
                    <a:pt x="3543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8" name="Google Shape;1108;p69"/>
            <p:cNvSpPr/>
            <p:nvPr/>
          </p:nvSpPr>
          <p:spPr>
            <a:xfrm>
              <a:off x="3381925" y="2308716"/>
              <a:ext cx="56989" cy="100883"/>
            </a:xfrm>
            <a:custGeom>
              <a:avLst/>
              <a:gdLst/>
              <a:ahLst/>
              <a:cxnLst/>
              <a:rect l="l" t="t" r="r" b="b"/>
              <a:pathLst>
                <a:path w="1980" h="3505" extrusionOk="0">
                  <a:moveTo>
                    <a:pt x="1455" y="0"/>
                  </a:moveTo>
                  <a:cubicBezTo>
                    <a:pt x="671" y="0"/>
                    <a:pt x="30" y="639"/>
                    <a:pt x="30" y="1426"/>
                  </a:cubicBezTo>
                  <a:lnTo>
                    <a:pt x="30" y="3234"/>
                  </a:lnTo>
                  <a:cubicBezTo>
                    <a:pt x="30" y="3326"/>
                    <a:pt x="21" y="3417"/>
                    <a:pt x="1" y="3504"/>
                  </a:cubicBezTo>
                  <a:cubicBezTo>
                    <a:pt x="1162" y="3012"/>
                    <a:pt x="1980" y="1863"/>
                    <a:pt x="1980" y="525"/>
                  </a:cubicBezTo>
                  <a:cubicBezTo>
                    <a:pt x="1980" y="235"/>
                    <a:pt x="1744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9" name="Google Shape;1109;p69"/>
            <p:cNvSpPr/>
            <p:nvPr/>
          </p:nvSpPr>
          <p:spPr>
            <a:xfrm>
              <a:off x="3266479" y="2238516"/>
              <a:ext cx="164780" cy="177876"/>
            </a:xfrm>
            <a:custGeom>
              <a:avLst/>
              <a:gdLst/>
              <a:ahLst/>
              <a:cxnLst/>
              <a:rect l="l" t="t" r="r" b="b"/>
              <a:pathLst>
                <a:path w="5725" h="6180" extrusionOk="0">
                  <a:moveTo>
                    <a:pt x="4010" y="0"/>
                  </a:moveTo>
                  <a:lnTo>
                    <a:pt x="4010" y="0"/>
                  </a:lnTo>
                  <a:cubicBezTo>
                    <a:pt x="4184" y="775"/>
                    <a:pt x="3571" y="1544"/>
                    <a:pt x="2777" y="1544"/>
                  </a:cubicBezTo>
                  <a:cubicBezTo>
                    <a:pt x="2772" y="1544"/>
                    <a:pt x="2767" y="1544"/>
                    <a:pt x="2761" y="1544"/>
                  </a:cubicBezTo>
                  <a:cubicBezTo>
                    <a:pt x="2475" y="1544"/>
                    <a:pt x="2241" y="1778"/>
                    <a:pt x="2241" y="2065"/>
                  </a:cubicBezTo>
                  <a:lnTo>
                    <a:pt x="2241" y="2964"/>
                  </a:lnTo>
                  <a:cubicBezTo>
                    <a:pt x="2254" y="3932"/>
                    <a:pt x="1423" y="4692"/>
                    <a:pt x="510" y="4692"/>
                  </a:cubicBezTo>
                  <a:cubicBezTo>
                    <a:pt x="341" y="4692"/>
                    <a:pt x="170" y="4666"/>
                    <a:pt x="1" y="4611"/>
                  </a:cubicBezTo>
                  <a:lnTo>
                    <a:pt x="1" y="4611"/>
                  </a:lnTo>
                  <a:cubicBezTo>
                    <a:pt x="562" y="5549"/>
                    <a:pt x="1586" y="6177"/>
                    <a:pt x="2754" y="6180"/>
                  </a:cubicBezTo>
                  <a:cubicBezTo>
                    <a:pt x="3045" y="6180"/>
                    <a:pt x="3281" y="5946"/>
                    <a:pt x="3281" y="5656"/>
                  </a:cubicBezTo>
                  <a:lnTo>
                    <a:pt x="3281" y="3862"/>
                  </a:lnTo>
                  <a:cubicBezTo>
                    <a:pt x="3272" y="2686"/>
                    <a:pt x="4262" y="1690"/>
                    <a:pt x="5411" y="1690"/>
                  </a:cubicBezTo>
                  <a:cubicBezTo>
                    <a:pt x="5514" y="1690"/>
                    <a:pt x="5619" y="1698"/>
                    <a:pt x="5725" y="1715"/>
                  </a:cubicBezTo>
                  <a:cubicBezTo>
                    <a:pt x="5398" y="944"/>
                    <a:pt x="4780" y="324"/>
                    <a:pt x="4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10" name="Google Shape;1110;p69"/>
          <p:cNvGrpSpPr/>
          <p:nvPr/>
        </p:nvGrpSpPr>
        <p:grpSpPr>
          <a:xfrm>
            <a:off x="1544998" y="2230687"/>
            <a:ext cx="280457" cy="373971"/>
            <a:chOff x="1544998" y="2230687"/>
            <a:chExt cx="280457" cy="373971"/>
          </a:xfrm>
        </p:grpSpPr>
        <p:sp>
          <p:nvSpPr>
            <p:cNvPr id="1111" name="Google Shape;1111;p69"/>
            <p:cNvSpPr/>
            <p:nvPr/>
          </p:nvSpPr>
          <p:spPr>
            <a:xfrm>
              <a:off x="1544998" y="2324144"/>
              <a:ext cx="280457" cy="280514"/>
            </a:xfrm>
            <a:custGeom>
              <a:avLst/>
              <a:gdLst/>
              <a:ahLst/>
              <a:cxnLst/>
              <a:rect l="l" t="t" r="r" b="b"/>
              <a:pathLst>
                <a:path w="9744" h="9746" extrusionOk="0">
                  <a:moveTo>
                    <a:pt x="4868" y="1892"/>
                  </a:moveTo>
                  <a:cubicBezTo>
                    <a:pt x="4998" y="1892"/>
                    <a:pt x="5127" y="1955"/>
                    <a:pt x="5198" y="2080"/>
                  </a:cubicBezTo>
                  <a:lnTo>
                    <a:pt x="5600" y="2778"/>
                  </a:lnTo>
                  <a:cubicBezTo>
                    <a:pt x="5698" y="2948"/>
                    <a:pt x="5660" y="3168"/>
                    <a:pt x="5501" y="3284"/>
                  </a:cubicBezTo>
                  <a:cubicBezTo>
                    <a:pt x="5433" y="3335"/>
                    <a:pt x="5354" y="3359"/>
                    <a:pt x="5276" y="3359"/>
                  </a:cubicBezTo>
                  <a:cubicBezTo>
                    <a:pt x="5146" y="3359"/>
                    <a:pt x="5019" y="3291"/>
                    <a:pt x="4947" y="3168"/>
                  </a:cubicBezTo>
                  <a:lnTo>
                    <a:pt x="4870" y="3034"/>
                  </a:lnTo>
                  <a:lnTo>
                    <a:pt x="4305" y="4010"/>
                  </a:lnTo>
                  <a:lnTo>
                    <a:pt x="4462" y="4010"/>
                  </a:lnTo>
                  <a:cubicBezTo>
                    <a:pt x="4968" y="4030"/>
                    <a:pt x="4966" y="4752"/>
                    <a:pt x="4462" y="4772"/>
                  </a:cubicBezTo>
                  <a:lnTo>
                    <a:pt x="3646" y="4772"/>
                  </a:lnTo>
                  <a:cubicBezTo>
                    <a:pt x="3511" y="4772"/>
                    <a:pt x="3384" y="4699"/>
                    <a:pt x="3316" y="4581"/>
                  </a:cubicBezTo>
                  <a:lnTo>
                    <a:pt x="2914" y="3884"/>
                  </a:lnTo>
                  <a:cubicBezTo>
                    <a:pt x="2815" y="3715"/>
                    <a:pt x="2854" y="3496"/>
                    <a:pt x="3012" y="3379"/>
                  </a:cubicBezTo>
                  <a:cubicBezTo>
                    <a:pt x="3081" y="3328"/>
                    <a:pt x="3161" y="3304"/>
                    <a:pt x="3238" y="3304"/>
                  </a:cubicBezTo>
                  <a:cubicBezTo>
                    <a:pt x="3370" y="3304"/>
                    <a:pt x="3497" y="3372"/>
                    <a:pt x="3567" y="3494"/>
                  </a:cubicBezTo>
                  <a:lnTo>
                    <a:pt x="3646" y="3628"/>
                  </a:lnTo>
                  <a:lnTo>
                    <a:pt x="4538" y="2080"/>
                  </a:lnTo>
                  <a:cubicBezTo>
                    <a:pt x="4610" y="1955"/>
                    <a:pt x="4739" y="1892"/>
                    <a:pt x="4868" y="1892"/>
                  </a:cubicBezTo>
                  <a:close/>
                  <a:moveTo>
                    <a:pt x="6901" y="4008"/>
                  </a:moveTo>
                  <a:cubicBezTo>
                    <a:pt x="7096" y="4008"/>
                    <a:pt x="7268" y="4151"/>
                    <a:pt x="7290" y="4346"/>
                  </a:cubicBezTo>
                  <a:cubicBezTo>
                    <a:pt x="7315" y="4576"/>
                    <a:pt x="7137" y="4769"/>
                    <a:pt x="6912" y="4769"/>
                  </a:cubicBezTo>
                  <a:lnTo>
                    <a:pt x="6752" y="4769"/>
                  </a:lnTo>
                  <a:lnTo>
                    <a:pt x="7651" y="6328"/>
                  </a:lnTo>
                  <a:cubicBezTo>
                    <a:pt x="7719" y="6447"/>
                    <a:pt x="7719" y="6592"/>
                    <a:pt x="7652" y="6710"/>
                  </a:cubicBezTo>
                  <a:cubicBezTo>
                    <a:pt x="7584" y="6829"/>
                    <a:pt x="7456" y="6902"/>
                    <a:pt x="7319" y="6902"/>
                  </a:cubicBezTo>
                  <a:lnTo>
                    <a:pt x="6513" y="6902"/>
                  </a:lnTo>
                  <a:cubicBezTo>
                    <a:pt x="6317" y="6902"/>
                    <a:pt x="6145" y="6760"/>
                    <a:pt x="6123" y="6564"/>
                  </a:cubicBezTo>
                  <a:cubicBezTo>
                    <a:pt x="6098" y="6335"/>
                    <a:pt x="6276" y="6141"/>
                    <a:pt x="6501" y="6141"/>
                  </a:cubicBezTo>
                  <a:lnTo>
                    <a:pt x="6662" y="6141"/>
                  </a:lnTo>
                  <a:lnTo>
                    <a:pt x="6094" y="5159"/>
                  </a:lnTo>
                  <a:lnTo>
                    <a:pt x="6015" y="5293"/>
                  </a:lnTo>
                  <a:cubicBezTo>
                    <a:pt x="5929" y="5429"/>
                    <a:pt x="5808" y="5486"/>
                    <a:pt x="5690" y="5486"/>
                  </a:cubicBezTo>
                  <a:cubicBezTo>
                    <a:pt x="5433" y="5486"/>
                    <a:pt x="5190" y="5219"/>
                    <a:pt x="5353" y="4911"/>
                  </a:cubicBezTo>
                  <a:lnTo>
                    <a:pt x="5764" y="4200"/>
                  </a:lnTo>
                  <a:cubicBezTo>
                    <a:pt x="5831" y="4081"/>
                    <a:pt x="5959" y="4008"/>
                    <a:pt x="6095" y="4008"/>
                  </a:cubicBezTo>
                  <a:close/>
                  <a:moveTo>
                    <a:pt x="2829" y="5408"/>
                  </a:moveTo>
                  <a:cubicBezTo>
                    <a:pt x="2893" y="5408"/>
                    <a:pt x="2959" y="5425"/>
                    <a:pt x="3019" y="5460"/>
                  </a:cubicBezTo>
                  <a:cubicBezTo>
                    <a:pt x="3202" y="5565"/>
                    <a:pt x="3265" y="5797"/>
                    <a:pt x="3158" y="5980"/>
                  </a:cubicBezTo>
                  <a:lnTo>
                    <a:pt x="3081" y="6116"/>
                  </a:lnTo>
                  <a:lnTo>
                    <a:pt x="4208" y="6116"/>
                  </a:lnTo>
                  <a:lnTo>
                    <a:pt x="4129" y="5980"/>
                  </a:lnTo>
                  <a:cubicBezTo>
                    <a:pt x="3968" y="5674"/>
                    <a:pt x="4210" y="5409"/>
                    <a:pt x="4466" y="5409"/>
                  </a:cubicBezTo>
                  <a:cubicBezTo>
                    <a:pt x="4584" y="5409"/>
                    <a:pt x="4704" y="5466"/>
                    <a:pt x="4789" y="5600"/>
                  </a:cubicBezTo>
                  <a:lnTo>
                    <a:pt x="5195" y="6307"/>
                  </a:lnTo>
                  <a:cubicBezTo>
                    <a:pt x="5267" y="6424"/>
                    <a:pt x="5267" y="6570"/>
                    <a:pt x="5200" y="6687"/>
                  </a:cubicBezTo>
                  <a:lnTo>
                    <a:pt x="4792" y="7392"/>
                  </a:lnTo>
                  <a:cubicBezTo>
                    <a:pt x="4721" y="7515"/>
                    <a:pt x="4593" y="7584"/>
                    <a:pt x="4462" y="7584"/>
                  </a:cubicBezTo>
                  <a:cubicBezTo>
                    <a:pt x="4398" y="7584"/>
                    <a:pt x="4332" y="7567"/>
                    <a:pt x="4272" y="7533"/>
                  </a:cubicBezTo>
                  <a:cubicBezTo>
                    <a:pt x="4090" y="7426"/>
                    <a:pt x="4027" y="7194"/>
                    <a:pt x="4134" y="7011"/>
                  </a:cubicBezTo>
                  <a:lnTo>
                    <a:pt x="4213" y="6877"/>
                  </a:lnTo>
                  <a:lnTo>
                    <a:pt x="2423" y="6877"/>
                  </a:lnTo>
                  <a:cubicBezTo>
                    <a:pt x="2422" y="6877"/>
                    <a:pt x="2421" y="6877"/>
                    <a:pt x="2419" y="6877"/>
                  </a:cubicBezTo>
                  <a:cubicBezTo>
                    <a:pt x="2132" y="6877"/>
                    <a:pt x="1946" y="6553"/>
                    <a:pt x="2092" y="6306"/>
                  </a:cubicBezTo>
                  <a:lnTo>
                    <a:pt x="2499" y="5599"/>
                  </a:lnTo>
                  <a:cubicBezTo>
                    <a:pt x="2571" y="5477"/>
                    <a:pt x="2698" y="5408"/>
                    <a:pt x="2829" y="5408"/>
                  </a:cubicBezTo>
                  <a:close/>
                  <a:moveTo>
                    <a:pt x="381" y="0"/>
                  </a:moveTo>
                  <a:cubicBezTo>
                    <a:pt x="171" y="0"/>
                    <a:pt x="0" y="171"/>
                    <a:pt x="0" y="383"/>
                  </a:cubicBezTo>
                  <a:lnTo>
                    <a:pt x="0" y="9363"/>
                  </a:lnTo>
                  <a:cubicBezTo>
                    <a:pt x="0" y="9573"/>
                    <a:pt x="170" y="9745"/>
                    <a:pt x="381" y="9745"/>
                  </a:cubicBezTo>
                  <a:lnTo>
                    <a:pt x="9363" y="9745"/>
                  </a:lnTo>
                  <a:cubicBezTo>
                    <a:pt x="9573" y="9745"/>
                    <a:pt x="9744" y="9574"/>
                    <a:pt x="9744" y="9363"/>
                  </a:cubicBezTo>
                  <a:lnTo>
                    <a:pt x="9744" y="383"/>
                  </a:lnTo>
                  <a:cubicBezTo>
                    <a:pt x="9744" y="173"/>
                    <a:pt x="9574" y="0"/>
                    <a:pt x="9363" y="0"/>
                  </a:cubicBezTo>
                  <a:lnTo>
                    <a:pt x="8450" y="0"/>
                  </a:lnTo>
                  <a:lnTo>
                    <a:pt x="8450" y="1198"/>
                  </a:lnTo>
                  <a:cubicBezTo>
                    <a:pt x="8418" y="1957"/>
                    <a:pt x="7863" y="2336"/>
                    <a:pt x="7308" y="2336"/>
                  </a:cubicBezTo>
                  <a:cubicBezTo>
                    <a:pt x="6752" y="2336"/>
                    <a:pt x="6197" y="1956"/>
                    <a:pt x="6165" y="1198"/>
                  </a:cubicBezTo>
                  <a:lnTo>
                    <a:pt x="6165" y="0"/>
                  </a:lnTo>
                  <a:lnTo>
                    <a:pt x="3552" y="0"/>
                  </a:lnTo>
                  <a:lnTo>
                    <a:pt x="3552" y="1198"/>
                  </a:lnTo>
                  <a:cubicBezTo>
                    <a:pt x="3522" y="1957"/>
                    <a:pt x="2967" y="2336"/>
                    <a:pt x="2411" y="2336"/>
                  </a:cubicBezTo>
                  <a:cubicBezTo>
                    <a:pt x="1856" y="2336"/>
                    <a:pt x="1300" y="1956"/>
                    <a:pt x="1269" y="1198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2" name="Google Shape;1112;p69"/>
            <p:cNvSpPr/>
            <p:nvPr/>
          </p:nvSpPr>
          <p:spPr>
            <a:xfrm>
              <a:off x="1603426" y="2230687"/>
              <a:ext cx="162880" cy="139019"/>
            </a:xfrm>
            <a:custGeom>
              <a:avLst/>
              <a:gdLst/>
              <a:ahLst/>
              <a:cxnLst/>
              <a:rect l="l" t="t" r="r" b="b"/>
              <a:pathLst>
                <a:path w="5659" h="4830" extrusionOk="0">
                  <a:moveTo>
                    <a:pt x="2830" y="0"/>
                  </a:moveTo>
                  <a:cubicBezTo>
                    <a:pt x="1452" y="0"/>
                    <a:pt x="73" y="939"/>
                    <a:pt x="0" y="2815"/>
                  </a:cubicBezTo>
                  <a:lnTo>
                    <a:pt x="0" y="4448"/>
                  </a:lnTo>
                  <a:cubicBezTo>
                    <a:pt x="0" y="4657"/>
                    <a:pt x="171" y="4829"/>
                    <a:pt x="382" y="4829"/>
                  </a:cubicBezTo>
                  <a:cubicBezTo>
                    <a:pt x="592" y="4829"/>
                    <a:pt x="761" y="4660"/>
                    <a:pt x="761" y="4449"/>
                  </a:cubicBezTo>
                  <a:lnTo>
                    <a:pt x="761" y="2816"/>
                  </a:lnTo>
                  <a:cubicBezTo>
                    <a:pt x="815" y="1445"/>
                    <a:pt x="1822" y="760"/>
                    <a:pt x="2829" y="760"/>
                  </a:cubicBezTo>
                  <a:cubicBezTo>
                    <a:pt x="3836" y="760"/>
                    <a:pt x="4844" y="1446"/>
                    <a:pt x="4896" y="2816"/>
                  </a:cubicBezTo>
                  <a:lnTo>
                    <a:pt x="4896" y="4449"/>
                  </a:lnTo>
                  <a:cubicBezTo>
                    <a:pt x="4906" y="4702"/>
                    <a:pt x="5092" y="4828"/>
                    <a:pt x="5277" y="4828"/>
                  </a:cubicBezTo>
                  <a:cubicBezTo>
                    <a:pt x="5463" y="4828"/>
                    <a:pt x="5648" y="4702"/>
                    <a:pt x="5659" y="4449"/>
                  </a:cubicBezTo>
                  <a:lnTo>
                    <a:pt x="5659" y="2815"/>
                  </a:lnTo>
                  <a:cubicBezTo>
                    <a:pt x="5584" y="938"/>
                    <a:pt x="4207" y="0"/>
                    <a:pt x="2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13" name="Google Shape;1113;p69"/>
          <p:cNvGrpSpPr/>
          <p:nvPr/>
        </p:nvGrpSpPr>
        <p:grpSpPr>
          <a:xfrm>
            <a:off x="2355513" y="2230716"/>
            <a:ext cx="378404" cy="373942"/>
            <a:chOff x="2355513" y="2230716"/>
            <a:chExt cx="378404" cy="373942"/>
          </a:xfrm>
        </p:grpSpPr>
        <p:sp>
          <p:nvSpPr>
            <p:cNvPr id="1114" name="Google Shape;1114;p69"/>
            <p:cNvSpPr/>
            <p:nvPr/>
          </p:nvSpPr>
          <p:spPr>
            <a:xfrm>
              <a:off x="2502735" y="2265801"/>
              <a:ext cx="85484" cy="24811"/>
            </a:xfrm>
            <a:custGeom>
              <a:avLst/>
              <a:gdLst/>
              <a:ahLst/>
              <a:cxnLst/>
              <a:rect l="l" t="t" r="r" b="b"/>
              <a:pathLst>
                <a:path w="2970" h="862" extrusionOk="0">
                  <a:moveTo>
                    <a:pt x="380" y="0"/>
                  </a:moveTo>
                  <a:cubicBezTo>
                    <a:pt x="171" y="0"/>
                    <a:pt x="0" y="170"/>
                    <a:pt x="0" y="380"/>
                  </a:cubicBezTo>
                  <a:lnTo>
                    <a:pt x="0" y="862"/>
                  </a:lnTo>
                  <a:lnTo>
                    <a:pt x="2969" y="862"/>
                  </a:lnTo>
                  <a:lnTo>
                    <a:pt x="2969" y="380"/>
                  </a:lnTo>
                  <a:cubicBezTo>
                    <a:pt x="2969" y="170"/>
                    <a:pt x="2797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5" name="Google Shape;1115;p69"/>
            <p:cNvSpPr/>
            <p:nvPr/>
          </p:nvSpPr>
          <p:spPr>
            <a:xfrm>
              <a:off x="2455647" y="2313206"/>
              <a:ext cx="179603" cy="256423"/>
            </a:xfrm>
            <a:custGeom>
              <a:avLst/>
              <a:gdLst/>
              <a:ahLst/>
              <a:cxnLst/>
              <a:rect l="l" t="t" r="r" b="b"/>
              <a:pathLst>
                <a:path w="6240" h="8909" extrusionOk="0">
                  <a:moveTo>
                    <a:pt x="1629" y="1"/>
                  </a:moveTo>
                  <a:cubicBezTo>
                    <a:pt x="890" y="1"/>
                    <a:pt x="291" y="599"/>
                    <a:pt x="291" y="1337"/>
                  </a:cubicBezTo>
                  <a:cubicBezTo>
                    <a:pt x="291" y="1831"/>
                    <a:pt x="691" y="2228"/>
                    <a:pt x="1183" y="2228"/>
                  </a:cubicBezTo>
                  <a:cubicBezTo>
                    <a:pt x="0" y="2276"/>
                    <a:pt x="0" y="3963"/>
                    <a:pt x="1183" y="4010"/>
                  </a:cubicBezTo>
                  <a:cubicBezTo>
                    <a:pt x="693" y="4010"/>
                    <a:pt x="291" y="4409"/>
                    <a:pt x="291" y="4901"/>
                  </a:cubicBezTo>
                  <a:lnTo>
                    <a:pt x="291" y="7572"/>
                  </a:lnTo>
                  <a:cubicBezTo>
                    <a:pt x="291" y="8310"/>
                    <a:pt x="890" y="8909"/>
                    <a:pt x="1627" y="8909"/>
                  </a:cubicBezTo>
                  <a:lnTo>
                    <a:pt x="4611" y="8909"/>
                  </a:lnTo>
                  <a:cubicBezTo>
                    <a:pt x="5349" y="8909"/>
                    <a:pt x="5948" y="8310"/>
                    <a:pt x="5948" y="7572"/>
                  </a:cubicBezTo>
                  <a:lnTo>
                    <a:pt x="5948" y="4899"/>
                  </a:lnTo>
                  <a:cubicBezTo>
                    <a:pt x="5948" y="4407"/>
                    <a:pt x="5546" y="4008"/>
                    <a:pt x="5054" y="4008"/>
                  </a:cubicBezTo>
                  <a:cubicBezTo>
                    <a:pt x="6240" y="3962"/>
                    <a:pt x="6235" y="2275"/>
                    <a:pt x="5054" y="2227"/>
                  </a:cubicBezTo>
                  <a:cubicBezTo>
                    <a:pt x="5549" y="2227"/>
                    <a:pt x="5949" y="1829"/>
                    <a:pt x="5949" y="1337"/>
                  </a:cubicBezTo>
                  <a:cubicBezTo>
                    <a:pt x="5949" y="599"/>
                    <a:pt x="5350" y="1"/>
                    <a:pt x="4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6" name="Google Shape;1116;p69"/>
            <p:cNvSpPr/>
            <p:nvPr/>
          </p:nvSpPr>
          <p:spPr>
            <a:xfrm>
              <a:off x="2613490" y="2230716"/>
              <a:ext cx="120426" cy="197908"/>
            </a:xfrm>
            <a:custGeom>
              <a:avLst/>
              <a:gdLst/>
              <a:ahLst/>
              <a:cxnLst/>
              <a:rect l="l" t="t" r="r" b="b"/>
              <a:pathLst>
                <a:path w="4184" h="6876" extrusionOk="0">
                  <a:moveTo>
                    <a:pt x="505" y="1"/>
                  </a:moveTo>
                  <a:cubicBezTo>
                    <a:pt x="1" y="21"/>
                    <a:pt x="1" y="741"/>
                    <a:pt x="505" y="762"/>
                  </a:cubicBezTo>
                  <a:cubicBezTo>
                    <a:pt x="1644" y="762"/>
                    <a:pt x="2570" y="1688"/>
                    <a:pt x="2570" y="2827"/>
                  </a:cubicBezTo>
                  <a:lnTo>
                    <a:pt x="2570" y="5576"/>
                  </a:lnTo>
                  <a:lnTo>
                    <a:pt x="2411" y="5417"/>
                  </a:lnTo>
                  <a:cubicBezTo>
                    <a:pt x="2334" y="5341"/>
                    <a:pt x="2231" y="5300"/>
                    <a:pt x="2130" y="5300"/>
                  </a:cubicBezTo>
                  <a:cubicBezTo>
                    <a:pt x="2048" y="5300"/>
                    <a:pt x="1966" y="5326"/>
                    <a:pt x="1898" y="5380"/>
                  </a:cubicBezTo>
                  <a:cubicBezTo>
                    <a:pt x="1717" y="5525"/>
                    <a:pt x="1707" y="5791"/>
                    <a:pt x="1864" y="5948"/>
                  </a:cubicBezTo>
                  <a:lnTo>
                    <a:pt x="2681" y="6765"/>
                  </a:lnTo>
                  <a:cubicBezTo>
                    <a:pt x="2755" y="6839"/>
                    <a:pt x="2852" y="6876"/>
                    <a:pt x="2949" y="6876"/>
                  </a:cubicBezTo>
                  <a:cubicBezTo>
                    <a:pt x="3047" y="6876"/>
                    <a:pt x="3145" y="6839"/>
                    <a:pt x="3220" y="6765"/>
                  </a:cubicBezTo>
                  <a:lnTo>
                    <a:pt x="4036" y="5948"/>
                  </a:lnTo>
                  <a:cubicBezTo>
                    <a:pt x="4184" y="5801"/>
                    <a:pt x="4184" y="5560"/>
                    <a:pt x="4036" y="5411"/>
                  </a:cubicBezTo>
                  <a:cubicBezTo>
                    <a:pt x="3962" y="5336"/>
                    <a:pt x="3864" y="5299"/>
                    <a:pt x="3767" y="5299"/>
                  </a:cubicBezTo>
                  <a:cubicBezTo>
                    <a:pt x="3669" y="5299"/>
                    <a:pt x="3572" y="5336"/>
                    <a:pt x="3497" y="5411"/>
                  </a:cubicBezTo>
                  <a:lnTo>
                    <a:pt x="3331" y="5576"/>
                  </a:lnTo>
                  <a:lnTo>
                    <a:pt x="3331" y="2827"/>
                  </a:lnTo>
                  <a:cubicBezTo>
                    <a:pt x="3331" y="1266"/>
                    <a:pt x="2066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7" name="Google Shape;1117;p69"/>
            <p:cNvSpPr/>
            <p:nvPr/>
          </p:nvSpPr>
          <p:spPr>
            <a:xfrm>
              <a:off x="2355513" y="2406778"/>
              <a:ext cx="122613" cy="197880"/>
            </a:xfrm>
            <a:custGeom>
              <a:avLst/>
              <a:gdLst/>
              <a:ahLst/>
              <a:cxnLst/>
              <a:rect l="l" t="t" r="r" b="b"/>
              <a:pathLst>
                <a:path w="4260" h="6875" extrusionOk="0">
                  <a:moveTo>
                    <a:pt x="1311" y="0"/>
                  </a:moveTo>
                  <a:cubicBezTo>
                    <a:pt x="1213" y="0"/>
                    <a:pt x="1115" y="37"/>
                    <a:pt x="1040" y="112"/>
                  </a:cubicBezTo>
                  <a:lnTo>
                    <a:pt x="225" y="927"/>
                  </a:lnTo>
                  <a:cubicBezTo>
                    <a:pt x="0" y="1152"/>
                    <a:pt x="116" y="1584"/>
                    <a:pt x="565" y="1596"/>
                  </a:cubicBezTo>
                  <a:cubicBezTo>
                    <a:pt x="567" y="1596"/>
                    <a:pt x="569" y="1596"/>
                    <a:pt x="571" y="1596"/>
                  </a:cubicBezTo>
                  <a:cubicBezTo>
                    <a:pt x="611" y="1596"/>
                    <a:pt x="647" y="1580"/>
                    <a:pt x="675" y="1552"/>
                  </a:cubicBezTo>
                  <a:lnTo>
                    <a:pt x="929" y="1298"/>
                  </a:lnTo>
                  <a:lnTo>
                    <a:pt x="929" y="5805"/>
                  </a:lnTo>
                  <a:cubicBezTo>
                    <a:pt x="929" y="6395"/>
                    <a:pt x="1408" y="6874"/>
                    <a:pt x="1997" y="6874"/>
                  </a:cubicBezTo>
                  <a:lnTo>
                    <a:pt x="3755" y="6874"/>
                  </a:lnTo>
                  <a:cubicBezTo>
                    <a:pt x="4259" y="6854"/>
                    <a:pt x="4259" y="6132"/>
                    <a:pt x="3755" y="6112"/>
                  </a:cubicBezTo>
                  <a:cubicBezTo>
                    <a:pt x="2616" y="6112"/>
                    <a:pt x="1690" y="5187"/>
                    <a:pt x="1690" y="4048"/>
                  </a:cubicBezTo>
                  <a:lnTo>
                    <a:pt x="1690" y="1298"/>
                  </a:lnTo>
                  <a:lnTo>
                    <a:pt x="1944" y="1552"/>
                  </a:lnTo>
                  <a:cubicBezTo>
                    <a:pt x="1973" y="1581"/>
                    <a:pt x="2014" y="1596"/>
                    <a:pt x="2054" y="1596"/>
                  </a:cubicBezTo>
                  <a:cubicBezTo>
                    <a:pt x="2505" y="1584"/>
                    <a:pt x="2617" y="1150"/>
                    <a:pt x="2395" y="927"/>
                  </a:cubicBezTo>
                  <a:lnTo>
                    <a:pt x="1579" y="112"/>
                  </a:lnTo>
                  <a:cubicBezTo>
                    <a:pt x="1505" y="37"/>
                    <a:pt x="1408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18" name="Google Shape;1118;p69"/>
          <p:cNvGrpSpPr/>
          <p:nvPr/>
        </p:nvGrpSpPr>
        <p:grpSpPr>
          <a:xfrm>
            <a:off x="5549996" y="2825103"/>
            <a:ext cx="343145" cy="374230"/>
            <a:chOff x="5549996" y="2825103"/>
            <a:chExt cx="343145" cy="374230"/>
          </a:xfrm>
        </p:grpSpPr>
        <p:sp>
          <p:nvSpPr>
            <p:cNvPr id="1119" name="Google Shape;1119;p69"/>
            <p:cNvSpPr/>
            <p:nvPr/>
          </p:nvSpPr>
          <p:spPr>
            <a:xfrm>
              <a:off x="5661816" y="2894267"/>
              <a:ext cx="67207" cy="74835"/>
            </a:xfrm>
            <a:custGeom>
              <a:avLst/>
              <a:gdLst/>
              <a:ahLst/>
              <a:cxnLst/>
              <a:rect l="l" t="t" r="r" b="b"/>
              <a:pathLst>
                <a:path w="2335" h="2600" extrusionOk="0">
                  <a:moveTo>
                    <a:pt x="2065" y="1"/>
                  </a:moveTo>
                  <a:cubicBezTo>
                    <a:pt x="926" y="1"/>
                    <a:pt x="1" y="925"/>
                    <a:pt x="1" y="2064"/>
                  </a:cubicBezTo>
                  <a:cubicBezTo>
                    <a:pt x="14" y="2421"/>
                    <a:pt x="274" y="2599"/>
                    <a:pt x="535" y="2599"/>
                  </a:cubicBezTo>
                  <a:cubicBezTo>
                    <a:pt x="796" y="2599"/>
                    <a:pt x="1057" y="2421"/>
                    <a:pt x="1072" y="2064"/>
                  </a:cubicBezTo>
                  <a:lnTo>
                    <a:pt x="1072" y="1454"/>
                  </a:lnTo>
                  <a:cubicBezTo>
                    <a:pt x="1072" y="908"/>
                    <a:pt x="1516" y="464"/>
                    <a:pt x="2060" y="462"/>
                  </a:cubicBezTo>
                  <a:cubicBezTo>
                    <a:pt x="2158" y="462"/>
                    <a:pt x="2252" y="404"/>
                    <a:pt x="2282" y="309"/>
                  </a:cubicBezTo>
                  <a:cubicBezTo>
                    <a:pt x="2335" y="148"/>
                    <a:pt x="221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0" name="Google Shape;1120;p69"/>
            <p:cNvSpPr/>
            <p:nvPr/>
          </p:nvSpPr>
          <p:spPr>
            <a:xfrm>
              <a:off x="5676092" y="2902182"/>
              <a:ext cx="97285" cy="110467"/>
            </a:xfrm>
            <a:custGeom>
              <a:avLst/>
              <a:gdLst/>
              <a:ahLst/>
              <a:cxnLst/>
              <a:rect l="l" t="t" r="r" b="b"/>
              <a:pathLst>
                <a:path w="3380" h="3838" extrusionOk="0">
                  <a:moveTo>
                    <a:pt x="2572" y="0"/>
                  </a:moveTo>
                  <a:cubicBezTo>
                    <a:pt x="2559" y="530"/>
                    <a:pt x="2127" y="957"/>
                    <a:pt x="1595" y="960"/>
                  </a:cubicBezTo>
                  <a:cubicBezTo>
                    <a:pt x="1467" y="960"/>
                    <a:pt x="1363" y="1062"/>
                    <a:pt x="1363" y="1189"/>
                  </a:cubicBezTo>
                  <a:lnTo>
                    <a:pt x="1363" y="1794"/>
                  </a:lnTo>
                  <a:cubicBezTo>
                    <a:pt x="1364" y="2503"/>
                    <a:pt x="781" y="3077"/>
                    <a:pt x="82" y="3077"/>
                  </a:cubicBezTo>
                  <a:cubicBezTo>
                    <a:pt x="55" y="3077"/>
                    <a:pt x="27" y="3077"/>
                    <a:pt x="0" y="3075"/>
                  </a:cubicBezTo>
                  <a:lnTo>
                    <a:pt x="0" y="3075"/>
                  </a:lnTo>
                  <a:cubicBezTo>
                    <a:pt x="375" y="3539"/>
                    <a:pt x="948" y="3837"/>
                    <a:pt x="1589" y="3837"/>
                  </a:cubicBezTo>
                  <a:cubicBezTo>
                    <a:pt x="1715" y="3837"/>
                    <a:pt x="1817" y="3732"/>
                    <a:pt x="1817" y="3606"/>
                  </a:cubicBezTo>
                  <a:lnTo>
                    <a:pt x="1817" y="2400"/>
                  </a:lnTo>
                  <a:cubicBezTo>
                    <a:pt x="1817" y="1532"/>
                    <a:pt x="2517" y="825"/>
                    <a:pt x="3380" y="815"/>
                  </a:cubicBezTo>
                  <a:cubicBezTo>
                    <a:pt x="3194" y="471"/>
                    <a:pt x="2912" y="187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1" name="Google Shape;1121;p69"/>
            <p:cNvSpPr/>
            <p:nvPr/>
          </p:nvSpPr>
          <p:spPr>
            <a:xfrm>
              <a:off x="5549996" y="2825103"/>
              <a:ext cx="343145" cy="269145"/>
            </a:xfrm>
            <a:custGeom>
              <a:avLst/>
              <a:gdLst/>
              <a:ahLst/>
              <a:cxnLst/>
              <a:rect l="l" t="t" r="r" b="b"/>
              <a:pathLst>
                <a:path w="11922" h="9351" extrusionOk="0">
                  <a:moveTo>
                    <a:pt x="5962" y="1656"/>
                  </a:moveTo>
                  <a:cubicBezTo>
                    <a:pt x="7338" y="1656"/>
                    <a:pt x="8714" y="2593"/>
                    <a:pt x="8788" y="4467"/>
                  </a:cubicBezTo>
                  <a:cubicBezTo>
                    <a:pt x="8788" y="6029"/>
                    <a:pt x="7521" y="7294"/>
                    <a:pt x="5961" y="7294"/>
                  </a:cubicBezTo>
                  <a:cubicBezTo>
                    <a:pt x="4400" y="7294"/>
                    <a:pt x="3135" y="6029"/>
                    <a:pt x="3135" y="4467"/>
                  </a:cubicBezTo>
                  <a:cubicBezTo>
                    <a:pt x="3210" y="2593"/>
                    <a:pt x="4586" y="1656"/>
                    <a:pt x="5962" y="1656"/>
                  </a:cubicBezTo>
                  <a:close/>
                  <a:moveTo>
                    <a:pt x="5983" y="1"/>
                  </a:moveTo>
                  <a:cubicBezTo>
                    <a:pt x="5976" y="1"/>
                    <a:pt x="5969" y="1"/>
                    <a:pt x="5961" y="1"/>
                  </a:cubicBezTo>
                  <a:cubicBezTo>
                    <a:pt x="5956" y="1"/>
                    <a:pt x="5950" y="1"/>
                    <a:pt x="5944" y="1"/>
                  </a:cubicBezTo>
                  <a:cubicBezTo>
                    <a:pt x="2013" y="1"/>
                    <a:pt x="1" y="4870"/>
                    <a:pt x="2830" y="7612"/>
                  </a:cubicBezTo>
                  <a:cubicBezTo>
                    <a:pt x="3290" y="8078"/>
                    <a:pt x="3541" y="8694"/>
                    <a:pt x="3541" y="9350"/>
                  </a:cubicBezTo>
                  <a:lnTo>
                    <a:pt x="8380" y="9350"/>
                  </a:lnTo>
                  <a:cubicBezTo>
                    <a:pt x="8380" y="8694"/>
                    <a:pt x="8634" y="8078"/>
                    <a:pt x="9091" y="7612"/>
                  </a:cubicBezTo>
                  <a:cubicBezTo>
                    <a:pt x="11921" y="4870"/>
                    <a:pt x="9908" y="1"/>
                    <a:pt x="5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2" name="Google Shape;1122;p69"/>
            <p:cNvSpPr/>
            <p:nvPr/>
          </p:nvSpPr>
          <p:spPr>
            <a:xfrm>
              <a:off x="5750351" y="2947026"/>
              <a:ext cx="30941" cy="58774"/>
            </a:xfrm>
            <a:custGeom>
              <a:avLst/>
              <a:gdLst/>
              <a:ahLst/>
              <a:cxnLst/>
              <a:rect l="l" t="t" r="r" b="b"/>
              <a:pathLst>
                <a:path w="1075" h="2042" extrusionOk="0">
                  <a:moveTo>
                    <a:pt x="842" y="1"/>
                  </a:moveTo>
                  <a:cubicBezTo>
                    <a:pt x="379" y="1"/>
                    <a:pt x="1" y="378"/>
                    <a:pt x="1" y="842"/>
                  </a:cubicBezTo>
                  <a:lnTo>
                    <a:pt x="1" y="2041"/>
                  </a:lnTo>
                  <a:cubicBezTo>
                    <a:pt x="639" y="1689"/>
                    <a:pt x="1074" y="1010"/>
                    <a:pt x="1074" y="230"/>
                  </a:cubicBezTo>
                  <a:cubicBezTo>
                    <a:pt x="1072" y="104"/>
                    <a:pt x="971" y="1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3" name="Google Shape;1123;p69"/>
            <p:cNvSpPr/>
            <p:nvPr/>
          </p:nvSpPr>
          <p:spPr>
            <a:xfrm>
              <a:off x="5675833" y="3174494"/>
              <a:ext cx="92046" cy="24839"/>
            </a:xfrm>
            <a:custGeom>
              <a:avLst/>
              <a:gdLst/>
              <a:ahLst/>
              <a:cxnLst/>
              <a:rect l="l" t="t" r="r" b="b"/>
              <a:pathLst>
                <a:path w="3198" h="863" extrusionOk="0">
                  <a:moveTo>
                    <a:pt x="0" y="1"/>
                  </a:moveTo>
                  <a:lnTo>
                    <a:pt x="0" y="483"/>
                  </a:lnTo>
                  <a:cubicBezTo>
                    <a:pt x="0" y="693"/>
                    <a:pt x="171" y="863"/>
                    <a:pt x="383" y="863"/>
                  </a:cubicBezTo>
                  <a:lnTo>
                    <a:pt x="2818" y="863"/>
                  </a:lnTo>
                  <a:cubicBezTo>
                    <a:pt x="3028" y="863"/>
                    <a:pt x="3198" y="693"/>
                    <a:pt x="3198" y="483"/>
                  </a:cubicBezTo>
                  <a:lnTo>
                    <a:pt x="3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4" name="Google Shape;1124;p69"/>
            <p:cNvSpPr/>
            <p:nvPr/>
          </p:nvSpPr>
          <p:spPr>
            <a:xfrm>
              <a:off x="5651742" y="3116871"/>
              <a:ext cx="139480" cy="35748"/>
            </a:xfrm>
            <a:custGeom>
              <a:avLst/>
              <a:gdLst/>
              <a:ahLst/>
              <a:cxnLst/>
              <a:rect l="l" t="t" r="r" b="b"/>
              <a:pathLst>
                <a:path w="4846" h="1242" extrusionOk="0">
                  <a:moveTo>
                    <a:pt x="0" y="0"/>
                  </a:moveTo>
                  <a:lnTo>
                    <a:pt x="0" y="862"/>
                  </a:lnTo>
                  <a:cubicBezTo>
                    <a:pt x="0" y="1071"/>
                    <a:pt x="171" y="1242"/>
                    <a:pt x="382" y="1242"/>
                  </a:cubicBezTo>
                  <a:lnTo>
                    <a:pt x="4465" y="1242"/>
                  </a:lnTo>
                  <a:cubicBezTo>
                    <a:pt x="4676" y="1242"/>
                    <a:pt x="4845" y="1071"/>
                    <a:pt x="4845" y="862"/>
                  </a:cubicBezTo>
                  <a:lnTo>
                    <a:pt x="4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25" name="Google Shape;1125;p69"/>
          <p:cNvGrpSpPr/>
          <p:nvPr/>
        </p:nvGrpSpPr>
        <p:grpSpPr>
          <a:xfrm>
            <a:off x="731115" y="2230600"/>
            <a:ext cx="373971" cy="373913"/>
            <a:chOff x="731115" y="2230600"/>
            <a:chExt cx="373971" cy="373913"/>
          </a:xfrm>
        </p:grpSpPr>
        <p:sp>
          <p:nvSpPr>
            <p:cNvPr id="1126" name="Google Shape;1126;p69"/>
            <p:cNvSpPr/>
            <p:nvPr/>
          </p:nvSpPr>
          <p:spPr>
            <a:xfrm>
              <a:off x="934549" y="2391063"/>
              <a:ext cx="170536" cy="213451"/>
            </a:xfrm>
            <a:custGeom>
              <a:avLst/>
              <a:gdLst/>
              <a:ahLst/>
              <a:cxnLst/>
              <a:rect l="l" t="t" r="r" b="b"/>
              <a:pathLst>
                <a:path w="5925" h="7416" extrusionOk="0">
                  <a:moveTo>
                    <a:pt x="3335" y="1"/>
                  </a:moveTo>
                  <a:cubicBezTo>
                    <a:pt x="2381" y="1"/>
                    <a:pt x="0" y="2035"/>
                    <a:pt x="0" y="4455"/>
                  </a:cubicBezTo>
                  <a:cubicBezTo>
                    <a:pt x="0" y="6088"/>
                    <a:pt x="1329" y="7416"/>
                    <a:pt x="2961" y="7416"/>
                  </a:cubicBezTo>
                  <a:cubicBezTo>
                    <a:pt x="1965" y="7416"/>
                    <a:pt x="1154" y="6605"/>
                    <a:pt x="1154" y="5609"/>
                  </a:cubicBezTo>
                  <a:cubicBezTo>
                    <a:pt x="1154" y="4244"/>
                    <a:pt x="2485" y="2987"/>
                    <a:pt x="3165" y="2987"/>
                  </a:cubicBezTo>
                  <a:cubicBezTo>
                    <a:pt x="3376" y="2987"/>
                    <a:pt x="3545" y="3157"/>
                    <a:pt x="3545" y="3367"/>
                  </a:cubicBezTo>
                  <a:cubicBezTo>
                    <a:pt x="3545" y="3700"/>
                    <a:pt x="3735" y="3909"/>
                    <a:pt x="4046" y="4219"/>
                  </a:cubicBezTo>
                  <a:cubicBezTo>
                    <a:pt x="4367" y="4540"/>
                    <a:pt x="4769" y="4942"/>
                    <a:pt x="4769" y="5609"/>
                  </a:cubicBezTo>
                  <a:cubicBezTo>
                    <a:pt x="4769" y="6605"/>
                    <a:pt x="3958" y="7416"/>
                    <a:pt x="2961" y="7416"/>
                  </a:cubicBezTo>
                  <a:cubicBezTo>
                    <a:pt x="4595" y="7416"/>
                    <a:pt x="5923" y="6087"/>
                    <a:pt x="5923" y="4455"/>
                  </a:cubicBezTo>
                  <a:cubicBezTo>
                    <a:pt x="5924" y="3377"/>
                    <a:pt x="5276" y="2729"/>
                    <a:pt x="4703" y="2156"/>
                  </a:cubicBezTo>
                  <a:cubicBezTo>
                    <a:pt x="4157" y="1610"/>
                    <a:pt x="3684" y="1137"/>
                    <a:pt x="3684" y="348"/>
                  </a:cubicBezTo>
                  <a:cubicBezTo>
                    <a:pt x="3684" y="157"/>
                    <a:pt x="3529" y="1"/>
                    <a:pt x="3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7" name="Google Shape;1127;p69"/>
            <p:cNvSpPr/>
            <p:nvPr/>
          </p:nvSpPr>
          <p:spPr>
            <a:xfrm>
              <a:off x="731115" y="2230600"/>
              <a:ext cx="192929" cy="201909"/>
            </a:xfrm>
            <a:custGeom>
              <a:avLst/>
              <a:gdLst/>
              <a:ahLst/>
              <a:cxnLst/>
              <a:rect l="l" t="t" r="r" b="b"/>
              <a:pathLst>
                <a:path w="6703" h="7015" extrusionOk="0">
                  <a:moveTo>
                    <a:pt x="5275" y="1"/>
                  </a:moveTo>
                  <a:cubicBezTo>
                    <a:pt x="2368" y="1"/>
                    <a:pt x="3" y="2366"/>
                    <a:pt x="3" y="5273"/>
                  </a:cubicBezTo>
                  <a:cubicBezTo>
                    <a:pt x="0" y="6234"/>
                    <a:pt x="780" y="7014"/>
                    <a:pt x="1740" y="7014"/>
                  </a:cubicBezTo>
                  <a:cubicBezTo>
                    <a:pt x="2698" y="7014"/>
                    <a:pt x="3480" y="6234"/>
                    <a:pt x="3480" y="5273"/>
                  </a:cubicBezTo>
                  <a:lnTo>
                    <a:pt x="3480" y="2990"/>
                  </a:lnTo>
                  <a:cubicBezTo>
                    <a:pt x="3480" y="2390"/>
                    <a:pt x="3972" y="1930"/>
                    <a:pt x="4527" y="1930"/>
                  </a:cubicBezTo>
                  <a:cubicBezTo>
                    <a:pt x="4645" y="1930"/>
                    <a:pt x="4764" y="1950"/>
                    <a:pt x="4883" y="1994"/>
                  </a:cubicBezTo>
                  <a:cubicBezTo>
                    <a:pt x="5016" y="2044"/>
                    <a:pt x="5147" y="2066"/>
                    <a:pt x="5273" y="2066"/>
                  </a:cubicBezTo>
                  <a:cubicBezTo>
                    <a:pt x="6101" y="2066"/>
                    <a:pt x="6703" y="1089"/>
                    <a:pt x="5990" y="230"/>
                  </a:cubicBezTo>
                  <a:cubicBezTo>
                    <a:pt x="5881" y="98"/>
                    <a:pt x="5720" y="18"/>
                    <a:pt x="5548" y="8"/>
                  </a:cubicBezTo>
                  <a:cubicBezTo>
                    <a:pt x="5456" y="3"/>
                    <a:pt x="5366" y="1"/>
                    <a:pt x="5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8" name="Google Shape;1128;p69"/>
            <p:cNvSpPr/>
            <p:nvPr/>
          </p:nvSpPr>
          <p:spPr>
            <a:xfrm>
              <a:off x="744815" y="2238688"/>
              <a:ext cx="281694" cy="294762"/>
            </a:xfrm>
            <a:custGeom>
              <a:avLst/>
              <a:gdLst/>
              <a:ahLst/>
              <a:cxnLst/>
              <a:rect l="l" t="t" r="r" b="b"/>
              <a:pathLst>
                <a:path w="9787" h="10241" extrusionOk="0">
                  <a:moveTo>
                    <a:pt x="6399" y="0"/>
                  </a:moveTo>
                  <a:lnTo>
                    <a:pt x="6399" y="0"/>
                  </a:lnTo>
                  <a:cubicBezTo>
                    <a:pt x="6974" y="1155"/>
                    <a:pt x="6101" y="2560"/>
                    <a:pt x="4809" y="2560"/>
                  </a:cubicBezTo>
                  <a:cubicBezTo>
                    <a:pt x="4803" y="2560"/>
                    <a:pt x="4798" y="2560"/>
                    <a:pt x="4793" y="2560"/>
                  </a:cubicBezTo>
                  <a:cubicBezTo>
                    <a:pt x="4228" y="2560"/>
                    <a:pt x="3766" y="3020"/>
                    <a:pt x="3766" y="3589"/>
                  </a:cubicBezTo>
                  <a:lnTo>
                    <a:pt x="3766" y="4995"/>
                  </a:lnTo>
                  <a:cubicBezTo>
                    <a:pt x="3779" y="6438"/>
                    <a:pt x="2552" y="7485"/>
                    <a:pt x="1253" y="7485"/>
                  </a:cubicBezTo>
                  <a:cubicBezTo>
                    <a:pt x="830" y="7485"/>
                    <a:pt x="399" y="7374"/>
                    <a:pt x="1" y="7129"/>
                  </a:cubicBezTo>
                  <a:lnTo>
                    <a:pt x="1" y="7129"/>
                  </a:lnTo>
                  <a:cubicBezTo>
                    <a:pt x="820" y="8961"/>
                    <a:pt x="2658" y="10240"/>
                    <a:pt x="4792" y="10240"/>
                  </a:cubicBezTo>
                  <a:cubicBezTo>
                    <a:pt x="4793" y="10240"/>
                    <a:pt x="4794" y="10240"/>
                    <a:pt x="4796" y="10240"/>
                  </a:cubicBezTo>
                  <a:cubicBezTo>
                    <a:pt x="5362" y="10240"/>
                    <a:pt x="5821" y="9774"/>
                    <a:pt x="5821" y="9206"/>
                  </a:cubicBezTo>
                  <a:lnTo>
                    <a:pt x="5821" y="6399"/>
                  </a:lnTo>
                  <a:cubicBezTo>
                    <a:pt x="5820" y="4642"/>
                    <a:pt x="7251" y="3209"/>
                    <a:pt x="9011" y="3209"/>
                  </a:cubicBezTo>
                  <a:cubicBezTo>
                    <a:pt x="9288" y="3209"/>
                    <a:pt x="9551" y="3273"/>
                    <a:pt x="9786" y="3386"/>
                  </a:cubicBezTo>
                  <a:cubicBezTo>
                    <a:pt x="9269" y="1783"/>
                    <a:pt x="8002" y="516"/>
                    <a:pt x="6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9" name="Google Shape;1129;p69"/>
            <p:cNvSpPr/>
            <p:nvPr/>
          </p:nvSpPr>
          <p:spPr>
            <a:xfrm>
              <a:off x="934204" y="2352696"/>
              <a:ext cx="97026" cy="91212"/>
            </a:xfrm>
            <a:custGeom>
              <a:avLst/>
              <a:gdLst/>
              <a:ahLst/>
              <a:cxnLst/>
              <a:rect l="l" t="t" r="r" b="b"/>
              <a:pathLst>
                <a:path w="3371" h="3169" extrusionOk="0">
                  <a:moveTo>
                    <a:pt x="2447" y="0"/>
                  </a:moveTo>
                  <a:cubicBezTo>
                    <a:pt x="1096" y="0"/>
                    <a:pt x="1" y="1096"/>
                    <a:pt x="1" y="2447"/>
                  </a:cubicBezTo>
                  <a:lnTo>
                    <a:pt x="1" y="3168"/>
                  </a:lnTo>
                  <a:cubicBezTo>
                    <a:pt x="777" y="1852"/>
                    <a:pt x="2238" y="573"/>
                    <a:pt x="3326" y="573"/>
                  </a:cubicBezTo>
                  <a:cubicBezTo>
                    <a:pt x="3341" y="573"/>
                    <a:pt x="3356" y="574"/>
                    <a:pt x="3370" y="574"/>
                  </a:cubicBezTo>
                  <a:cubicBezTo>
                    <a:pt x="3201" y="234"/>
                    <a:pt x="285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0" name="Google Shape;1130;p69"/>
            <p:cNvSpPr/>
            <p:nvPr/>
          </p:nvSpPr>
          <p:spPr>
            <a:xfrm>
              <a:off x="989697" y="2503602"/>
              <a:ext cx="60242" cy="79094"/>
            </a:xfrm>
            <a:custGeom>
              <a:avLst/>
              <a:gdLst/>
              <a:ahLst/>
              <a:cxnLst/>
              <a:rect l="l" t="t" r="r" b="b"/>
              <a:pathLst>
                <a:path w="2093" h="2748" extrusionOk="0">
                  <a:moveTo>
                    <a:pt x="967" y="1"/>
                  </a:moveTo>
                  <a:cubicBezTo>
                    <a:pt x="579" y="293"/>
                    <a:pt x="0" y="947"/>
                    <a:pt x="0" y="1702"/>
                  </a:cubicBezTo>
                  <a:cubicBezTo>
                    <a:pt x="0" y="2279"/>
                    <a:pt x="469" y="2748"/>
                    <a:pt x="1046" y="2748"/>
                  </a:cubicBezTo>
                  <a:cubicBezTo>
                    <a:pt x="1623" y="2748"/>
                    <a:pt x="2092" y="2279"/>
                    <a:pt x="2092" y="1702"/>
                  </a:cubicBezTo>
                  <a:cubicBezTo>
                    <a:pt x="2092" y="1368"/>
                    <a:pt x="1902" y="1160"/>
                    <a:pt x="1592" y="849"/>
                  </a:cubicBezTo>
                  <a:cubicBezTo>
                    <a:pt x="1368" y="626"/>
                    <a:pt x="1108" y="364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31" name="Google Shape;1131;p69"/>
          <p:cNvGrpSpPr/>
          <p:nvPr/>
        </p:nvGrpSpPr>
        <p:grpSpPr>
          <a:xfrm>
            <a:off x="8031163" y="1625679"/>
            <a:ext cx="392910" cy="373827"/>
            <a:chOff x="8031163" y="1625679"/>
            <a:chExt cx="392910" cy="373827"/>
          </a:xfrm>
        </p:grpSpPr>
        <p:sp>
          <p:nvSpPr>
            <p:cNvPr id="1132" name="Google Shape;1132;p69"/>
            <p:cNvSpPr/>
            <p:nvPr/>
          </p:nvSpPr>
          <p:spPr>
            <a:xfrm>
              <a:off x="8031163" y="1848685"/>
              <a:ext cx="134385" cy="92392"/>
            </a:xfrm>
            <a:custGeom>
              <a:avLst/>
              <a:gdLst/>
              <a:ahLst/>
              <a:cxnLst/>
              <a:rect l="l" t="t" r="r" b="b"/>
              <a:pathLst>
                <a:path w="4669" h="3210" extrusionOk="0">
                  <a:moveTo>
                    <a:pt x="2541" y="0"/>
                  </a:moveTo>
                  <a:cubicBezTo>
                    <a:pt x="1880" y="0"/>
                    <a:pt x="1345" y="536"/>
                    <a:pt x="1345" y="1196"/>
                  </a:cubicBezTo>
                  <a:cubicBezTo>
                    <a:pt x="1345" y="1362"/>
                    <a:pt x="1449" y="1510"/>
                    <a:pt x="1607" y="1559"/>
                  </a:cubicBezTo>
                  <a:cubicBezTo>
                    <a:pt x="1647" y="1571"/>
                    <a:pt x="1687" y="1577"/>
                    <a:pt x="1726" y="1577"/>
                  </a:cubicBezTo>
                  <a:cubicBezTo>
                    <a:pt x="1936" y="1577"/>
                    <a:pt x="2106" y="1406"/>
                    <a:pt x="2106" y="1196"/>
                  </a:cubicBezTo>
                  <a:cubicBezTo>
                    <a:pt x="2106" y="957"/>
                    <a:pt x="2300" y="763"/>
                    <a:pt x="2540" y="763"/>
                  </a:cubicBezTo>
                  <a:cubicBezTo>
                    <a:pt x="3659" y="808"/>
                    <a:pt x="3659" y="2400"/>
                    <a:pt x="2540" y="2447"/>
                  </a:cubicBezTo>
                  <a:lnTo>
                    <a:pt x="504" y="2447"/>
                  </a:lnTo>
                  <a:cubicBezTo>
                    <a:pt x="0" y="2467"/>
                    <a:pt x="0" y="3189"/>
                    <a:pt x="504" y="3209"/>
                  </a:cubicBezTo>
                  <a:lnTo>
                    <a:pt x="2541" y="3209"/>
                  </a:lnTo>
                  <a:cubicBezTo>
                    <a:pt x="4668" y="3122"/>
                    <a:pt x="4668" y="88"/>
                    <a:pt x="2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3" name="Google Shape;1133;p69"/>
            <p:cNvSpPr/>
            <p:nvPr/>
          </p:nvSpPr>
          <p:spPr>
            <a:xfrm>
              <a:off x="8289601" y="1636933"/>
              <a:ext cx="134472" cy="92334"/>
            </a:xfrm>
            <a:custGeom>
              <a:avLst/>
              <a:gdLst/>
              <a:ahLst/>
              <a:cxnLst/>
              <a:rect l="l" t="t" r="r" b="b"/>
              <a:pathLst>
                <a:path w="4672" h="3208" extrusionOk="0">
                  <a:moveTo>
                    <a:pt x="2545" y="0"/>
                  </a:moveTo>
                  <a:cubicBezTo>
                    <a:pt x="1883" y="0"/>
                    <a:pt x="1349" y="535"/>
                    <a:pt x="1349" y="1197"/>
                  </a:cubicBezTo>
                  <a:cubicBezTo>
                    <a:pt x="1349" y="1360"/>
                    <a:pt x="1452" y="1511"/>
                    <a:pt x="1610" y="1557"/>
                  </a:cubicBezTo>
                  <a:cubicBezTo>
                    <a:pt x="1651" y="1570"/>
                    <a:pt x="1691" y="1576"/>
                    <a:pt x="1730" y="1576"/>
                  </a:cubicBezTo>
                  <a:cubicBezTo>
                    <a:pt x="1939" y="1576"/>
                    <a:pt x="2110" y="1406"/>
                    <a:pt x="2110" y="1197"/>
                  </a:cubicBezTo>
                  <a:cubicBezTo>
                    <a:pt x="2110" y="956"/>
                    <a:pt x="2304" y="761"/>
                    <a:pt x="2544" y="761"/>
                  </a:cubicBezTo>
                  <a:cubicBezTo>
                    <a:pt x="3662" y="807"/>
                    <a:pt x="3662" y="2399"/>
                    <a:pt x="2544" y="2447"/>
                  </a:cubicBezTo>
                  <a:lnTo>
                    <a:pt x="507" y="2447"/>
                  </a:lnTo>
                  <a:cubicBezTo>
                    <a:pt x="1" y="2467"/>
                    <a:pt x="1" y="3187"/>
                    <a:pt x="507" y="3208"/>
                  </a:cubicBezTo>
                  <a:lnTo>
                    <a:pt x="2545" y="3208"/>
                  </a:lnTo>
                  <a:cubicBezTo>
                    <a:pt x="4672" y="3120"/>
                    <a:pt x="4672" y="88"/>
                    <a:pt x="2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4" name="Google Shape;1134;p69"/>
            <p:cNvSpPr/>
            <p:nvPr/>
          </p:nvSpPr>
          <p:spPr>
            <a:xfrm>
              <a:off x="8289601" y="1848685"/>
              <a:ext cx="134472" cy="92334"/>
            </a:xfrm>
            <a:custGeom>
              <a:avLst/>
              <a:gdLst/>
              <a:ahLst/>
              <a:cxnLst/>
              <a:rect l="l" t="t" r="r" b="b"/>
              <a:pathLst>
                <a:path w="4672" h="3208" extrusionOk="0">
                  <a:moveTo>
                    <a:pt x="2545" y="0"/>
                  </a:moveTo>
                  <a:cubicBezTo>
                    <a:pt x="1883" y="0"/>
                    <a:pt x="1349" y="536"/>
                    <a:pt x="1349" y="1196"/>
                  </a:cubicBezTo>
                  <a:cubicBezTo>
                    <a:pt x="1349" y="1362"/>
                    <a:pt x="1452" y="1510"/>
                    <a:pt x="1610" y="1559"/>
                  </a:cubicBezTo>
                  <a:cubicBezTo>
                    <a:pt x="1651" y="1571"/>
                    <a:pt x="1691" y="1577"/>
                    <a:pt x="1730" y="1577"/>
                  </a:cubicBezTo>
                  <a:cubicBezTo>
                    <a:pt x="1939" y="1577"/>
                    <a:pt x="2110" y="1406"/>
                    <a:pt x="2110" y="1196"/>
                  </a:cubicBezTo>
                  <a:cubicBezTo>
                    <a:pt x="2110" y="954"/>
                    <a:pt x="2307" y="761"/>
                    <a:pt x="2544" y="761"/>
                  </a:cubicBezTo>
                  <a:cubicBezTo>
                    <a:pt x="3662" y="808"/>
                    <a:pt x="3662" y="2400"/>
                    <a:pt x="2544" y="2447"/>
                  </a:cubicBezTo>
                  <a:lnTo>
                    <a:pt x="507" y="2447"/>
                  </a:lnTo>
                  <a:cubicBezTo>
                    <a:pt x="1" y="2467"/>
                    <a:pt x="4" y="3189"/>
                    <a:pt x="507" y="3208"/>
                  </a:cubicBezTo>
                  <a:lnTo>
                    <a:pt x="2545" y="3208"/>
                  </a:lnTo>
                  <a:cubicBezTo>
                    <a:pt x="4672" y="3119"/>
                    <a:pt x="4672" y="88"/>
                    <a:pt x="2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5" name="Google Shape;1135;p69"/>
            <p:cNvSpPr/>
            <p:nvPr/>
          </p:nvSpPr>
          <p:spPr>
            <a:xfrm>
              <a:off x="8031163" y="1636933"/>
              <a:ext cx="134385" cy="92334"/>
            </a:xfrm>
            <a:custGeom>
              <a:avLst/>
              <a:gdLst/>
              <a:ahLst/>
              <a:cxnLst/>
              <a:rect l="l" t="t" r="r" b="b"/>
              <a:pathLst>
                <a:path w="4669" h="3208" extrusionOk="0">
                  <a:moveTo>
                    <a:pt x="2541" y="0"/>
                  </a:moveTo>
                  <a:cubicBezTo>
                    <a:pt x="1880" y="0"/>
                    <a:pt x="1345" y="535"/>
                    <a:pt x="1345" y="1197"/>
                  </a:cubicBezTo>
                  <a:cubicBezTo>
                    <a:pt x="1345" y="1360"/>
                    <a:pt x="1449" y="1511"/>
                    <a:pt x="1607" y="1557"/>
                  </a:cubicBezTo>
                  <a:cubicBezTo>
                    <a:pt x="1647" y="1570"/>
                    <a:pt x="1688" y="1576"/>
                    <a:pt x="1727" y="1576"/>
                  </a:cubicBezTo>
                  <a:cubicBezTo>
                    <a:pt x="1936" y="1576"/>
                    <a:pt x="2106" y="1406"/>
                    <a:pt x="2106" y="1197"/>
                  </a:cubicBezTo>
                  <a:cubicBezTo>
                    <a:pt x="2106" y="956"/>
                    <a:pt x="2300" y="761"/>
                    <a:pt x="2540" y="761"/>
                  </a:cubicBezTo>
                  <a:cubicBezTo>
                    <a:pt x="3659" y="807"/>
                    <a:pt x="3659" y="2399"/>
                    <a:pt x="2540" y="2447"/>
                  </a:cubicBezTo>
                  <a:lnTo>
                    <a:pt x="504" y="2447"/>
                  </a:lnTo>
                  <a:cubicBezTo>
                    <a:pt x="0" y="2467"/>
                    <a:pt x="0" y="3187"/>
                    <a:pt x="504" y="3208"/>
                  </a:cubicBezTo>
                  <a:lnTo>
                    <a:pt x="2541" y="3208"/>
                  </a:lnTo>
                  <a:cubicBezTo>
                    <a:pt x="4668" y="3120"/>
                    <a:pt x="4668" y="88"/>
                    <a:pt x="2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6" name="Google Shape;1136;p69"/>
            <p:cNvSpPr/>
            <p:nvPr/>
          </p:nvSpPr>
          <p:spPr>
            <a:xfrm>
              <a:off x="8232727" y="1740434"/>
              <a:ext cx="120253" cy="95040"/>
            </a:xfrm>
            <a:custGeom>
              <a:avLst/>
              <a:gdLst/>
              <a:ahLst/>
              <a:cxnLst/>
              <a:rect l="l" t="t" r="r" b="b"/>
              <a:pathLst>
                <a:path w="4178" h="3302" extrusionOk="0">
                  <a:moveTo>
                    <a:pt x="1195" y="0"/>
                  </a:moveTo>
                  <a:lnTo>
                    <a:pt x="0" y="691"/>
                  </a:lnTo>
                  <a:lnTo>
                    <a:pt x="0" y="2073"/>
                  </a:lnTo>
                  <a:lnTo>
                    <a:pt x="1845" y="3139"/>
                  </a:lnTo>
                  <a:cubicBezTo>
                    <a:pt x="2061" y="3252"/>
                    <a:pt x="2270" y="3301"/>
                    <a:pt x="2465" y="3301"/>
                  </a:cubicBezTo>
                  <a:cubicBezTo>
                    <a:pt x="3542" y="3301"/>
                    <a:pt x="4178" y="1788"/>
                    <a:pt x="3041" y="1066"/>
                  </a:cubicBezTo>
                  <a:lnTo>
                    <a:pt x="11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7" name="Google Shape;1137;p69"/>
            <p:cNvSpPr/>
            <p:nvPr/>
          </p:nvSpPr>
          <p:spPr>
            <a:xfrm>
              <a:off x="8187452" y="1625679"/>
              <a:ext cx="68675" cy="115159"/>
            </a:xfrm>
            <a:custGeom>
              <a:avLst/>
              <a:gdLst/>
              <a:ahLst/>
              <a:cxnLst/>
              <a:rect l="l" t="t" r="r" b="b"/>
              <a:pathLst>
                <a:path w="2386" h="4001" extrusionOk="0">
                  <a:moveTo>
                    <a:pt x="1193" y="0"/>
                  </a:moveTo>
                  <a:cubicBezTo>
                    <a:pt x="613" y="0"/>
                    <a:pt x="33" y="396"/>
                    <a:pt x="0" y="1187"/>
                  </a:cubicBezTo>
                  <a:lnTo>
                    <a:pt x="0" y="3312"/>
                  </a:lnTo>
                  <a:lnTo>
                    <a:pt x="1194" y="4000"/>
                  </a:lnTo>
                  <a:lnTo>
                    <a:pt x="2386" y="3312"/>
                  </a:lnTo>
                  <a:lnTo>
                    <a:pt x="2386" y="1187"/>
                  </a:lnTo>
                  <a:cubicBezTo>
                    <a:pt x="2353" y="396"/>
                    <a:pt x="1773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8" name="Google Shape;1138;p69"/>
            <p:cNvSpPr/>
            <p:nvPr/>
          </p:nvSpPr>
          <p:spPr>
            <a:xfrm>
              <a:off x="8090541" y="1740147"/>
              <a:ext cx="120282" cy="95011"/>
            </a:xfrm>
            <a:custGeom>
              <a:avLst/>
              <a:gdLst/>
              <a:ahLst/>
              <a:cxnLst/>
              <a:rect l="l" t="t" r="r" b="b"/>
              <a:pathLst>
                <a:path w="4179" h="3301" extrusionOk="0">
                  <a:moveTo>
                    <a:pt x="2983" y="0"/>
                  </a:moveTo>
                  <a:lnTo>
                    <a:pt x="1137" y="1066"/>
                  </a:lnTo>
                  <a:cubicBezTo>
                    <a:pt x="0" y="1786"/>
                    <a:pt x="638" y="3301"/>
                    <a:pt x="1715" y="3301"/>
                  </a:cubicBezTo>
                  <a:cubicBezTo>
                    <a:pt x="1909" y="3301"/>
                    <a:pt x="2118" y="3251"/>
                    <a:pt x="2333" y="3139"/>
                  </a:cubicBezTo>
                  <a:lnTo>
                    <a:pt x="4178" y="2073"/>
                  </a:lnTo>
                  <a:lnTo>
                    <a:pt x="4178" y="689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9" name="Google Shape;1139;p69"/>
            <p:cNvSpPr/>
            <p:nvPr/>
          </p:nvSpPr>
          <p:spPr>
            <a:xfrm>
              <a:off x="8177522" y="1818838"/>
              <a:ext cx="88449" cy="136803"/>
            </a:xfrm>
            <a:custGeom>
              <a:avLst/>
              <a:gdLst/>
              <a:ahLst/>
              <a:cxnLst/>
              <a:rect l="l" t="t" r="r" b="b"/>
              <a:pathLst>
                <a:path w="3073" h="4753" extrusionOk="0">
                  <a:moveTo>
                    <a:pt x="1536" y="0"/>
                  </a:moveTo>
                  <a:lnTo>
                    <a:pt x="243" y="748"/>
                  </a:lnTo>
                  <a:lnTo>
                    <a:pt x="1" y="4753"/>
                  </a:lnTo>
                  <a:lnTo>
                    <a:pt x="3072" y="4753"/>
                  </a:lnTo>
                  <a:lnTo>
                    <a:pt x="2828" y="748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0" name="Google Shape;1140;p69"/>
            <p:cNvSpPr/>
            <p:nvPr/>
          </p:nvSpPr>
          <p:spPr>
            <a:xfrm>
              <a:off x="8031220" y="1977516"/>
              <a:ext cx="381080" cy="21990"/>
            </a:xfrm>
            <a:custGeom>
              <a:avLst/>
              <a:gdLst/>
              <a:ahLst/>
              <a:cxnLst/>
              <a:rect l="l" t="t" r="r" b="b"/>
              <a:pathLst>
                <a:path w="13240" h="764" extrusionOk="0">
                  <a:moveTo>
                    <a:pt x="506" y="1"/>
                  </a:moveTo>
                  <a:cubicBezTo>
                    <a:pt x="1" y="21"/>
                    <a:pt x="2" y="743"/>
                    <a:pt x="506" y="763"/>
                  </a:cubicBezTo>
                  <a:lnTo>
                    <a:pt x="12736" y="763"/>
                  </a:lnTo>
                  <a:cubicBezTo>
                    <a:pt x="13240" y="743"/>
                    <a:pt x="13240" y="21"/>
                    <a:pt x="1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41" name="Google Shape;1141;p69"/>
          <p:cNvGrpSpPr/>
          <p:nvPr/>
        </p:nvGrpSpPr>
        <p:grpSpPr>
          <a:xfrm>
            <a:off x="7227786" y="1625477"/>
            <a:ext cx="377454" cy="373482"/>
            <a:chOff x="7227786" y="1625477"/>
            <a:chExt cx="377454" cy="373482"/>
          </a:xfrm>
        </p:grpSpPr>
        <p:sp>
          <p:nvSpPr>
            <p:cNvPr id="1142" name="Google Shape;1142;p69"/>
            <p:cNvSpPr/>
            <p:nvPr/>
          </p:nvSpPr>
          <p:spPr>
            <a:xfrm>
              <a:off x="7290013" y="1684107"/>
              <a:ext cx="115821" cy="115533"/>
            </a:xfrm>
            <a:custGeom>
              <a:avLst/>
              <a:gdLst/>
              <a:ahLst/>
              <a:cxnLst/>
              <a:rect l="l" t="t" r="r" b="b"/>
              <a:pathLst>
                <a:path w="4024" h="4014" extrusionOk="0">
                  <a:moveTo>
                    <a:pt x="2011" y="0"/>
                  </a:moveTo>
                  <a:cubicBezTo>
                    <a:pt x="901" y="0"/>
                    <a:pt x="0" y="903"/>
                    <a:pt x="0" y="2013"/>
                  </a:cubicBezTo>
                  <a:cubicBezTo>
                    <a:pt x="56" y="3347"/>
                    <a:pt x="1033" y="4014"/>
                    <a:pt x="2011" y="4014"/>
                  </a:cubicBezTo>
                  <a:cubicBezTo>
                    <a:pt x="2989" y="4014"/>
                    <a:pt x="3966" y="3346"/>
                    <a:pt x="4021" y="2013"/>
                  </a:cubicBezTo>
                  <a:cubicBezTo>
                    <a:pt x="4024" y="904"/>
                    <a:pt x="3121" y="0"/>
                    <a:pt x="2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3" name="Google Shape;1143;p69"/>
            <p:cNvSpPr/>
            <p:nvPr/>
          </p:nvSpPr>
          <p:spPr>
            <a:xfrm>
              <a:off x="7227786" y="1731397"/>
              <a:ext cx="40842" cy="21932"/>
            </a:xfrm>
            <a:custGeom>
              <a:avLst/>
              <a:gdLst/>
              <a:ahLst/>
              <a:cxnLst/>
              <a:rect l="l" t="t" r="r" b="b"/>
              <a:pathLst>
                <a:path w="1419" h="762" extrusionOk="0">
                  <a:moveTo>
                    <a:pt x="506" y="0"/>
                  </a:moveTo>
                  <a:cubicBezTo>
                    <a:pt x="0" y="21"/>
                    <a:pt x="2" y="742"/>
                    <a:pt x="506" y="761"/>
                  </a:cubicBezTo>
                  <a:lnTo>
                    <a:pt x="913" y="761"/>
                  </a:lnTo>
                  <a:cubicBezTo>
                    <a:pt x="1419" y="742"/>
                    <a:pt x="1417" y="21"/>
                    <a:pt x="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4" name="Google Shape;1144;p69"/>
            <p:cNvSpPr/>
            <p:nvPr/>
          </p:nvSpPr>
          <p:spPr>
            <a:xfrm>
              <a:off x="7427248" y="1731397"/>
              <a:ext cx="40871" cy="21932"/>
            </a:xfrm>
            <a:custGeom>
              <a:avLst/>
              <a:gdLst/>
              <a:ahLst/>
              <a:cxnLst/>
              <a:rect l="l" t="t" r="r" b="b"/>
              <a:pathLst>
                <a:path w="1420" h="762" extrusionOk="0">
                  <a:moveTo>
                    <a:pt x="506" y="0"/>
                  </a:moveTo>
                  <a:cubicBezTo>
                    <a:pt x="1" y="21"/>
                    <a:pt x="2" y="742"/>
                    <a:pt x="506" y="761"/>
                  </a:cubicBezTo>
                  <a:lnTo>
                    <a:pt x="914" y="761"/>
                  </a:lnTo>
                  <a:cubicBezTo>
                    <a:pt x="1419" y="742"/>
                    <a:pt x="1418" y="21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5" name="Google Shape;1145;p69"/>
            <p:cNvSpPr/>
            <p:nvPr/>
          </p:nvSpPr>
          <p:spPr>
            <a:xfrm>
              <a:off x="7337332" y="1625477"/>
              <a:ext cx="21932" cy="33647"/>
            </a:xfrm>
            <a:custGeom>
              <a:avLst/>
              <a:gdLst/>
              <a:ahLst/>
              <a:cxnLst/>
              <a:rect l="l" t="t" r="r" b="b"/>
              <a:pathLst>
                <a:path w="762" h="1169" extrusionOk="0">
                  <a:moveTo>
                    <a:pt x="382" y="1"/>
                  </a:moveTo>
                  <a:cubicBezTo>
                    <a:pt x="196" y="1"/>
                    <a:pt x="11" y="127"/>
                    <a:pt x="1" y="379"/>
                  </a:cubicBezTo>
                  <a:lnTo>
                    <a:pt x="1" y="787"/>
                  </a:lnTo>
                  <a:cubicBezTo>
                    <a:pt x="1" y="998"/>
                    <a:pt x="170" y="1169"/>
                    <a:pt x="382" y="1169"/>
                  </a:cubicBezTo>
                  <a:cubicBezTo>
                    <a:pt x="396" y="1169"/>
                    <a:pt x="410" y="1168"/>
                    <a:pt x="424" y="1167"/>
                  </a:cubicBezTo>
                  <a:cubicBezTo>
                    <a:pt x="617" y="1145"/>
                    <a:pt x="762" y="974"/>
                    <a:pt x="762" y="778"/>
                  </a:cubicBezTo>
                  <a:lnTo>
                    <a:pt x="762" y="379"/>
                  </a:lnTo>
                  <a:cubicBezTo>
                    <a:pt x="751" y="127"/>
                    <a:pt x="567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6" name="Google Shape;1146;p69"/>
            <p:cNvSpPr/>
            <p:nvPr/>
          </p:nvSpPr>
          <p:spPr>
            <a:xfrm>
              <a:off x="7337332" y="1824940"/>
              <a:ext cx="21932" cy="33618"/>
            </a:xfrm>
            <a:custGeom>
              <a:avLst/>
              <a:gdLst/>
              <a:ahLst/>
              <a:cxnLst/>
              <a:rect l="l" t="t" r="r" b="b"/>
              <a:pathLst>
                <a:path w="762" h="1168" extrusionOk="0">
                  <a:moveTo>
                    <a:pt x="380" y="1"/>
                  </a:moveTo>
                  <a:cubicBezTo>
                    <a:pt x="366" y="1"/>
                    <a:pt x="352" y="1"/>
                    <a:pt x="338" y="3"/>
                  </a:cubicBezTo>
                  <a:cubicBezTo>
                    <a:pt x="145" y="25"/>
                    <a:pt x="1" y="196"/>
                    <a:pt x="1" y="391"/>
                  </a:cubicBezTo>
                  <a:lnTo>
                    <a:pt x="1" y="789"/>
                  </a:lnTo>
                  <a:cubicBezTo>
                    <a:pt x="11" y="1042"/>
                    <a:pt x="195" y="1168"/>
                    <a:pt x="380" y="1168"/>
                  </a:cubicBezTo>
                  <a:cubicBezTo>
                    <a:pt x="566" y="1168"/>
                    <a:pt x="751" y="1041"/>
                    <a:pt x="762" y="789"/>
                  </a:cubicBezTo>
                  <a:lnTo>
                    <a:pt x="762" y="383"/>
                  </a:lnTo>
                  <a:cubicBezTo>
                    <a:pt x="762" y="172"/>
                    <a:pt x="590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7" name="Google Shape;1147;p69"/>
            <p:cNvSpPr/>
            <p:nvPr/>
          </p:nvSpPr>
          <p:spPr>
            <a:xfrm>
              <a:off x="7261202" y="1656332"/>
              <a:ext cx="32438" cy="30279"/>
            </a:xfrm>
            <a:custGeom>
              <a:avLst/>
              <a:gdLst/>
              <a:ahLst/>
              <a:cxnLst/>
              <a:rect l="l" t="t" r="r" b="b"/>
              <a:pathLst>
                <a:path w="1127" h="1052" extrusionOk="0">
                  <a:moveTo>
                    <a:pt x="419" y="1"/>
                  </a:moveTo>
                  <a:cubicBezTo>
                    <a:pt x="322" y="1"/>
                    <a:pt x="225" y="38"/>
                    <a:pt x="150" y="112"/>
                  </a:cubicBezTo>
                  <a:cubicBezTo>
                    <a:pt x="2" y="261"/>
                    <a:pt x="1" y="502"/>
                    <a:pt x="150" y="651"/>
                  </a:cubicBezTo>
                  <a:lnTo>
                    <a:pt x="439" y="940"/>
                  </a:lnTo>
                  <a:cubicBezTo>
                    <a:pt x="513" y="1014"/>
                    <a:pt x="610" y="1051"/>
                    <a:pt x="708" y="1051"/>
                  </a:cubicBezTo>
                  <a:cubicBezTo>
                    <a:pt x="805" y="1051"/>
                    <a:pt x="902" y="1015"/>
                    <a:pt x="976" y="940"/>
                  </a:cubicBezTo>
                  <a:cubicBezTo>
                    <a:pt x="1125" y="793"/>
                    <a:pt x="1127" y="550"/>
                    <a:pt x="976" y="401"/>
                  </a:cubicBezTo>
                  <a:lnTo>
                    <a:pt x="689" y="112"/>
                  </a:lnTo>
                  <a:cubicBezTo>
                    <a:pt x="615" y="38"/>
                    <a:pt x="517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8" name="Google Shape;1148;p69"/>
            <p:cNvSpPr/>
            <p:nvPr/>
          </p:nvSpPr>
          <p:spPr>
            <a:xfrm>
              <a:off x="7402294" y="1797481"/>
              <a:ext cx="32352" cy="30193"/>
            </a:xfrm>
            <a:custGeom>
              <a:avLst/>
              <a:gdLst/>
              <a:ahLst/>
              <a:cxnLst/>
              <a:rect l="l" t="t" r="r" b="b"/>
              <a:pathLst>
                <a:path w="1124" h="1049" extrusionOk="0">
                  <a:moveTo>
                    <a:pt x="418" y="1"/>
                  </a:moveTo>
                  <a:cubicBezTo>
                    <a:pt x="321" y="1"/>
                    <a:pt x="223" y="38"/>
                    <a:pt x="148" y="111"/>
                  </a:cubicBezTo>
                  <a:cubicBezTo>
                    <a:pt x="0" y="259"/>
                    <a:pt x="0" y="500"/>
                    <a:pt x="148" y="650"/>
                  </a:cubicBezTo>
                  <a:lnTo>
                    <a:pt x="437" y="938"/>
                  </a:lnTo>
                  <a:cubicBezTo>
                    <a:pt x="511" y="1012"/>
                    <a:pt x="609" y="1049"/>
                    <a:pt x="706" y="1049"/>
                  </a:cubicBezTo>
                  <a:cubicBezTo>
                    <a:pt x="804" y="1049"/>
                    <a:pt x="901" y="1012"/>
                    <a:pt x="974" y="938"/>
                  </a:cubicBezTo>
                  <a:cubicBezTo>
                    <a:pt x="1123" y="790"/>
                    <a:pt x="1123" y="549"/>
                    <a:pt x="974" y="399"/>
                  </a:cubicBezTo>
                  <a:lnTo>
                    <a:pt x="687" y="111"/>
                  </a:lnTo>
                  <a:cubicBezTo>
                    <a:pt x="613" y="38"/>
                    <a:pt x="516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9" name="Google Shape;1149;p69"/>
            <p:cNvSpPr/>
            <p:nvPr/>
          </p:nvSpPr>
          <p:spPr>
            <a:xfrm>
              <a:off x="7402294" y="1656361"/>
              <a:ext cx="32352" cy="30279"/>
            </a:xfrm>
            <a:custGeom>
              <a:avLst/>
              <a:gdLst/>
              <a:ahLst/>
              <a:cxnLst/>
              <a:rect l="l" t="t" r="r" b="b"/>
              <a:pathLst>
                <a:path w="1124" h="1052" extrusionOk="0">
                  <a:moveTo>
                    <a:pt x="706" y="0"/>
                  </a:moveTo>
                  <a:cubicBezTo>
                    <a:pt x="609" y="0"/>
                    <a:pt x="511" y="37"/>
                    <a:pt x="436" y="111"/>
                  </a:cubicBezTo>
                  <a:lnTo>
                    <a:pt x="148" y="400"/>
                  </a:lnTo>
                  <a:cubicBezTo>
                    <a:pt x="0" y="548"/>
                    <a:pt x="0" y="789"/>
                    <a:pt x="148" y="939"/>
                  </a:cubicBezTo>
                  <a:cubicBezTo>
                    <a:pt x="223" y="1014"/>
                    <a:pt x="321" y="1051"/>
                    <a:pt x="418" y="1051"/>
                  </a:cubicBezTo>
                  <a:cubicBezTo>
                    <a:pt x="516" y="1051"/>
                    <a:pt x="613" y="1014"/>
                    <a:pt x="687" y="939"/>
                  </a:cubicBezTo>
                  <a:lnTo>
                    <a:pt x="974" y="650"/>
                  </a:lnTo>
                  <a:cubicBezTo>
                    <a:pt x="1123" y="503"/>
                    <a:pt x="1123" y="262"/>
                    <a:pt x="974" y="111"/>
                  </a:cubicBezTo>
                  <a:cubicBezTo>
                    <a:pt x="901" y="37"/>
                    <a:pt x="80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0" name="Google Shape;1150;p69"/>
            <p:cNvSpPr/>
            <p:nvPr/>
          </p:nvSpPr>
          <p:spPr>
            <a:xfrm>
              <a:off x="7261260" y="1797453"/>
              <a:ext cx="32352" cy="30222"/>
            </a:xfrm>
            <a:custGeom>
              <a:avLst/>
              <a:gdLst/>
              <a:ahLst/>
              <a:cxnLst/>
              <a:rect l="l" t="t" r="r" b="b"/>
              <a:pathLst>
                <a:path w="1124" h="1050" extrusionOk="0">
                  <a:moveTo>
                    <a:pt x="706" y="1"/>
                  </a:moveTo>
                  <a:cubicBezTo>
                    <a:pt x="609" y="1"/>
                    <a:pt x="511" y="38"/>
                    <a:pt x="437" y="112"/>
                  </a:cubicBezTo>
                  <a:lnTo>
                    <a:pt x="148" y="400"/>
                  </a:lnTo>
                  <a:cubicBezTo>
                    <a:pt x="0" y="549"/>
                    <a:pt x="0" y="790"/>
                    <a:pt x="148" y="939"/>
                  </a:cubicBezTo>
                  <a:cubicBezTo>
                    <a:pt x="221" y="1013"/>
                    <a:pt x="318" y="1050"/>
                    <a:pt x="416" y="1050"/>
                  </a:cubicBezTo>
                  <a:cubicBezTo>
                    <a:pt x="513" y="1050"/>
                    <a:pt x="611" y="1013"/>
                    <a:pt x="687" y="939"/>
                  </a:cubicBezTo>
                  <a:lnTo>
                    <a:pt x="974" y="651"/>
                  </a:lnTo>
                  <a:cubicBezTo>
                    <a:pt x="1123" y="502"/>
                    <a:pt x="1123" y="261"/>
                    <a:pt x="974" y="112"/>
                  </a:cubicBezTo>
                  <a:cubicBezTo>
                    <a:pt x="900" y="37"/>
                    <a:pt x="803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1" name="Google Shape;1151;p69"/>
            <p:cNvSpPr/>
            <p:nvPr/>
          </p:nvSpPr>
          <p:spPr>
            <a:xfrm>
              <a:off x="7419132" y="1813110"/>
              <a:ext cx="109172" cy="121146"/>
            </a:xfrm>
            <a:custGeom>
              <a:avLst/>
              <a:gdLst/>
              <a:ahLst/>
              <a:cxnLst/>
              <a:rect l="l" t="t" r="r" b="b"/>
              <a:pathLst>
                <a:path w="3793" h="4209" extrusionOk="0">
                  <a:moveTo>
                    <a:pt x="3236" y="1"/>
                  </a:moveTo>
                  <a:cubicBezTo>
                    <a:pt x="1453" y="1"/>
                    <a:pt x="1" y="1452"/>
                    <a:pt x="1" y="3236"/>
                  </a:cubicBezTo>
                  <a:cubicBezTo>
                    <a:pt x="29" y="3884"/>
                    <a:pt x="504" y="4209"/>
                    <a:pt x="978" y="4209"/>
                  </a:cubicBezTo>
                  <a:cubicBezTo>
                    <a:pt x="1452" y="4209"/>
                    <a:pt x="1926" y="3885"/>
                    <a:pt x="1952" y="3237"/>
                  </a:cubicBezTo>
                  <a:lnTo>
                    <a:pt x="1952" y="2335"/>
                  </a:lnTo>
                  <a:cubicBezTo>
                    <a:pt x="1952" y="1629"/>
                    <a:pt x="2525" y="1054"/>
                    <a:pt x="3229" y="1049"/>
                  </a:cubicBezTo>
                  <a:cubicBezTo>
                    <a:pt x="3496" y="1046"/>
                    <a:pt x="3725" y="852"/>
                    <a:pt x="3756" y="586"/>
                  </a:cubicBezTo>
                  <a:cubicBezTo>
                    <a:pt x="3793" y="271"/>
                    <a:pt x="3547" y="1"/>
                    <a:pt x="3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2" name="Google Shape;1152;p69"/>
            <p:cNvSpPr/>
            <p:nvPr/>
          </p:nvSpPr>
          <p:spPr>
            <a:xfrm>
              <a:off x="7548192" y="1891255"/>
              <a:ext cx="57047" cy="100940"/>
            </a:xfrm>
            <a:custGeom>
              <a:avLst/>
              <a:gdLst/>
              <a:ahLst/>
              <a:cxnLst/>
              <a:rect l="l" t="t" r="r" b="b"/>
              <a:pathLst>
                <a:path w="1982" h="3507" extrusionOk="0">
                  <a:moveTo>
                    <a:pt x="1459" y="1"/>
                  </a:moveTo>
                  <a:cubicBezTo>
                    <a:pt x="671" y="1"/>
                    <a:pt x="30" y="642"/>
                    <a:pt x="30" y="1428"/>
                  </a:cubicBezTo>
                  <a:lnTo>
                    <a:pt x="30" y="3236"/>
                  </a:lnTo>
                  <a:cubicBezTo>
                    <a:pt x="30" y="3328"/>
                    <a:pt x="21" y="3419"/>
                    <a:pt x="1" y="3506"/>
                  </a:cubicBezTo>
                  <a:cubicBezTo>
                    <a:pt x="1162" y="3015"/>
                    <a:pt x="1980" y="1863"/>
                    <a:pt x="1980" y="524"/>
                  </a:cubicBezTo>
                  <a:cubicBezTo>
                    <a:pt x="1981" y="235"/>
                    <a:pt x="1746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3" name="Google Shape;1153;p69"/>
            <p:cNvSpPr/>
            <p:nvPr/>
          </p:nvSpPr>
          <p:spPr>
            <a:xfrm>
              <a:off x="7432774" y="1821054"/>
              <a:ext cx="164780" cy="177905"/>
            </a:xfrm>
            <a:custGeom>
              <a:avLst/>
              <a:gdLst/>
              <a:ahLst/>
              <a:cxnLst/>
              <a:rect l="l" t="t" r="r" b="b"/>
              <a:pathLst>
                <a:path w="5725" h="6181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4184" y="776"/>
                    <a:pt x="3571" y="1545"/>
                    <a:pt x="2776" y="1545"/>
                  </a:cubicBezTo>
                  <a:cubicBezTo>
                    <a:pt x="2771" y="1545"/>
                    <a:pt x="2766" y="1545"/>
                    <a:pt x="2761" y="1544"/>
                  </a:cubicBezTo>
                  <a:cubicBezTo>
                    <a:pt x="2474" y="1544"/>
                    <a:pt x="2241" y="1778"/>
                    <a:pt x="2241" y="2066"/>
                  </a:cubicBezTo>
                  <a:lnTo>
                    <a:pt x="2241" y="2963"/>
                  </a:lnTo>
                  <a:cubicBezTo>
                    <a:pt x="2253" y="3932"/>
                    <a:pt x="1422" y="4693"/>
                    <a:pt x="509" y="4693"/>
                  </a:cubicBezTo>
                  <a:cubicBezTo>
                    <a:pt x="341" y="4693"/>
                    <a:pt x="169" y="4667"/>
                    <a:pt x="0" y="4612"/>
                  </a:cubicBezTo>
                  <a:lnTo>
                    <a:pt x="0" y="4612"/>
                  </a:lnTo>
                  <a:cubicBezTo>
                    <a:pt x="561" y="5549"/>
                    <a:pt x="1585" y="6176"/>
                    <a:pt x="2753" y="6180"/>
                  </a:cubicBezTo>
                  <a:cubicBezTo>
                    <a:pt x="3044" y="6180"/>
                    <a:pt x="3281" y="5947"/>
                    <a:pt x="3281" y="5656"/>
                  </a:cubicBezTo>
                  <a:lnTo>
                    <a:pt x="3281" y="3862"/>
                  </a:lnTo>
                  <a:cubicBezTo>
                    <a:pt x="3271" y="2686"/>
                    <a:pt x="4260" y="1690"/>
                    <a:pt x="5410" y="1690"/>
                  </a:cubicBezTo>
                  <a:cubicBezTo>
                    <a:pt x="5513" y="1690"/>
                    <a:pt x="5618" y="1699"/>
                    <a:pt x="5724" y="1715"/>
                  </a:cubicBezTo>
                  <a:cubicBezTo>
                    <a:pt x="5397" y="944"/>
                    <a:pt x="4779" y="325"/>
                    <a:pt x="4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54" name="Google Shape;1154;p69"/>
          <p:cNvGrpSpPr/>
          <p:nvPr/>
        </p:nvGrpSpPr>
        <p:grpSpPr>
          <a:xfrm>
            <a:off x="5592968" y="1625535"/>
            <a:ext cx="374604" cy="373885"/>
            <a:chOff x="5592968" y="1625535"/>
            <a:chExt cx="374604" cy="373885"/>
          </a:xfrm>
        </p:grpSpPr>
        <p:sp>
          <p:nvSpPr>
            <p:cNvPr id="1155" name="Google Shape;1155;p69"/>
            <p:cNvSpPr/>
            <p:nvPr/>
          </p:nvSpPr>
          <p:spPr>
            <a:xfrm>
              <a:off x="5593314" y="1894248"/>
              <a:ext cx="373885" cy="105171"/>
            </a:xfrm>
            <a:custGeom>
              <a:avLst/>
              <a:gdLst/>
              <a:ahLst/>
              <a:cxnLst/>
              <a:rect l="l" t="t" r="r" b="b"/>
              <a:pathLst>
                <a:path w="12990" h="3654" extrusionOk="0">
                  <a:moveTo>
                    <a:pt x="9757" y="710"/>
                  </a:moveTo>
                  <a:cubicBezTo>
                    <a:pt x="10262" y="731"/>
                    <a:pt x="10261" y="1452"/>
                    <a:pt x="9757" y="1473"/>
                  </a:cubicBezTo>
                  <a:lnTo>
                    <a:pt x="3235" y="1473"/>
                  </a:lnTo>
                  <a:cubicBezTo>
                    <a:pt x="2729" y="1452"/>
                    <a:pt x="2730" y="731"/>
                    <a:pt x="3235" y="710"/>
                  </a:cubicBezTo>
                  <a:close/>
                  <a:moveTo>
                    <a:pt x="8125" y="2183"/>
                  </a:moveTo>
                  <a:cubicBezTo>
                    <a:pt x="8632" y="2205"/>
                    <a:pt x="8629" y="2926"/>
                    <a:pt x="8125" y="2944"/>
                  </a:cubicBezTo>
                  <a:lnTo>
                    <a:pt x="4865" y="2944"/>
                  </a:lnTo>
                  <a:cubicBezTo>
                    <a:pt x="4359" y="2923"/>
                    <a:pt x="4362" y="2203"/>
                    <a:pt x="4865" y="2183"/>
                  </a:cubicBezTo>
                  <a:close/>
                  <a:moveTo>
                    <a:pt x="0" y="1"/>
                  </a:moveTo>
                  <a:lnTo>
                    <a:pt x="0" y="710"/>
                  </a:lnTo>
                  <a:lnTo>
                    <a:pt x="1602" y="710"/>
                  </a:lnTo>
                  <a:cubicBezTo>
                    <a:pt x="2108" y="731"/>
                    <a:pt x="2106" y="1452"/>
                    <a:pt x="1602" y="1473"/>
                  </a:cubicBezTo>
                  <a:lnTo>
                    <a:pt x="0" y="1473"/>
                  </a:lnTo>
                  <a:lnTo>
                    <a:pt x="0" y="2183"/>
                  </a:lnTo>
                  <a:lnTo>
                    <a:pt x="3232" y="2183"/>
                  </a:lnTo>
                  <a:cubicBezTo>
                    <a:pt x="3739" y="2203"/>
                    <a:pt x="3736" y="2923"/>
                    <a:pt x="3232" y="2944"/>
                  </a:cubicBezTo>
                  <a:lnTo>
                    <a:pt x="0" y="2944"/>
                  </a:lnTo>
                  <a:lnTo>
                    <a:pt x="0" y="3274"/>
                  </a:lnTo>
                  <a:cubicBezTo>
                    <a:pt x="0" y="3484"/>
                    <a:pt x="170" y="3653"/>
                    <a:pt x="380" y="3653"/>
                  </a:cubicBezTo>
                  <a:lnTo>
                    <a:pt x="12608" y="3653"/>
                  </a:lnTo>
                  <a:cubicBezTo>
                    <a:pt x="12818" y="3653"/>
                    <a:pt x="12988" y="3484"/>
                    <a:pt x="12988" y="3274"/>
                  </a:cubicBezTo>
                  <a:lnTo>
                    <a:pt x="12988" y="2944"/>
                  </a:lnTo>
                  <a:lnTo>
                    <a:pt x="9763" y="2944"/>
                  </a:lnTo>
                  <a:cubicBezTo>
                    <a:pt x="9571" y="2944"/>
                    <a:pt x="9400" y="2802"/>
                    <a:pt x="9379" y="2608"/>
                  </a:cubicBezTo>
                  <a:cubicBezTo>
                    <a:pt x="9352" y="2378"/>
                    <a:pt x="9532" y="2184"/>
                    <a:pt x="9757" y="2184"/>
                  </a:cubicBezTo>
                  <a:lnTo>
                    <a:pt x="12989" y="2184"/>
                  </a:lnTo>
                  <a:lnTo>
                    <a:pt x="12989" y="1473"/>
                  </a:lnTo>
                  <a:lnTo>
                    <a:pt x="11387" y="1473"/>
                  </a:lnTo>
                  <a:cubicBezTo>
                    <a:pt x="10882" y="1452"/>
                    <a:pt x="10883" y="731"/>
                    <a:pt x="11387" y="710"/>
                  </a:cubicBezTo>
                  <a:lnTo>
                    <a:pt x="12989" y="710"/>
                  </a:lnTo>
                  <a:lnTo>
                    <a:pt x="12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6" name="Google Shape;1156;p69"/>
            <p:cNvSpPr/>
            <p:nvPr/>
          </p:nvSpPr>
          <p:spPr>
            <a:xfrm>
              <a:off x="5907302" y="1807613"/>
              <a:ext cx="60271" cy="64761"/>
            </a:xfrm>
            <a:custGeom>
              <a:avLst/>
              <a:gdLst/>
              <a:ahLst/>
              <a:cxnLst/>
              <a:rect l="l" t="t" r="r" b="b"/>
              <a:pathLst>
                <a:path w="2094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2093" y="2250"/>
                  </a:lnTo>
                  <a:cubicBezTo>
                    <a:pt x="2093" y="2150"/>
                    <a:pt x="2055" y="2054"/>
                    <a:pt x="1982" y="19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7" name="Google Shape;1157;p69"/>
            <p:cNvSpPr/>
            <p:nvPr/>
          </p:nvSpPr>
          <p:spPr>
            <a:xfrm>
              <a:off x="5592968" y="1807613"/>
              <a:ext cx="60271" cy="64761"/>
            </a:xfrm>
            <a:custGeom>
              <a:avLst/>
              <a:gdLst/>
              <a:ahLst/>
              <a:cxnLst/>
              <a:rect l="l" t="t" r="r" b="b"/>
              <a:pathLst>
                <a:path w="2094" h="2250" extrusionOk="0">
                  <a:moveTo>
                    <a:pt x="2094" y="0"/>
                  </a:moveTo>
                  <a:lnTo>
                    <a:pt x="112" y="1981"/>
                  </a:lnTo>
                  <a:cubicBezTo>
                    <a:pt x="39" y="2054"/>
                    <a:pt x="1" y="2150"/>
                    <a:pt x="1" y="2250"/>
                  </a:cubicBezTo>
                  <a:lnTo>
                    <a:pt x="2094" y="225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8" name="Google Shape;1158;p69"/>
            <p:cNvSpPr/>
            <p:nvPr/>
          </p:nvSpPr>
          <p:spPr>
            <a:xfrm>
              <a:off x="5675776" y="1724748"/>
              <a:ext cx="57968" cy="147683"/>
            </a:xfrm>
            <a:custGeom>
              <a:avLst/>
              <a:gdLst/>
              <a:ahLst/>
              <a:cxnLst/>
              <a:rect l="l" t="t" r="r" b="b"/>
              <a:pathLst>
                <a:path w="2014" h="5131" extrusionOk="0">
                  <a:moveTo>
                    <a:pt x="864" y="0"/>
                  </a:moveTo>
                  <a:lnTo>
                    <a:pt x="112" y="757"/>
                  </a:lnTo>
                  <a:cubicBezTo>
                    <a:pt x="42" y="829"/>
                    <a:pt x="1" y="925"/>
                    <a:pt x="1" y="1026"/>
                  </a:cubicBezTo>
                  <a:lnTo>
                    <a:pt x="1" y="5130"/>
                  </a:lnTo>
                  <a:lnTo>
                    <a:pt x="2014" y="5130"/>
                  </a:lnTo>
                  <a:lnTo>
                    <a:pt x="1197" y="4306"/>
                  </a:lnTo>
                  <a:cubicBezTo>
                    <a:pt x="984" y="4092"/>
                    <a:pt x="864" y="3805"/>
                    <a:pt x="864" y="3500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9" name="Google Shape;1159;p69"/>
            <p:cNvSpPr/>
            <p:nvPr/>
          </p:nvSpPr>
          <p:spPr>
            <a:xfrm>
              <a:off x="5859868" y="1725468"/>
              <a:ext cx="24868" cy="111244"/>
            </a:xfrm>
            <a:custGeom>
              <a:avLst/>
              <a:gdLst/>
              <a:ahLst/>
              <a:cxnLst/>
              <a:rect l="l" t="t" r="r" b="b"/>
              <a:pathLst>
                <a:path w="864" h="3865" extrusionOk="0">
                  <a:moveTo>
                    <a:pt x="1" y="0"/>
                  </a:moveTo>
                  <a:lnTo>
                    <a:pt x="1" y="3003"/>
                  </a:lnTo>
                  <a:lnTo>
                    <a:pt x="862" y="3865"/>
                  </a:lnTo>
                  <a:lnTo>
                    <a:pt x="862" y="1020"/>
                  </a:lnTo>
                  <a:lnTo>
                    <a:pt x="864" y="1020"/>
                  </a:lnTo>
                  <a:cubicBezTo>
                    <a:pt x="864" y="919"/>
                    <a:pt x="823" y="824"/>
                    <a:pt x="753" y="7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0" name="Google Shape;1160;p69"/>
            <p:cNvSpPr/>
            <p:nvPr/>
          </p:nvSpPr>
          <p:spPr>
            <a:xfrm>
              <a:off x="5721943" y="1625535"/>
              <a:ext cx="163139" cy="246839"/>
            </a:xfrm>
            <a:custGeom>
              <a:avLst/>
              <a:gdLst/>
              <a:ahLst/>
              <a:cxnLst/>
              <a:rect l="l" t="t" r="r" b="b"/>
              <a:pathLst>
                <a:path w="5668" h="8576" extrusionOk="0">
                  <a:moveTo>
                    <a:pt x="2427" y="1"/>
                  </a:moveTo>
                  <a:cubicBezTo>
                    <a:pt x="2326" y="1"/>
                    <a:pt x="2228" y="40"/>
                    <a:pt x="2156" y="112"/>
                  </a:cubicBezTo>
                  <a:lnTo>
                    <a:pt x="112" y="2148"/>
                  </a:lnTo>
                  <a:cubicBezTo>
                    <a:pt x="40" y="2218"/>
                    <a:pt x="1" y="2314"/>
                    <a:pt x="1" y="2415"/>
                  </a:cubicBezTo>
                  <a:lnTo>
                    <a:pt x="1" y="6947"/>
                  </a:lnTo>
                  <a:cubicBezTo>
                    <a:pt x="1" y="7046"/>
                    <a:pt x="40" y="7144"/>
                    <a:pt x="112" y="7214"/>
                  </a:cubicBezTo>
                  <a:lnTo>
                    <a:pt x="1474" y="8576"/>
                  </a:lnTo>
                  <a:lnTo>
                    <a:pt x="5668" y="8576"/>
                  </a:lnTo>
                  <a:cubicBezTo>
                    <a:pt x="5668" y="8476"/>
                    <a:pt x="5628" y="8380"/>
                    <a:pt x="5555" y="8307"/>
                  </a:cubicBezTo>
                  <a:lnTo>
                    <a:pt x="4033" y="6789"/>
                  </a:lnTo>
                  <a:lnTo>
                    <a:pt x="4033" y="380"/>
                  </a:lnTo>
                  <a:cubicBezTo>
                    <a:pt x="4033" y="170"/>
                    <a:pt x="3864" y="1"/>
                    <a:pt x="3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61" name="Google Shape;1161;p69"/>
          <p:cNvGrpSpPr/>
          <p:nvPr/>
        </p:nvGrpSpPr>
        <p:grpSpPr>
          <a:xfrm>
            <a:off x="4785187" y="2825362"/>
            <a:ext cx="242608" cy="373971"/>
            <a:chOff x="4785187" y="2825362"/>
            <a:chExt cx="242608" cy="373971"/>
          </a:xfrm>
        </p:grpSpPr>
        <p:sp>
          <p:nvSpPr>
            <p:cNvPr id="1162" name="Google Shape;1162;p69"/>
            <p:cNvSpPr/>
            <p:nvPr/>
          </p:nvSpPr>
          <p:spPr>
            <a:xfrm>
              <a:off x="4786627" y="3065667"/>
              <a:ext cx="240305" cy="133666"/>
            </a:xfrm>
            <a:custGeom>
              <a:avLst/>
              <a:gdLst/>
              <a:ahLst/>
              <a:cxnLst/>
              <a:rect l="l" t="t" r="r" b="b"/>
              <a:pathLst>
                <a:path w="8349" h="4644" extrusionOk="0">
                  <a:moveTo>
                    <a:pt x="481" y="0"/>
                  </a:moveTo>
                  <a:cubicBezTo>
                    <a:pt x="275" y="0"/>
                    <a:pt x="111" y="167"/>
                    <a:pt x="111" y="371"/>
                  </a:cubicBezTo>
                  <a:cubicBezTo>
                    <a:pt x="111" y="1890"/>
                    <a:pt x="1340" y="3120"/>
                    <a:pt x="2860" y="3120"/>
                  </a:cubicBezTo>
                  <a:lnTo>
                    <a:pt x="3793" y="3120"/>
                  </a:lnTo>
                  <a:lnTo>
                    <a:pt x="3793" y="3883"/>
                  </a:lnTo>
                  <a:lnTo>
                    <a:pt x="506" y="3883"/>
                  </a:lnTo>
                  <a:cubicBezTo>
                    <a:pt x="0" y="3902"/>
                    <a:pt x="2" y="4623"/>
                    <a:pt x="506" y="4644"/>
                  </a:cubicBezTo>
                  <a:lnTo>
                    <a:pt x="7844" y="4644"/>
                  </a:lnTo>
                  <a:cubicBezTo>
                    <a:pt x="8349" y="4623"/>
                    <a:pt x="8347" y="3902"/>
                    <a:pt x="7844" y="3883"/>
                  </a:cubicBezTo>
                  <a:lnTo>
                    <a:pt x="4554" y="3883"/>
                  </a:lnTo>
                  <a:lnTo>
                    <a:pt x="4554" y="3120"/>
                  </a:lnTo>
                  <a:lnTo>
                    <a:pt x="5488" y="3120"/>
                  </a:lnTo>
                  <a:cubicBezTo>
                    <a:pt x="7010" y="3120"/>
                    <a:pt x="8238" y="1890"/>
                    <a:pt x="8238" y="371"/>
                  </a:cubicBezTo>
                  <a:cubicBezTo>
                    <a:pt x="8238" y="167"/>
                    <a:pt x="8071" y="0"/>
                    <a:pt x="7868" y="0"/>
                  </a:cubicBezTo>
                  <a:lnTo>
                    <a:pt x="6669" y="0"/>
                  </a:lnTo>
                  <a:cubicBezTo>
                    <a:pt x="5816" y="0"/>
                    <a:pt x="5057" y="393"/>
                    <a:pt x="4556" y="1010"/>
                  </a:cubicBezTo>
                  <a:lnTo>
                    <a:pt x="4556" y="468"/>
                  </a:lnTo>
                  <a:cubicBezTo>
                    <a:pt x="4429" y="493"/>
                    <a:pt x="4302" y="507"/>
                    <a:pt x="4170" y="507"/>
                  </a:cubicBezTo>
                  <a:lnTo>
                    <a:pt x="4166" y="507"/>
                  </a:lnTo>
                  <a:cubicBezTo>
                    <a:pt x="4040" y="507"/>
                    <a:pt x="3916" y="496"/>
                    <a:pt x="3793" y="469"/>
                  </a:cubicBezTo>
                  <a:lnTo>
                    <a:pt x="3793" y="999"/>
                  </a:lnTo>
                  <a:cubicBezTo>
                    <a:pt x="3289" y="389"/>
                    <a:pt x="2527" y="0"/>
                    <a:pt x="1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3" name="Google Shape;1163;p69"/>
            <p:cNvSpPr/>
            <p:nvPr/>
          </p:nvSpPr>
          <p:spPr>
            <a:xfrm>
              <a:off x="4785187" y="2825362"/>
              <a:ext cx="242608" cy="233023"/>
            </a:xfrm>
            <a:custGeom>
              <a:avLst/>
              <a:gdLst/>
              <a:ahLst/>
              <a:cxnLst/>
              <a:rect l="l" t="t" r="r" b="b"/>
              <a:pathLst>
                <a:path w="8429" h="8096" extrusionOk="0">
                  <a:moveTo>
                    <a:pt x="4213" y="2446"/>
                  </a:moveTo>
                  <a:cubicBezTo>
                    <a:pt x="4215" y="2446"/>
                    <a:pt x="4217" y="2446"/>
                    <a:pt x="4219" y="2446"/>
                  </a:cubicBezTo>
                  <a:cubicBezTo>
                    <a:pt x="5104" y="2447"/>
                    <a:pt x="5821" y="3166"/>
                    <a:pt x="5820" y="4052"/>
                  </a:cubicBezTo>
                  <a:cubicBezTo>
                    <a:pt x="5776" y="5114"/>
                    <a:pt x="4996" y="5644"/>
                    <a:pt x="4216" y="5644"/>
                  </a:cubicBezTo>
                  <a:cubicBezTo>
                    <a:pt x="3434" y="5644"/>
                    <a:pt x="2652" y="5111"/>
                    <a:pt x="2612" y="4047"/>
                  </a:cubicBezTo>
                  <a:cubicBezTo>
                    <a:pt x="2612" y="3162"/>
                    <a:pt x="3328" y="2446"/>
                    <a:pt x="4213" y="2446"/>
                  </a:cubicBezTo>
                  <a:close/>
                  <a:moveTo>
                    <a:pt x="4219" y="1"/>
                  </a:moveTo>
                  <a:cubicBezTo>
                    <a:pt x="3855" y="1"/>
                    <a:pt x="3492" y="166"/>
                    <a:pt x="3268" y="496"/>
                  </a:cubicBezTo>
                  <a:cubicBezTo>
                    <a:pt x="3108" y="417"/>
                    <a:pt x="2941" y="381"/>
                    <a:pt x="2777" y="381"/>
                  </a:cubicBezTo>
                  <a:cubicBezTo>
                    <a:pt x="2202" y="381"/>
                    <a:pt x="1664" y="824"/>
                    <a:pt x="1620" y="1445"/>
                  </a:cubicBezTo>
                  <a:cubicBezTo>
                    <a:pt x="821" y="1499"/>
                    <a:pt x="316" y="2373"/>
                    <a:pt x="665" y="3091"/>
                  </a:cubicBezTo>
                  <a:cubicBezTo>
                    <a:pt x="2" y="3537"/>
                    <a:pt x="1" y="4546"/>
                    <a:pt x="662" y="4994"/>
                  </a:cubicBezTo>
                  <a:cubicBezTo>
                    <a:pt x="309" y="5712"/>
                    <a:pt x="813" y="6587"/>
                    <a:pt x="1612" y="6642"/>
                  </a:cubicBezTo>
                  <a:cubicBezTo>
                    <a:pt x="1641" y="7007"/>
                    <a:pt x="1842" y="7355"/>
                    <a:pt x="2184" y="7552"/>
                  </a:cubicBezTo>
                  <a:cubicBezTo>
                    <a:pt x="2367" y="7657"/>
                    <a:pt x="2566" y="7707"/>
                    <a:pt x="2763" y="7707"/>
                  </a:cubicBezTo>
                  <a:cubicBezTo>
                    <a:pt x="2934" y="7707"/>
                    <a:pt x="3103" y="7669"/>
                    <a:pt x="3258" y="7597"/>
                  </a:cubicBezTo>
                  <a:cubicBezTo>
                    <a:pt x="3481" y="7930"/>
                    <a:pt x="3846" y="8096"/>
                    <a:pt x="4211" y="8096"/>
                  </a:cubicBezTo>
                  <a:cubicBezTo>
                    <a:pt x="4574" y="8096"/>
                    <a:pt x="4937" y="7931"/>
                    <a:pt x="5161" y="7602"/>
                  </a:cubicBezTo>
                  <a:cubicBezTo>
                    <a:pt x="5320" y="7680"/>
                    <a:pt x="5487" y="7716"/>
                    <a:pt x="5651" y="7716"/>
                  </a:cubicBezTo>
                  <a:cubicBezTo>
                    <a:pt x="6226" y="7716"/>
                    <a:pt x="6765" y="7273"/>
                    <a:pt x="6808" y="6652"/>
                  </a:cubicBezTo>
                  <a:cubicBezTo>
                    <a:pt x="7607" y="6597"/>
                    <a:pt x="8113" y="5725"/>
                    <a:pt x="7764" y="5005"/>
                  </a:cubicBezTo>
                  <a:cubicBezTo>
                    <a:pt x="8427" y="4559"/>
                    <a:pt x="8428" y="3550"/>
                    <a:pt x="7766" y="3103"/>
                  </a:cubicBezTo>
                  <a:cubicBezTo>
                    <a:pt x="8120" y="2384"/>
                    <a:pt x="7616" y="1511"/>
                    <a:pt x="6817" y="1454"/>
                  </a:cubicBezTo>
                  <a:cubicBezTo>
                    <a:pt x="6775" y="832"/>
                    <a:pt x="6235" y="387"/>
                    <a:pt x="5658" y="387"/>
                  </a:cubicBezTo>
                  <a:cubicBezTo>
                    <a:pt x="5495" y="387"/>
                    <a:pt x="5329" y="422"/>
                    <a:pt x="5171" y="499"/>
                  </a:cubicBezTo>
                  <a:cubicBezTo>
                    <a:pt x="4948" y="167"/>
                    <a:pt x="4583" y="1"/>
                    <a:pt x="4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4" name="Google Shape;1164;p69"/>
            <p:cNvSpPr/>
            <p:nvPr/>
          </p:nvSpPr>
          <p:spPr>
            <a:xfrm>
              <a:off x="4882213" y="2917754"/>
              <a:ext cx="48499" cy="48441"/>
            </a:xfrm>
            <a:custGeom>
              <a:avLst/>
              <a:gdLst/>
              <a:ahLst/>
              <a:cxnLst/>
              <a:rect l="l" t="t" r="r" b="b"/>
              <a:pathLst>
                <a:path w="1685" h="1683" extrusionOk="0">
                  <a:moveTo>
                    <a:pt x="843" y="1"/>
                  </a:moveTo>
                  <a:cubicBezTo>
                    <a:pt x="433" y="1"/>
                    <a:pt x="23" y="279"/>
                    <a:pt x="1" y="837"/>
                  </a:cubicBezTo>
                  <a:cubicBezTo>
                    <a:pt x="1" y="1304"/>
                    <a:pt x="376" y="1682"/>
                    <a:pt x="842" y="1682"/>
                  </a:cubicBezTo>
                  <a:cubicBezTo>
                    <a:pt x="1308" y="1682"/>
                    <a:pt x="1685" y="1305"/>
                    <a:pt x="1685" y="840"/>
                  </a:cubicBezTo>
                  <a:cubicBezTo>
                    <a:pt x="1664" y="280"/>
                    <a:pt x="1254" y="1"/>
                    <a:pt x="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65" name="Google Shape;1165;p69"/>
          <p:cNvGrpSpPr/>
          <p:nvPr/>
        </p:nvGrpSpPr>
        <p:grpSpPr>
          <a:xfrm>
            <a:off x="6407225" y="1625535"/>
            <a:ext cx="373827" cy="373971"/>
            <a:chOff x="6407225" y="1625535"/>
            <a:chExt cx="373827" cy="373971"/>
          </a:xfrm>
        </p:grpSpPr>
        <p:sp>
          <p:nvSpPr>
            <p:cNvPr id="1166" name="Google Shape;1166;p69"/>
            <p:cNvSpPr/>
            <p:nvPr/>
          </p:nvSpPr>
          <p:spPr>
            <a:xfrm>
              <a:off x="6559744" y="1903833"/>
              <a:ext cx="68675" cy="95673"/>
            </a:xfrm>
            <a:custGeom>
              <a:avLst/>
              <a:gdLst/>
              <a:ahLst/>
              <a:cxnLst/>
              <a:rect l="l" t="t" r="r" b="b"/>
              <a:pathLst>
                <a:path w="2386" h="3324" extrusionOk="0">
                  <a:moveTo>
                    <a:pt x="0" y="1"/>
                  </a:moveTo>
                  <a:lnTo>
                    <a:pt x="0" y="2944"/>
                  </a:lnTo>
                  <a:cubicBezTo>
                    <a:pt x="2" y="3151"/>
                    <a:pt x="173" y="3323"/>
                    <a:pt x="383" y="3323"/>
                  </a:cubicBezTo>
                  <a:lnTo>
                    <a:pt x="2006" y="3323"/>
                  </a:lnTo>
                  <a:cubicBezTo>
                    <a:pt x="2216" y="3323"/>
                    <a:pt x="2386" y="3152"/>
                    <a:pt x="2386" y="2944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7" name="Google Shape;1167;p69"/>
            <p:cNvSpPr/>
            <p:nvPr/>
          </p:nvSpPr>
          <p:spPr>
            <a:xfrm>
              <a:off x="6548346" y="1702298"/>
              <a:ext cx="97314" cy="110410"/>
            </a:xfrm>
            <a:custGeom>
              <a:avLst/>
              <a:gdLst/>
              <a:ahLst/>
              <a:cxnLst/>
              <a:rect l="l" t="t" r="r" b="b"/>
              <a:pathLst>
                <a:path w="3381" h="3836" extrusionOk="0">
                  <a:moveTo>
                    <a:pt x="2571" y="1"/>
                  </a:moveTo>
                  <a:cubicBezTo>
                    <a:pt x="2560" y="529"/>
                    <a:pt x="2126" y="957"/>
                    <a:pt x="1596" y="959"/>
                  </a:cubicBezTo>
                  <a:cubicBezTo>
                    <a:pt x="1467" y="959"/>
                    <a:pt x="1363" y="1061"/>
                    <a:pt x="1363" y="1188"/>
                  </a:cubicBezTo>
                  <a:lnTo>
                    <a:pt x="1363" y="1793"/>
                  </a:lnTo>
                  <a:cubicBezTo>
                    <a:pt x="1365" y="2502"/>
                    <a:pt x="780" y="3077"/>
                    <a:pt x="80" y="3077"/>
                  </a:cubicBezTo>
                  <a:cubicBezTo>
                    <a:pt x="53" y="3077"/>
                    <a:pt x="27" y="3077"/>
                    <a:pt x="1" y="3075"/>
                  </a:cubicBezTo>
                  <a:lnTo>
                    <a:pt x="1" y="3075"/>
                  </a:lnTo>
                  <a:cubicBezTo>
                    <a:pt x="376" y="3538"/>
                    <a:pt x="949" y="3836"/>
                    <a:pt x="1590" y="3836"/>
                  </a:cubicBezTo>
                  <a:cubicBezTo>
                    <a:pt x="1715" y="3836"/>
                    <a:pt x="1818" y="3732"/>
                    <a:pt x="1818" y="3605"/>
                  </a:cubicBezTo>
                  <a:lnTo>
                    <a:pt x="1818" y="2399"/>
                  </a:lnTo>
                  <a:cubicBezTo>
                    <a:pt x="1818" y="1531"/>
                    <a:pt x="2517" y="826"/>
                    <a:pt x="3380" y="814"/>
                  </a:cubicBezTo>
                  <a:cubicBezTo>
                    <a:pt x="3195" y="469"/>
                    <a:pt x="2913" y="186"/>
                    <a:pt x="2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8" name="Google Shape;1168;p69"/>
            <p:cNvSpPr/>
            <p:nvPr/>
          </p:nvSpPr>
          <p:spPr>
            <a:xfrm>
              <a:off x="6534818" y="1694354"/>
              <a:ext cx="67236" cy="74835"/>
            </a:xfrm>
            <a:custGeom>
              <a:avLst/>
              <a:gdLst/>
              <a:ahLst/>
              <a:cxnLst/>
              <a:rect l="l" t="t" r="r" b="b"/>
              <a:pathLst>
                <a:path w="2336" h="2600" extrusionOk="0">
                  <a:moveTo>
                    <a:pt x="2066" y="0"/>
                  </a:moveTo>
                  <a:cubicBezTo>
                    <a:pt x="926" y="0"/>
                    <a:pt x="0" y="926"/>
                    <a:pt x="0" y="2066"/>
                  </a:cubicBezTo>
                  <a:cubicBezTo>
                    <a:pt x="14" y="2421"/>
                    <a:pt x="274" y="2599"/>
                    <a:pt x="535" y="2599"/>
                  </a:cubicBezTo>
                  <a:cubicBezTo>
                    <a:pt x="795" y="2599"/>
                    <a:pt x="1056" y="2421"/>
                    <a:pt x="1072" y="2066"/>
                  </a:cubicBezTo>
                  <a:lnTo>
                    <a:pt x="1072" y="1454"/>
                  </a:lnTo>
                  <a:cubicBezTo>
                    <a:pt x="1072" y="908"/>
                    <a:pt x="1515" y="465"/>
                    <a:pt x="2060" y="462"/>
                  </a:cubicBezTo>
                  <a:cubicBezTo>
                    <a:pt x="2158" y="462"/>
                    <a:pt x="2251" y="404"/>
                    <a:pt x="2282" y="309"/>
                  </a:cubicBezTo>
                  <a:cubicBezTo>
                    <a:pt x="2336" y="148"/>
                    <a:pt x="2216" y="0"/>
                    <a:pt x="2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9" name="Google Shape;1169;p69"/>
            <p:cNvSpPr/>
            <p:nvPr/>
          </p:nvSpPr>
          <p:spPr>
            <a:xfrm>
              <a:off x="6622633" y="1747141"/>
              <a:ext cx="30912" cy="58803"/>
            </a:xfrm>
            <a:custGeom>
              <a:avLst/>
              <a:gdLst/>
              <a:ahLst/>
              <a:cxnLst/>
              <a:rect l="l" t="t" r="r" b="b"/>
              <a:pathLst>
                <a:path w="1074" h="2043" extrusionOk="0">
                  <a:moveTo>
                    <a:pt x="842" y="1"/>
                  </a:moveTo>
                  <a:cubicBezTo>
                    <a:pt x="377" y="1"/>
                    <a:pt x="0" y="379"/>
                    <a:pt x="0" y="844"/>
                  </a:cubicBezTo>
                  <a:lnTo>
                    <a:pt x="0" y="2043"/>
                  </a:lnTo>
                  <a:cubicBezTo>
                    <a:pt x="639" y="1689"/>
                    <a:pt x="1074" y="1012"/>
                    <a:pt x="1074" y="232"/>
                  </a:cubicBezTo>
                  <a:cubicBezTo>
                    <a:pt x="1071" y="103"/>
                    <a:pt x="969" y="1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0" name="Google Shape;1170;p69"/>
            <p:cNvSpPr/>
            <p:nvPr/>
          </p:nvSpPr>
          <p:spPr>
            <a:xfrm>
              <a:off x="6407225" y="1625535"/>
              <a:ext cx="373827" cy="256337"/>
            </a:xfrm>
            <a:custGeom>
              <a:avLst/>
              <a:gdLst/>
              <a:ahLst/>
              <a:cxnLst/>
              <a:rect l="l" t="t" r="r" b="b"/>
              <a:pathLst>
                <a:path w="12988" h="8906" extrusionOk="0">
                  <a:moveTo>
                    <a:pt x="6493" y="1644"/>
                  </a:moveTo>
                  <a:cubicBezTo>
                    <a:pt x="7869" y="1644"/>
                    <a:pt x="9245" y="2582"/>
                    <a:pt x="9319" y="4457"/>
                  </a:cubicBezTo>
                  <a:cubicBezTo>
                    <a:pt x="9319" y="6018"/>
                    <a:pt x="8054" y="7283"/>
                    <a:pt x="6493" y="7283"/>
                  </a:cubicBezTo>
                  <a:cubicBezTo>
                    <a:pt x="4931" y="7283"/>
                    <a:pt x="3666" y="6018"/>
                    <a:pt x="3666" y="4457"/>
                  </a:cubicBezTo>
                  <a:cubicBezTo>
                    <a:pt x="3741" y="2582"/>
                    <a:pt x="5117" y="1644"/>
                    <a:pt x="6493" y="1644"/>
                  </a:cubicBezTo>
                  <a:close/>
                  <a:moveTo>
                    <a:pt x="380" y="1"/>
                  </a:moveTo>
                  <a:cubicBezTo>
                    <a:pt x="170" y="1"/>
                    <a:pt x="0" y="170"/>
                    <a:pt x="0" y="380"/>
                  </a:cubicBezTo>
                  <a:lnTo>
                    <a:pt x="0" y="8526"/>
                  </a:lnTo>
                  <a:cubicBezTo>
                    <a:pt x="0" y="8736"/>
                    <a:pt x="170" y="8906"/>
                    <a:pt x="380" y="8906"/>
                  </a:cubicBezTo>
                  <a:lnTo>
                    <a:pt x="12608" y="8906"/>
                  </a:lnTo>
                  <a:cubicBezTo>
                    <a:pt x="12818" y="8906"/>
                    <a:pt x="12988" y="8736"/>
                    <a:pt x="12988" y="8526"/>
                  </a:cubicBezTo>
                  <a:lnTo>
                    <a:pt x="12988" y="382"/>
                  </a:lnTo>
                  <a:cubicBezTo>
                    <a:pt x="12988" y="171"/>
                    <a:pt x="12818" y="1"/>
                    <a:pt x="12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71" name="Google Shape;1171;p69"/>
          <p:cNvGrpSpPr/>
          <p:nvPr/>
        </p:nvGrpSpPr>
        <p:grpSpPr>
          <a:xfrm>
            <a:off x="3976111" y="1625420"/>
            <a:ext cx="279680" cy="374173"/>
            <a:chOff x="3976111" y="1625420"/>
            <a:chExt cx="279680" cy="374173"/>
          </a:xfrm>
        </p:grpSpPr>
        <p:sp>
          <p:nvSpPr>
            <p:cNvPr id="1172" name="Google Shape;1172;p69"/>
            <p:cNvSpPr/>
            <p:nvPr/>
          </p:nvSpPr>
          <p:spPr>
            <a:xfrm>
              <a:off x="3976111" y="1625420"/>
              <a:ext cx="277147" cy="80533"/>
            </a:xfrm>
            <a:custGeom>
              <a:avLst/>
              <a:gdLst/>
              <a:ahLst/>
              <a:cxnLst/>
              <a:rect l="l" t="t" r="r" b="b"/>
              <a:pathLst>
                <a:path w="9629" h="2798" extrusionOk="0">
                  <a:moveTo>
                    <a:pt x="4866" y="0"/>
                  </a:moveTo>
                  <a:cubicBezTo>
                    <a:pt x="3400" y="0"/>
                    <a:pt x="1934" y="492"/>
                    <a:pt x="739" y="1475"/>
                  </a:cubicBezTo>
                  <a:cubicBezTo>
                    <a:pt x="676" y="1302"/>
                    <a:pt x="529" y="1222"/>
                    <a:pt x="383" y="1222"/>
                  </a:cubicBezTo>
                  <a:cubicBezTo>
                    <a:pt x="193" y="1222"/>
                    <a:pt x="4" y="1357"/>
                    <a:pt x="0" y="1601"/>
                  </a:cubicBezTo>
                  <a:lnTo>
                    <a:pt x="0" y="2417"/>
                  </a:lnTo>
                  <a:cubicBezTo>
                    <a:pt x="0" y="2628"/>
                    <a:pt x="170" y="2797"/>
                    <a:pt x="380" y="2797"/>
                  </a:cubicBezTo>
                  <a:lnTo>
                    <a:pt x="1197" y="2797"/>
                  </a:lnTo>
                  <a:lnTo>
                    <a:pt x="1197" y="2796"/>
                  </a:lnTo>
                  <a:cubicBezTo>
                    <a:pt x="1667" y="2781"/>
                    <a:pt x="1712" y="2119"/>
                    <a:pt x="1251" y="2039"/>
                  </a:cubicBezTo>
                  <a:cubicBezTo>
                    <a:pt x="2299" y="1187"/>
                    <a:pt x="3582" y="761"/>
                    <a:pt x="4864" y="761"/>
                  </a:cubicBezTo>
                  <a:cubicBezTo>
                    <a:pt x="6330" y="761"/>
                    <a:pt x="7796" y="1318"/>
                    <a:pt x="8913" y="2432"/>
                  </a:cubicBezTo>
                  <a:cubicBezTo>
                    <a:pt x="8989" y="2508"/>
                    <a:pt x="9091" y="2549"/>
                    <a:pt x="9193" y="2549"/>
                  </a:cubicBezTo>
                  <a:cubicBezTo>
                    <a:pt x="9258" y="2549"/>
                    <a:pt x="9322" y="2532"/>
                    <a:pt x="9380" y="2498"/>
                  </a:cubicBezTo>
                  <a:cubicBezTo>
                    <a:pt x="9604" y="2362"/>
                    <a:pt x="9628" y="2070"/>
                    <a:pt x="9458" y="1899"/>
                  </a:cubicBezTo>
                  <a:cubicBezTo>
                    <a:pt x="8192" y="633"/>
                    <a:pt x="6529" y="0"/>
                    <a:pt x="4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3" name="Google Shape;1173;p69"/>
            <p:cNvSpPr/>
            <p:nvPr/>
          </p:nvSpPr>
          <p:spPr>
            <a:xfrm>
              <a:off x="3978615" y="1919087"/>
              <a:ext cx="277175" cy="80505"/>
            </a:xfrm>
            <a:custGeom>
              <a:avLst/>
              <a:gdLst/>
              <a:ahLst/>
              <a:cxnLst/>
              <a:rect l="l" t="t" r="r" b="b"/>
              <a:pathLst>
                <a:path w="9630" h="2797" extrusionOk="0">
                  <a:moveTo>
                    <a:pt x="8434" y="1"/>
                  </a:moveTo>
                  <a:cubicBezTo>
                    <a:pt x="7963" y="15"/>
                    <a:pt x="7917" y="677"/>
                    <a:pt x="8379" y="757"/>
                  </a:cubicBezTo>
                  <a:cubicBezTo>
                    <a:pt x="7330" y="1610"/>
                    <a:pt x="6048" y="2036"/>
                    <a:pt x="4766" y="2036"/>
                  </a:cubicBezTo>
                  <a:cubicBezTo>
                    <a:pt x="3300" y="2036"/>
                    <a:pt x="1834" y="1479"/>
                    <a:pt x="717" y="364"/>
                  </a:cubicBezTo>
                  <a:cubicBezTo>
                    <a:pt x="641" y="288"/>
                    <a:pt x="539" y="248"/>
                    <a:pt x="437" y="248"/>
                  </a:cubicBezTo>
                  <a:cubicBezTo>
                    <a:pt x="372" y="248"/>
                    <a:pt x="307" y="264"/>
                    <a:pt x="249" y="299"/>
                  </a:cubicBezTo>
                  <a:cubicBezTo>
                    <a:pt x="26" y="435"/>
                    <a:pt x="1" y="727"/>
                    <a:pt x="172" y="898"/>
                  </a:cubicBezTo>
                  <a:cubicBezTo>
                    <a:pt x="1439" y="2164"/>
                    <a:pt x="3102" y="2797"/>
                    <a:pt x="4765" y="2797"/>
                  </a:cubicBezTo>
                  <a:cubicBezTo>
                    <a:pt x="6231" y="2797"/>
                    <a:pt x="7696" y="2305"/>
                    <a:pt x="8890" y="1321"/>
                  </a:cubicBezTo>
                  <a:cubicBezTo>
                    <a:pt x="8954" y="1494"/>
                    <a:pt x="9100" y="1575"/>
                    <a:pt x="9246" y="1575"/>
                  </a:cubicBezTo>
                  <a:cubicBezTo>
                    <a:pt x="9436" y="1575"/>
                    <a:pt x="9625" y="1439"/>
                    <a:pt x="9629" y="1195"/>
                  </a:cubicBezTo>
                  <a:lnTo>
                    <a:pt x="9629" y="379"/>
                  </a:lnTo>
                  <a:cubicBezTo>
                    <a:pt x="9629" y="172"/>
                    <a:pt x="9460" y="1"/>
                    <a:pt x="9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4" name="Google Shape;1174;p69"/>
            <p:cNvSpPr/>
            <p:nvPr/>
          </p:nvSpPr>
          <p:spPr>
            <a:xfrm>
              <a:off x="3987883" y="1684222"/>
              <a:ext cx="161556" cy="169299"/>
            </a:xfrm>
            <a:custGeom>
              <a:avLst/>
              <a:gdLst/>
              <a:ahLst/>
              <a:cxnLst/>
              <a:rect l="l" t="t" r="r" b="b"/>
              <a:pathLst>
                <a:path w="5613" h="5882" extrusionOk="0">
                  <a:moveTo>
                    <a:pt x="4455" y="0"/>
                  </a:moveTo>
                  <a:cubicBezTo>
                    <a:pt x="1998" y="0"/>
                    <a:pt x="0" y="2000"/>
                    <a:pt x="0" y="4457"/>
                  </a:cubicBezTo>
                  <a:cubicBezTo>
                    <a:pt x="38" y="5407"/>
                    <a:pt x="734" y="5882"/>
                    <a:pt x="1430" y="5882"/>
                  </a:cubicBezTo>
                  <a:cubicBezTo>
                    <a:pt x="2127" y="5882"/>
                    <a:pt x="2824" y="5407"/>
                    <a:pt x="2864" y="4457"/>
                  </a:cubicBezTo>
                  <a:lnTo>
                    <a:pt x="2864" y="2336"/>
                  </a:lnTo>
                  <a:cubicBezTo>
                    <a:pt x="2864" y="1847"/>
                    <a:pt x="3265" y="1486"/>
                    <a:pt x="3709" y="1486"/>
                  </a:cubicBezTo>
                  <a:cubicBezTo>
                    <a:pt x="3826" y="1486"/>
                    <a:pt x="3947" y="1511"/>
                    <a:pt x="4064" y="1566"/>
                  </a:cubicBezTo>
                  <a:cubicBezTo>
                    <a:pt x="4197" y="1629"/>
                    <a:pt x="4329" y="1657"/>
                    <a:pt x="4455" y="1657"/>
                  </a:cubicBezTo>
                  <a:cubicBezTo>
                    <a:pt x="5125" y="1657"/>
                    <a:pt x="5613" y="859"/>
                    <a:pt x="5013" y="164"/>
                  </a:cubicBezTo>
                  <a:cubicBezTo>
                    <a:pt x="4943" y="82"/>
                    <a:pt x="4797" y="14"/>
                    <a:pt x="4689" y="6"/>
                  </a:cubicBezTo>
                  <a:cubicBezTo>
                    <a:pt x="4611" y="2"/>
                    <a:pt x="4533" y="0"/>
                    <a:pt x="4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5" name="Google Shape;1175;p69"/>
            <p:cNvSpPr/>
            <p:nvPr/>
          </p:nvSpPr>
          <p:spPr>
            <a:xfrm>
              <a:off x="4158420" y="1788559"/>
              <a:ext cx="85714" cy="144862"/>
            </a:xfrm>
            <a:custGeom>
              <a:avLst/>
              <a:gdLst/>
              <a:ahLst/>
              <a:cxnLst/>
              <a:rect l="l" t="t" r="r" b="b"/>
              <a:pathLst>
                <a:path w="2978" h="5033" extrusionOk="0">
                  <a:moveTo>
                    <a:pt x="2136" y="1"/>
                  </a:moveTo>
                  <a:cubicBezTo>
                    <a:pt x="2135" y="1"/>
                    <a:pt x="2134" y="1"/>
                    <a:pt x="2133" y="1"/>
                  </a:cubicBezTo>
                  <a:cubicBezTo>
                    <a:pt x="1016" y="8"/>
                    <a:pt x="109" y="919"/>
                    <a:pt x="109" y="2038"/>
                  </a:cubicBezTo>
                  <a:lnTo>
                    <a:pt x="109" y="4457"/>
                  </a:lnTo>
                  <a:cubicBezTo>
                    <a:pt x="109" y="4660"/>
                    <a:pt x="71" y="4854"/>
                    <a:pt x="1" y="5032"/>
                  </a:cubicBezTo>
                  <a:cubicBezTo>
                    <a:pt x="1732" y="4423"/>
                    <a:pt x="2973" y="2773"/>
                    <a:pt x="2978" y="838"/>
                  </a:cubicBezTo>
                  <a:cubicBezTo>
                    <a:pt x="2978" y="374"/>
                    <a:pt x="2601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6" name="Google Shape;1176;p69"/>
            <p:cNvSpPr/>
            <p:nvPr/>
          </p:nvSpPr>
          <p:spPr>
            <a:xfrm>
              <a:off x="4001382" y="1692137"/>
              <a:ext cx="234980" cy="247990"/>
            </a:xfrm>
            <a:custGeom>
              <a:avLst/>
              <a:gdLst/>
              <a:ahLst/>
              <a:cxnLst/>
              <a:rect l="l" t="t" r="r" b="b"/>
              <a:pathLst>
                <a:path w="8164" h="8616" extrusionOk="0">
                  <a:moveTo>
                    <a:pt x="5455" y="0"/>
                  </a:moveTo>
                  <a:lnTo>
                    <a:pt x="5455" y="0"/>
                  </a:lnTo>
                  <a:cubicBezTo>
                    <a:pt x="5862" y="1009"/>
                    <a:pt x="5086" y="2155"/>
                    <a:pt x="3999" y="2155"/>
                  </a:cubicBezTo>
                  <a:cubicBezTo>
                    <a:pt x="3993" y="2155"/>
                    <a:pt x="3986" y="2154"/>
                    <a:pt x="3980" y="2154"/>
                  </a:cubicBezTo>
                  <a:cubicBezTo>
                    <a:pt x="3526" y="2154"/>
                    <a:pt x="3155" y="2525"/>
                    <a:pt x="3155" y="2980"/>
                  </a:cubicBezTo>
                  <a:lnTo>
                    <a:pt x="3155" y="4183"/>
                  </a:lnTo>
                  <a:cubicBezTo>
                    <a:pt x="3166" y="5437"/>
                    <a:pt x="2100" y="6370"/>
                    <a:pt x="955" y="6370"/>
                  </a:cubicBezTo>
                  <a:cubicBezTo>
                    <a:pt x="636" y="6370"/>
                    <a:pt x="310" y="6298"/>
                    <a:pt x="0" y="6139"/>
                  </a:cubicBezTo>
                  <a:lnTo>
                    <a:pt x="0" y="6139"/>
                  </a:lnTo>
                  <a:cubicBezTo>
                    <a:pt x="725" y="7604"/>
                    <a:pt x="2236" y="8616"/>
                    <a:pt x="3980" y="8616"/>
                  </a:cubicBezTo>
                  <a:cubicBezTo>
                    <a:pt x="4434" y="8616"/>
                    <a:pt x="4805" y="8248"/>
                    <a:pt x="4805" y="7791"/>
                  </a:cubicBezTo>
                  <a:lnTo>
                    <a:pt x="4805" y="5385"/>
                  </a:lnTo>
                  <a:cubicBezTo>
                    <a:pt x="4805" y="3850"/>
                    <a:pt x="6054" y="2601"/>
                    <a:pt x="7589" y="2601"/>
                  </a:cubicBezTo>
                  <a:cubicBezTo>
                    <a:pt x="7792" y="2601"/>
                    <a:pt x="7984" y="2639"/>
                    <a:pt x="8163" y="2708"/>
                  </a:cubicBezTo>
                  <a:cubicBezTo>
                    <a:pt x="7718" y="1448"/>
                    <a:pt x="6717" y="446"/>
                    <a:pt x="5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77" name="Google Shape;1177;p69"/>
          <p:cNvGrpSpPr/>
          <p:nvPr/>
        </p:nvGrpSpPr>
        <p:grpSpPr>
          <a:xfrm>
            <a:off x="3162315" y="2825420"/>
            <a:ext cx="327171" cy="373913"/>
            <a:chOff x="3162315" y="2825420"/>
            <a:chExt cx="327171" cy="373913"/>
          </a:xfrm>
        </p:grpSpPr>
        <p:sp>
          <p:nvSpPr>
            <p:cNvPr id="1178" name="Google Shape;1178;p69"/>
            <p:cNvSpPr/>
            <p:nvPr/>
          </p:nvSpPr>
          <p:spPr>
            <a:xfrm>
              <a:off x="3197286" y="2963460"/>
              <a:ext cx="256337" cy="235873"/>
            </a:xfrm>
            <a:custGeom>
              <a:avLst/>
              <a:gdLst/>
              <a:ahLst/>
              <a:cxnLst/>
              <a:rect l="l" t="t" r="r" b="b"/>
              <a:pathLst>
                <a:path w="8906" h="8195" extrusionOk="0">
                  <a:moveTo>
                    <a:pt x="4463" y="1104"/>
                  </a:moveTo>
                  <a:cubicBezTo>
                    <a:pt x="4592" y="1104"/>
                    <a:pt x="4721" y="1167"/>
                    <a:pt x="4793" y="1293"/>
                  </a:cubicBezTo>
                  <a:lnTo>
                    <a:pt x="5196" y="1990"/>
                  </a:lnTo>
                  <a:cubicBezTo>
                    <a:pt x="5295" y="2160"/>
                    <a:pt x="5256" y="2379"/>
                    <a:pt x="5098" y="2495"/>
                  </a:cubicBezTo>
                  <a:cubicBezTo>
                    <a:pt x="5028" y="2547"/>
                    <a:pt x="4949" y="2571"/>
                    <a:pt x="4871" y="2571"/>
                  </a:cubicBezTo>
                  <a:cubicBezTo>
                    <a:pt x="4740" y="2571"/>
                    <a:pt x="4612" y="2502"/>
                    <a:pt x="4540" y="2382"/>
                  </a:cubicBezTo>
                  <a:lnTo>
                    <a:pt x="4463" y="2246"/>
                  </a:lnTo>
                  <a:lnTo>
                    <a:pt x="3898" y="3223"/>
                  </a:lnTo>
                  <a:lnTo>
                    <a:pt x="4055" y="3223"/>
                  </a:lnTo>
                  <a:cubicBezTo>
                    <a:pt x="4561" y="3243"/>
                    <a:pt x="4559" y="3965"/>
                    <a:pt x="4055" y="3984"/>
                  </a:cubicBezTo>
                  <a:lnTo>
                    <a:pt x="3239" y="3984"/>
                  </a:lnTo>
                  <a:cubicBezTo>
                    <a:pt x="3104" y="3984"/>
                    <a:pt x="2977" y="3911"/>
                    <a:pt x="2909" y="3794"/>
                  </a:cubicBezTo>
                  <a:lnTo>
                    <a:pt x="2501" y="3088"/>
                  </a:lnTo>
                  <a:cubicBezTo>
                    <a:pt x="2398" y="2906"/>
                    <a:pt x="2459" y="2671"/>
                    <a:pt x="2641" y="2567"/>
                  </a:cubicBezTo>
                  <a:cubicBezTo>
                    <a:pt x="2701" y="2532"/>
                    <a:pt x="2767" y="2516"/>
                    <a:pt x="2832" y="2516"/>
                  </a:cubicBezTo>
                  <a:cubicBezTo>
                    <a:pt x="2963" y="2516"/>
                    <a:pt x="3091" y="2584"/>
                    <a:pt x="3163" y="2706"/>
                  </a:cubicBezTo>
                  <a:lnTo>
                    <a:pt x="3240" y="2842"/>
                  </a:lnTo>
                  <a:lnTo>
                    <a:pt x="4134" y="1293"/>
                  </a:lnTo>
                  <a:cubicBezTo>
                    <a:pt x="4205" y="1167"/>
                    <a:pt x="4334" y="1104"/>
                    <a:pt x="4463" y="1104"/>
                  </a:cubicBezTo>
                  <a:close/>
                  <a:moveTo>
                    <a:pt x="6493" y="3221"/>
                  </a:moveTo>
                  <a:cubicBezTo>
                    <a:pt x="6687" y="3221"/>
                    <a:pt x="6860" y="3363"/>
                    <a:pt x="6881" y="3559"/>
                  </a:cubicBezTo>
                  <a:cubicBezTo>
                    <a:pt x="6906" y="3790"/>
                    <a:pt x="6728" y="3982"/>
                    <a:pt x="6503" y="3982"/>
                  </a:cubicBezTo>
                  <a:lnTo>
                    <a:pt x="6350" y="3982"/>
                  </a:lnTo>
                  <a:lnTo>
                    <a:pt x="7238" y="5522"/>
                  </a:lnTo>
                  <a:cubicBezTo>
                    <a:pt x="7383" y="5767"/>
                    <a:pt x="7199" y="6090"/>
                    <a:pt x="6915" y="6090"/>
                  </a:cubicBezTo>
                  <a:cubicBezTo>
                    <a:pt x="6913" y="6090"/>
                    <a:pt x="6912" y="6090"/>
                    <a:pt x="6911" y="6090"/>
                  </a:cubicBezTo>
                  <a:lnTo>
                    <a:pt x="6106" y="6090"/>
                  </a:lnTo>
                  <a:cubicBezTo>
                    <a:pt x="5910" y="6090"/>
                    <a:pt x="5738" y="5947"/>
                    <a:pt x="5716" y="5751"/>
                  </a:cubicBezTo>
                  <a:cubicBezTo>
                    <a:pt x="5691" y="5522"/>
                    <a:pt x="5869" y="5327"/>
                    <a:pt x="6094" y="5327"/>
                  </a:cubicBezTo>
                  <a:lnTo>
                    <a:pt x="6246" y="5327"/>
                  </a:lnTo>
                  <a:lnTo>
                    <a:pt x="5685" y="4356"/>
                  </a:lnTo>
                  <a:lnTo>
                    <a:pt x="5614" y="4480"/>
                  </a:lnTo>
                  <a:cubicBezTo>
                    <a:pt x="5542" y="4606"/>
                    <a:pt x="5410" y="4680"/>
                    <a:pt x="5275" y="4680"/>
                  </a:cubicBezTo>
                  <a:cubicBezTo>
                    <a:pt x="5218" y="4680"/>
                    <a:pt x="5161" y="4666"/>
                    <a:pt x="5107" y="4638"/>
                  </a:cubicBezTo>
                  <a:cubicBezTo>
                    <a:pt x="4916" y="4537"/>
                    <a:pt x="4845" y="4298"/>
                    <a:pt x="4954" y="4112"/>
                  </a:cubicBezTo>
                  <a:lnTo>
                    <a:pt x="5358" y="3411"/>
                  </a:lnTo>
                  <a:cubicBezTo>
                    <a:pt x="5424" y="3294"/>
                    <a:pt x="5551" y="3221"/>
                    <a:pt x="5685" y="3221"/>
                  </a:cubicBezTo>
                  <a:close/>
                  <a:moveTo>
                    <a:pt x="4060" y="4646"/>
                  </a:moveTo>
                  <a:cubicBezTo>
                    <a:pt x="4178" y="4646"/>
                    <a:pt x="4299" y="4702"/>
                    <a:pt x="4384" y="4837"/>
                  </a:cubicBezTo>
                  <a:lnTo>
                    <a:pt x="4791" y="5544"/>
                  </a:lnTo>
                  <a:cubicBezTo>
                    <a:pt x="4859" y="5661"/>
                    <a:pt x="4859" y="5807"/>
                    <a:pt x="4791" y="5923"/>
                  </a:cubicBezTo>
                  <a:lnTo>
                    <a:pt x="4387" y="6620"/>
                  </a:lnTo>
                  <a:cubicBezTo>
                    <a:pt x="4315" y="6745"/>
                    <a:pt x="4184" y="6819"/>
                    <a:pt x="4049" y="6819"/>
                  </a:cubicBezTo>
                  <a:cubicBezTo>
                    <a:pt x="4000" y="6819"/>
                    <a:pt x="3950" y="6809"/>
                    <a:pt x="3902" y="6788"/>
                  </a:cubicBezTo>
                  <a:cubicBezTo>
                    <a:pt x="3690" y="6695"/>
                    <a:pt x="3611" y="6443"/>
                    <a:pt x="3725" y="6251"/>
                  </a:cubicBezTo>
                  <a:lnTo>
                    <a:pt x="3803" y="6115"/>
                  </a:lnTo>
                  <a:lnTo>
                    <a:pt x="2016" y="6115"/>
                  </a:lnTo>
                  <a:cubicBezTo>
                    <a:pt x="2014" y="6115"/>
                    <a:pt x="2012" y="6115"/>
                    <a:pt x="2011" y="6115"/>
                  </a:cubicBezTo>
                  <a:cubicBezTo>
                    <a:pt x="1725" y="6115"/>
                    <a:pt x="1540" y="5790"/>
                    <a:pt x="1688" y="5544"/>
                  </a:cubicBezTo>
                  <a:lnTo>
                    <a:pt x="2094" y="4837"/>
                  </a:lnTo>
                  <a:cubicBezTo>
                    <a:pt x="2179" y="4702"/>
                    <a:pt x="2299" y="4646"/>
                    <a:pt x="2417" y="4646"/>
                  </a:cubicBezTo>
                  <a:cubicBezTo>
                    <a:pt x="2673" y="4646"/>
                    <a:pt x="2915" y="4911"/>
                    <a:pt x="2754" y="5216"/>
                  </a:cubicBezTo>
                  <a:lnTo>
                    <a:pt x="2675" y="5352"/>
                  </a:lnTo>
                  <a:lnTo>
                    <a:pt x="3803" y="5352"/>
                  </a:lnTo>
                  <a:lnTo>
                    <a:pt x="3725" y="5216"/>
                  </a:lnTo>
                  <a:cubicBezTo>
                    <a:pt x="3563" y="4911"/>
                    <a:pt x="3805" y="4646"/>
                    <a:pt x="4060" y="4646"/>
                  </a:cubicBezTo>
                  <a:close/>
                  <a:moveTo>
                    <a:pt x="1" y="1"/>
                  </a:moveTo>
                  <a:lnTo>
                    <a:pt x="1" y="7815"/>
                  </a:lnTo>
                  <a:cubicBezTo>
                    <a:pt x="2" y="8025"/>
                    <a:pt x="172" y="8195"/>
                    <a:pt x="382" y="8195"/>
                  </a:cubicBezTo>
                  <a:lnTo>
                    <a:pt x="8526" y="8195"/>
                  </a:lnTo>
                  <a:cubicBezTo>
                    <a:pt x="8736" y="8195"/>
                    <a:pt x="8906" y="8025"/>
                    <a:pt x="8906" y="7815"/>
                  </a:cubicBezTo>
                  <a:lnTo>
                    <a:pt x="8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9" name="Google Shape;1179;p69"/>
            <p:cNvSpPr/>
            <p:nvPr/>
          </p:nvSpPr>
          <p:spPr>
            <a:xfrm>
              <a:off x="3162315" y="2825420"/>
              <a:ext cx="327171" cy="115331"/>
            </a:xfrm>
            <a:custGeom>
              <a:avLst/>
              <a:gdLst/>
              <a:ahLst/>
              <a:cxnLst/>
              <a:rect l="l" t="t" r="r" b="b"/>
              <a:pathLst>
                <a:path w="11367" h="4007" extrusionOk="0">
                  <a:moveTo>
                    <a:pt x="6519" y="761"/>
                  </a:moveTo>
                  <a:lnTo>
                    <a:pt x="6519" y="1623"/>
                  </a:lnTo>
                  <a:lnTo>
                    <a:pt x="4845" y="1623"/>
                  </a:lnTo>
                  <a:lnTo>
                    <a:pt x="4845" y="761"/>
                  </a:lnTo>
                  <a:close/>
                  <a:moveTo>
                    <a:pt x="4465" y="0"/>
                  </a:moveTo>
                  <a:cubicBezTo>
                    <a:pt x="4255" y="0"/>
                    <a:pt x="4086" y="170"/>
                    <a:pt x="4086" y="380"/>
                  </a:cubicBezTo>
                  <a:lnTo>
                    <a:pt x="4086" y="1623"/>
                  </a:lnTo>
                  <a:lnTo>
                    <a:pt x="380" y="1623"/>
                  </a:lnTo>
                  <a:cubicBezTo>
                    <a:pt x="171" y="1623"/>
                    <a:pt x="0" y="1794"/>
                    <a:pt x="0" y="2003"/>
                  </a:cubicBezTo>
                  <a:lnTo>
                    <a:pt x="0" y="3627"/>
                  </a:lnTo>
                  <a:cubicBezTo>
                    <a:pt x="0" y="3836"/>
                    <a:pt x="171" y="4007"/>
                    <a:pt x="380" y="4007"/>
                  </a:cubicBezTo>
                  <a:lnTo>
                    <a:pt x="10987" y="4007"/>
                  </a:lnTo>
                  <a:cubicBezTo>
                    <a:pt x="11196" y="4007"/>
                    <a:pt x="11367" y="3836"/>
                    <a:pt x="11367" y="3627"/>
                  </a:cubicBezTo>
                  <a:lnTo>
                    <a:pt x="11367" y="2001"/>
                  </a:lnTo>
                  <a:cubicBezTo>
                    <a:pt x="11364" y="1795"/>
                    <a:pt x="11194" y="1623"/>
                    <a:pt x="10984" y="1623"/>
                  </a:cubicBezTo>
                  <a:lnTo>
                    <a:pt x="7280" y="1623"/>
                  </a:lnTo>
                  <a:lnTo>
                    <a:pt x="7280" y="380"/>
                  </a:lnTo>
                  <a:cubicBezTo>
                    <a:pt x="7280" y="170"/>
                    <a:pt x="7111" y="0"/>
                    <a:pt x="6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80" name="Google Shape;1180;p69"/>
          <p:cNvGrpSpPr/>
          <p:nvPr/>
        </p:nvGrpSpPr>
        <p:grpSpPr>
          <a:xfrm>
            <a:off x="3162229" y="1625535"/>
            <a:ext cx="280083" cy="374057"/>
            <a:chOff x="3162229" y="1625535"/>
            <a:chExt cx="280083" cy="374057"/>
          </a:xfrm>
        </p:grpSpPr>
        <p:sp>
          <p:nvSpPr>
            <p:cNvPr id="1181" name="Google Shape;1181;p69"/>
            <p:cNvSpPr/>
            <p:nvPr/>
          </p:nvSpPr>
          <p:spPr>
            <a:xfrm>
              <a:off x="3291491" y="1974580"/>
              <a:ext cx="21932" cy="25012"/>
            </a:xfrm>
            <a:custGeom>
              <a:avLst/>
              <a:gdLst/>
              <a:ahLst/>
              <a:cxnLst/>
              <a:rect l="l" t="t" r="r" b="b"/>
              <a:pathLst>
                <a:path w="762" h="869" extrusionOk="0">
                  <a:moveTo>
                    <a:pt x="1" y="1"/>
                  </a:moveTo>
                  <a:lnTo>
                    <a:pt x="1" y="490"/>
                  </a:lnTo>
                  <a:cubicBezTo>
                    <a:pt x="11" y="743"/>
                    <a:pt x="196" y="869"/>
                    <a:pt x="381" y="869"/>
                  </a:cubicBezTo>
                  <a:cubicBezTo>
                    <a:pt x="566" y="869"/>
                    <a:pt x="752" y="742"/>
                    <a:pt x="762" y="490"/>
                  </a:cubicBezTo>
                  <a:lnTo>
                    <a:pt x="7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2" name="Google Shape;1182;p69"/>
            <p:cNvSpPr/>
            <p:nvPr/>
          </p:nvSpPr>
          <p:spPr>
            <a:xfrm>
              <a:off x="3256060" y="1922743"/>
              <a:ext cx="93227" cy="29963"/>
            </a:xfrm>
            <a:custGeom>
              <a:avLst/>
              <a:gdLst/>
              <a:ahLst/>
              <a:cxnLst/>
              <a:rect l="l" t="t" r="r" b="b"/>
              <a:pathLst>
                <a:path w="3239" h="1041" extrusionOk="0">
                  <a:moveTo>
                    <a:pt x="230" y="1"/>
                  </a:moveTo>
                  <a:lnTo>
                    <a:pt x="36" y="521"/>
                  </a:lnTo>
                  <a:cubicBezTo>
                    <a:pt x="8" y="594"/>
                    <a:pt x="1" y="674"/>
                    <a:pt x="20" y="749"/>
                  </a:cubicBezTo>
                  <a:cubicBezTo>
                    <a:pt x="63" y="925"/>
                    <a:pt x="220" y="1041"/>
                    <a:pt x="391" y="1041"/>
                  </a:cubicBezTo>
                  <a:lnTo>
                    <a:pt x="2818" y="1041"/>
                  </a:lnTo>
                  <a:cubicBezTo>
                    <a:pt x="2904" y="1041"/>
                    <a:pt x="2990" y="1016"/>
                    <a:pt x="3058" y="962"/>
                  </a:cubicBezTo>
                  <a:cubicBezTo>
                    <a:pt x="3192" y="857"/>
                    <a:pt x="3239" y="680"/>
                    <a:pt x="3182" y="528"/>
                  </a:cubicBezTo>
                  <a:lnTo>
                    <a:pt x="2985" y="1"/>
                  </a:lnTo>
                  <a:cubicBezTo>
                    <a:pt x="2546" y="114"/>
                    <a:pt x="2076" y="171"/>
                    <a:pt x="1606" y="171"/>
                  </a:cubicBezTo>
                  <a:cubicBezTo>
                    <a:pt x="1136" y="171"/>
                    <a:pt x="667" y="114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3" name="Google Shape;1183;p69"/>
            <p:cNvSpPr/>
            <p:nvPr/>
          </p:nvSpPr>
          <p:spPr>
            <a:xfrm>
              <a:off x="3162229" y="1625535"/>
              <a:ext cx="280083" cy="279363"/>
            </a:xfrm>
            <a:custGeom>
              <a:avLst/>
              <a:gdLst/>
              <a:ahLst/>
              <a:cxnLst/>
              <a:rect l="l" t="t" r="r" b="b"/>
              <a:pathLst>
                <a:path w="9731" h="9706" extrusionOk="0">
                  <a:moveTo>
                    <a:pt x="4865" y="1646"/>
                  </a:moveTo>
                  <a:cubicBezTo>
                    <a:pt x="6440" y="1646"/>
                    <a:pt x="8015" y="2719"/>
                    <a:pt x="8099" y="4864"/>
                  </a:cubicBezTo>
                  <a:cubicBezTo>
                    <a:pt x="8101" y="6651"/>
                    <a:pt x="6654" y="8099"/>
                    <a:pt x="4866" y="8099"/>
                  </a:cubicBezTo>
                  <a:cubicBezTo>
                    <a:pt x="3081" y="8099"/>
                    <a:pt x="1631" y="6651"/>
                    <a:pt x="1631" y="4864"/>
                  </a:cubicBezTo>
                  <a:cubicBezTo>
                    <a:pt x="1715" y="2719"/>
                    <a:pt x="3290" y="1646"/>
                    <a:pt x="4865" y="1646"/>
                  </a:cubicBezTo>
                  <a:close/>
                  <a:moveTo>
                    <a:pt x="4866" y="1"/>
                  </a:moveTo>
                  <a:cubicBezTo>
                    <a:pt x="2184" y="1"/>
                    <a:pt x="1" y="2181"/>
                    <a:pt x="1" y="4866"/>
                  </a:cubicBezTo>
                  <a:cubicBezTo>
                    <a:pt x="133" y="8092"/>
                    <a:pt x="2499" y="9705"/>
                    <a:pt x="4865" y="9705"/>
                  </a:cubicBezTo>
                  <a:cubicBezTo>
                    <a:pt x="7231" y="9705"/>
                    <a:pt x="9598" y="8092"/>
                    <a:pt x="9731" y="4866"/>
                  </a:cubicBezTo>
                  <a:cubicBezTo>
                    <a:pt x="9731" y="2181"/>
                    <a:pt x="7550" y="1"/>
                    <a:pt x="4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4" name="Google Shape;1184;p69"/>
            <p:cNvSpPr/>
            <p:nvPr/>
          </p:nvSpPr>
          <p:spPr>
            <a:xfrm>
              <a:off x="3231335" y="1694354"/>
              <a:ext cx="81512" cy="90981"/>
            </a:xfrm>
            <a:custGeom>
              <a:avLst/>
              <a:gdLst/>
              <a:ahLst/>
              <a:cxnLst/>
              <a:rect l="l" t="t" r="r" b="b"/>
              <a:pathLst>
                <a:path w="2832" h="3161" extrusionOk="0">
                  <a:moveTo>
                    <a:pt x="2474" y="0"/>
                  </a:moveTo>
                  <a:cubicBezTo>
                    <a:pt x="1111" y="0"/>
                    <a:pt x="1" y="1111"/>
                    <a:pt x="1" y="2475"/>
                  </a:cubicBezTo>
                  <a:cubicBezTo>
                    <a:pt x="20" y="2932"/>
                    <a:pt x="356" y="3160"/>
                    <a:pt x="691" y="3160"/>
                  </a:cubicBezTo>
                  <a:cubicBezTo>
                    <a:pt x="1026" y="3160"/>
                    <a:pt x="1361" y="2932"/>
                    <a:pt x="1381" y="2475"/>
                  </a:cubicBezTo>
                  <a:lnTo>
                    <a:pt x="1381" y="1760"/>
                  </a:lnTo>
                  <a:cubicBezTo>
                    <a:pt x="1381" y="1160"/>
                    <a:pt x="1866" y="672"/>
                    <a:pt x="2465" y="667"/>
                  </a:cubicBezTo>
                  <a:cubicBezTo>
                    <a:pt x="2633" y="665"/>
                    <a:pt x="2782" y="547"/>
                    <a:pt x="2805" y="379"/>
                  </a:cubicBezTo>
                  <a:cubicBezTo>
                    <a:pt x="2831" y="174"/>
                    <a:pt x="2674" y="0"/>
                    <a:pt x="2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5" name="Google Shape;1185;p69"/>
            <p:cNvSpPr/>
            <p:nvPr/>
          </p:nvSpPr>
          <p:spPr>
            <a:xfrm>
              <a:off x="3333744" y="1755977"/>
              <a:ext cx="39806" cy="73511"/>
            </a:xfrm>
            <a:custGeom>
              <a:avLst/>
              <a:gdLst/>
              <a:ahLst/>
              <a:cxnLst/>
              <a:rect l="l" t="t" r="r" b="b"/>
              <a:pathLst>
                <a:path w="1383" h="2554" extrusionOk="0">
                  <a:moveTo>
                    <a:pt x="1048" y="1"/>
                  </a:moveTo>
                  <a:cubicBezTo>
                    <a:pt x="474" y="1"/>
                    <a:pt x="4" y="471"/>
                    <a:pt x="4" y="1048"/>
                  </a:cubicBezTo>
                  <a:lnTo>
                    <a:pt x="4" y="2475"/>
                  </a:lnTo>
                  <a:cubicBezTo>
                    <a:pt x="4" y="2503"/>
                    <a:pt x="2" y="2527"/>
                    <a:pt x="1" y="2554"/>
                  </a:cubicBezTo>
                  <a:cubicBezTo>
                    <a:pt x="819" y="2151"/>
                    <a:pt x="1382" y="1306"/>
                    <a:pt x="1382" y="335"/>
                  </a:cubicBezTo>
                  <a:cubicBezTo>
                    <a:pt x="1382" y="154"/>
                    <a:pt x="1241" y="4"/>
                    <a:pt x="1061" y="1"/>
                  </a:cubicBezTo>
                  <a:cubicBezTo>
                    <a:pt x="1057" y="1"/>
                    <a:pt x="1052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6" name="Google Shape;1186;p69"/>
            <p:cNvSpPr/>
            <p:nvPr/>
          </p:nvSpPr>
          <p:spPr>
            <a:xfrm>
              <a:off x="3245007" y="1702298"/>
              <a:ext cx="120771" cy="133867"/>
            </a:xfrm>
            <a:custGeom>
              <a:avLst/>
              <a:gdLst/>
              <a:ahLst/>
              <a:cxnLst/>
              <a:rect l="l" t="t" r="r" b="b"/>
              <a:pathLst>
                <a:path w="4196" h="4651" extrusionOk="0">
                  <a:moveTo>
                    <a:pt x="3078" y="1"/>
                  </a:moveTo>
                  <a:lnTo>
                    <a:pt x="3078" y="1"/>
                  </a:lnTo>
                  <a:cubicBezTo>
                    <a:pt x="3126" y="622"/>
                    <a:pt x="2624" y="1163"/>
                    <a:pt x="2000" y="1163"/>
                  </a:cubicBezTo>
                  <a:cubicBezTo>
                    <a:pt x="1999" y="1163"/>
                    <a:pt x="1998" y="1163"/>
                    <a:pt x="1997" y="1163"/>
                  </a:cubicBezTo>
                  <a:cubicBezTo>
                    <a:pt x="1814" y="1163"/>
                    <a:pt x="1667" y="1311"/>
                    <a:pt x="1667" y="1493"/>
                  </a:cubicBezTo>
                  <a:lnTo>
                    <a:pt x="1667" y="2200"/>
                  </a:lnTo>
                  <a:cubicBezTo>
                    <a:pt x="1674" y="2995"/>
                    <a:pt x="1004" y="3639"/>
                    <a:pt x="236" y="3639"/>
                  </a:cubicBezTo>
                  <a:cubicBezTo>
                    <a:pt x="158" y="3639"/>
                    <a:pt x="80" y="3632"/>
                    <a:pt x="0" y="3618"/>
                  </a:cubicBezTo>
                  <a:lnTo>
                    <a:pt x="0" y="3618"/>
                  </a:lnTo>
                  <a:cubicBezTo>
                    <a:pt x="443" y="4241"/>
                    <a:pt x="1172" y="4651"/>
                    <a:pt x="1996" y="4651"/>
                  </a:cubicBezTo>
                  <a:cubicBezTo>
                    <a:pt x="2178" y="4651"/>
                    <a:pt x="2327" y="4501"/>
                    <a:pt x="2327" y="4318"/>
                  </a:cubicBezTo>
                  <a:lnTo>
                    <a:pt x="2327" y="2907"/>
                  </a:lnTo>
                  <a:cubicBezTo>
                    <a:pt x="2324" y="1923"/>
                    <a:pt x="3133" y="1116"/>
                    <a:pt x="4108" y="1116"/>
                  </a:cubicBezTo>
                  <a:cubicBezTo>
                    <a:pt x="4137" y="1116"/>
                    <a:pt x="4166" y="1116"/>
                    <a:pt x="4195" y="1118"/>
                  </a:cubicBezTo>
                  <a:cubicBezTo>
                    <a:pt x="3956" y="634"/>
                    <a:pt x="3561" y="240"/>
                    <a:pt x="3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87" name="Google Shape;1187;p69"/>
          <p:cNvGrpSpPr/>
          <p:nvPr/>
        </p:nvGrpSpPr>
        <p:grpSpPr>
          <a:xfrm>
            <a:off x="4789850" y="1625506"/>
            <a:ext cx="373971" cy="373913"/>
            <a:chOff x="4789850" y="1625506"/>
            <a:chExt cx="373971" cy="373913"/>
          </a:xfrm>
        </p:grpSpPr>
        <p:sp>
          <p:nvSpPr>
            <p:cNvPr id="1188" name="Google Shape;1188;p69"/>
            <p:cNvSpPr/>
            <p:nvPr/>
          </p:nvSpPr>
          <p:spPr>
            <a:xfrm>
              <a:off x="5001056" y="1625506"/>
              <a:ext cx="162765" cy="244853"/>
            </a:xfrm>
            <a:custGeom>
              <a:avLst/>
              <a:gdLst/>
              <a:ahLst/>
              <a:cxnLst/>
              <a:rect l="l" t="t" r="r" b="b"/>
              <a:pathLst>
                <a:path w="5655" h="8507" extrusionOk="0">
                  <a:moveTo>
                    <a:pt x="2829" y="0"/>
                  </a:moveTo>
                  <a:cubicBezTo>
                    <a:pt x="2390" y="0"/>
                    <a:pt x="1949" y="721"/>
                    <a:pt x="1153" y="2166"/>
                  </a:cubicBezTo>
                  <a:cubicBezTo>
                    <a:pt x="722" y="2988"/>
                    <a:pt x="1" y="4538"/>
                    <a:pt x="1" y="5680"/>
                  </a:cubicBezTo>
                  <a:cubicBezTo>
                    <a:pt x="1" y="7240"/>
                    <a:pt x="1267" y="8506"/>
                    <a:pt x="2827" y="8506"/>
                  </a:cubicBezTo>
                  <a:cubicBezTo>
                    <a:pt x="4385" y="8506"/>
                    <a:pt x="5653" y="7240"/>
                    <a:pt x="5653" y="5680"/>
                  </a:cubicBezTo>
                  <a:cubicBezTo>
                    <a:pt x="5655" y="4538"/>
                    <a:pt x="4934" y="2988"/>
                    <a:pt x="4502" y="2166"/>
                  </a:cubicBezTo>
                  <a:cubicBezTo>
                    <a:pt x="3708" y="724"/>
                    <a:pt x="3269" y="0"/>
                    <a:pt x="2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9" name="Google Shape;1189;p69"/>
            <p:cNvSpPr/>
            <p:nvPr/>
          </p:nvSpPr>
          <p:spPr>
            <a:xfrm>
              <a:off x="4789850" y="1684193"/>
              <a:ext cx="209738" cy="315226"/>
            </a:xfrm>
            <a:custGeom>
              <a:avLst/>
              <a:gdLst/>
              <a:ahLst/>
              <a:cxnLst/>
              <a:rect l="l" t="t" r="r" b="b"/>
              <a:pathLst>
                <a:path w="7287" h="10952" extrusionOk="0">
                  <a:moveTo>
                    <a:pt x="3643" y="0"/>
                  </a:moveTo>
                  <a:cubicBezTo>
                    <a:pt x="2986" y="0"/>
                    <a:pt x="1634" y="2544"/>
                    <a:pt x="1524" y="2747"/>
                  </a:cubicBezTo>
                  <a:cubicBezTo>
                    <a:pt x="956" y="3808"/>
                    <a:pt x="1" y="5813"/>
                    <a:pt x="1" y="7310"/>
                  </a:cubicBezTo>
                  <a:cubicBezTo>
                    <a:pt x="1" y="9318"/>
                    <a:pt x="1635" y="10951"/>
                    <a:pt x="3643" y="10951"/>
                  </a:cubicBezTo>
                  <a:cubicBezTo>
                    <a:pt x="5652" y="10951"/>
                    <a:pt x="7286" y="9318"/>
                    <a:pt x="7286" y="7310"/>
                  </a:cubicBezTo>
                  <a:cubicBezTo>
                    <a:pt x="7286" y="5815"/>
                    <a:pt x="6331" y="3809"/>
                    <a:pt x="5763" y="2747"/>
                  </a:cubicBezTo>
                  <a:cubicBezTo>
                    <a:pt x="5650" y="2539"/>
                    <a:pt x="4302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90" name="Google Shape;1190;p69"/>
          <p:cNvGrpSpPr/>
          <p:nvPr/>
        </p:nvGrpSpPr>
        <p:grpSpPr>
          <a:xfrm>
            <a:off x="2358823" y="1625535"/>
            <a:ext cx="373971" cy="373971"/>
            <a:chOff x="2358823" y="1625535"/>
            <a:chExt cx="373971" cy="373971"/>
          </a:xfrm>
        </p:grpSpPr>
        <p:sp>
          <p:nvSpPr>
            <p:cNvPr id="1191" name="Google Shape;1191;p69"/>
            <p:cNvSpPr/>
            <p:nvPr/>
          </p:nvSpPr>
          <p:spPr>
            <a:xfrm>
              <a:off x="2358823" y="1731339"/>
              <a:ext cx="174566" cy="267994"/>
            </a:xfrm>
            <a:custGeom>
              <a:avLst/>
              <a:gdLst/>
              <a:ahLst/>
              <a:cxnLst/>
              <a:rect l="l" t="t" r="r" b="b"/>
              <a:pathLst>
                <a:path w="6065" h="9311" extrusionOk="0">
                  <a:moveTo>
                    <a:pt x="383" y="1"/>
                  </a:moveTo>
                  <a:cubicBezTo>
                    <a:pt x="173" y="1"/>
                    <a:pt x="1" y="170"/>
                    <a:pt x="1" y="381"/>
                  </a:cubicBezTo>
                  <a:lnTo>
                    <a:pt x="1" y="6074"/>
                  </a:lnTo>
                  <a:cubicBezTo>
                    <a:pt x="1" y="6217"/>
                    <a:pt x="82" y="6348"/>
                    <a:pt x="209" y="6413"/>
                  </a:cubicBezTo>
                  <a:lnTo>
                    <a:pt x="3272" y="7945"/>
                  </a:lnTo>
                  <a:lnTo>
                    <a:pt x="3272" y="8931"/>
                  </a:lnTo>
                  <a:cubicBezTo>
                    <a:pt x="3272" y="9141"/>
                    <a:pt x="3442" y="9310"/>
                    <a:pt x="3652" y="9310"/>
                  </a:cubicBezTo>
                  <a:lnTo>
                    <a:pt x="5682" y="9310"/>
                  </a:lnTo>
                  <a:cubicBezTo>
                    <a:pt x="5891" y="9310"/>
                    <a:pt x="6062" y="9141"/>
                    <a:pt x="6062" y="8931"/>
                  </a:cubicBezTo>
                  <a:lnTo>
                    <a:pt x="6062" y="5259"/>
                  </a:lnTo>
                  <a:cubicBezTo>
                    <a:pt x="6065" y="4153"/>
                    <a:pt x="5171" y="3251"/>
                    <a:pt x="4061" y="3251"/>
                  </a:cubicBezTo>
                  <a:lnTo>
                    <a:pt x="3195" y="3251"/>
                  </a:lnTo>
                  <a:cubicBezTo>
                    <a:pt x="2118" y="3294"/>
                    <a:pt x="2118" y="4832"/>
                    <a:pt x="3195" y="4873"/>
                  </a:cubicBezTo>
                  <a:lnTo>
                    <a:pt x="3627" y="4873"/>
                  </a:lnTo>
                  <a:cubicBezTo>
                    <a:pt x="4130" y="4894"/>
                    <a:pt x="4130" y="5611"/>
                    <a:pt x="3627" y="5631"/>
                  </a:cubicBezTo>
                  <a:lnTo>
                    <a:pt x="2815" y="5631"/>
                  </a:lnTo>
                  <a:cubicBezTo>
                    <a:pt x="2158" y="5631"/>
                    <a:pt x="1626" y="5098"/>
                    <a:pt x="1625" y="4441"/>
                  </a:cubicBezTo>
                  <a:lnTo>
                    <a:pt x="1625" y="1250"/>
                  </a:lnTo>
                  <a:cubicBezTo>
                    <a:pt x="1625" y="572"/>
                    <a:pt x="1084" y="2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2" name="Google Shape;1192;p69"/>
            <p:cNvSpPr/>
            <p:nvPr/>
          </p:nvSpPr>
          <p:spPr>
            <a:xfrm>
              <a:off x="2558228" y="1731397"/>
              <a:ext cx="174566" cy="268109"/>
            </a:xfrm>
            <a:custGeom>
              <a:avLst/>
              <a:gdLst/>
              <a:ahLst/>
              <a:cxnLst/>
              <a:rect l="l" t="t" r="r" b="b"/>
              <a:pathLst>
                <a:path w="6065" h="9315" extrusionOk="0">
                  <a:moveTo>
                    <a:pt x="5686" y="0"/>
                  </a:moveTo>
                  <a:cubicBezTo>
                    <a:pt x="4985" y="0"/>
                    <a:pt x="4440" y="573"/>
                    <a:pt x="4440" y="1249"/>
                  </a:cubicBezTo>
                  <a:lnTo>
                    <a:pt x="4440" y="4440"/>
                  </a:lnTo>
                  <a:cubicBezTo>
                    <a:pt x="4440" y="5098"/>
                    <a:pt x="3909" y="5629"/>
                    <a:pt x="3250" y="5631"/>
                  </a:cubicBezTo>
                  <a:lnTo>
                    <a:pt x="2438" y="5631"/>
                  </a:lnTo>
                  <a:cubicBezTo>
                    <a:pt x="1935" y="5612"/>
                    <a:pt x="1935" y="4893"/>
                    <a:pt x="2438" y="4874"/>
                  </a:cubicBezTo>
                  <a:lnTo>
                    <a:pt x="2870" y="4874"/>
                  </a:lnTo>
                  <a:cubicBezTo>
                    <a:pt x="3948" y="4832"/>
                    <a:pt x="3948" y="3292"/>
                    <a:pt x="2870" y="3250"/>
                  </a:cubicBezTo>
                  <a:lnTo>
                    <a:pt x="2013" y="3250"/>
                  </a:lnTo>
                  <a:cubicBezTo>
                    <a:pt x="898" y="3250"/>
                    <a:pt x="0" y="4153"/>
                    <a:pt x="0" y="5263"/>
                  </a:cubicBezTo>
                  <a:lnTo>
                    <a:pt x="0" y="8935"/>
                  </a:lnTo>
                  <a:cubicBezTo>
                    <a:pt x="0" y="9143"/>
                    <a:pt x="171" y="9314"/>
                    <a:pt x="380" y="9314"/>
                  </a:cubicBezTo>
                  <a:lnTo>
                    <a:pt x="2410" y="9314"/>
                  </a:lnTo>
                  <a:cubicBezTo>
                    <a:pt x="2620" y="9314"/>
                    <a:pt x="2790" y="9143"/>
                    <a:pt x="2790" y="8935"/>
                  </a:cubicBezTo>
                  <a:lnTo>
                    <a:pt x="2790" y="7946"/>
                  </a:lnTo>
                  <a:lnTo>
                    <a:pt x="5853" y="6419"/>
                  </a:lnTo>
                  <a:cubicBezTo>
                    <a:pt x="5981" y="6357"/>
                    <a:pt x="6064" y="6222"/>
                    <a:pt x="6064" y="6079"/>
                  </a:cubicBezTo>
                  <a:lnTo>
                    <a:pt x="6064" y="380"/>
                  </a:lnTo>
                  <a:cubicBezTo>
                    <a:pt x="6064" y="171"/>
                    <a:pt x="5893" y="0"/>
                    <a:pt x="5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3" name="Google Shape;1193;p69"/>
            <p:cNvSpPr/>
            <p:nvPr/>
          </p:nvSpPr>
          <p:spPr>
            <a:xfrm>
              <a:off x="2429656" y="1625535"/>
              <a:ext cx="232764" cy="197218"/>
            </a:xfrm>
            <a:custGeom>
              <a:avLst/>
              <a:gdLst/>
              <a:ahLst/>
              <a:cxnLst/>
              <a:rect l="l" t="t" r="r" b="b"/>
              <a:pathLst>
                <a:path w="8087" h="6852" extrusionOk="0">
                  <a:moveTo>
                    <a:pt x="6483" y="1"/>
                  </a:moveTo>
                  <a:cubicBezTo>
                    <a:pt x="4920" y="1"/>
                    <a:pt x="3656" y="1261"/>
                    <a:pt x="3656" y="2817"/>
                  </a:cubicBezTo>
                  <a:lnTo>
                    <a:pt x="3656" y="3354"/>
                  </a:lnTo>
                  <a:cubicBezTo>
                    <a:pt x="3142" y="2805"/>
                    <a:pt x="2412" y="2462"/>
                    <a:pt x="1598" y="2462"/>
                  </a:cubicBezTo>
                  <a:lnTo>
                    <a:pt x="382" y="2462"/>
                  </a:lnTo>
                  <a:cubicBezTo>
                    <a:pt x="171" y="2462"/>
                    <a:pt x="1" y="2632"/>
                    <a:pt x="2" y="2843"/>
                  </a:cubicBezTo>
                  <a:cubicBezTo>
                    <a:pt x="4" y="4400"/>
                    <a:pt x="1263" y="5657"/>
                    <a:pt x="2819" y="5657"/>
                  </a:cubicBezTo>
                  <a:lnTo>
                    <a:pt x="3659" y="5657"/>
                  </a:lnTo>
                  <a:lnTo>
                    <a:pt x="3659" y="6474"/>
                  </a:lnTo>
                  <a:cubicBezTo>
                    <a:pt x="3669" y="6726"/>
                    <a:pt x="3854" y="6851"/>
                    <a:pt x="4039" y="6851"/>
                  </a:cubicBezTo>
                  <a:cubicBezTo>
                    <a:pt x="4224" y="6851"/>
                    <a:pt x="4410" y="6725"/>
                    <a:pt x="4420" y="6474"/>
                  </a:cubicBezTo>
                  <a:lnTo>
                    <a:pt x="4420" y="3196"/>
                  </a:lnTo>
                  <a:lnTo>
                    <a:pt x="5260" y="3196"/>
                  </a:lnTo>
                  <a:cubicBezTo>
                    <a:pt x="6823" y="3196"/>
                    <a:pt x="8085" y="1937"/>
                    <a:pt x="8086" y="382"/>
                  </a:cubicBezTo>
                  <a:cubicBezTo>
                    <a:pt x="8086" y="171"/>
                    <a:pt x="7915" y="1"/>
                    <a:pt x="7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94" name="Google Shape;1194;p69"/>
          <p:cNvGrpSpPr/>
          <p:nvPr/>
        </p:nvGrpSpPr>
        <p:grpSpPr>
          <a:xfrm>
            <a:off x="1545084" y="1625621"/>
            <a:ext cx="373885" cy="373712"/>
            <a:chOff x="1545084" y="1625621"/>
            <a:chExt cx="373885" cy="373712"/>
          </a:xfrm>
        </p:grpSpPr>
        <p:sp>
          <p:nvSpPr>
            <p:cNvPr id="1195" name="Google Shape;1195;p69"/>
            <p:cNvSpPr/>
            <p:nvPr/>
          </p:nvSpPr>
          <p:spPr>
            <a:xfrm>
              <a:off x="1672619" y="1753041"/>
              <a:ext cx="67236" cy="74806"/>
            </a:xfrm>
            <a:custGeom>
              <a:avLst/>
              <a:gdLst/>
              <a:ahLst/>
              <a:cxnLst/>
              <a:rect l="l" t="t" r="r" b="b"/>
              <a:pathLst>
                <a:path w="2336" h="2599" extrusionOk="0">
                  <a:moveTo>
                    <a:pt x="2066" y="0"/>
                  </a:moveTo>
                  <a:cubicBezTo>
                    <a:pt x="927" y="0"/>
                    <a:pt x="1" y="926"/>
                    <a:pt x="1" y="2066"/>
                  </a:cubicBezTo>
                  <a:cubicBezTo>
                    <a:pt x="15" y="2421"/>
                    <a:pt x="276" y="2598"/>
                    <a:pt x="537" y="2598"/>
                  </a:cubicBezTo>
                  <a:cubicBezTo>
                    <a:pt x="797" y="2598"/>
                    <a:pt x="1058" y="2421"/>
                    <a:pt x="1073" y="2066"/>
                  </a:cubicBezTo>
                  <a:lnTo>
                    <a:pt x="1073" y="1454"/>
                  </a:lnTo>
                  <a:cubicBezTo>
                    <a:pt x="1073" y="909"/>
                    <a:pt x="1517" y="465"/>
                    <a:pt x="2060" y="463"/>
                  </a:cubicBezTo>
                  <a:cubicBezTo>
                    <a:pt x="2159" y="463"/>
                    <a:pt x="2251" y="405"/>
                    <a:pt x="2282" y="310"/>
                  </a:cubicBezTo>
                  <a:cubicBezTo>
                    <a:pt x="2336" y="149"/>
                    <a:pt x="2218" y="0"/>
                    <a:pt x="2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6" name="Google Shape;1196;p69"/>
            <p:cNvSpPr/>
            <p:nvPr/>
          </p:nvSpPr>
          <p:spPr>
            <a:xfrm>
              <a:off x="1686204" y="1760956"/>
              <a:ext cx="97256" cy="110410"/>
            </a:xfrm>
            <a:custGeom>
              <a:avLst/>
              <a:gdLst/>
              <a:ahLst/>
              <a:cxnLst/>
              <a:rect l="l" t="t" r="r" b="b"/>
              <a:pathLst>
                <a:path w="3379" h="3836" extrusionOk="0">
                  <a:moveTo>
                    <a:pt x="2572" y="0"/>
                  </a:moveTo>
                  <a:cubicBezTo>
                    <a:pt x="2559" y="529"/>
                    <a:pt x="2127" y="957"/>
                    <a:pt x="1595" y="958"/>
                  </a:cubicBezTo>
                  <a:cubicBezTo>
                    <a:pt x="1468" y="958"/>
                    <a:pt x="1362" y="1060"/>
                    <a:pt x="1362" y="1189"/>
                  </a:cubicBezTo>
                  <a:lnTo>
                    <a:pt x="1362" y="1792"/>
                  </a:lnTo>
                  <a:cubicBezTo>
                    <a:pt x="1363" y="2502"/>
                    <a:pt x="778" y="3077"/>
                    <a:pt x="79" y="3077"/>
                  </a:cubicBezTo>
                  <a:cubicBezTo>
                    <a:pt x="53" y="3077"/>
                    <a:pt x="27" y="3076"/>
                    <a:pt x="0" y="3075"/>
                  </a:cubicBezTo>
                  <a:lnTo>
                    <a:pt x="0" y="3075"/>
                  </a:lnTo>
                  <a:cubicBezTo>
                    <a:pt x="374" y="3538"/>
                    <a:pt x="947" y="3836"/>
                    <a:pt x="1588" y="3836"/>
                  </a:cubicBezTo>
                  <a:cubicBezTo>
                    <a:pt x="1714" y="3836"/>
                    <a:pt x="1816" y="3732"/>
                    <a:pt x="1816" y="3605"/>
                  </a:cubicBezTo>
                  <a:lnTo>
                    <a:pt x="1816" y="2397"/>
                  </a:lnTo>
                  <a:cubicBezTo>
                    <a:pt x="1816" y="1529"/>
                    <a:pt x="2515" y="824"/>
                    <a:pt x="3379" y="811"/>
                  </a:cubicBezTo>
                  <a:cubicBezTo>
                    <a:pt x="3195" y="469"/>
                    <a:pt x="2911" y="188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7" name="Google Shape;1197;p69"/>
            <p:cNvSpPr/>
            <p:nvPr/>
          </p:nvSpPr>
          <p:spPr>
            <a:xfrm>
              <a:off x="1760492" y="1805799"/>
              <a:ext cx="30912" cy="58803"/>
            </a:xfrm>
            <a:custGeom>
              <a:avLst/>
              <a:gdLst/>
              <a:ahLst/>
              <a:cxnLst/>
              <a:rect l="l" t="t" r="r" b="b"/>
              <a:pathLst>
                <a:path w="1074" h="2043" extrusionOk="0">
                  <a:moveTo>
                    <a:pt x="841" y="0"/>
                  </a:moveTo>
                  <a:cubicBezTo>
                    <a:pt x="378" y="0"/>
                    <a:pt x="0" y="379"/>
                    <a:pt x="0" y="843"/>
                  </a:cubicBezTo>
                  <a:lnTo>
                    <a:pt x="0" y="2042"/>
                  </a:lnTo>
                  <a:cubicBezTo>
                    <a:pt x="640" y="1689"/>
                    <a:pt x="1074" y="1010"/>
                    <a:pt x="1074" y="231"/>
                  </a:cubicBezTo>
                  <a:cubicBezTo>
                    <a:pt x="1072" y="106"/>
                    <a:pt x="968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8" name="Google Shape;1198;p69"/>
            <p:cNvSpPr/>
            <p:nvPr/>
          </p:nvSpPr>
          <p:spPr>
            <a:xfrm>
              <a:off x="1625589" y="1706068"/>
              <a:ext cx="212818" cy="212242"/>
            </a:xfrm>
            <a:custGeom>
              <a:avLst/>
              <a:gdLst/>
              <a:ahLst/>
              <a:cxnLst/>
              <a:rect l="l" t="t" r="r" b="b"/>
              <a:pathLst>
                <a:path w="7394" h="7374" extrusionOk="0">
                  <a:moveTo>
                    <a:pt x="3696" y="886"/>
                  </a:moveTo>
                  <a:cubicBezTo>
                    <a:pt x="5072" y="886"/>
                    <a:pt x="6448" y="1823"/>
                    <a:pt x="6522" y="3698"/>
                  </a:cubicBezTo>
                  <a:cubicBezTo>
                    <a:pt x="6522" y="5259"/>
                    <a:pt x="5257" y="6524"/>
                    <a:pt x="3695" y="6524"/>
                  </a:cubicBezTo>
                  <a:cubicBezTo>
                    <a:pt x="2136" y="6524"/>
                    <a:pt x="869" y="5259"/>
                    <a:pt x="869" y="3698"/>
                  </a:cubicBezTo>
                  <a:cubicBezTo>
                    <a:pt x="944" y="1823"/>
                    <a:pt x="2320" y="886"/>
                    <a:pt x="3696" y="886"/>
                  </a:cubicBezTo>
                  <a:close/>
                  <a:moveTo>
                    <a:pt x="3695" y="1"/>
                  </a:moveTo>
                  <a:cubicBezTo>
                    <a:pt x="1658" y="1"/>
                    <a:pt x="0" y="1659"/>
                    <a:pt x="0" y="3696"/>
                  </a:cubicBezTo>
                  <a:cubicBezTo>
                    <a:pt x="102" y="6148"/>
                    <a:pt x="1899" y="7373"/>
                    <a:pt x="3696" y="7373"/>
                  </a:cubicBezTo>
                  <a:cubicBezTo>
                    <a:pt x="5494" y="7373"/>
                    <a:pt x="7292" y="6147"/>
                    <a:pt x="7394" y="3696"/>
                  </a:cubicBezTo>
                  <a:cubicBezTo>
                    <a:pt x="7391" y="1659"/>
                    <a:pt x="5733" y="1"/>
                    <a:pt x="3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9" name="Google Shape;1199;p69"/>
            <p:cNvSpPr/>
            <p:nvPr/>
          </p:nvSpPr>
          <p:spPr>
            <a:xfrm>
              <a:off x="1545084" y="1625621"/>
              <a:ext cx="373885" cy="373712"/>
            </a:xfrm>
            <a:custGeom>
              <a:avLst/>
              <a:gdLst/>
              <a:ahLst/>
              <a:cxnLst/>
              <a:rect l="l" t="t" r="r" b="b"/>
              <a:pathLst>
                <a:path w="12990" h="12984" extrusionOk="0">
                  <a:moveTo>
                    <a:pt x="6493" y="2058"/>
                  </a:moveTo>
                  <a:cubicBezTo>
                    <a:pt x="8660" y="2058"/>
                    <a:pt x="10828" y="3537"/>
                    <a:pt x="10950" y="6493"/>
                  </a:cubicBezTo>
                  <a:cubicBezTo>
                    <a:pt x="10950" y="8951"/>
                    <a:pt x="8951" y="10949"/>
                    <a:pt x="6492" y="10949"/>
                  </a:cubicBezTo>
                  <a:cubicBezTo>
                    <a:pt x="4036" y="10949"/>
                    <a:pt x="2036" y="8951"/>
                    <a:pt x="2036" y="6493"/>
                  </a:cubicBezTo>
                  <a:cubicBezTo>
                    <a:pt x="2159" y="3536"/>
                    <a:pt x="4326" y="2058"/>
                    <a:pt x="6493" y="2058"/>
                  </a:cubicBezTo>
                  <a:close/>
                  <a:moveTo>
                    <a:pt x="5682" y="0"/>
                  </a:moveTo>
                  <a:cubicBezTo>
                    <a:pt x="5471" y="0"/>
                    <a:pt x="5302" y="170"/>
                    <a:pt x="5302" y="380"/>
                  </a:cubicBezTo>
                  <a:lnTo>
                    <a:pt x="5302" y="748"/>
                  </a:lnTo>
                  <a:cubicBezTo>
                    <a:pt x="5083" y="795"/>
                    <a:pt x="4865" y="853"/>
                    <a:pt x="4652" y="922"/>
                  </a:cubicBezTo>
                  <a:lnTo>
                    <a:pt x="4475" y="617"/>
                  </a:lnTo>
                  <a:cubicBezTo>
                    <a:pt x="4404" y="496"/>
                    <a:pt x="4276" y="428"/>
                    <a:pt x="4144" y="428"/>
                  </a:cubicBezTo>
                  <a:cubicBezTo>
                    <a:pt x="4080" y="428"/>
                    <a:pt x="4015" y="444"/>
                    <a:pt x="3955" y="478"/>
                  </a:cubicBezTo>
                  <a:lnTo>
                    <a:pt x="2543" y="1292"/>
                  </a:lnTo>
                  <a:cubicBezTo>
                    <a:pt x="2360" y="1397"/>
                    <a:pt x="2299" y="1629"/>
                    <a:pt x="2404" y="1812"/>
                  </a:cubicBezTo>
                  <a:lnTo>
                    <a:pt x="2582" y="2117"/>
                  </a:lnTo>
                  <a:cubicBezTo>
                    <a:pt x="2414" y="2264"/>
                    <a:pt x="2257" y="2424"/>
                    <a:pt x="2108" y="2589"/>
                  </a:cubicBezTo>
                  <a:lnTo>
                    <a:pt x="1801" y="2412"/>
                  </a:lnTo>
                  <a:cubicBezTo>
                    <a:pt x="1741" y="2378"/>
                    <a:pt x="1676" y="2361"/>
                    <a:pt x="1611" y="2361"/>
                  </a:cubicBezTo>
                  <a:cubicBezTo>
                    <a:pt x="1479" y="2361"/>
                    <a:pt x="1351" y="2429"/>
                    <a:pt x="1280" y="2551"/>
                  </a:cubicBezTo>
                  <a:lnTo>
                    <a:pt x="465" y="3959"/>
                  </a:lnTo>
                  <a:cubicBezTo>
                    <a:pt x="358" y="4140"/>
                    <a:pt x="422" y="4373"/>
                    <a:pt x="603" y="4477"/>
                  </a:cubicBezTo>
                  <a:lnTo>
                    <a:pt x="907" y="4652"/>
                  </a:lnTo>
                  <a:cubicBezTo>
                    <a:pt x="837" y="4864"/>
                    <a:pt x="780" y="5082"/>
                    <a:pt x="735" y="5301"/>
                  </a:cubicBezTo>
                  <a:lnTo>
                    <a:pt x="380" y="5301"/>
                  </a:lnTo>
                  <a:cubicBezTo>
                    <a:pt x="170" y="5301"/>
                    <a:pt x="0" y="5470"/>
                    <a:pt x="0" y="5681"/>
                  </a:cubicBezTo>
                  <a:lnTo>
                    <a:pt x="0" y="7303"/>
                  </a:lnTo>
                  <a:cubicBezTo>
                    <a:pt x="0" y="7514"/>
                    <a:pt x="170" y="7683"/>
                    <a:pt x="380" y="7683"/>
                  </a:cubicBezTo>
                  <a:lnTo>
                    <a:pt x="749" y="7683"/>
                  </a:lnTo>
                  <a:cubicBezTo>
                    <a:pt x="795" y="7902"/>
                    <a:pt x="853" y="8120"/>
                    <a:pt x="922" y="8333"/>
                  </a:cubicBezTo>
                  <a:lnTo>
                    <a:pt x="618" y="8510"/>
                  </a:lnTo>
                  <a:cubicBezTo>
                    <a:pt x="437" y="8616"/>
                    <a:pt x="374" y="8849"/>
                    <a:pt x="479" y="9028"/>
                  </a:cubicBezTo>
                  <a:lnTo>
                    <a:pt x="1293" y="10442"/>
                  </a:lnTo>
                  <a:cubicBezTo>
                    <a:pt x="1362" y="10564"/>
                    <a:pt x="1490" y="10632"/>
                    <a:pt x="1621" y="10632"/>
                  </a:cubicBezTo>
                  <a:cubicBezTo>
                    <a:pt x="1686" y="10632"/>
                    <a:pt x="1751" y="10616"/>
                    <a:pt x="1811" y="10581"/>
                  </a:cubicBezTo>
                  <a:lnTo>
                    <a:pt x="2118" y="10404"/>
                  </a:lnTo>
                  <a:cubicBezTo>
                    <a:pt x="2265" y="10572"/>
                    <a:pt x="2425" y="10728"/>
                    <a:pt x="2591" y="10879"/>
                  </a:cubicBezTo>
                  <a:lnTo>
                    <a:pt x="2414" y="11186"/>
                  </a:lnTo>
                  <a:cubicBezTo>
                    <a:pt x="2309" y="11368"/>
                    <a:pt x="2372" y="11599"/>
                    <a:pt x="2553" y="11705"/>
                  </a:cubicBezTo>
                  <a:lnTo>
                    <a:pt x="3960" y="12522"/>
                  </a:lnTo>
                  <a:cubicBezTo>
                    <a:pt x="4019" y="12556"/>
                    <a:pt x="4084" y="12573"/>
                    <a:pt x="4148" y="12573"/>
                  </a:cubicBezTo>
                  <a:cubicBezTo>
                    <a:pt x="4280" y="12573"/>
                    <a:pt x="4409" y="12504"/>
                    <a:pt x="4478" y="12383"/>
                  </a:cubicBezTo>
                  <a:lnTo>
                    <a:pt x="4654" y="12078"/>
                  </a:lnTo>
                  <a:cubicBezTo>
                    <a:pt x="4865" y="12150"/>
                    <a:pt x="5083" y="12205"/>
                    <a:pt x="5302" y="12252"/>
                  </a:cubicBezTo>
                  <a:lnTo>
                    <a:pt x="5302" y="12604"/>
                  </a:lnTo>
                  <a:cubicBezTo>
                    <a:pt x="5302" y="12814"/>
                    <a:pt x="5471" y="12983"/>
                    <a:pt x="5682" y="12983"/>
                  </a:cubicBezTo>
                  <a:lnTo>
                    <a:pt x="7304" y="12983"/>
                  </a:lnTo>
                  <a:cubicBezTo>
                    <a:pt x="7515" y="12983"/>
                    <a:pt x="7684" y="12814"/>
                    <a:pt x="7684" y="12604"/>
                  </a:cubicBezTo>
                  <a:lnTo>
                    <a:pt x="7684" y="12234"/>
                  </a:lnTo>
                  <a:cubicBezTo>
                    <a:pt x="7903" y="12189"/>
                    <a:pt x="8121" y="12131"/>
                    <a:pt x="8334" y="12062"/>
                  </a:cubicBezTo>
                  <a:lnTo>
                    <a:pt x="8512" y="12366"/>
                  </a:lnTo>
                  <a:cubicBezTo>
                    <a:pt x="8583" y="12487"/>
                    <a:pt x="8711" y="12555"/>
                    <a:pt x="8842" y="12555"/>
                  </a:cubicBezTo>
                  <a:cubicBezTo>
                    <a:pt x="8907" y="12555"/>
                    <a:pt x="8972" y="12539"/>
                    <a:pt x="9032" y="12504"/>
                  </a:cubicBezTo>
                  <a:lnTo>
                    <a:pt x="10443" y="11692"/>
                  </a:lnTo>
                  <a:cubicBezTo>
                    <a:pt x="10626" y="11587"/>
                    <a:pt x="10689" y="11355"/>
                    <a:pt x="10582" y="11172"/>
                  </a:cubicBezTo>
                  <a:lnTo>
                    <a:pt x="10405" y="10867"/>
                  </a:lnTo>
                  <a:cubicBezTo>
                    <a:pt x="10573" y="10720"/>
                    <a:pt x="10731" y="10560"/>
                    <a:pt x="10880" y="10394"/>
                  </a:cubicBezTo>
                  <a:lnTo>
                    <a:pt x="11187" y="10572"/>
                  </a:lnTo>
                  <a:cubicBezTo>
                    <a:pt x="11246" y="10606"/>
                    <a:pt x="11312" y="10622"/>
                    <a:pt x="11376" y="10622"/>
                  </a:cubicBezTo>
                  <a:cubicBezTo>
                    <a:pt x="11508" y="10622"/>
                    <a:pt x="11636" y="10554"/>
                    <a:pt x="11707" y="10433"/>
                  </a:cubicBezTo>
                  <a:lnTo>
                    <a:pt x="12523" y="9025"/>
                  </a:lnTo>
                  <a:cubicBezTo>
                    <a:pt x="12630" y="8844"/>
                    <a:pt x="12565" y="8611"/>
                    <a:pt x="12384" y="8507"/>
                  </a:cubicBezTo>
                  <a:lnTo>
                    <a:pt x="12079" y="8332"/>
                  </a:lnTo>
                  <a:cubicBezTo>
                    <a:pt x="12149" y="8120"/>
                    <a:pt x="12208" y="7902"/>
                    <a:pt x="12253" y="7683"/>
                  </a:cubicBezTo>
                  <a:lnTo>
                    <a:pt x="12608" y="7683"/>
                  </a:lnTo>
                  <a:cubicBezTo>
                    <a:pt x="12817" y="7683"/>
                    <a:pt x="12988" y="7514"/>
                    <a:pt x="12988" y="7303"/>
                  </a:cubicBezTo>
                  <a:lnTo>
                    <a:pt x="12988" y="5679"/>
                  </a:lnTo>
                  <a:cubicBezTo>
                    <a:pt x="12989" y="5470"/>
                    <a:pt x="12820" y="5301"/>
                    <a:pt x="12608" y="5301"/>
                  </a:cubicBezTo>
                  <a:lnTo>
                    <a:pt x="12238" y="5301"/>
                  </a:lnTo>
                  <a:cubicBezTo>
                    <a:pt x="12193" y="5082"/>
                    <a:pt x="12135" y="4864"/>
                    <a:pt x="12064" y="4651"/>
                  </a:cubicBezTo>
                  <a:lnTo>
                    <a:pt x="12370" y="4474"/>
                  </a:lnTo>
                  <a:cubicBezTo>
                    <a:pt x="12551" y="4368"/>
                    <a:pt x="12612" y="4135"/>
                    <a:pt x="12509" y="3956"/>
                  </a:cubicBezTo>
                  <a:lnTo>
                    <a:pt x="11695" y="2542"/>
                  </a:lnTo>
                  <a:cubicBezTo>
                    <a:pt x="11625" y="2420"/>
                    <a:pt x="11497" y="2352"/>
                    <a:pt x="11366" y="2352"/>
                  </a:cubicBezTo>
                  <a:cubicBezTo>
                    <a:pt x="11301" y="2352"/>
                    <a:pt x="11236" y="2368"/>
                    <a:pt x="11176" y="2403"/>
                  </a:cubicBezTo>
                  <a:lnTo>
                    <a:pt x="10870" y="2580"/>
                  </a:lnTo>
                  <a:cubicBezTo>
                    <a:pt x="10721" y="2412"/>
                    <a:pt x="10562" y="2256"/>
                    <a:pt x="10397" y="2105"/>
                  </a:cubicBezTo>
                  <a:lnTo>
                    <a:pt x="10573" y="1798"/>
                  </a:lnTo>
                  <a:cubicBezTo>
                    <a:pt x="10677" y="1616"/>
                    <a:pt x="10616" y="1385"/>
                    <a:pt x="10434" y="1278"/>
                  </a:cubicBezTo>
                  <a:lnTo>
                    <a:pt x="9026" y="462"/>
                  </a:lnTo>
                  <a:cubicBezTo>
                    <a:pt x="8967" y="427"/>
                    <a:pt x="8902" y="411"/>
                    <a:pt x="8837" y="411"/>
                  </a:cubicBezTo>
                  <a:cubicBezTo>
                    <a:pt x="8706" y="411"/>
                    <a:pt x="8578" y="479"/>
                    <a:pt x="8508" y="601"/>
                  </a:cubicBezTo>
                  <a:lnTo>
                    <a:pt x="8333" y="906"/>
                  </a:lnTo>
                  <a:cubicBezTo>
                    <a:pt x="8121" y="834"/>
                    <a:pt x="7903" y="777"/>
                    <a:pt x="7684" y="732"/>
                  </a:cubicBezTo>
                  <a:lnTo>
                    <a:pt x="7684" y="380"/>
                  </a:lnTo>
                  <a:cubicBezTo>
                    <a:pt x="7684" y="170"/>
                    <a:pt x="7515" y="0"/>
                    <a:pt x="7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00" name="Google Shape;1200;p69"/>
          <p:cNvGrpSpPr/>
          <p:nvPr/>
        </p:nvGrpSpPr>
        <p:grpSpPr>
          <a:xfrm>
            <a:off x="2310468" y="2827003"/>
            <a:ext cx="386923" cy="372330"/>
            <a:chOff x="2310468" y="2827003"/>
            <a:chExt cx="386923" cy="372330"/>
          </a:xfrm>
        </p:grpSpPr>
        <p:sp>
          <p:nvSpPr>
            <p:cNvPr id="1201" name="Google Shape;1201;p69"/>
            <p:cNvSpPr/>
            <p:nvPr/>
          </p:nvSpPr>
          <p:spPr>
            <a:xfrm>
              <a:off x="2310468" y="2827003"/>
              <a:ext cx="386923" cy="372330"/>
            </a:xfrm>
            <a:custGeom>
              <a:avLst/>
              <a:gdLst/>
              <a:ahLst/>
              <a:cxnLst/>
              <a:rect l="l" t="t" r="r" b="b"/>
              <a:pathLst>
                <a:path w="13443" h="12936" extrusionOk="0">
                  <a:moveTo>
                    <a:pt x="6953" y="2001"/>
                  </a:moveTo>
                  <a:cubicBezTo>
                    <a:pt x="8528" y="2001"/>
                    <a:pt x="10103" y="3074"/>
                    <a:pt x="10188" y="5218"/>
                  </a:cubicBezTo>
                  <a:cubicBezTo>
                    <a:pt x="10185" y="7004"/>
                    <a:pt x="8738" y="8452"/>
                    <a:pt x="6953" y="8452"/>
                  </a:cubicBezTo>
                  <a:cubicBezTo>
                    <a:pt x="5167" y="8452"/>
                    <a:pt x="3719" y="7004"/>
                    <a:pt x="3719" y="5218"/>
                  </a:cubicBezTo>
                  <a:cubicBezTo>
                    <a:pt x="3804" y="3073"/>
                    <a:pt x="5378" y="2001"/>
                    <a:pt x="6953" y="2001"/>
                  </a:cubicBezTo>
                  <a:close/>
                  <a:moveTo>
                    <a:pt x="6932" y="1"/>
                  </a:moveTo>
                  <a:cubicBezTo>
                    <a:pt x="2400" y="1"/>
                    <a:pt x="1" y="5501"/>
                    <a:pt x="3097" y="8815"/>
                  </a:cubicBezTo>
                  <a:lnTo>
                    <a:pt x="2363" y="12483"/>
                  </a:lnTo>
                  <a:cubicBezTo>
                    <a:pt x="2332" y="12638"/>
                    <a:pt x="2399" y="12800"/>
                    <a:pt x="2544" y="12884"/>
                  </a:cubicBezTo>
                  <a:cubicBezTo>
                    <a:pt x="2604" y="12920"/>
                    <a:pt x="2671" y="12936"/>
                    <a:pt x="2741" y="12936"/>
                  </a:cubicBezTo>
                  <a:lnTo>
                    <a:pt x="7764" y="12936"/>
                  </a:lnTo>
                  <a:cubicBezTo>
                    <a:pt x="7943" y="12936"/>
                    <a:pt x="8100" y="12807"/>
                    <a:pt x="8136" y="12630"/>
                  </a:cubicBezTo>
                  <a:lnTo>
                    <a:pt x="8481" y="10905"/>
                  </a:lnTo>
                  <a:lnTo>
                    <a:pt x="11256" y="10905"/>
                  </a:lnTo>
                  <a:cubicBezTo>
                    <a:pt x="11436" y="10905"/>
                    <a:pt x="11592" y="10777"/>
                    <a:pt x="11628" y="10600"/>
                  </a:cubicBezTo>
                  <a:lnTo>
                    <a:pt x="12160" y="7940"/>
                  </a:lnTo>
                  <a:lnTo>
                    <a:pt x="13204" y="7418"/>
                  </a:lnTo>
                  <a:cubicBezTo>
                    <a:pt x="13260" y="7388"/>
                    <a:pt x="13314" y="7349"/>
                    <a:pt x="13351" y="7296"/>
                  </a:cubicBezTo>
                  <a:cubicBezTo>
                    <a:pt x="13443" y="7165"/>
                    <a:pt x="13441" y="6994"/>
                    <a:pt x="13355" y="6867"/>
                  </a:cubicBezTo>
                  <a:lnTo>
                    <a:pt x="12200" y="5135"/>
                  </a:lnTo>
                  <a:cubicBezTo>
                    <a:pt x="12138" y="2294"/>
                    <a:pt x="9806" y="1"/>
                    <a:pt x="6950" y="1"/>
                  </a:cubicBezTo>
                  <a:cubicBezTo>
                    <a:pt x="6944" y="1"/>
                    <a:pt x="6938" y="1"/>
                    <a:pt x="6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2" name="Google Shape;1202;p69"/>
            <p:cNvSpPr/>
            <p:nvPr/>
          </p:nvSpPr>
          <p:spPr>
            <a:xfrm>
              <a:off x="2439673" y="2905924"/>
              <a:ext cx="81483" cy="90981"/>
            </a:xfrm>
            <a:custGeom>
              <a:avLst/>
              <a:gdLst/>
              <a:ahLst/>
              <a:cxnLst/>
              <a:rect l="l" t="t" r="r" b="b"/>
              <a:pathLst>
                <a:path w="2831" h="3161" extrusionOk="0">
                  <a:moveTo>
                    <a:pt x="2473" y="0"/>
                  </a:moveTo>
                  <a:cubicBezTo>
                    <a:pt x="1109" y="0"/>
                    <a:pt x="0" y="1110"/>
                    <a:pt x="0" y="2473"/>
                  </a:cubicBezTo>
                  <a:cubicBezTo>
                    <a:pt x="18" y="2931"/>
                    <a:pt x="354" y="3160"/>
                    <a:pt x="689" y="3160"/>
                  </a:cubicBezTo>
                  <a:cubicBezTo>
                    <a:pt x="1025" y="3160"/>
                    <a:pt x="1360" y="2931"/>
                    <a:pt x="1379" y="2474"/>
                  </a:cubicBezTo>
                  <a:lnTo>
                    <a:pt x="1379" y="1760"/>
                  </a:lnTo>
                  <a:cubicBezTo>
                    <a:pt x="1379" y="1160"/>
                    <a:pt x="1865" y="672"/>
                    <a:pt x="2464" y="666"/>
                  </a:cubicBezTo>
                  <a:cubicBezTo>
                    <a:pt x="2632" y="665"/>
                    <a:pt x="2781" y="547"/>
                    <a:pt x="2803" y="379"/>
                  </a:cubicBezTo>
                  <a:cubicBezTo>
                    <a:pt x="2831" y="174"/>
                    <a:pt x="2672" y="0"/>
                    <a:pt x="2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3" name="Google Shape;1203;p69"/>
            <p:cNvSpPr/>
            <p:nvPr/>
          </p:nvSpPr>
          <p:spPr>
            <a:xfrm>
              <a:off x="2453287" y="2913897"/>
              <a:ext cx="120800" cy="133896"/>
            </a:xfrm>
            <a:custGeom>
              <a:avLst/>
              <a:gdLst/>
              <a:ahLst/>
              <a:cxnLst/>
              <a:rect l="l" t="t" r="r" b="b"/>
              <a:pathLst>
                <a:path w="4197" h="4652" extrusionOk="0">
                  <a:moveTo>
                    <a:pt x="3079" y="1"/>
                  </a:moveTo>
                  <a:cubicBezTo>
                    <a:pt x="3126" y="621"/>
                    <a:pt x="2625" y="1163"/>
                    <a:pt x="2003" y="1163"/>
                  </a:cubicBezTo>
                  <a:cubicBezTo>
                    <a:pt x="2002" y="1163"/>
                    <a:pt x="2000" y="1163"/>
                    <a:pt x="1998" y="1163"/>
                  </a:cubicBezTo>
                  <a:cubicBezTo>
                    <a:pt x="1816" y="1163"/>
                    <a:pt x="1667" y="1312"/>
                    <a:pt x="1667" y="1495"/>
                  </a:cubicBezTo>
                  <a:lnTo>
                    <a:pt x="1667" y="2200"/>
                  </a:lnTo>
                  <a:cubicBezTo>
                    <a:pt x="1674" y="2996"/>
                    <a:pt x="1003" y="3640"/>
                    <a:pt x="234" y="3640"/>
                  </a:cubicBezTo>
                  <a:cubicBezTo>
                    <a:pt x="157" y="3640"/>
                    <a:pt x="79" y="3634"/>
                    <a:pt x="0" y="3620"/>
                  </a:cubicBezTo>
                  <a:lnTo>
                    <a:pt x="0" y="3620"/>
                  </a:lnTo>
                  <a:cubicBezTo>
                    <a:pt x="444" y="4242"/>
                    <a:pt x="1173" y="4651"/>
                    <a:pt x="1996" y="4651"/>
                  </a:cubicBezTo>
                  <a:cubicBezTo>
                    <a:pt x="2178" y="4651"/>
                    <a:pt x="2329" y="4501"/>
                    <a:pt x="2329" y="4318"/>
                  </a:cubicBezTo>
                  <a:lnTo>
                    <a:pt x="2329" y="2907"/>
                  </a:lnTo>
                  <a:cubicBezTo>
                    <a:pt x="2324" y="1922"/>
                    <a:pt x="3133" y="1116"/>
                    <a:pt x="4107" y="1116"/>
                  </a:cubicBezTo>
                  <a:cubicBezTo>
                    <a:pt x="4137" y="1116"/>
                    <a:pt x="4167" y="1117"/>
                    <a:pt x="4197" y="1118"/>
                  </a:cubicBezTo>
                  <a:cubicBezTo>
                    <a:pt x="3957" y="635"/>
                    <a:pt x="3563" y="240"/>
                    <a:pt x="3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4" name="Google Shape;1204;p69"/>
            <p:cNvSpPr/>
            <p:nvPr/>
          </p:nvSpPr>
          <p:spPr>
            <a:xfrm>
              <a:off x="2542023" y="2967490"/>
              <a:ext cx="39835" cy="73539"/>
            </a:xfrm>
            <a:custGeom>
              <a:avLst/>
              <a:gdLst/>
              <a:ahLst/>
              <a:cxnLst/>
              <a:rect l="l" t="t" r="r" b="b"/>
              <a:pathLst>
                <a:path w="1384" h="2555" extrusionOk="0">
                  <a:moveTo>
                    <a:pt x="1057" y="1"/>
                  </a:moveTo>
                  <a:cubicBezTo>
                    <a:pt x="477" y="1"/>
                    <a:pt x="5" y="470"/>
                    <a:pt x="5" y="1050"/>
                  </a:cubicBezTo>
                  <a:lnTo>
                    <a:pt x="5" y="2475"/>
                  </a:lnTo>
                  <a:cubicBezTo>
                    <a:pt x="5" y="2503"/>
                    <a:pt x="4" y="2528"/>
                    <a:pt x="1" y="2554"/>
                  </a:cubicBezTo>
                  <a:cubicBezTo>
                    <a:pt x="819" y="2150"/>
                    <a:pt x="1384" y="1307"/>
                    <a:pt x="1384" y="335"/>
                  </a:cubicBezTo>
                  <a:cubicBezTo>
                    <a:pt x="1384" y="154"/>
                    <a:pt x="1241" y="2"/>
                    <a:pt x="1063" y="1"/>
                  </a:cubicBezTo>
                  <a:cubicBezTo>
                    <a:pt x="1061" y="1"/>
                    <a:pt x="1059" y="1"/>
                    <a:pt x="1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05" name="Google Shape;1205;p69"/>
          <p:cNvGrpSpPr/>
          <p:nvPr/>
        </p:nvGrpSpPr>
        <p:grpSpPr>
          <a:xfrm>
            <a:off x="730021" y="1625506"/>
            <a:ext cx="375094" cy="373309"/>
            <a:chOff x="730021" y="1625506"/>
            <a:chExt cx="375094" cy="373309"/>
          </a:xfrm>
        </p:grpSpPr>
        <p:sp>
          <p:nvSpPr>
            <p:cNvPr id="1206" name="Google Shape;1206;p69"/>
            <p:cNvSpPr/>
            <p:nvPr/>
          </p:nvSpPr>
          <p:spPr>
            <a:xfrm>
              <a:off x="942350" y="1625506"/>
              <a:ext cx="162736" cy="162333"/>
            </a:xfrm>
            <a:custGeom>
              <a:avLst/>
              <a:gdLst/>
              <a:ahLst/>
              <a:cxnLst/>
              <a:rect l="l" t="t" r="r" b="b"/>
              <a:pathLst>
                <a:path w="5654" h="5640" extrusionOk="0">
                  <a:moveTo>
                    <a:pt x="2828" y="1419"/>
                  </a:moveTo>
                  <a:cubicBezTo>
                    <a:pt x="2886" y="1419"/>
                    <a:pt x="2944" y="1432"/>
                    <a:pt x="2998" y="1459"/>
                  </a:cubicBezTo>
                  <a:cubicBezTo>
                    <a:pt x="3186" y="1553"/>
                    <a:pt x="3264" y="1782"/>
                    <a:pt x="3169" y="1970"/>
                  </a:cubicBezTo>
                  <a:lnTo>
                    <a:pt x="2935" y="2439"/>
                  </a:lnTo>
                  <a:lnTo>
                    <a:pt x="3369" y="2439"/>
                  </a:lnTo>
                  <a:cubicBezTo>
                    <a:pt x="3403" y="2439"/>
                    <a:pt x="3435" y="2445"/>
                    <a:pt x="3465" y="2458"/>
                  </a:cubicBezTo>
                  <a:cubicBezTo>
                    <a:pt x="3699" y="2555"/>
                    <a:pt x="3772" y="2801"/>
                    <a:pt x="3677" y="2991"/>
                  </a:cubicBezTo>
                  <a:lnTo>
                    <a:pt x="3167" y="4009"/>
                  </a:lnTo>
                  <a:cubicBezTo>
                    <a:pt x="3101" y="4143"/>
                    <a:pt x="2966" y="4219"/>
                    <a:pt x="2827" y="4219"/>
                  </a:cubicBezTo>
                  <a:cubicBezTo>
                    <a:pt x="2684" y="4219"/>
                    <a:pt x="2537" y="4139"/>
                    <a:pt x="2452" y="3958"/>
                  </a:cubicBezTo>
                  <a:cubicBezTo>
                    <a:pt x="2420" y="3888"/>
                    <a:pt x="2421" y="3803"/>
                    <a:pt x="2456" y="3732"/>
                  </a:cubicBezTo>
                  <a:lnTo>
                    <a:pt x="2722" y="3202"/>
                  </a:lnTo>
                  <a:lnTo>
                    <a:pt x="2288" y="3202"/>
                  </a:lnTo>
                  <a:cubicBezTo>
                    <a:pt x="2255" y="3202"/>
                    <a:pt x="2222" y="3196"/>
                    <a:pt x="2192" y="3183"/>
                  </a:cubicBezTo>
                  <a:cubicBezTo>
                    <a:pt x="1955" y="3085"/>
                    <a:pt x="1884" y="2838"/>
                    <a:pt x="1978" y="2648"/>
                  </a:cubicBezTo>
                  <a:lnTo>
                    <a:pt x="2487" y="1629"/>
                  </a:lnTo>
                  <a:cubicBezTo>
                    <a:pt x="2553" y="1496"/>
                    <a:pt x="2688" y="1419"/>
                    <a:pt x="2828" y="1419"/>
                  </a:cubicBezTo>
                  <a:close/>
                  <a:moveTo>
                    <a:pt x="2827" y="1"/>
                  </a:moveTo>
                  <a:cubicBezTo>
                    <a:pt x="1453" y="1"/>
                    <a:pt x="78" y="938"/>
                    <a:pt x="1" y="2813"/>
                  </a:cubicBezTo>
                  <a:cubicBezTo>
                    <a:pt x="1" y="4370"/>
                    <a:pt x="1270" y="5639"/>
                    <a:pt x="2827" y="5639"/>
                  </a:cubicBezTo>
                  <a:cubicBezTo>
                    <a:pt x="4386" y="5639"/>
                    <a:pt x="5653" y="4372"/>
                    <a:pt x="5653" y="2813"/>
                  </a:cubicBezTo>
                  <a:cubicBezTo>
                    <a:pt x="5575" y="938"/>
                    <a:pt x="4201" y="1"/>
                    <a:pt x="2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7" name="Google Shape;1207;p69"/>
            <p:cNvSpPr/>
            <p:nvPr/>
          </p:nvSpPr>
          <p:spPr>
            <a:xfrm>
              <a:off x="856606" y="1813024"/>
              <a:ext cx="199492" cy="25041"/>
            </a:xfrm>
            <a:custGeom>
              <a:avLst/>
              <a:gdLst/>
              <a:ahLst/>
              <a:cxnLst/>
              <a:rect l="l" t="t" r="r" b="b"/>
              <a:pathLst>
                <a:path w="6931" h="870" extrusionOk="0">
                  <a:moveTo>
                    <a:pt x="3361" y="1"/>
                  </a:moveTo>
                  <a:cubicBezTo>
                    <a:pt x="2047" y="1"/>
                    <a:pt x="856" y="436"/>
                    <a:pt x="0" y="870"/>
                  </a:cubicBezTo>
                  <a:lnTo>
                    <a:pt x="6931" y="870"/>
                  </a:lnTo>
                  <a:cubicBezTo>
                    <a:pt x="5973" y="439"/>
                    <a:pt x="4676" y="1"/>
                    <a:pt x="3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8" name="Google Shape;1208;p69"/>
            <p:cNvSpPr/>
            <p:nvPr/>
          </p:nvSpPr>
          <p:spPr>
            <a:xfrm>
              <a:off x="789054" y="1928557"/>
              <a:ext cx="70488" cy="70258"/>
            </a:xfrm>
            <a:custGeom>
              <a:avLst/>
              <a:gdLst/>
              <a:ahLst/>
              <a:cxnLst/>
              <a:rect l="l" t="t" r="r" b="b"/>
              <a:pathLst>
                <a:path w="2449" h="2441" extrusionOk="0">
                  <a:moveTo>
                    <a:pt x="1224" y="0"/>
                  </a:moveTo>
                  <a:cubicBezTo>
                    <a:pt x="551" y="0"/>
                    <a:pt x="0" y="548"/>
                    <a:pt x="0" y="1224"/>
                  </a:cubicBezTo>
                  <a:cubicBezTo>
                    <a:pt x="34" y="2035"/>
                    <a:pt x="629" y="2441"/>
                    <a:pt x="1224" y="2441"/>
                  </a:cubicBezTo>
                  <a:cubicBezTo>
                    <a:pt x="1819" y="2441"/>
                    <a:pt x="2414" y="2035"/>
                    <a:pt x="2448" y="1224"/>
                  </a:cubicBezTo>
                  <a:cubicBezTo>
                    <a:pt x="2448" y="548"/>
                    <a:pt x="1897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9" name="Google Shape;1209;p69"/>
            <p:cNvSpPr/>
            <p:nvPr/>
          </p:nvSpPr>
          <p:spPr>
            <a:xfrm>
              <a:off x="1083182" y="1814578"/>
              <a:ext cx="21932" cy="25386"/>
            </a:xfrm>
            <a:custGeom>
              <a:avLst/>
              <a:gdLst/>
              <a:ahLst/>
              <a:cxnLst/>
              <a:rect l="l" t="t" r="r" b="b"/>
              <a:pathLst>
                <a:path w="762" h="882" extrusionOk="0">
                  <a:moveTo>
                    <a:pt x="381" y="1"/>
                  </a:moveTo>
                  <a:cubicBezTo>
                    <a:pt x="170" y="1"/>
                    <a:pt x="1" y="170"/>
                    <a:pt x="1" y="380"/>
                  </a:cubicBezTo>
                  <a:lnTo>
                    <a:pt x="1" y="816"/>
                  </a:lnTo>
                  <a:lnTo>
                    <a:pt x="381" y="816"/>
                  </a:lnTo>
                  <a:cubicBezTo>
                    <a:pt x="513" y="816"/>
                    <a:pt x="641" y="839"/>
                    <a:pt x="760" y="881"/>
                  </a:cubicBezTo>
                  <a:lnTo>
                    <a:pt x="760" y="380"/>
                  </a:lnTo>
                  <a:cubicBezTo>
                    <a:pt x="762" y="170"/>
                    <a:pt x="591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0" name="Google Shape;1210;p69"/>
            <p:cNvSpPr/>
            <p:nvPr/>
          </p:nvSpPr>
          <p:spPr>
            <a:xfrm>
              <a:off x="730021" y="1859939"/>
              <a:ext cx="375094" cy="116109"/>
            </a:xfrm>
            <a:custGeom>
              <a:avLst/>
              <a:gdLst/>
              <a:ahLst/>
              <a:cxnLst/>
              <a:rect l="l" t="t" r="r" b="b"/>
              <a:pathLst>
                <a:path w="13032" h="4034" extrusionOk="0">
                  <a:moveTo>
                    <a:pt x="3275" y="1"/>
                  </a:moveTo>
                  <a:cubicBezTo>
                    <a:pt x="1033" y="15"/>
                    <a:pt x="0" y="1366"/>
                    <a:pt x="41" y="1609"/>
                  </a:cubicBezTo>
                  <a:lnTo>
                    <a:pt x="41" y="3633"/>
                  </a:lnTo>
                  <a:cubicBezTo>
                    <a:pt x="41" y="3633"/>
                    <a:pt x="212" y="4009"/>
                    <a:pt x="419" y="4009"/>
                  </a:cubicBezTo>
                  <a:cubicBezTo>
                    <a:pt x="420" y="4009"/>
                    <a:pt x="421" y="4009"/>
                    <a:pt x="423" y="4009"/>
                  </a:cubicBezTo>
                  <a:lnTo>
                    <a:pt x="1334" y="4009"/>
                  </a:lnTo>
                  <a:cubicBezTo>
                    <a:pt x="1067" y="2811"/>
                    <a:pt x="2022" y="1622"/>
                    <a:pt x="3253" y="1622"/>
                  </a:cubicBezTo>
                  <a:cubicBezTo>
                    <a:pt x="3260" y="1622"/>
                    <a:pt x="3268" y="1622"/>
                    <a:pt x="3275" y="1622"/>
                  </a:cubicBezTo>
                  <a:cubicBezTo>
                    <a:pt x="3279" y="1622"/>
                    <a:pt x="3283" y="1622"/>
                    <a:pt x="3286" y="1622"/>
                  </a:cubicBezTo>
                  <a:cubicBezTo>
                    <a:pt x="4521" y="1622"/>
                    <a:pt x="5216" y="4033"/>
                    <a:pt x="5216" y="4033"/>
                  </a:cubicBezTo>
                  <a:lnTo>
                    <a:pt x="7854" y="4033"/>
                  </a:lnTo>
                  <a:cubicBezTo>
                    <a:pt x="7587" y="2827"/>
                    <a:pt x="8542" y="1635"/>
                    <a:pt x="9774" y="1635"/>
                  </a:cubicBezTo>
                  <a:cubicBezTo>
                    <a:pt x="9782" y="1635"/>
                    <a:pt x="9789" y="1635"/>
                    <a:pt x="9797" y="1635"/>
                  </a:cubicBezTo>
                  <a:cubicBezTo>
                    <a:pt x="9798" y="1635"/>
                    <a:pt x="9800" y="1635"/>
                    <a:pt x="9802" y="1635"/>
                  </a:cubicBezTo>
                  <a:cubicBezTo>
                    <a:pt x="10918" y="1635"/>
                    <a:pt x="11822" y="2579"/>
                    <a:pt x="11779" y="3697"/>
                  </a:cubicBezTo>
                  <a:lnTo>
                    <a:pt x="12820" y="3176"/>
                  </a:lnTo>
                  <a:cubicBezTo>
                    <a:pt x="12950" y="3112"/>
                    <a:pt x="13030" y="2979"/>
                    <a:pt x="13030" y="2834"/>
                  </a:cubicBezTo>
                  <a:lnTo>
                    <a:pt x="13030" y="382"/>
                  </a:lnTo>
                  <a:cubicBezTo>
                    <a:pt x="13032" y="172"/>
                    <a:pt x="12861" y="1"/>
                    <a:pt x="12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1" name="Google Shape;1211;p69"/>
            <p:cNvSpPr/>
            <p:nvPr/>
          </p:nvSpPr>
          <p:spPr>
            <a:xfrm>
              <a:off x="976802" y="1928557"/>
              <a:ext cx="70431" cy="70258"/>
            </a:xfrm>
            <a:custGeom>
              <a:avLst/>
              <a:gdLst/>
              <a:ahLst/>
              <a:cxnLst/>
              <a:rect l="l" t="t" r="r" b="b"/>
              <a:pathLst>
                <a:path w="2447" h="2441" extrusionOk="0">
                  <a:moveTo>
                    <a:pt x="1223" y="0"/>
                  </a:moveTo>
                  <a:cubicBezTo>
                    <a:pt x="549" y="0"/>
                    <a:pt x="0" y="548"/>
                    <a:pt x="0" y="1224"/>
                  </a:cubicBezTo>
                  <a:cubicBezTo>
                    <a:pt x="34" y="2035"/>
                    <a:pt x="628" y="2441"/>
                    <a:pt x="1222" y="2441"/>
                  </a:cubicBezTo>
                  <a:cubicBezTo>
                    <a:pt x="1817" y="2441"/>
                    <a:pt x="2412" y="2035"/>
                    <a:pt x="2447" y="1224"/>
                  </a:cubicBezTo>
                  <a:cubicBezTo>
                    <a:pt x="2447" y="548"/>
                    <a:pt x="1896" y="0"/>
                    <a:pt x="1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12" name="Google Shape;1212;p69"/>
          <p:cNvGrpSpPr/>
          <p:nvPr/>
        </p:nvGrpSpPr>
        <p:grpSpPr>
          <a:xfrm>
            <a:off x="1541803" y="2825420"/>
            <a:ext cx="240190" cy="373913"/>
            <a:chOff x="1541803" y="2825420"/>
            <a:chExt cx="240190" cy="373913"/>
          </a:xfrm>
        </p:grpSpPr>
        <p:sp>
          <p:nvSpPr>
            <p:cNvPr id="1213" name="Google Shape;1213;p69"/>
            <p:cNvSpPr/>
            <p:nvPr/>
          </p:nvSpPr>
          <p:spPr>
            <a:xfrm>
              <a:off x="1541803" y="3057004"/>
              <a:ext cx="240190" cy="142329"/>
            </a:xfrm>
            <a:custGeom>
              <a:avLst/>
              <a:gdLst/>
              <a:ahLst/>
              <a:cxnLst/>
              <a:rect l="l" t="t" r="r" b="b"/>
              <a:pathLst>
                <a:path w="8345" h="4945" extrusionOk="0">
                  <a:moveTo>
                    <a:pt x="3792" y="1"/>
                  </a:moveTo>
                  <a:lnTo>
                    <a:pt x="3792" y="1022"/>
                  </a:lnTo>
                  <a:cubicBezTo>
                    <a:pt x="3275" y="469"/>
                    <a:pt x="2542" y="125"/>
                    <a:pt x="1727" y="125"/>
                  </a:cubicBezTo>
                  <a:lnTo>
                    <a:pt x="504" y="125"/>
                  </a:lnTo>
                  <a:cubicBezTo>
                    <a:pt x="294" y="125"/>
                    <a:pt x="121" y="296"/>
                    <a:pt x="124" y="506"/>
                  </a:cubicBezTo>
                  <a:cubicBezTo>
                    <a:pt x="126" y="2063"/>
                    <a:pt x="1389" y="3320"/>
                    <a:pt x="2951" y="3320"/>
                  </a:cubicBezTo>
                  <a:lnTo>
                    <a:pt x="3793" y="3320"/>
                  </a:lnTo>
                  <a:lnTo>
                    <a:pt x="3793" y="4182"/>
                  </a:lnTo>
                  <a:lnTo>
                    <a:pt x="506" y="4182"/>
                  </a:lnTo>
                  <a:cubicBezTo>
                    <a:pt x="0" y="4203"/>
                    <a:pt x="2" y="4924"/>
                    <a:pt x="506" y="4945"/>
                  </a:cubicBezTo>
                  <a:lnTo>
                    <a:pt x="7844" y="4945"/>
                  </a:lnTo>
                  <a:cubicBezTo>
                    <a:pt x="8344" y="4924"/>
                    <a:pt x="8344" y="4203"/>
                    <a:pt x="7841" y="4184"/>
                  </a:cubicBezTo>
                  <a:lnTo>
                    <a:pt x="4553" y="4184"/>
                  </a:lnTo>
                  <a:lnTo>
                    <a:pt x="4553" y="3322"/>
                  </a:lnTo>
                  <a:lnTo>
                    <a:pt x="5393" y="3322"/>
                  </a:lnTo>
                  <a:cubicBezTo>
                    <a:pt x="6950" y="3322"/>
                    <a:pt x="8207" y="2061"/>
                    <a:pt x="8210" y="506"/>
                  </a:cubicBezTo>
                  <a:cubicBezTo>
                    <a:pt x="8210" y="296"/>
                    <a:pt x="8041" y="125"/>
                    <a:pt x="7830" y="125"/>
                  </a:cubicBezTo>
                  <a:lnTo>
                    <a:pt x="6618" y="125"/>
                  </a:lnTo>
                  <a:cubicBezTo>
                    <a:pt x="5802" y="125"/>
                    <a:pt x="5067" y="468"/>
                    <a:pt x="4553" y="1017"/>
                  </a:cubicBezTo>
                  <a:lnTo>
                    <a:pt x="4553" y="1"/>
                  </a:lnTo>
                  <a:cubicBezTo>
                    <a:pt x="4428" y="12"/>
                    <a:pt x="4300" y="17"/>
                    <a:pt x="4172" y="17"/>
                  </a:cubicBezTo>
                  <a:cubicBezTo>
                    <a:pt x="4045" y="17"/>
                    <a:pt x="3917" y="12"/>
                    <a:pt x="3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4" name="Google Shape;1214;p69"/>
            <p:cNvSpPr/>
            <p:nvPr/>
          </p:nvSpPr>
          <p:spPr>
            <a:xfrm>
              <a:off x="1556770" y="2825420"/>
              <a:ext cx="125175" cy="137293"/>
            </a:xfrm>
            <a:custGeom>
              <a:avLst/>
              <a:gdLst/>
              <a:ahLst/>
              <a:cxnLst/>
              <a:rect l="l" t="t" r="r" b="b"/>
              <a:pathLst>
                <a:path w="4349" h="4770" extrusionOk="0">
                  <a:moveTo>
                    <a:pt x="3643" y="0"/>
                  </a:moveTo>
                  <a:cubicBezTo>
                    <a:pt x="1635" y="0"/>
                    <a:pt x="0" y="1635"/>
                    <a:pt x="0" y="3643"/>
                  </a:cubicBezTo>
                  <a:cubicBezTo>
                    <a:pt x="0" y="4264"/>
                    <a:pt x="507" y="4769"/>
                    <a:pt x="1128" y="4769"/>
                  </a:cubicBezTo>
                  <a:cubicBezTo>
                    <a:pt x="1751" y="4769"/>
                    <a:pt x="2257" y="4264"/>
                    <a:pt x="2257" y="3641"/>
                  </a:cubicBezTo>
                  <a:lnTo>
                    <a:pt x="2257" y="2635"/>
                  </a:lnTo>
                  <a:cubicBezTo>
                    <a:pt x="2257" y="1874"/>
                    <a:pt x="2873" y="1255"/>
                    <a:pt x="3633" y="1249"/>
                  </a:cubicBezTo>
                  <a:cubicBezTo>
                    <a:pt x="3922" y="1248"/>
                    <a:pt x="4180" y="1061"/>
                    <a:pt x="4249" y="782"/>
                  </a:cubicBezTo>
                  <a:cubicBezTo>
                    <a:pt x="4348" y="368"/>
                    <a:pt x="4039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5" name="Google Shape;1215;p69"/>
            <p:cNvSpPr/>
            <p:nvPr/>
          </p:nvSpPr>
          <p:spPr>
            <a:xfrm>
              <a:off x="1699847" y="2912228"/>
              <a:ext cx="66372" cy="115504"/>
            </a:xfrm>
            <a:custGeom>
              <a:avLst/>
              <a:gdLst/>
              <a:ahLst/>
              <a:cxnLst/>
              <a:rect l="l" t="t" r="r" b="b"/>
              <a:pathLst>
                <a:path w="2306" h="4013" extrusionOk="0">
                  <a:moveTo>
                    <a:pt x="1682" y="0"/>
                  </a:moveTo>
                  <a:cubicBezTo>
                    <a:pt x="782" y="0"/>
                    <a:pt x="52" y="732"/>
                    <a:pt x="52" y="1630"/>
                  </a:cubicBezTo>
                  <a:lnTo>
                    <a:pt x="52" y="3643"/>
                  </a:lnTo>
                  <a:cubicBezTo>
                    <a:pt x="52" y="3770"/>
                    <a:pt x="33" y="3896"/>
                    <a:pt x="1" y="4013"/>
                  </a:cubicBezTo>
                  <a:cubicBezTo>
                    <a:pt x="1349" y="3481"/>
                    <a:pt x="2306" y="2162"/>
                    <a:pt x="2306" y="624"/>
                  </a:cubicBezTo>
                  <a:cubicBezTo>
                    <a:pt x="2306" y="279"/>
                    <a:pt x="2025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6" name="Google Shape;1216;p69"/>
            <p:cNvSpPr/>
            <p:nvPr/>
          </p:nvSpPr>
          <p:spPr>
            <a:xfrm>
              <a:off x="1570384" y="2833220"/>
              <a:ext cx="188151" cy="201276"/>
            </a:xfrm>
            <a:custGeom>
              <a:avLst/>
              <a:gdLst/>
              <a:ahLst/>
              <a:cxnLst/>
              <a:rect l="l" t="t" r="r" b="b"/>
              <a:pathLst>
                <a:path w="6537" h="6993" extrusionOk="0">
                  <a:moveTo>
                    <a:pt x="4495" y="1"/>
                  </a:moveTo>
                  <a:lnTo>
                    <a:pt x="4495" y="1"/>
                  </a:lnTo>
                  <a:cubicBezTo>
                    <a:pt x="4745" y="853"/>
                    <a:pt x="4073" y="1749"/>
                    <a:pt x="3187" y="1749"/>
                  </a:cubicBezTo>
                  <a:cubicBezTo>
                    <a:pt x="3180" y="1749"/>
                    <a:pt x="3173" y="1749"/>
                    <a:pt x="3165" y="1749"/>
                  </a:cubicBezTo>
                  <a:cubicBezTo>
                    <a:pt x="2822" y="1749"/>
                    <a:pt x="2545" y="2028"/>
                    <a:pt x="2545" y="2370"/>
                  </a:cubicBezTo>
                  <a:lnTo>
                    <a:pt x="2545" y="3370"/>
                  </a:lnTo>
                  <a:cubicBezTo>
                    <a:pt x="2557" y="4433"/>
                    <a:pt x="1648" y="5252"/>
                    <a:pt x="658" y="5252"/>
                  </a:cubicBezTo>
                  <a:cubicBezTo>
                    <a:pt x="440" y="5252"/>
                    <a:pt x="218" y="5212"/>
                    <a:pt x="0" y="5126"/>
                  </a:cubicBezTo>
                  <a:lnTo>
                    <a:pt x="0" y="5126"/>
                  </a:lnTo>
                  <a:cubicBezTo>
                    <a:pt x="618" y="6236"/>
                    <a:pt x="1804" y="6988"/>
                    <a:pt x="3160" y="6993"/>
                  </a:cubicBezTo>
                  <a:cubicBezTo>
                    <a:pt x="3506" y="6993"/>
                    <a:pt x="3788" y="6712"/>
                    <a:pt x="3788" y="6368"/>
                  </a:cubicBezTo>
                  <a:lnTo>
                    <a:pt x="3788" y="4371"/>
                  </a:lnTo>
                  <a:cubicBezTo>
                    <a:pt x="3773" y="3097"/>
                    <a:pt x="4857" y="1997"/>
                    <a:pt x="6099" y="1997"/>
                  </a:cubicBezTo>
                  <a:cubicBezTo>
                    <a:pt x="6243" y="1997"/>
                    <a:pt x="6389" y="2012"/>
                    <a:pt x="6536" y="2043"/>
                  </a:cubicBezTo>
                  <a:cubicBezTo>
                    <a:pt x="6167" y="1111"/>
                    <a:pt x="5425" y="370"/>
                    <a:pt x="4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17" name="Google Shape;1217;p69"/>
          <p:cNvGrpSpPr/>
          <p:nvPr/>
        </p:nvGrpSpPr>
        <p:grpSpPr>
          <a:xfrm>
            <a:off x="731201" y="2825362"/>
            <a:ext cx="257057" cy="373885"/>
            <a:chOff x="731201" y="2825362"/>
            <a:chExt cx="257057" cy="373885"/>
          </a:xfrm>
        </p:grpSpPr>
        <p:sp>
          <p:nvSpPr>
            <p:cNvPr id="1218" name="Google Shape;1218;p69"/>
            <p:cNvSpPr/>
            <p:nvPr/>
          </p:nvSpPr>
          <p:spPr>
            <a:xfrm>
              <a:off x="745823" y="3117332"/>
              <a:ext cx="227641" cy="81915"/>
            </a:xfrm>
            <a:custGeom>
              <a:avLst/>
              <a:gdLst/>
              <a:ahLst/>
              <a:cxnLst/>
              <a:rect l="l" t="t" r="r" b="b"/>
              <a:pathLst>
                <a:path w="7909" h="2846" extrusionOk="0">
                  <a:moveTo>
                    <a:pt x="994" y="0"/>
                  </a:moveTo>
                  <a:lnTo>
                    <a:pt x="994" y="0"/>
                  </a:lnTo>
                  <a:cubicBezTo>
                    <a:pt x="1" y="1548"/>
                    <a:pt x="1817" y="2846"/>
                    <a:pt x="3926" y="2846"/>
                  </a:cubicBezTo>
                  <a:cubicBezTo>
                    <a:pt x="3936" y="2846"/>
                    <a:pt x="3945" y="2846"/>
                    <a:pt x="3954" y="2846"/>
                  </a:cubicBezTo>
                  <a:cubicBezTo>
                    <a:pt x="3963" y="2846"/>
                    <a:pt x="3971" y="2846"/>
                    <a:pt x="3979" y="2846"/>
                  </a:cubicBezTo>
                  <a:cubicBezTo>
                    <a:pt x="6089" y="2846"/>
                    <a:pt x="7909" y="1547"/>
                    <a:pt x="6916" y="0"/>
                  </a:cubicBezTo>
                  <a:lnTo>
                    <a:pt x="6916" y="0"/>
                  </a:lnTo>
                  <a:cubicBezTo>
                    <a:pt x="6506" y="481"/>
                    <a:pt x="6058" y="913"/>
                    <a:pt x="5627" y="1243"/>
                  </a:cubicBezTo>
                  <a:cubicBezTo>
                    <a:pt x="4972" y="1732"/>
                    <a:pt x="4464" y="1976"/>
                    <a:pt x="3955" y="1976"/>
                  </a:cubicBezTo>
                  <a:cubicBezTo>
                    <a:pt x="3446" y="1976"/>
                    <a:pt x="2937" y="1732"/>
                    <a:pt x="2282" y="1243"/>
                  </a:cubicBezTo>
                  <a:cubicBezTo>
                    <a:pt x="1854" y="913"/>
                    <a:pt x="1406" y="481"/>
                    <a:pt x="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9" name="Google Shape;1219;p69"/>
            <p:cNvSpPr/>
            <p:nvPr/>
          </p:nvSpPr>
          <p:spPr>
            <a:xfrm>
              <a:off x="813922" y="2901722"/>
              <a:ext cx="97371" cy="110381"/>
            </a:xfrm>
            <a:custGeom>
              <a:avLst/>
              <a:gdLst/>
              <a:ahLst/>
              <a:cxnLst/>
              <a:rect l="l" t="t" r="r" b="b"/>
              <a:pathLst>
                <a:path w="3383" h="3835" extrusionOk="0">
                  <a:moveTo>
                    <a:pt x="2571" y="0"/>
                  </a:moveTo>
                  <a:cubicBezTo>
                    <a:pt x="2558" y="532"/>
                    <a:pt x="2124" y="958"/>
                    <a:pt x="1591" y="958"/>
                  </a:cubicBezTo>
                  <a:cubicBezTo>
                    <a:pt x="1464" y="958"/>
                    <a:pt x="1362" y="1061"/>
                    <a:pt x="1362" y="1188"/>
                  </a:cubicBezTo>
                  <a:lnTo>
                    <a:pt x="1362" y="1791"/>
                  </a:lnTo>
                  <a:cubicBezTo>
                    <a:pt x="1365" y="2500"/>
                    <a:pt x="779" y="3076"/>
                    <a:pt x="80" y="3076"/>
                  </a:cubicBezTo>
                  <a:cubicBezTo>
                    <a:pt x="54" y="3076"/>
                    <a:pt x="27" y="3075"/>
                    <a:pt x="1" y="3073"/>
                  </a:cubicBezTo>
                  <a:lnTo>
                    <a:pt x="1" y="3073"/>
                  </a:lnTo>
                  <a:cubicBezTo>
                    <a:pt x="375" y="3536"/>
                    <a:pt x="949" y="3834"/>
                    <a:pt x="1588" y="3834"/>
                  </a:cubicBezTo>
                  <a:cubicBezTo>
                    <a:pt x="1717" y="3834"/>
                    <a:pt x="1819" y="3731"/>
                    <a:pt x="1819" y="3602"/>
                  </a:cubicBezTo>
                  <a:lnTo>
                    <a:pt x="1819" y="2396"/>
                  </a:lnTo>
                  <a:cubicBezTo>
                    <a:pt x="1819" y="1528"/>
                    <a:pt x="2519" y="823"/>
                    <a:pt x="3382" y="811"/>
                  </a:cubicBezTo>
                  <a:cubicBezTo>
                    <a:pt x="3194" y="469"/>
                    <a:pt x="2913" y="189"/>
                    <a:pt x="2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0" name="Google Shape;1220;p69"/>
            <p:cNvSpPr/>
            <p:nvPr/>
          </p:nvSpPr>
          <p:spPr>
            <a:xfrm>
              <a:off x="800279" y="2893692"/>
              <a:ext cx="67351" cy="75094"/>
            </a:xfrm>
            <a:custGeom>
              <a:avLst/>
              <a:gdLst/>
              <a:ahLst/>
              <a:cxnLst/>
              <a:rect l="l" t="t" r="r" b="b"/>
              <a:pathLst>
                <a:path w="2340" h="2609" extrusionOk="0">
                  <a:moveTo>
                    <a:pt x="2068" y="0"/>
                  </a:moveTo>
                  <a:cubicBezTo>
                    <a:pt x="928" y="0"/>
                    <a:pt x="0" y="928"/>
                    <a:pt x="0" y="2068"/>
                  </a:cubicBezTo>
                  <a:cubicBezTo>
                    <a:pt x="0" y="2366"/>
                    <a:pt x="242" y="2608"/>
                    <a:pt x="537" y="2608"/>
                  </a:cubicBezTo>
                  <a:cubicBezTo>
                    <a:pt x="554" y="2608"/>
                    <a:pt x="570" y="2607"/>
                    <a:pt x="587" y="2606"/>
                  </a:cubicBezTo>
                  <a:cubicBezTo>
                    <a:pt x="866" y="2580"/>
                    <a:pt x="1075" y="2337"/>
                    <a:pt x="1075" y="2058"/>
                  </a:cubicBezTo>
                  <a:lnTo>
                    <a:pt x="1075" y="1456"/>
                  </a:lnTo>
                  <a:cubicBezTo>
                    <a:pt x="1075" y="912"/>
                    <a:pt x="1519" y="466"/>
                    <a:pt x="2065" y="463"/>
                  </a:cubicBezTo>
                  <a:cubicBezTo>
                    <a:pt x="2163" y="463"/>
                    <a:pt x="2257" y="405"/>
                    <a:pt x="2287" y="310"/>
                  </a:cubicBezTo>
                  <a:cubicBezTo>
                    <a:pt x="2340" y="149"/>
                    <a:pt x="2222" y="0"/>
                    <a:pt x="2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1" name="Google Shape;1221;p69"/>
            <p:cNvSpPr/>
            <p:nvPr/>
          </p:nvSpPr>
          <p:spPr>
            <a:xfrm>
              <a:off x="731201" y="2825362"/>
              <a:ext cx="257057" cy="326940"/>
            </a:xfrm>
            <a:custGeom>
              <a:avLst/>
              <a:gdLst/>
              <a:ahLst/>
              <a:cxnLst/>
              <a:rect l="l" t="t" r="r" b="b"/>
              <a:pathLst>
                <a:path w="8931" h="11359" extrusionOk="0">
                  <a:moveTo>
                    <a:pt x="4465" y="1613"/>
                  </a:moveTo>
                  <a:cubicBezTo>
                    <a:pt x="6030" y="1613"/>
                    <a:pt x="7296" y="2880"/>
                    <a:pt x="7296" y="4444"/>
                  </a:cubicBezTo>
                  <a:cubicBezTo>
                    <a:pt x="7221" y="6322"/>
                    <a:pt x="5843" y="7261"/>
                    <a:pt x="4465" y="7261"/>
                  </a:cubicBezTo>
                  <a:cubicBezTo>
                    <a:pt x="3086" y="7261"/>
                    <a:pt x="1708" y="6322"/>
                    <a:pt x="1633" y="4444"/>
                  </a:cubicBezTo>
                  <a:cubicBezTo>
                    <a:pt x="1633" y="2880"/>
                    <a:pt x="2900" y="1613"/>
                    <a:pt x="4465" y="1613"/>
                  </a:cubicBezTo>
                  <a:close/>
                  <a:moveTo>
                    <a:pt x="4466" y="0"/>
                  </a:moveTo>
                  <a:cubicBezTo>
                    <a:pt x="2295" y="0"/>
                    <a:pt x="123" y="1481"/>
                    <a:pt x="0" y="4442"/>
                  </a:cubicBezTo>
                  <a:cubicBezTo>
                    <a:pt x="0" y="5831"/>
                    <a:pt x="463" y="7591"/>
                    <a:pt x="1817" y="9322"/>
                  </a:cubicBezTo>
                  <a:cubicBezTo>
                    <a:pt x="2738" y="10502"/>
                    <a:pt x="3853" y="11358"/>
                    <a:pt x="4465" y="11358"/>
                  </a:cubicBezTo>
                  <a:cubicBezTo>
                    <a:pt x="5076" y="11358"/>
                    <a:pt x="6190" y="10502"/>
                    <a:pt x="7113" y="9322"/>
                  </a:cubicBezTo>
                  <a:cubicBezTo>
                    <a:pt x="8469" y="7591"/>
                    <a:pt x="8930" y="5833"/>
                    <a:pt x="8930" y="4442"/>
                  </a:cubicBezTo>
                  <a:cubicBezTo>
                    <a:pt x="8808" y="1481"/>
                    <a:pt x="6637" y="0"/>
                    <a:pt x="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2" name="Google Shape;1222;p69"/>
            <p:cNvSpPr/>
            <p:nvPr/>
          </p:nvSpPr>
          <p:spPr>
            <a:xfrm>
              <a:off x="888181" y="2946536"/>
              <a:ext cx="30970" cy="58947"/>
            </a:xfrm>
            <a:custGeom>
              <a:avLst/>
              <a:gdLst/>
              <a:ahLst/>
              <a:cxnLst/>
              <a:rect l="l" t="t" r="r" b="b"/>
              <a:pathLst>
                <a:path w="1076" h="2048" extrusionOk="0">
                  <a:moveTo>
                    <a:pt x="841" y="0"/>
                  </a:moveTo>
                  <a:cubicBezTo>
                    <a:pt x="378" y="5"/>
                    <a:pt x="0" y="383"/>
                    <a:pt x="0" y="846"/>
                  </a:cubicBezTo>
                  <a:lnTo>
                    <a:pt x="0" y="2048"/>
                  </a:lnTo>
                  <a:cubicBezTo>
                    <a:pt x="641" y="1694"/>
                    <a:pt x="1075" y="1014"/>
                    <a:pt x="1075" y="232"/>
                  </a:cubicBezTo>
                  <a:cubicBezTo>
                    <a:pt x="1075" y="105"/>
                    <a:pt x="970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223" name="Google Shape;1223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بسته آیکون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224" name="Google Shape;1224;p69"/>
          <p:cNvGrpSpPr/>
          <p:nvPr/>
        </p:nvGrpSpPr>
        <p:grpSpPr>
          <a:xfrm>
            <a:off x="3780215" y="4351719"/>
            <a:ext cx="1583564" cy="1583564"/>
            <a:chOff x="3392700" y="-1198500"/>
            <a:chExt cx="2358600" cy="2358600"/>
          </a:xfrm>
        </p:grpSpPr>
        <p:sp>
          <p:nvSpPr>
            <p:cNvPr id="1225" name="Google Shape;1225;p69"/>
            <p:cNvSpPr/>
            <p:nvPr/>
          </p:nvSpPr>
          <p:spPr>
            <a:xfrm>
              <a:off x="3392700" y="-1198500"/>
              <a:ext cx="2358600" cy="2358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6" name="Google Shape;1226;p69"/>
            <p:cNvSpPr/>
            <p:nvPr/>
          </p:nvSpPr>
          <p:spPr>
            <a:xfrm>
              <a:off x="3608450" y="-982750"/>
              <a:ext cx="1927200" cy="1927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appy Soil Conservation Day! by Slidesgo">
  <a:themeElements>
    <a:clrScheme name="Simple Light">
      <a:dk1>
        <a:srgbClr val="362A1B"/>
      </a:dk1>
      <a:lt1>
        <a:srgbClr val="EEF0EA"/>
      </a:lt1>
      <a:dk2>
        <a:srgbClr val="2D3C1F"/>
      </a:dk2>
      <a:lt2>
        <a:srgbClr val="727C57"/>
      </a:lt2>
      <a:accent1>
        <a:srgbClr val="FFFFFF"/>
      </a:accent1>
      <a:accent2>
        <a:srgbClr val="CEBA9F"/>
      </a:accent2>
      <a:accent3>
        <a:srgbClr val="66523A"/>
      </a:accent3>
      <a:accent4>
        <a:srgbClr val="795030"/>
      </a:accent4>
      <a:accent5>
        <a:srgbClr val="A25430"/>
      </a:accent5>
      <a:accent6>
        <a:srgbClr val="FFFFFF"/>
      </a:accent6>
      <a:hlink>
        <a:srgbClr val="362A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On-screen Show (16:9)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Actor</vt:lpstr>
      <vt:lpstr>Arial</vt:lpstr>
      <vt:lpstr>Bebas Neue</vt:lpstr>
      <vt:lpstr>Cormorant Garamond</vt:lpstr>
      <vt:lpstr>Happy Soil Conservation Day! by Slidesgo</vt:lpstr>
      <vt:lpstr>تم : حفاظت از خاک</vt:lpstr>
      <vt:lpstr>03</vt:lpstr>
      <vt:lpstr>در مورد خاک</vt:lpstr>
      <vt:lpstr>اهمیت حفاظت از خاک</vt:lpstr>
      <vt:lpstr>وقایع در طول جشن</vt:lpstr>
      <vt:lpstr>برنامه روز</vt:lpstr>
      <vt:lpstr>حفاظت در طول زمان</vt:lpstr>
      <vt:lpstr>کمپین پاکسازی جامعه</vt:lpstr>
      <vt:lpstr>بسته آیکون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2024-01-10T19:23:48Z</dcterms:modified>
</cp:coreProperties>
</file>