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57" r:id="rId1"/>
  </p:sldMasterIdLst>
  <p:notesMasterIdLst>
    <p:notesMasterId r:id="rId41"/>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440" r:id="rId29"/>
    <p:sldId id="443" r:id="rId30"/>
    <p:sldId id="444" r:id="rId31"/>
    <p:sldId id="445" r:id="rId32"/>
    <p:sldId id="442" r:id="rId33"/>
    <p:sldId id="446" r:id="rId34"/>
    <p:sldId id="447" r:id="rId35"/>
    <p:sldId id="448" r:id="rId36"/>
    <p:sldId id="449" r:id="rId37"/>
    <p:sldId id="297" r:id="rId38"/>
    <p:sldId id="1744" r:id="rId39"/>
    <p:sldId id="1745" r:id="rId4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9948" autoAdjust="0"/>
    <p:restoredTop sz="94061" autoAdjust="0"/>
  </p:normalViewPr>
  <p:slideViewPr>
    <p:cSldViewPr snapToGrid="0">
      <p:cViewPr varScale="1">
        <p:scale>
          <a:sx n="82" d="100"/>
          <a:sy n="82" d="100"/>
        </p:scale>
        <p:origin x="114" y="7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0" Type="http://schemas.openxmlformats.org/officeDocument/2006/relationships/slide" Target="slides/slide19.xml"/><Relationship Id="rId41"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72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7200"/>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L="914400" marR="0" lvl="1"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2pPr>
            <a:lvl3pPr marL="1371600" marR="0" lvl="2"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3pPr>
            <a:lvl4pPr marL="1828800" marR="0" lvl="3"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4pPr>
            <a:lvl5pPr marL="2286000" marR="0" lvl="4"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7200"/>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tr-TR"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
        <p:cNvGrpSpPr/>
        <p:nvPr/>
      </p:nvGrpSpPr>
      <p:grpSpPr>
        <a:xfrm>
          <a:off x="0" y="0"/>
          <a:ext cx="0" cy="0"/>
          <a:chOff x="0" y="0"/>
          <a:chExt cx="0" cy="0"/>
        </a:xfrm>
      </p:grpSpPr>
      <p:sp>
        <p:nvSpPr>
          <p:cNvPr id="62" name="Google Shape;62;p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63" name="Google Shape;63;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01" name="Google Shape;301;p1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02" name="Google Shape;302;p1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10</a:t>
            </a:fld>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
        <p:cNvGrpSpPr/>
        <p:nvPr/>
      </p:nvGrpSpPr>
      <p:grpSpPr>
        <a:xfrm>
          <a:off x="0" y="0"/>
          <a:ext cx="0" cy="0"/>
          <a:chOff x="0" y="0"/>
          <a:chExt cx="0" cy="0"/>
        </a:xfrm>
      </p:grpSpPr>
      <p:sp>
        <p:nvSpPr>
          <p:cNvPr id="343" name="Google Shape;343;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44" name="Google Shape;344;p1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45" name="Google Shape;345;p1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11</a:t>
            </a:fld>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72" name="Google Shape;372;p1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3" name="Google Shape;373;p1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12</a:t>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
        <p:cNvGrpSpPr/>
        <p:nvPr/>
      </p:nvGrpSpPr>
      <p:grpSpPr>
        <a:xfrm>
          <a:off x="0" y="0"/>
          <a:ext cx="0" cy="0"/>
          <a:chOff x="0" y="0"/>
          <a:chExt cx="0" cy="0"/>
        </a:xfrm>
      </p:grpSpPr>
      <p:sp>
        <p:nvSpPr>
          <p:cNvPr id="395" name="Google Shape;395;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96" name="Google Shape;396;p1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97" name="Google Shape;397;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13</a:t>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58" name="Google Shape;458;p1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59" name="Google Shape;459;p1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14</a:t>
            </a:fld>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
        <p:cNvGrpSpPr/>
        <p:nvPr/>
      </p:nvGrpSpPr>
      <p:grpSpPr>
        <a:xfrm>
          <a:off x="0" y="0"/>
          <a:ext cx="0" cy="0"/>
          <a:chOff x="0" y="0"/>
          <a:chExt cx="0" cy="0"/>
        </a:xfrm>
      </p:grpSpPr>
      <p:sp>
        <p:nvSpPr>
          <p:cNvPr id="570" name="Google Shape;570;p1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71" name="Google Shape;571;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79" name="Google Shape;579;p1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80" name="Google Shape;580;p1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16</a:t>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
        <p:cNvGrpSpPr/>
        <p:nvPr/>
      </p:nvGrpSpPr>
      <p:grpSpPr>
        <a:xfrm>
          <a:off x="0" y="0"/>
          <a:ext cx="0" cy="0"/>
          <a:chOff x="0" y="0"/>
          <a:chExt cx="0" cy="0"/>
        </a:xfrm>
      </p:grpSpPr>
      <p:sp>
        <p:nvSpPr>
          <p:cNvPr id="611" name="Google Shape;611;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12" name="Google Shape;612;p1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13" name="Google Shape;613;p1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17</a:t>
            </a:fld>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51" name="Google Shape;651;p1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52" name="Google Shape;652;p1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18</a:t>
            </a:fld>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84" name="Google Shape;684;p1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85" name="Google Shape;685;p1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19</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
        <p:cNvGrpSpPr/>
        <p:nvPr/>
      </p:nvGrpSpPr>
      <p:grpSpPr>
        <a:xfrm>
          <a:off x="0" y="0"/>
          <a:ext cx="0" cy="0"/>
          <a:chOff x="0" y="0"/>
          <a:chExt cx="0" cy="0"/>
        </a:xfrm>
      </p:grpSpPr>
      <p:sp>
        <p:nvSpPr>
          <p:cNvPr id="77" name="Google Shape;77;p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8" name="Google Shape;78;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15" name="Google Shape;715;p2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16" name="Google Shape;716;p2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20</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
        <p:cNvGrpSpPr/>
        <p:nvPr/>
      </p:nvGrpSpPr>
      <p:grpSpPr>
        <a:xfrm>
          <a:off x="0" y="0"/>
          <a:ext cx="0" cy="0"/>
          <a:chOff x="0" y="0"/>
          <a:chExt cx="0" cy="0"/>
        </a:xfrm>
      </p:grpSpPr>
      <p:sp>
        <p:nvSpPr>
          <p:cNvPr id="746" name="Google Shape;746;p2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47" name="Google Shape;747;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
        <p:cNvGrpSpPr/>
        <p:nvPr/>
      </p:nvGrpSpPr>
      <p:grpSpPr>
        <a:xfrm>
          <a:off x="0" y="0"/>
          <a:ext cx="0" cy="0"/>
          <a:chOff x="0" y="0"/>
          <a:chExt cx="0" cy="0"/>
        </a:xfrm>
      </p:grpSpPr>
      <p:sp>
        <p:nvSpPr>
          <p:cNvPr id="754" name="Google Shape;754;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55" name="Google Shape;755;p2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56" name="Google Shape;756;p2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22</a:t>
            </a:fld>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
        <p:cNvGrpSpPr/>
        <p:nvPr/>
      </p:nvGrpSpPr>
      <p:grpSpPr>
        <a:xfrm>
          <a:off x="0" y="0"/>
          <a:ext cx="0" cy="0"/>
          <a:chOff x="0" y="0"/>
          <a:chExt cx="0" cy="0"/>
        </a:xfrm>
      </p:grpSpPr>
      <p:sp>
        <p:nvSpPr>
          <p:cNvPr id="790" name="Google Shape;790;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91" name="Google Shape;791;p2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92" name="Google Shape;792;p2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23</a:t>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
        <p:cNvGrpSpPr/>
        <p:nvPr/>
      </p:nvGrpSpPr>
      <p:grpSpPr>
        <a:xfrm>
          <a:off x="0" y="0"/>
          <a:ext cx="0" cy="0"/>
          <a:chOff x="0" y="0"/>
          <a:chExt cx="0" cy="0"/>
        </a:xfrm>
      </p:grpSpPr>
      <p:sp>
        <p:nvSpPr>
          <p:cNvPr id="824" name="Google Shape;824;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25" name="Google Shape;825;p2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826" name="Google Shape;826;p2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24</a:t>
            </a:fld>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64" name="Google Shape;864;p2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865" name="Google Shape;865;p2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25</a:t>
            </a:fld>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11" name="Google Shape;911;p2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12" name="Google Shape;912;p2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26</a:t>
            </a:fld>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
        <p:cNvGrpSpPr/>
        <p:nvPr/>
      </p:nvGrpSpPr>
      <p:grpSpPr>
        <a:xfrm>
          <a:off x="0" y="0"/>
          <a:ext cx="0" cy="0"/>
          <a:chOff x="0" y="0"/>
          <a:chExt cx="0" cy="0"/>
        </a:xfrm>
      </p:grpSpPr>
      <p:sp>
        <p:nvSpPr>
          <p:cNvPr id="929" name="Google Shape;929;p2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30" name="Google Shape;930;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
        <p:cNvGrpSpPr/>
        <p:nvPr/>
      </p:nvGrpSpPr>
      <p:grpSpPr>
        <a:xfrm>
          <a:off x="0" y="0"/>
          <a:ext cx="0" cy="0"/>
          <a:chOff x="0" y="0"/>
          <a:chExt cx="0" cy="0"/>
        </a:xfrm>
      </p:grpSpPr>
      <p:sp>
        <p:nvSpPr>
          <p:cNvPr id="90" name="Google Shape;90;p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1" name="Google Shape;91;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38</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
        <p:cNvGrpSpPr/>
        <p:nvPr/>
      </p:nvGrpSpPr>
      <p:grpSpPr>
        <a:xfrm>
          <a:off x="0" y="0"/>
          <a:ext cx="0" cy="0"/>
          <a:chOff x="0" y="0"/>
          <a:chExt cx="0" cy="0"/>
        </a:xfrm>
      </p:grpSpPr>
      <p:sp>
        <p:nvSpPr>
          <p:cNvPr id="98" name="Google Shape;98;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9" name="Google Shape;99;p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0" name="Google Shape;100;p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4</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
        <p:cNvGrpSpPr/>
        <p:nvPr/>
      </p:nvGrpSpPr>
      <p:grpSpPr>
        <a:xfrm>
          <a:off x="0" y="0"/>
          <a:ext cx="0" cy="0"/>
          <a:chOff x="0" y="0"/>
          <a:chExt cx="0" cy="0"/>
        </a:xfrm>
      </p:grpSpPr>
      <p:sp>
        <p:nvSpPr>
          <p:cNvPr id="136" name="Google Shape;136;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7" name="Google Shape;137;p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8" name="Google Shape;138;p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5</a:t>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
        <p:cNvGrpSpPr/>
        <p:nvPr/>
      </p:nvGrpSpPr>
      <p:grpSpPr>
        <a:xfrm>
          <a:off x="0" y="0"/>
          <a:ext cx="0" cy="0"/>
          <a:chOff x="0" y="0"/>
          <a:chExt cx="0" cy="0"/>
        </a:xfrm>
      </p:grpSpPr>
      <p:sp>
        <p:nvSpPr>
          <p:cNvPr id="169" name="Google Shape;169;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0" name="Google Shape;170;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71" name="Google Shape;171;p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6</a:t>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
        <p:cNvGrpSpPr/>
        <p:nvPr/>
      </p:nvGrpSpPr>
      <p:grpSpPr>
        <a:xfrm>
          <a:off x="0" y="0"/>
          <a:ext cx="0" cy="0"/>
          <a:chOff x="0" y="0"/>
          <a:chExt cx="0" cy="0"/>
        </a:xfrm>
      </p:grpSpPr>
      <p:sp>
        <p:nvSpPr>
          <p:cNvPr id="226" name="Google Shape;226;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7" name="Google Shape;227;p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28" name="Google Shape;228;p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7</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
        <p:cNvGrpSpPr/>
        <p:nvPr/>
      </p:nvGrpSpPr>
      <p:grpSpPr>
        <a:xfrm>
          <a:off x="0" y="0"/>
          <a:ext cx="0" cy="0"/>
          <a:chOff x="0" y="0"/>
          <a:chExt cx="0" cy="0"/>
        </a:xfrm>
      </p:grpSpPr>
      <p:sp>
        <p:nvSpPr>
          <p:cNvPr id="258" name="Google Shape;258;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59" name="Google Shape;259;p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60" name="Google Shape;260;p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tr-TR"/>
              <a:t>8</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
        <p:cNvGrpSpPr/>
        <p:nvPr/>
      </p:nvGrpSpPr>
      <p:grpSpPr>
        <a:xfrm>
          <a:off x="0" y="0"/>
          <a:ext cx="0" cy="0"/>
          <a:chOff x="0" y="0"/>
          <a:chExt cx="0" cy="0"/>
        </a:xfrm>
      </p:grpSpPr>
      <p:sp>
        <p:nvSpPr>
          <p:cNvPr id="292" name="Google Shape;292;p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93" name="Google Shape;293;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lide 2">
  <p:cSld name="Slide 2">
    <p:bg>
      <p:bgPr>
        <a:solidFill>
          <a:schemeClr val="lt1"/>
        </a:solidFill>
        <a:effectLst/>
      </p:bgPr>
    </p:bg>
    <p:spTree>
      <p:nvGrpSpPr>
        <p:cNvPr id="1" name="Shape 15"/>
        <p:cNvGrpSpPr/>
        <p:nvPr/>
      </p:nvGrpSpPr>
      <p:grpSpPr>
        <a:xfrm>
          <a:off x="0" y="0"/>
          <a:ext cx="0" cy="0"/>
          <a:chOff x="0" y="0"/>
          <a:chExt cx="0" cy="0"/>
        </a:xfrm>
      </p:grpSpPr>
    </p:spTree>
  </p:cSld>
  <p:clrMapOvr>
    <a:masterClrMapping/>
  </p:clrMapOvr>
  <p:transition spd="slow">
    <p:push dir="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8_Images &amp; Contents Layout">
    <p:bg>
      <p:bgPr>
        <a:solidFill>
          <a:schemeClr val="tx1">
            <a:lumMod val="75000"/>
            <a:lumOff val="25000"/>
          </a:schemeClr>
        </a:solidFill>
        <a:effectLst/>
      </p:bgPr>
    </p:bg>
    <p:spTree>
      <p:nvGrpSpPr>
        <p:cNvPr id="1" name=""/>
        <p:cNvGrpSpPr/>
        <p:nvPr/>
      </p:nvGrpSpPr>
      <p:grpSpPr>
        <a:xfrm>
          <a:off x="0" y="0"/>
          <a:ext cx="0" cy="0"/>
          <a:chOff x="0" y="0"/>
          <a:chExt cx="0" cy="0"/>
        </a:xfrm>
      </p:grpSpPr>
      <p:sp>
        <p:nvSpPr>
          <p:cNvPr id="2" name="Rectángulo 1"/>
          <p:cNvSpPr/>
          <p:nvPr userDrawn="1"/>
        </p:nvSpPr>
        <p:spPr>
          <a:xfrm>
            <a:off x="0" y="0"/>
            <a:ext cx="9144000" cy="51435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sz="1050"/>
          </a:p>
        </p:txBody>
      </p:sp>
      <p:sp>
        <p:nvSpPr>
          <p:cNvPr id="11" name="Rectangle 10"/>
          <p:cNvSpPr/>
          <p:nvPr userDrawn="1"/>
        </p:nvSpPr>
        <p:spPr>
          <a:xfrm>
            <a:off x="-5003" y="82150"/>
            <a:ext cx="9144000" cy="297565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0"/>
          </a:p>
        </p:txBody>
      </p:sp>
    </p:spTree>
    <p:extLst>
      <p:ext uri="{BB962C8B-B14F-4D97-AF65-F5344CB8AC3E}">
        <p14:creationId xmlns:p14="http://schemas.microsoft.com/office/powerpoint/2010/main" val="4229982611"/>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lide 1">
  <p:cSld name="Slide 1">
    <p:bg>
      <p:bgPr>
        <a:blipFill>
          <a:blip r:embed="rId2">
            <a:alphaModFix amt="20000"/>
          </a:blip>
          <a:stretch>
            <a:fillRect/>
          </a:stretch>
        </a:blipFill>
        <a:effectLst/>
      </p:bgPr>
    </p:bg>
    <p:spTree>
      <p:nvGrpSpPr>
        <p:cNvPr id="1" name="Shape 16"/>
        <p:cNvGrpSpPr/>
        <p:nvPr/>
      </p:nvGrpSpPr>
      <p:grpSpPr>
        <a:xfrm>
          <a:off x="0" y="0"/>
          <a:ext cx="0" cy="0"/>
          <a:chOff x="0" y="0"/>
          <a:chExt cx="0" cy="0"/>
        </a:xfrm>
      </p:grpSpPr>
      <p:pic>
        <p:nvPicPr>
          <p:cNvPr id="17" name="Google Shape;17;p3"/>
          <p:cNvPicPr preferRelativeResize="0"/>
          <p:nvPr/>
        </p:nvPicPr>
        <p:blipFill rotWithShape="1">
          <a:blip r:embed="rId3">
            <a:alphaModFix/>
          </a:blip>
          <a:srcRect/>
          <a:stretch/>
        </p:blipFill>
        <p:spPr>
          <a:xfrm>
            <a:off x="-992" y="-8406"/>
            <a:ext cx="9144992" cy="690002"/>
          </a:xfrm>
          <a:prstGeom prst="rect">
            <a:avLst/>
          </a:prstGeom>
          <a:noFill/>
          <a:ln>
            <a:noFill/>
          </a:ln>
        </p:spPr>
      </p:pic>
      <p:sp>
        <p:nvSpPr>
          <p:cNvPr id="18" name="Google Shape;18;p3"/>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Clr>
                <a:srgbClr val="3F3F3F"/>
              </a:buClr>
              <a:buSzPts val="3200"/>
              <a:buFont typeface="Candara"/>
              <a:buNone/>
              <a:defRPr sz="3200" b="1">
                <a:solidFill>
                  <a:srgbClr val="3F3F3F"/>
                </a:solidFill>
                <a:latin typeface="Candara"/>
                <a:ea typeface="Candara"/>
                <a:cs typeface="Candara"/>
                <a:sym typeface="Candar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transition spd="slow">
    <p:push dir="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lide 3" type="obj">
  <p:cSld name="OBJECT">
    <p:spTree>
      <p:nvGrpSpPr>
        <p:cNvPr id="1" name="Shape 23"/>
        <p:cNvGrpSpPr/>
        <p:nvPr/>
      </p:nvGrpSpPr>
      <p:grpSpPr>
        <a:xfrm>
          <a:off x="0" y="0"/>
          <a:ext cx="0" cy="0"/>
          <a:chOff x="0" y="0"/>
          <a:chExt cx="0" cy="0"/>
        </a:xfrm>
      </p:grpSpPr>
      <p:sp>
        <p:nvSpPr>
          <p:cNvPr id="24" name="Google Shape;24;p5"/>
          <p:cNvSpPr txBox="1">
            <a:spLocks noGrp="1"/>
          </p:cNvSpPr>
          <p:nvPr>
            <p:ph type="title"/>
          </p:nvPr>
        </p:nvSpPr>
        <p:spPr>
          <a:xfrm>
            <a:off x="457200" y="205740"/>
            <a:ext cx="8229600" cy="85725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 name="Google Shape;25;p5"/>
          <p:cNvSpPr txBox="1">
            <a:spLocks noGrp="1"/>
          </p:cNvSpPr>
          <p:nvPr>
            <p:ph type="body" idx="1"/>
          </p:nvPr>
        </p:nvSpPr>
        <p:spPr>
          <a:xfrm>
            <a:off x="457200" y="1200150"/>
            <a:ext cx="8229600" cy="3394710"/>
          </a:xfrm>
          <a:prstGeom prst="rect">
            <a:avLst/>
          </a:prstGeom>
          <a:noFill/>
          <a:ln>
            <a:noFill/>
          </a:ln>
        </p:spPr>
        <p:txBody>
          <a:bodyPr spcFirstLastPara="1" wrap="square" lIns="91425" tIns="45700" rIns="91425" bIns="45700" anchor="t" anchorCtr="0">
            <a:no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 name="Google Shape;26;p5"/>
          <p:cNvSpPr txBox="1">
            <a:spLocks noGrp="1"/>
          </p:cNvSpPr>
          <p:nvPr>
            <p:ph type="dt" idx="10"/>
          </p:nvPr>
        </p:nvSpPr>
        <p:spPr>
          <a:xfrm>
            <a:off x="457200" y="4767739"/>
            <a:ext cx="2133600" cy="272891"/>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 name="Google Shape;27;p5"/>
          <p:cNvSpPr txBox="1">
            <a:spLocks noGrp="1"/>
          </p:cNvSpPr>
          <p:nvPr>
            <p:ph type="ftr" idx="11"/>
          </p:nvPr>
        </p:nvSpPr>
        <p:spPr>
          <a:xfrm>
            <a:off x="3124200" y="4767739"/>
            <a:ext cx="2895600" cy="272891"/>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8" name="Google Shape;28;p5"/>
          <p:cNvSpPr txBox="1">
            <a:spLocks noGrp="1"/>
          </p:cNvSpPr>
          <p:nvPr>
            <p:ph type="sldNum" idx="12"/>
          </p:nvPr>
        </p:nvSpPr>
        <p:spPr>
          <a:xfrm>
            <a:off x="6553200" y="4767739"/>
            <a:ext cx="2133600" cy="272891"/>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p:transition spd="slow">
    <p:push dir="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lide 4" type="secHead">
  <p:cSld name="SECTION_HEADER">
    <p:spTree>
      <p:nvGrpSpPr>
        <p:cNvPr id="1" name="Shape 29"/>
        <p:cNvGrpSpPr/>
        <p:nvPr/>
      </p:nvGrpSpPr>
      <p:grpSpPr>
        <a:xfrm>
          <a:off x="0" y="0"/>
          <a:ext cx="0" cy="0"/>
          <a:chOff x="0" y="0"/>
          <a:chExt cx="0" cy="0"/>
        </a:xfrm>
      </p:grpSpPr>
      <p:sp>
        <p:nvSpPr>
          <p:cNvPr id="30" name="Google Shape;30;p6"/>
          <p:cNvSpPr txBox="1">
            <a:spLocks noGrp="1"/>
          </p:cNvSpPr>
          <p:nvPr>
            <p:ph type="title"/>
          </p:nvPr>
        </p:nvSpPr>
        <p:spPr>
          <a:xfrm>
            <a:off x="722313" y="3304699"/>
            <a:ext cx="7772400" cy="1021556"/>
          </a:xfrm>
          <a:prstGeom prst="rect">
            <a:avLst/>
          </a:prstGeom>
          <a:noFill/>
          <a:ln>
            <a:noFill/>
          </a:ln>
        </p:spPr>
        <p:txBody>
          <a:bodyPr spcFirstLastPara="1" wrap="square" lIns="91425" tIns="45700" rIns="91425" bIns="45700" anchor="t" anchorCtr="0">
            <a:noAutofit/>
          </a:bodyPr>
          <a:lstStyle>
            <a:lvl1pPr lvl="0" algn="l">
              <a:spcBef>
                <a:spcPts val="0"/>
              </a:spcBef>
              <a:spcAft>
                <a:spcPts val="0"/>
              </a:spcAft>
              <a:buClr>
                <a:schemeClr val="dk1"/>
              </a:buClr>
              <a:buSzPts val="4000"/>
              <a:buFont typeface="Candara"/>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 name="Google Shape;31;p6"/>
          <p:cNvSpPr txBox="1">
            <a:spLocks noGrp="1"/>
          </p:cNvSpPr>
          <p:nvPr>
            <p:ph type="body" idx="1"/>
          </p:nvPr>
        </p:nvSpPr>
        <p:spPr>
          <a:xfrm>
            <a:off x="722313" y="2180273"/>
            <a:ext cx="7772400" cy="1124427"/>
          </a:xfrm>
          <a:prstGeom prst="rect">
            <a:avLst/>
          </a:prstGeom>
          <a:noFill/>
          <a:ln>
            <a:noFill/>
          </a:ln>
        </p:spPr>
        <p:txBody>
          <a:bodyPr spcFirstLastPara="1" wrap="square" lIns="91425" tIns="45700" rIns="91425" bIns="45700" anchor="b" anchorCtr="0">
            <a:noAutofit/>
          </a:bodyPr>
          <a:lstStyle>
            <a:lvl1pPr marL="457200" lvl="0" indent="-228600" algn="l">
              <a:spcBef>
                <a:spcPts val="400"/>
              </a:spcBef>
              <a:spcAft>
                <a:spcPts val="0"/>
              </a:spcAft>
              <a:buClr>
                <a:srgbClr val="888888"/>
              </a:buClr>
              <a:buSzPts val="2000"/>
              <a:buNone/>
              <a:defRPr sz="2000">
                <a:solidFill>
                  <a:srgbClr val="888888"/>
                </a:solidFill>
              </a:defRPr>
            </a:lvl1pPr>
            <a:lvl2pPr marL="914400" lvl="1" indent="-228600" algn="l">
              <a:spcBef>
                <a:spcPts val="360"/>
              </a:spcBef>
              <a:spcAft>
                <a:spcPts val="0"/>
              </a:spcAft>
              <a:buClr>
                <a:srgbClr val="888888"/>
              </a:buClr>
              <a:buSzPts val="1800"/>
              <a:buNone/>
              <a:defRPr sz="1800">
                <a:solidFill>
                  <a:srgbClr val="888888"/>
                </a:solidFill>
              </a:defRPr>
            </a:lvl2pPr>
            <a:lvl3pPr marL="1371600" lvl="2" indent="-228600" algn="l">
              <a:spcBef>
                <a:spcPts val="320"/>
              </a:spcBef>
              <a:spcAft>
                <a:spcPts val="0"/>
              </a:spcAft>
              <a:buClr>
                <a:srgbClr val="888888"/>
              </a:buClr>
              <a:buSzPts val="1600"/>
              <a:buNone/>
              <a:defRPr sz="1600">
                <a:solidFill>
                  <a:srgbClr val="888888"/>
                </a:solidFill>
              </a:defRPr>
            </a:lvl3pPr>
            <a:lvl4pPr marL="1828800" lvl="3" indent="-228600" algn="l">
              <a:spcBef>
                <a:spcPts val="280"/>
              </a:spcBef>
              <a:spcAft>
                <a:spcPts val="0"/>
              </a:spcAft>
              <a:buClr>
                <a:srgbClr val="888888"/>
              </a:buClr>
              <a:buSzPts val="1400"/>
              <a:buNone/>
              <a:defRPr sz="1400">
                <a:solidFill>
                  <a:srgbClr val="888888"/>
                </a:solidFill>
              </a:defRPr>
            </a:lvl4pPr>
            <a:lvl5pPr marL="2286000" lvl="4" indent="-228600" algn="l">
              <a:spcBef>
                <a:spcPts val="280"/>
              </a:spcBef>
              <a:spcAft>
                <a:spcPts val="0"/>
              </a:spcAft>
              <a:buClr>
                <a:srgbClr val="888888"/>
              </a:buClr>
              <a:buSzPts val="1400"/>
              <a:buNone/>
              <a:defRPr sz="1400">
                <a:solidFill>
                  <a:srgbClr val="888888"/>
                </a:solidFill>
              </a:defRPr>
            </a:lvl5pPr>
            <a:lvl6pPr marL="2743200" lvl="5" indent="-228600" algn="l">
              <a:spcBef>
                <a:spcPts val="280"/>
              </a:spcBef>
              <a:spcAft>
                <a:spcPts val="0"/>
              </a:spcAft>
              <a:buClr>
                <a:srgbClr val="888888"/>
              </a:buClr>
              <a:buSzPts val="1400"/>
              <a:buNone/>
              <a:defRPr sz="1400">
                <a:solidFill>
                  <a:srgbClr val="888888"/>
                </a:solidFill>
              </a:defRPr>
            </a:lvl6pPr>
            <a:lvl7pPr marL="3200400" lvl="6" indent="-228600" algn="l">
              <a:spcBef>
                <a:spcPts val="280"/>
              </a:spcBef>
              <a:spcAft>
                <a:spcPts val="0"/>
              </a:spcAft>
              <a:buClr>
                <a:srgbClr val="888888"/>
              </a:buClr>
              <a:buSzPts val="1400"/>
              <a:buNone/>
              <a:defRPr sz="1400">
                <a:solidFill>
                  <a:srgbClr val="888888"/>
                </a:solidFill>
              </a:defRPr>
            </a:lvl7pPr>
            <a:lvl8pPr marL="3657600" lvl="7" indent="-228600" algn="l">
              <a:spcBef>
                <a:spcPts val="280"/>
              </a:spcBef>
              <a:spcAft>
                <a:spcPts val="0"/>
              </a:spcAft>
              <a:buClr>
                <a:srgbClr val="888888"/>
              </a:buClr>
              <a:buSzPts val="1400"/>
              <a:buNone/>
              <a:defRPr sz="1400">
                <a:solidFill>
                  <a:srgbClr val="888888"/>
                </a:solidFill>
              </a:defRPr>
            </a:lvl8pPr>
            <a:lvl9pPr marL="4114800" lvl="8" indent="-228600" algn="l">
              <a:spcBef>
                <a:spcPts val="280"/>
              </a:spcBef>
              <a:spcAft>
                <a:spcPts val="0"/>
              </a:spcAft>
              <a:buClr>
                <a:srgbClr val="888888"/>
              </a:buClr>
              <a:buSzPts val="1400"/>
              <a:buNone/>
              <a:defRPr sz="1400">
                <a:solidFill>
                  <a:srgbClr val="888888"/>
                </a:solidFill>
              </a:defRPr>
            </a:lvl9pPr>
          </a:lstStyle>
          <a:p>
            <a:endParaRPr/>
          </a:p>
        </p:txBody>
      </p:sp>
      <p:sp>
        <p:nvSpPr>
          <p:cNvPr id="32" name="Google Shape;32;p6"/>
          <p:cNvSpPr txBox="1">
            <a:spLocks noGrp="1"/>
          </p:cNvSpPr>
          <p:nvPr>
            <p:ph type="dt" idx="10"/>
          </p:nvPr>
        </p:nvSpPr>
        <p:spPr>
          <a:xfrm>
            <a:off x="457200" y="4767739"/>
            <a:ext cx="2133600" cy="272891"/>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3" name="Google Shape;33;p6"/>
          <p:cNvSpPr txBox="1">
            <a:spLocks noGrp="1"/>
          </p:cNvSpPr>
          <p:nvPr>
            <p:ph type="ftr" idx="11"/>
          </p:nvPr>
        </p:nvSpPr>
        <p:spPr>
          <a:xfrm>
            <a:off x="3124200" y="4767739"/>
            <a:ext cx="2895600" cy="272891"/>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4" name="Google Shape;34;p6"/>
          <p:cNvSpPr txBox="1">
            <a:spLocks noGrp="1"/>
          </p:cNvSpPr>
          <p:nvPr>
            <p:ph type="sldNum" idx="12"/>
          </p:nvPr>
        </p:nvSpPr>
        <p:spPr>
          <a:xfrm>
            <a:off x="6553200" y="4767739"/>
            <a:ext cx="2133600" cy="272891"/>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p:transition spd="slow">
    <p:push dir="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lide 5" type="twoObj">
  <p:cSld name="TWO_OBJECTS">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457200" y="205740"/>
            <a:ext cx="8229600" cy="85725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 name="Google Shape;37;p7"/>
          <p:cNvSpPr txBox="1">
            <a:spLocks noGrp="1"/>
          </p:cNvSpPr>
          <p:nvPr>
            <p:ph type="body" idx="1"/>
          </p:nvPr>
        </p:nvSpPr>
        <p:spPr>
          <a:xfrm>
            <a:off x="457200" y="1200150"/>
            <a:ext cx="4038600" cy="3394710"/>
          </a:xfrm>
          <a:prstGeom prst="rect">
            <a:avLst/>
          </a:prstGeom>
          <a:noFill/>
          <a:ln>
            <a:noFill/>
          </a:ln>
        </p:spPr>
        <p:txBody>
          <a:bodyPr spcFirstLastPara="1" wrap="square" lIns="91425" tIns="45700" rIns="91425" bIns="45700" anchor="t" anchorCtr="0">
            <a:noAutofit/>
          </a:bodyPr>
          <a:lstStyle>
            <a:lvl1pPr marL="457200" lvl="0" indent="-406400" algn="l">
              <a:spcBef>
                <a:spcPts val="560"/>
              </a:spcBef>
              <a:spcAft>
                <a:spcPts val="0"/>
              </a:spcAft>
              <a:buClr>
                <a:schemeClr val="dk1"/>
              </a:buClr>
              <a:buSzPts val="2800"/>
              <a:buChar char="•"/>
              <a:defRPr sz="2800"/>
            </a:lvl1pPr>
            <a:lvl2pPr marL="914400" lvl="1" indent="-381000" algn="l">
              <a:spcBef>
                <a:spcPts val="480"/>
              </a:spcBef>
              <a:spcAft>
                <a:spcPts val="0"/>
              </a:spcAft>
              <a:buClr>
                <a:schemeClr val="dk1"/>
              </a:buClr>
              <a:buSzPts val="2400"/>
              <a:buChar char="–"/>
              <a:defRPr sz="2400"/>
            </a:lvl2pPr>
            <a:lvl3pPr marL="1371600" lvl="2" indent="-355600" algn="l">
              <a:spcBef>
                <a:spcPts val="400"/>
              </a:spcBef>
              <a:spcAft>
                <a:spcPts val="0"/>
              </a:spcAft>
              <a:buClr>
                <a:schemeClr val="dk1"/>
              </a:buClr>
              <a:buSzPts val="2000"/>
              <a:buChar char="•"/>
              <a:defRPr sz="2000"/>
            </a:lvl3pPr>
            <a:lvl4pPr marL="1828800" lvl="3" indent="-342900" algn="l">
              <a:spcBef>
                <a:spcPts val="360"/>
              </a:spcBef>
              <a:spcAft>
                <a:spcPts val="0"/>
              </a:spcAft>
              <a:buClr>
                <a:schemeClr val="dk1"/>
              </a:buClr>
              <a:buSzPts val="1800"/>
              <a:buChar char="–"/>
              <a:defRPr sz="1800"/>
            </a:lvl4pPr>
            <a:lvl5pPr marL="2286000" lvl="4" indent="-342900" algn="l">
              <a:spcBef>
                <a:spcPts val="360"/>
              </a:spcBef>
              <a:spcAft>
                <a:spcPts val="0"/>
              </a:spcAft>
              <a:buClr>
                <a:schemeClr val="dk1"/>
              </a:buClr>
              <a:buSzPts val="1800"/>
              <a:buChar char="»"/>
              <a:defRPr sz="1800"/>
            </a:lvl5pPr>
            <a:lvl6pPr marL="2743200" lvl="5" indent="-342900" algn="l">
              <a:spcBef>
                <a:spcPts val="360"/>
              </a:spcBef>
              <a:spcAft>
                <a:spcPts val="0"/>
              </a:spcAft>
              <a:buClr>
                <a:schemeClr val="dk1"/>
              </a:buClr>
              <a:buSzPts val="1800"/>
              <a:buChar char="•"/>
              <a:defRPr sz="1800"/>
            </a:lvl6pPr>
            <a:lvl7pPr marL="3200400" lvl="6" indent="-342900" algn="l">
              <a:spcBef>
                <a:spcPts val="360"/>
              </a:spcBef>
              <a:spcAft>
                <a:spcPts val="0"/>
              </a:spcAft>
              <a:buClr>
                <a:schemeClr val="dk1"/>
              </a:buClr>
              <a:buSzPts val="1800"/>
              <a:buChar char="•"/>
              <a:defRPr sz="1800"/>
            </a:lvl7pPr>
            <a:lvl8pPr marL="3657600" lvl="7" indent="-342900" algn="l">
              <a:spcBef>
                <a:spcPts val="360"/>
              </a:spcBef>
              <a:spcAft>
                <a:spcPts val="0"/>
              </a:spcAft>
              <a:buClr>
                <a:schemeClr val="dk1"/>
              </a:buClr>
              <a:buSzPts val="1800"/>
              <a:buChar char="•"/>
              <a:defRPr sz="1800"/>
            </a:lvl8pPr>
            <a:lvl9pPr marL="4114800" lvl="8" indent="-342900" algn="l">
              <a:spcBef>
                <a:spcPts val="360"/>
              </a:spcBef>
              <a:spcAft>
                <a:spcPts val="0"/>
              </a:spcAft>
              <a:buClr>
                <a:schemeClr val="dk1"/>
              </a:buClr>
              <a:buSzPts val="1800"/>
              <a:buChar char="•"/>
              <a:defRPr sz="1800"/>
            </a:lvl9pPr>
          </a:lstStyle>
          <a:p>
            <a:endParaRPr/>
          </a:p>
        </p:txBody>
      </p:sp>
      <p:sp>
        <p:nvSpPr>
          <p:cNvPr id="38" name="Google Shape;38;p7"/>
          <p:cNvSpPr txBox="1">
            <a:spLocks noGrp="1"/>
          </p:cNvSpPr>
          <p:nvPr>
            <p:ph type="body" idx="2"/>
          </p:nvPr>
        </p:nvSpPr>
        <p:spPr>
          <a:xfrm>
            <a:off x="4648200" y="1200150"/>
            <a:ext cx="4038600" cy="3394710"/>
          </a:xfrm>
          <a:prstGeom prst="rect">
            <a:avLst/>
          </a:prstGeom>
          <a:noFill/>
          <a:ln>
            <a:noFill/>
          </a:ln>
        </p:spPr>
        <p:txBody>
          <a:bodyPr spcFirstLastPara="1" wrap="square" lIns="91425" tIns="45700" rIns="91425" bIns="45700" anchor="t" anchorCtr="0">
            <a:noAutofit/>
          </a:bodyPr>
          <a:lstStyle>
            <a:lvl1pPr marL="457200" lvl="0" indent="-406400" algn="l">
              <a:spcBef>
                <a:spcPts val="560"/>
              </a:spcBef>
              <a:spcAft>
                <a:spcPts val="0"/>
              </a:spcAft>
              <a:buClr>
                <a:schemeClr val="dk1"/>
              </a:buClr>
              <a:buSzPts val="2800"/>
              <a:buChar char="•"/>
              <a:defRPr sz="2800"/>
            </a:lvl1pPr>
            <a:lvl2pPr marL="914400" lvl="1" indent="-381000" algn="l">
              <a:spcBef>
                <a:spcPts val="480"/>
              </a:spcBef>
              <a:spcAft>
                <a:spcPts val="0"/>
              </a:spcAft>
              <a:buClr>
                <a:schemeClr val="dk1"/>
              </a:buClr>
              <a:buSzPts val="2400"/>
              <a:buChar char="–"/>
              <a:defRPr sz="2400"/>
            </a:lvl2pPr>
            <a:lvl3pPr marL="1371600" lvl="2" indent="-355600" algn="l">
              <a:spcBef>
                <a:spcPts val="400"/>
              </a:spcBef>
              <a:spcAft>
                <a:spcPts val="0"/>
              </a:spcAft>
              <a:buClr>
                <a:schemeClr val="dk1"/>
              </a:buClr>
              <a:buSzPts val="2000"/>
              <a:buChar char="•"/>
              <a:defRPr sz="2000"/>
            </a:lvl3pPr>
            <a:lvl4pPr marL="1828800" lvl="3" indent="-342900" algn="l">
              <a:spcBef>
                <a:spcPts val="360"/>
              </a:spcBef>
              <a:spcAft>
                <a:spcPts val="0"/>
              </a:spcAft>
              <a:buClr>
                <a:schemeClr val="dk1"/>
              </a:buClr>
              <a:buSzPts val="1800"/>
              <a:buChar char="–"/>
              <a:defRPr sz="1800"/>
            </a:lvl4pPr>
            <a:lvl5pPr marL="2286000" lvl="4" indent="-342900" algn="l">
              <a:spcBef>
                <a:spcPts val="360"/>
              </a:spcBef>
              <a:spcAft>
                <a:spcPts val="0"/>
              </a:spcAft>
              <a:buClr>
                <a:schemeClr val="dk1"/>
              </a:buClr>
              <a:buSzPts val="1800"/>
              <a:buChar char="»"/>
              <a:defRPr sz="1800"/>
            </a:lvl5pPr>
            <a:lvl6pPr marL="2743200" lvl="5" indent="-342900" algn="l">
              <a:spcBef>
                <a:spcPts val="360"/>
              </a:spcBef>
              <a:spcAft>
                <a:spcPts val="0"/>
              </a:spcAft>
              <a:buClr>
                <a:schemeClr val="dk1"/>
              </a:buClr>
              <a:buSzPts val="1800"/>
              <a:buChar char="•"/>
              <a:defRPr sz="1800"/>
            </a:lvl6pPr>
            <a:lvl7pPr marL="3200400" lvl="6" indent="-342900" algn="l">
              <a:spcBef>
                <a:spcPts val="360"/>
              </a:spcBef>
              <a:spcAft>
                <a:spcPts val="0"/>
              </a:spcAft>
              <a:buClr>
                <a:schemeClr val="dk1"/>
              </a:buClr>
              <a:buSzPts val="1800"/>
              <a:buChar char="•"/>
              <a:defRPr sz="1800"/>
            </a:lvl7pPr>
            <a:lvl8pPr marL="3657600" lvl="7" indent="-342900" algn="l">
              <a:spcBef>
                <a:spcPts val="360"/>
              </a:spcBef>
              <a:spcAft>
                <a:spcPts val="0"/>
              </a:spcAft>
              <a:buClr>
                <a:schemeClr val="dk1"/>
              </a:buClr>
              <a:buSzPts val="1800"/>
              <a:buChar char="•"/>
              <a:defRPr sz="1800"/>
            </a:lvl8pPr>
            <a:lvl9pPr marL="4114800" lvl="8" indent="-342900" algn="l">
              <a:spcBef>
                <a:spcPts val="360"/>
              </a:spcBef>
              <a:spcAft>
                <a:spcPts val="0"/>
              </a:spcAft>
              <a:buClr>
                <a:schemeClr val="dk1"/>
              </a:buClr>
              <a:buSzPts val="1800"/>
              <a:buChar char="•"/>
              <a:defRPr sz="1800"/>
            </a:lvl9pPr>
          </a:lstStyle>
          <a:p>
            <a:endParaRPr/>
          </a:p>
        </p:txBody>
      </p:sp>
      <p:sp>
        <p:nvSpPr>
          <p:cNvPr id="39" name="Google Shape;39;p7"/>
          <p:cNvSpPr txBox="1">
            <a:spLocks noGrp="1"/>
          </p:cNvSpPr>
          <p:nvPr>
            <p:ph type="dt" idx="10"/>
          </p:nvPr>
        </p:nvSpPr>
        <p:spPr>
          <a:xfrm>
            <a:off x="457200" y="4767739"/>
            <a:ext cx="2133600" cy="272891"/>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0" name="Google Shape;40;p7"/>
          <p:cNvSpPr txBox="1">
            <a:spLocks noGrp="1"/>
          </p:cNvSpPr>
          <p:nvPr>
            <p:ph type="ftr" idx="11"/>
          </p:nvPr>
        </p:nvSpPr>
        <p:spPr>
          <a:xfrm>
            <a:off x="3124200" y="4767739"/>
            <a:ext cx="2895600" cy="272891"/>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1" name="Google Shape;41;p7"/>
          <p:cNvSpPr txBox="1">
            <a:spLocks noGrp="1"/>
          </p:cNvSpPr>
          <p:nvPr>
            <p:ph type="sldNum" idx="12"/>
          </p:nvPr>
        </p:nvSpPr>
        <p:spPr>
          <a:xfrm>
            <a:off x="6553200" y="4767739"/>
            <a:ext cx="2133600" cy="272891"/>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tr-TR"/>
              <a:t>‹#›</a:t>
            </a:fld>
            <a:endParaRPr/>
          </a:p>
        </p:txBody>
      </p:sp>
      <p:sp>
        <p:nvSpPr>
          <p:cNvPr id="42" name="Google Shape;42;p7"/>
          <p:cNvSpPr/>
          <p:nvPr/>
        </p:nvSpPr>
        <p:spPr>
          <a:xfrm>
            <a:off x="7092280" y="4803998"/>
            <a:ext cx="775136" cy="24622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PPT模板下载：www.1ppt.com/moban/     行业PPT模板：www.1ppt.com/hangye/ </a:t>
            </a:r>
            <a:endParaRPr/>
          </a:p>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节日PPT模板：www.1ppt.com/jieri/           PPT素材下载：www.1ppt.com/sucai/</a:t>
            </a:r>
            <a:endParaRPr/>
          </a:p>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PPT背景图片：www.1ppt.com/beijing/      PPT图表下载：www.1ppt.com/tubiao/      </a:t>
            </a:r>
            <a:endParaRPr/>
          </a:p>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优秀PPT下载：www.1ppt.com/xiazai/        PPT教程： www.1ppt.com/powerpoint/      </a:t>
            </a:r>
            <a:endParaRPr/>
          </a:p>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Word教程： www.1ppt.com/word/              Excel教程：www.1ppt.com/excel/  </a:t>
            </a:r>
            <a:endParaRPr/>
          </a:p>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资料下载：www.1ppt.com/ziliao/                PPT课件下载：www.1ppt.com/kejian/ </a:t>
            </a:r>
            <a:endParaRPr/>
          </a:p>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范文下载：www.1ppt.com/fanwen/             试卷下载：www.1ppt.com/shiti/  </a:t>
            </a:r>
            <a:endParaRPr/>
          </a:p>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教案下载：www.1ppt.com/jiaoan/        </a:t>
            </a:r>
            <a:endParaRPr/>
          </a:p>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字体下载：www.1ppt.com/ziti/</a:t>
            </a:r>
            <a:endParaRPr/>
          </a:p>
          <a:p>
            <a:pPr marL="0" marR="0" lvl="0" indent="0" algn="l" rtl="0">
              <a:lnSpc>
                <a:spcPct val="100000"/>
              </a:lnSpc>
              <a:spcBef>
                <a:spcPts val="0"/>
              </a:spcBef>
              <a:spcAft>
                <a:spcPts val="0"/>
              </a:spcAft>
              <a:buClr>
                <a:srgbClr val="FFFFFF"/>
              </a:buClr>
              <a:buSzPts val="100"/>
              <a:buFont typeface="Candara"/>
              <a:buNone/>
            </a:pPr>
            <a:r>
              <a:rPr lang="tr-TR" sz="100" b="0" i="0" u="none" strike="noStrike" cap="none">
                <a:solidFill>
                  <a:srgbClr val="FFFFFF"/>
                </a:solidFill>
                <a:latin typeface="Candara"/>
                <a:ea typeface="Candara"/>
                <a:cs typeface="Candara"/>
                <a:sym typeface="Candara"/>
              </a:rPr>
              <a:t> </a:t>
            </a:r>
            <a:endParaRPr sz="100" b="0" i="0" u="none" strike="noStrike" cap="none">
              <a:solidFill>
                <a:srgbClr val="FFFFFF"/>
              </a:solidFill>
              <a:latin typeface="Candara"/>
              <a:ea typeface="Candara"/>
              <a:cs typeface="Candara"/>
              <a:sym typeface="Candara"/>
            </a:endParaRPr>
          </a:p>
        </p:txBody>
      </p:sp>
    </p:spTree>
  </p:cSld>
  <p:clrMapOvr>
    <a:masterClrMapping/>
  </p:clrMapOvr>
  <p:transition spd="slow">
    <p:push dir="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lide 6" type="twoTxTwoObj">
  <p:cSld name="TWO_OBJECTS_WITH_TEXT">
    <p:spTree>
      <p:nvGrpSpPr>
        <p:cNvPr id="1" name="Shape 43"/>
        <p:cNvGrpSpPr/>
        <p:nvPr/>
      </p:nvGrpSpPr>
      <p:grpSpPr>
        <a:xfrm>
          <a:off x="0" y="0"/>
          <a:ext cx="0" cy="0"/>
          <a:chOff x="0" y="0"/>
          <a:chExt cx="0" cy="0"/>
        </a:xfrm>
      </p:grpSpPr>
      <p:sp>
        <p:nvSpPr>
          <p:cNvPr id="44" name="Google Shape;44;p8"/>
          <p:cNvSpPr txBox="1">
            <a:spLocks noGrp="1"/>
          </p:cNvSpPr>
          <p:nvPr>
            <p:ph type="title"/>
          </p:nvPr>
        </p:nvSpPr>
        <p:spPr>
          <a:xfrm>
            <a:off x="457200" y="205740"/>
            <a:ext cx="8229600" cy="85725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4400"/>
              <a:buFont typeface="Candara"/>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 name="Google Shape;45;p8"/>
          <p:cNvSpPr txBox="1">
            <a:spLocks noGrp="1"/>
          </p:cNvSpPr>
          <p:nvPr>
            <p:ph type="body" idx="1"/>
          </p:nvPr>
        </p:nvSpPr>
        <p:spPr>
          <a:xfrm>
            <a:off x="457200" y="1151573"/>
            <a:ext cx="4040188" cy="480060"/>
          </a:xfrm>
          <a:prstGeom prst="rect">
            <a:avLst/>
          </a:prstGeom>
          <a:noFill/>
          <a:ln>
            <a:noFill/>
          </a:ln>
        </p:spPr>
        <p:txBody>
          <a:bodyPr spcFirstLastPara="1" wrap="square" lIns="91425" tIns="45700" rIns="91425" bIns="45700" anchor="b" anchorCtr="0">
            <a:noAutofit/>
          </a:bodyPr>
          <a:lstStyle>
            <a:lvl1pPr marL="457200" lvl="0" indent="-228600" algn="l">
              <a:spcBef>
                <a:spcPts val="480"/>
              </a:spcBef>
              <a:spcAft>
                <a:spcPts val="0"/>
              </a:spcAft>
              <a:buClr>
                <a:schemeClr val="dk1"/>
              </a:buClr>
              <a:buSzPts val="2400"/>
              <a:buNone/>
              <a:defRPr sz="2400" b="1"/>
            </a:lvl1pPr>
            <a:lvl2pPr marL="914400" lvl="1" indent="-228600" algn="l">
              <a:spcBef>
                <a:spcPts val="400"/>
              </a:spcBef>
              <a:spcAft>
                <a:spcPts val="0"/>
              </a:spcAft>
              <a:buClr>
                <a:schemeClr val="dk1"/>
              </a:buClr>
              <a:buSzPts val="2000"/>
              <a:buNone/>
              <a:defRPr sz="2000" b="1"/>
            </a:lvl2pPr>
            <a:lvl3pPr marL="1371600" lvl="2" indent="-228600" algn="l">
              <a:spcBef>
                <a:spcPts val="360"/>
              </a:spcBef>
              <a:spcAft>
                <a:spcPts val="0"/>
              </a:spcAft>
              <a:buClr>
                <a:schemeClr val="dk1"/>
              </a:buClr>
              <a:buSzPts val="1800"/>
              <a:buNone/>
              <a:defRPr sz="1800" b="1"/>
            </a:lvl3pPr>
            <a:lvl4pPr marL="1828800" lvl="3" indent="-228600" algn="l">
              <a:spcBef>
                <a:spcPts val="320"/>
              </a:spcBef>
              <a:spcAft>
                <a:spcPts val="0"/>
              </a:spcAft>
              <a:buClr>
                <a:schemeClr val="dk1"/>
              </a:buClr>
              <a:buSzPts val="1600"/>
              <a:buNone/>
              <a:defRPr sz="1600" b="1"/>
            </a:lvl4pPr>
            <a:lvl5pPr marL="2286000" lvl="4" indent="-228600" algn="l">
              <a:spcBef>
                <a:spcPts val="320"/>
              </a:spcBef>
              <a:spcAft>
                <a:spcPts val="0"/>
              </a:spcAft>
              <a:buClr>
                <a:schemeClr val="dk1"/>
              </a:buClr>
              <a:buSzPts val="1600"/>
              <a:buNone/>
              <a:defRPr sz="1600" b="1"/>
            </a:lvl5pPr>
            <a:lvl6pPr marL="2743200" lvl="5" indent="-228600" algn="l">
              <a:spcBef>
                <a:spcPts val="320"/>
              </a:spcBef>
              <a:spcAft>
                <a:spcPts val="0"/>
              </a:spcAft>
              <a:buClr>
                <a:schemeClr val="dk1"/>
              </a:buClr>
              <a:buSzPts val="1600"/>
              <a:buNone/>
              <a:defRPr sz="1600" b="1"/>
            </a:lvl6pPr>
            <a:lvl7pPr marL="3200400" lvl="6" indent="-228600" algn="l">
              <a:spcBef>
                <a:spcPts val="320"/>
              </a:spcBef>
              <a:spcAft>
                <a:spcPts val="0"/>
              </a:spcAft>
              <a:buClr>
                <a:schemeClr val="dk1"/>
              </a:buClr>
              <a:buSzPts val="1600"/>
              <a:buNone/>
              <a:defRPr sz="1600" b="1"/>
            </a:lvl7pPr>
            <a:lvl8pPr marL="3657600" lvl="7" indent="-228600" algn="l">
              <a:spcBef>
                <a:spcPts val="320"/>
              </a:spcBef>
              <a:spcAft>
                <a:spcPts val="0"/>
              </a:spcAft>
              <a:buClr>
                <a:schemeClr val="dk1"/>
              </a:buClr>
              <a:buSzPts val="1600"/>
              <a:buNone/>
              <a:defRPr sz="1600" b="1"/>
            </a:lvl8pPr>
            <a:lvl9pPr marL="4114800" lvl="8" indent="-228600" algn="l">
              <a:spcBef>
                <a:spcPts val="320"/>
              </a:spcBef>
              <a:spcAft>
                <a:spcPts val="0"/>
              </a:spcAft>
              <a:buClr>
                <a:schemeClr val="dk1"/>
              </a:buClr>
              <a:buSzPts val="1600"/>
              <a:buNone/>
              <a:defRPr sz="1600" b="1"/>
            </a:lvl9pPr>
          </a:lstStyle>
          <a:p>
            <a:endParaRPr/>
          </a:p>
        </p:txBody>
      </p:sp>
      <p:sp>
        <p:nvSpPr>
          <p:cNvPr id="46" name="Google Shape;46;p8"/>
          <p:cNvSpPr txBox="1">
            <a:spLocks noGrp="1"/>
          </p:cNvSpPr>
          <p:nvPr>
            <p:ph type="body" idx="2"/>
          </p:nvPr>
        </p:nvSpPr>
        <p:spPr>
          <a:xfrm>
            <a:off x="457200" y="1631633"/>
            <a:ext cx="4040188" cy="2963228"/>
          </a:xfrm>
          <a:prstGeom prst="rect">
            <a:avLst/>
          </a:prstGeom>
          <a:noFill/>
          <a:ln>
            <a:noFill/>
          </a:ln>
        </p:spPr>
        <p:txBody>
          <a:bodyPr spcFirstLastPara="1" wrap="square" lIns="91425" tIns="45700" rIns="91425" bIns="45700" anchor="t" anchorCtr="0">
            <a:noAutofit/>
          </a:bodyPr>
          <a:lstStyle>
            <a:lvl1pPr marL="457200" lvl="0" indent="-381000" algn="l">
              <a:spcBef>
                <a:spcPts val="480"/>
              </a:spcBef>
              <a:spcAft>
                <a:spcPts val="0"/>
              </a:spcAft>
              <a:buClr>
                <a:schemeClr val="dk1"/>
              </a:buClr>
              <a:buSzPts val="2400"/>
              <a:buChar char="•"/>
              <a:defRPr sz="2400"/>
            </a:lvl1pPr>
            <a:lvl2pPr marL="914400" lvl="1" indent="-355600" algn="l">
              <a:spcBef>
                <a:spcPts val="400"/>
              </a:spcBef>
              <a:spcAft>
                <a:spcPts val="0"/>
              </a:spcAft>
              <a:buClr>
                <a:schemeClr val="dk1"/>
              </a:buClr>
              <a:buSzPts val="2000"/>
              <a:buChar char="–"/>
              <a:defRPr sz="2000"/>
            </a:lvl2pPr>
            <a:lvl3pPr marL="1371600" lvl="2" indent="-342900" algn="l">
              <a:spcBef>
                <a:spcPts val="360"/>
              </a:spcBef>
              <a:spcAft>
                <a:spcPts val="0"/>
              </a:spcAft>
              <a:buClr>
                <a:schemeClr val="dk1"/>
              </a:buClr>
              <a:buSzPts val="1800"/>
              <a:buChar char="•"/>
              <a:defRPr sz="1800"/>
            </a:lvl3pPr>
            <a:lvl4pPr marL="1828800" lvl="3" indent="-330200" algn="l">
              <a:spcBef>
                <a:spcPts val="320"/>
              </a:spcBef>
              <a:spcAft>
                <a:spcPts val="0"/>
              </a:spcAft>
              <a:buClr>
                <a:schemeClr val="dk1"/>
              </a:buClr>
              <a:buSzPts val="1600"/>
              <a:buChar char="–"/>
              <a:defRPr sz="1600"/>
            </a:lvl4pPr>
            <a:lvl5pPr marL="2286000" lvl="4" indent="-330200" algn="l">
              <a:spcBef>
                <a:spcPts val="320"/>
              </a:spcBef>
              <a:spcAft>
                <a:spcPts val="0"/>
              </a:spcAft>
              <a:buClr>
                <a:schemeClr val="dk1"/>
              </a:buClr>
              <a:buSzPts val="1600"/>
              <a:buChar char="»"/>
              <a:defRPr sz="1600"/>
            </a:lvl5pPr>
            <a:lvl6pPr marL="2743200" lvl="5" indent="-330200" algn="l">
              <a:spcBef>
                <a:spcPts val="320"/>
              </a:spcBef>
              <a:spcAft>
                <a:spcPts val="0"/>
              </a:spcAft>
              <a:buClr>
                <a:schemeClr val="dk1"/>
              </a:buClr>
              <a:buSzPts val="1600"/>
              <a:buChar char="•"/>
              <a:defRPr sz="1600"/>
            </a:lvl6pPr>
            <a:lvl7pPr marL="3200400" lvl="6" indent="-330200" algn="l">
              <a:spcBef>
                <a:spcPts val="320"/>
              </a:spcBef>
              <a:spcAft>
                <a:spcPts val="0"/>
              </a:spcAft>
              <a:buClr>
                <a:schemeClr val="dk1"/>
              </a:buClr>
              <a:buSzPts val="1600"/>
              <a:buChar char="•"/>
              <a:defRPr sz="1600"/>
            </a:lvl7pPr>
            <a:lvl8pPr marL="3657600" lvl="7" indent="-330200" algn="l">
              <a:spcBef>
                <a:spcPts val="320"/>
              </a:spcBef>
              <a:spcAft>
                <a:spcPts val="0"/>
              </a:spcAft>
              <a:buClr>
                <a:schemeClr val="dk1"/>
              </a:buClr>
              <a:buSzPts val="1600"/>
              <a:buChar char="•"/>
              <a:defRPr sz="1600"/>
            </a:lvl8pPr>
            <a:lvl9pPr marL="4114800" lvl="8" indent="-330200" algn="l">
              <a:spcBef>
                <a:spcPts val="320"/>
              </a:spcBef>
              <a:spcAft>
                <a:spcPts val="0"/>
              </a:spcAft>
              <a:buClr>
                <a:schemeClr val="dk1"/>
              </a:buClr>
              <a:buSzPts val="1600"/>
              <a:buChar char="•"/>
              <a:defRPr sz="1600"/>
            </a:lvl9pPr>
          </a:lstStyle>
          <a:p>
            <a:endParaRPr/>
          </a:p>
        </p:txBody>
      </p:sp>
      <p:sp>
        <p:nvSpPr>
          <p:cNvPr id="47" name="Google Shape;47;p8"/>
          <p:cNvSpPr txBox="1">
            <a:spLocks noGrp="1"/>
          </p:cNvSpPr>
          <p:nvPr>
            <p:ph type="body" idx="3"/>
          </p:nvPr>
        </p:nvSpPr>
        <p:spPr>
          <a:xfrm>
            <a:off x="4645026" y="1151573"/>
            <a:ext cx="4041775" cy="480060"/>
          </a:xfrm>
          <a:prstGeom prst="rect">
            <a:avLst/>
          </a:prstGeom>
          <a:noFill/>
          <a:ln>
            <a:noFill/>
          </a:ln>
        </p:spPr>
        <p:txBody>
          <a:bodyPr spcFirstLastPara="1" wrap="square" lIns="91425" tIns="45700" rIns="91425" bIns="45700" anchor="b" anchorCtr="0">
            <a:noAutofit/>
          </a:bodyPr>
          <a:lstStyle>
            <a:lvl1pPr marL="457200" lvl="0" indent="-228600" algn="l">
              <a:spcBef>
                <a:spcPts val="480"/>
              </a:spcBef>
              <a:spcAft>
                <a:spcPts val="0"/>
              </a:spcAft>
              <a:buClr>
                <a:schemeClr val="dk1"/>
              </a:buClr>
              <a:buSzPts val="2400"/>
              <a:buNone/>
              <a:defRPr sz="2400" b="1"/>
            </a:lvl1pPr>
            <a:lvl2pPr marL="914400" lvl="1" indent="-228600" algn="l">
              <a:spcBef>
                <a:spcPts val="400"/>
              </a:spcBef>
              <a:spcAft>
                <a:spcPts val="0"/>
              </a:spcAft>
              <a:buClr>
                <a:schemeClr val="dk1"/>
              </a:buClr>
              <a:buSzPts val="2000"/>
              <a:buNone/>
              <a:defRPr sz="2000" b="1"/>
            </a:lvl2pPr>
            <a:lvl3pPr marL="1371600" lvl="2" indent="-228600" algn="l">
              <a:spcBef>
                <a:spcPts val="360"/>
              </a:spcBef>
              <a:spcAft>
                <a:spcPts val="0"/>
              </a:spcAft>
              <a:buClr>
                <a:schemeClr val="dk1"/>
              </a:buClr>
              <a:buSzPts val="1800"/>
              <a:buNone/>
              <a:defRPr sz="1800" b="1"/>
            </a:lvl3pPr>
            <a:lvl4pPr marL="1828800" lvl="3" indent="-228600" algn="l">
              <a:spcBef>
                <a:spcPts val="320"/>
              </a:spcBef>
              <a:spcAft>
                <a:spcPts val="0"/>
              </a:spcAft>
              <a:buClr>
                <a:schemeClr val="dk1"/>
              </a:buClr>
              <a:buSzPts val="1600"/>
              <a:buNone/>
              <a:defRPr sz="1600" b="1"/>
            </a:lvl4pPr>
            <a:lvl5pPr marL="2286000" lvl="4" indent="-228600" algn="l">
              <a:spcBef>
                <a:spcPts val="320"/>
              </a:spcBef>
              <a:spcAft>
                <a:spcPts val="0"/>
              </a:spcAft>
              <a:buClr>
                <a:schemeClr val="dk1"/>
              </a:buClr>
              <a:buSzPts val="1600"/>
              <a:buNone/>
              <a:defRPr sz="1600" b="1"/>
            </a:lvl5pPr>
            <a:lvl6pPr marL="2743200" lvl="5" indent="-228600" algn="l">
              <a:spcBef>
                <a:spcPts val="320"/>
              </a:spcBef>
              <a:spcAft>
                <a:spcPts val="0"/>
              </a:spcAft>
              <a:buClr>
                <a:schemeClr val="dk1"/>
              </a:buClr>
              <a:buSzPts val="1600"/>
              <a:buNone/>
              <a:defRPr sz="1600" b="1"/>
            </a:lvl6pPr>
            <a:lvl7pPr marL="3200400" lvl="6" indent="-228600" algn="l">
              <a:spcBef>
                <a:spcPts val="320"/>
              </a:spcBef>
              <a:spcAft>
                <a:spcPts val="0"/>
              </a:spcAft>
              <a:buClr>
                <a:schemeClr val="dk1"/>
              </a:buClr>
              <a:buSzPts val="1600"/>
              <a:buNone/>
              <a:defRPr sz="1600" b="1"/>
            </a:lvl7pPr>
            <a:lvl8pPr marL="3657600" lvl="7" indent="-228600" algn="l">
              <a:spcBef>
                <a:spcPts val="320"/>
              </a:spcBef>
              <a:spcAft>
                <a:spcPts val="0"/>
              </a:spcAft>
              <a:buClr>
                <a:schemeClr val="dk1"/>
              </a:buClr>
              <a:buSzPts val="1600"/>
              <a:buNone/>
              <a:defRPr sz="1600" b="1"/>
            </a:lvl8pPr>
            <a:lvl9pPr marL="4114800" lvl="8" indent="-228600" algn="l">
              <a:spcBef>
                <a:spcPts val="320"/>
              </a:spcBef>
              <a:spcAft>
                <a:spcPts val="0"/>
              </a:spcAft>
              <a:buClr>
                <a:schemeClr val="dk1"/>
              </a:buClr>
              <a:buSzPts val="1600"/>
              <a:buNone/>
              <a:defRPr sz="1600" b="1"/>
            </a:lvl9pPr>
          </a:lstStyle>
          <a:p>
            <a:endParaRPr/>
          </a:p>
        </p:txBody>
      </p:sp>
      <p:sp>
        <p:nvSpPr>
          <p:cNvPr id="48" name="Google Shape;48;p8"/>
          <p:cNvSpPr txBox="1">
            <a:spLocks noGrp="1"/>
          </p:cNvSpPr>
          <p:nvPr>
            <p:ph type="body" idx="4"/>
          </p:nvPr>
        </p:nvSpPr>
        <p:spPr>
          <a:xfrm>
            <a:off x="4645026" y="1631633"/>
            <a:ext cx="4041775" cy="2963228"/>
          </a:xfrm>
          <a:prstGeom prst="rect">
            <a:avLst/>
          </a:prstGeom>
          <a:noFill/>
          <a:ln>
            <a:noFill/>
          </a:ln>
        </p:spPr>
        <p:txBody>
          <a:bodyPr spcFirstLastPara="1" wrap="square" lIns="91425" tIns="45700" rIns="91425" bIns="45700" anchor="t" anchorCtr="0">
            <a:noAutofit/>
          </a:bodyPr>
          <a:lstStyle>
            <a:lvl1pPr marL="457200" lvl="0" indent="-381000" algn="l">
              <a:spcBef>
                <a:spcPts val="480"/>
              </a:spcBef>
              <a:spcAft>
                <a:spcPts val="0"/>
              </a:spcAft>
              <a:buClr>
                <a:schemeClr val="dk1"/>
              </a:buClr>
              <a:buSzPts val="2400"/>
              <a:buChar char="•"/>
              <a:defRPr sz="2400"/>
            </a:lvl1pPr>
            <a:lvl2pPr marL="914400" lvl="1" indent="-355600" algn="l">
              <a:spcBef>
                <a:spcPts val="400"/>
              </a:spcBef>
              <a:spcAft>
                <a:spcPts val="0"/>
              </a:spcAft>
              <a:buClr>
                <a:schemeClr val="dk1"/>
              </a:buClr>
              <a:buSzPts val="2000"/>
              <a:buChar char="–"/>
              <a:defRPr sz="2000"/>
            </a:lvl2pPr>
            <a:lvl3pPr marL="1371600" lvl="2" indent="-342900" algn="l">
              <a:spcBef>
                <a:spcPts val="360"/>
              </a:spcBef>
              <a:spcAft>
                <a:spcPts val="0"/>
              </a:spcAft>
              <a:buClr>
                <a:schemeClr val="dk1"/>
              </a:buClr>
              <a:buSzPts val="1800"/>
              <a:buChar char="•"/>
              <a:defRPr sz="1800"/>
            </a:lvl3pPr>
            <a:lvl4pPr marL="1828800" lvl="3" indent="-330200" algn="l">
              <a:spcBef>
                <a:spcPts val="320"/>
              </a:spcBef>
              <a:spcAft>
                <a:spcPts val="0"/>
              </a:spcAft>
              <a:buClr>
                <a:schemeClr val="dk1"/>
              </a:buClr>
              <a:buSzPts val="1600"/>
              <a:buChar char="–"/>
              <a:defRPr sz="1600"/>
            </a:lvl4pPr>
            <a:lvl5pPr marL="2286000" lvl="4" indent="-330200" algn="l">
              <a:spcBef>
                <a:spcPts val="320"/>
              </a:spcBef>
              <a:spcAft>
                <a:spcPts val="0"/>
              </a:spcAft>
              <a:buClr>
                <a:schemeClr val="dk1"/>
              </a:buClr>
              <a:buSzPts val="1600"/>
              <a:buChar char="»"/>
              <a:defRPr sz="1600"/>
            </a:lvl5pPr>
            <a:lvl6pPr marL="2743200" lvl="5" indent="-330200" algn="l">
              <a:spcBef>
                <a:spcPts val="320"/>
              </a:spcBef>
              <a:spcAft>
                <a:spcPts val="0"/>
              </a:spcAft>
              <a:buClr>
                <a:schemeClr val="dk1"/>
              </a:buClr>
              <a:buSzPts val="1600"/>
              <a:buChar char="•"/>
              <a:defRPr sz="1600"/>
            </a:lvl6pPr>
            <a:lvl7pPr marL="3200400" lvl="6" indent="-330200" algn="l">
              <a:spcBef>
                <a:spcPts val="320"/>
              </a:spcBef>
              <a:spcAft>
                <a:spcPts val="0"/>
              </a:spcAft>
              <a:buClr>
                <a:schemeClr val="dk1"/>
              </a:buClr>
              <a:buSzPts val="1600"/>
              <a:buChar char="•"/>
              <a:defRPr sz="1600"/>
            </a:lvl7pPr>
            <a:lvl8pPr marL="3657600" lvl="7" indent="-330200" algn="l">
              <a:spcBef>
                <a:spcPts val="320"/>
              </a:spcBef>
              <a:spcAft>
                <a:spcPts val="0"/>
              </a:spcAft>
              <a:buClr>
                <a:schemeClr val="dk1"/>
              </a:buClr>
              <a:buSzPts val="1600"/>
              <a:buChar char="•"/>
              <a:defRPr sz="1600"/>
            </a:lvl8pPr>
            <a:lvl9pPr marL="4114800" lvl="8" indent="-330200" algn="l">
              <a:spcBef>
                <a:spcPts val="320"/>
              </a:spcBef>
              <a:spcAft>
                <a:spcPts val="0"/>
              </a:spcAft>
              <a:buClr>
                <a:schemeClr val="dk1"/>
              </a:buClr>
              <a:buSzPts val="1600"/>
              <a:buChar char="•"/>
              <a:defRPr sz="1600"/>
            </a:lvl9pPr>
          </a:lstStyle>
          <a:p>
            <a:endParaRPr/>
          </a:p>
        </p:txBody>
      </p:sp>
      <p:sp>
        <p:nvSpPr>
          <p:cNvPr id="49" name="Google Shape;49;p8"/>
          <p:cNvSpPr txBox="1">
            <a:spLocks noGrp="1"/>
          </p:cNvSpPr>
          <p:nvPr>
            <p:ph type="dt" idx="10"/>
          </p:nvPr>
        </p:nvSpPr>
        <p:spPr>
          <a:xfrm>
            <a:off x="457200" y="4767739"/>
            <a:ext cx="2133600" cy="272891"/>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0" name="Google Shape;50;p8"/>
          <p:cNvSpPr txBox="1">
            <a:spLocks noGrp="1"/>
          </p:cNvSpPr>
          <p:nvPr>
            <p:ph type="ftr" idx="11"/>
          </p:nvPr>
        </p:nvSpPr>
        <p:spPr>
          <a:xfrm>
            <a:off x="3124200" y="4767739"/>
            <a:ext cx="2895600" cy="272891"/>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1" name="Google Shape;51;p8"/>
          <p:cNvSpPr txBox="1">
            <a:spLocks noGrp="1"/>
          </p:cNvSpPr>
          <p:nvPr>
            <p:ph type="sldNum" idx="12"/>
          </p:nvPr>
        </p:nvSpPr>
        <p:spPr>
          <a:xfrm>
            <a:off x="6553200" y="4767739"/>
            <a:ext cx="2133600" cy="272891"/>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p:transition spd="slow">
    <p:push dir="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lide 7" type="titleOnly">
  <p:cSld name="TITLE_ONLY">
    <p:spTree>
      <p:nvGrpSpPr>
        <p:cNvPr id="1" name="Shape 52"/>
        <p:cNvGrpSpPr/>
        <p:nvPr/>
      </p:nvGrpSpPr>
      <p:grpSpPr>
        <a:xfrm>
          <a:off x="0" y="0"/>
          <a:ext cx="0" cy="0"/>
          <a:chOff x="0" y="0"/>
          <a:chExt cx="0" cy="0"/>
        </a:xfrm>
      </p:grpSpPr>
      <p:sp>
        <p:nvSpPr>
          <p:cNvPr id="53" name="Google Shape;53;p9"/>
          <p:cNvSpPr txBox="1">
            <a:spLocks noGrp="1"/>
          </p:cNvSpPr>
          <p:nvPr>
            <p:ph type="title"/>
          </p:nvPr>
        </p:nvSpPr>
        <p:spPr>
          <a:xfrm>
            <a:off x="457200" y="205740"/>
            <a:ext cx="8229600" cy="857250"/>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4" name="Google Shape;54;p9"/>
          <p:cNvSpPr txBox="1">
            <a:spLocks noGrp="1"/>
          </p:cNvSpPr>
          <p:nvPr>
            <p:ph type="dt" idx="10"/>
          </p:nvPr>
        </p:nvSpPr>
        <p:spPr>
          <a:xfrm>
            <a:off x="457200" y="4767739"/>
            <a:ext cx="2133600" cy="272891"/>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5" name="Google Shape;55;p9"/>
          <p:cNvSpPr txBox="1">
            <a:spLocks noGrp="1"/>
          </p:cNvSpPr>
          <p:nvPr>
            <p:ph type="ftr" idx="11"/>
          </p:nvPr>
        </p:nvSpPr>
        <p:spPr>
          <a:xfrm>
            <a:off x="3124200" y="4767739"/>
            <a:ext cx="2895600" cy="272891"/>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6" name="Google Shape;56;p9"/>
          <p:cNvSpPr txBox="1">
            <a:spLocks noGrp="1"/>
          </p:cNvSpPr>
          <p:nvPr>
            <p:ph type="sldNum" idx="12"/>
          </p:nvPr>
        </p:nvSpPr>
        <p:spPr>
          <a:xfrm>
            <a:off x="6553200" y="4767739"/>
            <a:ext cx="2133600" cy="272891"/>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p:transition spd="slow">
    <p:push dir="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lide 8" type="blank">
  <p:cSld name="BLANK">
    <p:spTree>
      <p:nvGrpSpPr>
        <p:cNvPr id="1" name="Shape 57"/>
        <p:cNvGrpSpPr/>
        <p:nvPr/>
      </p:nvGrpSpPr>
      <p:grpSpPr>
        <a:xfrm>
          <a:off x="0" y="0"/>
          <a:ext cx="0" cy="0"/>
          <a:chOff x="0" y="0"/>
          <a:chExt cx="0" cy="0"/>
        </a:xfrm>
      </p:grpSpPr>
      <p:sp>
        <p:nvSpPr>
          <p:cNvPr id="58" name="Google Shape;58;p10"/>
          <p:cNvSpPr txBox="1">
            <a:spLocks noGrp="1"/>
          </p:cNvSpPr>
          <p:nvPr>
            <p:ph type="dt" idx="10"/>
          </p:nvPr>
        </p:nvSpPr>
        <p:spPr>
          <a:xfrm>
            <a:off x="457200" y="4767739"/>
            <a:ext cx="2133600" cy="272891"/>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9" name="Google Shape;59;p10"/>
          <p:cNvSpPr txBox="1">
            <a:spLocks noGrp="1"/>
          </p:cNvSpPr>
          <p:nvPr>
            <p:ph type="ftr" idx="11"/>
          </p:nvPr>
        </p:nvSpPr>
        <p:spPr>
          <a:xfrm>
            <a:off x="3124200" y="4767739"/>
            <a:ext cx="2895600" cy="272891"/>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0" name="Google Shape;60;p10"/>
          <p:cNvSpPr txBox="1">
            <a:spLocks noGrp="1"/>
          </p:cNvSpPr>
          <p:nvPr>
            <p:ph type="sldNum" idx="12"/>
          </p:nvPr>
        </p:nvSpPr>
        <p:spPr>
          <a:xfrm>
            <a:off x="6553200" y="4767739"/>
            <a:ext cx="2133600" cy="272891"/>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tr-TR"/>
              <a:t>‹#›</a:t>
            </a:fld>
            <a:endParaRPr/>
          </a:p>
        </p:txBody>
      </p:sp>
    </p:spTree>
  </p:cSld>
  <p:clrMapOvr>
    <a:masterClrMapping/>
  </p:clrMapOvr>
  <p:transition spd="slow">
    <p:push dir="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5_Contents slide layout">
    <p:bg>
      <p:bgPr>
        <a:solidFill>
          <a:schemeClr val="bg1"/>
        </a:solidFill>
        <a:effectLst/>
      </p:bgPr>
    </p:bg>
    <p:spTree>
      <p:nvGrpSpPr>
        <p:cNvPr id="1" name=""/>
        <p:cNvGrpSpPr/>
        <p:nvPr/>
      </p:nvGrpSpPr>
      <p:grpSpPr>
        <a:xfrm>
          <a:off x="0" y="0"/>
          <a:ext cx="0" cy="0"/>
          <a:chOff x="0" y="0"/>
          <a:chExt cx="0" cy="0"/>
        </a:xfrm>
      </p:grpSpPr>
      <p:sp>
        <p:nvSpPr>
          <p:cNvPr id="8" name="Freeform 7"/>
          <p:cNvSpPr/>
          <p:nvPr userDrawn="1"/>
        </p:nvSpPr>
        <p:spPr bwMode="auto">
          <a:xfrm rot="10800000">
            <a:off x="0" y="-1"/>
            <a:ext cx="9144000" cy="478084"/>
          </a:xfrm>
          <a:custGeom>
            <a:avLst/>
            <a:gdLst>
              <a:gd name="T0" fmla="*/ 418 w 418"/>
              <a:gd name="T1" fmla="*/ 16 h 16"/>
              <a:gd name="T2" fmla="*/ 418 w 418"/>
              <a:gd name="T3" fmla="*/ 10 h 16"/>
              <a:gd name="T4" fmla="*/ 387 w 418"/>
              <a:gd name="T5" fmla="*/ 0 h 16"/>
              <a:gd name="T6" fmla="*/ 31 w 418"/>
              <a:gd name="T7" fmla="*/ 0 h 16"/>
              <a:gd name="T8" fmla="*/ 0 w 418"/>
              <a:gd name="T9" fmla="*/ 10 h 16"/>
              <a:gd name="T10" fmla="*/ 0 w 418"/>
              <a:gd name="T11" fmla="*/ 16 h 16"/>
              <a:gd name="T12" fmla="*/ 418 w 41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18" h="16">
                <a:moveTo>
                  <a:pt x="418" y="16"/>
                </a:moveTo>
                <a:cubicBezTo>
                  <a:pt x="418" y="10"/>
                  <a:pt x="418" y="10"/>
                  <a:pt x="418" y="10"/>
                </a:cubicBezTo>
                <a:cubicBezTo>
                  <a:pt x="418" y="4"/>
                  <a:pt x="404" y="0"/>
                  <a:pt x="387" y="0"/>
                </a:cubicBezTo>
                <a:cubicBezTo>
                  <a:pt x="31" y="0"/>
                  <a:pt x="31" y="0"/>
                  <a:pt x="31" y="0"/>
                </a:cubicBezTo>
                <a:cubicBezTo>
                  <a:pt x="14" y="0"/>
                  <a:pt x="0" y="4"/>
                  <a:pt x="0" y="10"/>
                </a:cubicBezTo>
                <a:cubicBezTo>
                  <a:pt x="0" y="16"/>
                  <a:pt x="0" y="16"/>
                  <a:pt x="0" y="16"/>
                </a:cubicBezTo>
                <a:lnTo>
                  <a:pt x="418" y="1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AR" sz="1050"/>
          </a:p>
        </p:txBody>
      </p:sp>
      <p:sp>
        <p:nvSpPr>
          <p:cNvPr id="10" name="Oval 6"/>
          <p:cNvSpPr>
            <a:spLocks noChangeArrowheads="1"/>
          </p:cNvSpPr>
          <p:nvPr userDrawn="1"/>
        </p:nvSpPr>
        <p:spPr bwMode="auto">
          <a:xfrm>
            <a:off x="8207646" y="163210"/>
            <a:ext cx="720917" cy="745877"/>
          </a:xfrm>
          <a:prstGeom prst="ellipse">
            <a:avLst/>
          </a:prstGeom>
          <a:solidFill>
            <a:schemeClr val="accent4">
              <a:lumMod val="20000"/>
              <a:lumOff val="80000"/>
            </a:schemeClr>
          </a:solidFill>
          <a:ln w="79375">
            <a:solidFill>
              <a:schemeClr val="bg1"/>
            </a:solidFill>
          </a:ln>
        </p:spPr>
        <p:txBody>
          <a:bodyPr vert="horz" wrap="square" lIns="68580" tIns="34290" rIns="68580" bIns="34290" numCol="1" anchor="t" anchorCtr="0" compatLnSpc="1">
            <a:prstTxWarp prst="textNoShape">
              <a:avLst/>
            </a:prstTxWarp>
          </a:bodyPr>
          <a:lstStyle/>
          <a:p>
            <a:endParaRPr lang="es-AR" sz="1050"/>
          </a:p>
        </p:txBody>
      </p:sp>
    </p:spTree>
    <p:extLst>
      <p:ext uri="{BB962C8B-B14F-4D97-AF65-F5344CB8AC3E}">
        <p14:creationId xmlns:p14="http://schemas.microsoft.com/office/powerpoint/2010/main" val="3243419839"/>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457200" y="205740"/>
            <a:ext cx="8229600" cy="857250"/>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Clr>
                <a:schemeClr val="dk1"/>
              </a:buClr>
              <a:buSzPts val="4400"/>
              <a:buFont typeface="Candara"/>
              <a:buNone/>
              <a:defRPr sz="4400" b="0" i="0" u="none" strike="noStrike" cap="none">
                <a:solidFill>
                  <a:schemeClr val="dk1"/>
                </a:solidFill>
                <a:latin typeface="Candara"/>
                <a:ea typeface="Candara"/>
                <a:cs typeface="Candara"/>
                <a:sym typeface="Candar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457200" y="1200150"/>
            <a:ext cx="8229600" cy="3394710"/>
          </a:xfrm>
          <a:prstGeom prst="rect">
            <a:avLst/>
          </a:prstGeom>
          <a:noFill/>
          <a:ln>
            <a:noFill/>
          </a:ln>
        </p:spPr>
        <p:txBody>
          <a:bodyPr spcFirstLastPara="1" wrap="square" lIns="91425" tIns="45700" rIns="91425" bIns="45700" anchor="t" anchorCtr="0">
            <a:noAutofit/>
          </a:bodyPr>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ndara"/>
                <a:ea typeface="Candara"/>
                <a:cs typeface="Candara"/>
                <a:sym typeface="Candara"/>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ndara"/>
                <a:ea typeface="Candara"/>
                <a:cs typeface="Candara"/>
                <a:sym typeface="Candara"/>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ndara"/>
                <a:ea typeface="Candara"/>
                <a:cs typeface="Candara"/>
                <a:sym typeface="Candara"/>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ndara"/>
                <a:ea typeface="Candara"/>
                <a:cs typeface="Candara"/>
                <a:sym typeface="Candara"/>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ndara"/>
                <a:ea typeface="Candara"/>
                <a:cs typeface="Candara"/>
                <a:sym typeface="Candara"/>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ndara"/>
                <a:ea typeface="Candara"/>
                <a:cs typeface="Candara"/>
                <a:sym typeface="Candara"/>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ndara"/>
                <a:ea typeface="Candara"/>
                <a:cs typeface="Candara"/>
                <a:sym typeface="Candara"/>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ndara"/>
                <a:ea typeface="Candara"/>
                <a:cs typeface="Candara"/>
                <a:sym typeface="Candara"/>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ndara"/>
                <a:ea typeface="Candara"/>
                <a:cs typeface="Candara"/>
                <a:sym typeface="Candara"/>
              </a:defRPr>
            </a:lvl9pPr>
          </a:lstStyle>
          <a:p>
            <a:endParaRPr/>
          </a:p>
        </p:txBody>
      </p:sp>
      <p:sp>
        <p:nvSpPr>
          <p:cNvPr id="12" name="Google Shape;12;p1"/>
          <p:cNvSpPr txBox="1">
            <a:spLocks noGrp="1"/>
          </p:cNvSpPr>
          <p:nvPr>
            <p:ph type="dt" idx="10"/>
          </p:nvPr>
        </p:nvSpPr>
        <p:spPr>
          <a:xfrm>
            <a:off x="457200" y="4767739"/>
            <a:ext cx="2133600" cy="272891"/>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888888"/>
                </a:solidFill>
                <a:latin typeface="Candara"/>
                <a:ea typeface="Candara"/>
                <a:cs typeface="Candara"/>
                <a:sym typeface="Candara"/>
              </a:defRPr>
            </a:lvl1pPr>
            <a:lvl2pPr marR="0" lvl="1"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2pPr>
            <a:lvl3pPr marR="0" lvl="2"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3pPr>
            <a:lvl4pPr marR="0" lvl="3"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4pPr>
            <a:lvl5pPr marR="0" lvl="4"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5pPr>
            <a:lvl6pPr marR="0" lvl="5"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6pPr>
            <a:lvl7pPr marR="0" lvl="6"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7pPr>
            <a:lvl8pPr marR="0" lvl="7"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8pPr>
            <a:lvl9pPr marR="0" lvl="8"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9pPr>
          </a:lstStyle>
          <a:p>
            <a:endParaRPr/>
          </a:p>
        </p:txBody>
      </p:sp>
      <p:sp>
        <p:nvSpPr>
          <p:cNvPr id="13" name="Google Shape;13;p1"/>
          <p:cNvSpPr txBox="1">
            <a:spLocks noGrp="1"/>
          </p:cNvSpPr>
          <p:nvPr>
            <p:ph type="ftr" idx="11"/>
          </p:nvPr>
        </p:nvSpPr>
        <p:spPr>
          <a:xfrm>
            <a:off x="3124200" y="4767739"/>
            <a:ext cx="2895600" cy="272891"/>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888888"/>
                </a:solidFill>
                <a:latin typeface="Candara"/>
                <a:ea typeface="Candara"/>
                <a:cs typeface="Candara"/>
                <a:sym typeface="Candara"/>
              </a:defRPr>
            </a:lvl1pPr>
            <a:lvl2pPr marR="0" lvl="1"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2pPr>
            <a:lvl3pPr marR="0" lvl="2"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3pPr>
            <a:lvl4pPr marR="0" lvl="3"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4pPr>
            <a:lvl5pPr marR="0" lvl="4"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5pPr>
            <a:lvl6pPr marR="0" lvl="5"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6pPr>
            <a:lvl7pPr marR="0" lvl="6"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7pPr>
            <a:lvl8pPr marR="0" lvl="7"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8pPr>
            <a:lvl9pPr marR="0" lvl="8" algn="l" rtl="0">
              <a:spcBef>
                <a:spcPts val="0"/>
              </a:spcBef>
              <a:spcAft>
                <a:spcPts val="0"/>
              </a:spcAft>
              <a:buSzPts val="1400"/>
              <a:buNone/>
              <a:defRPr sz="1800" b="0" i="0" u="none" strike="noStrike" cap="none">
                <a:solidFill>
                  <a:schemeClr val="dk1"/>
                </a:solidFill>
                <a:latin typeface="Candara"/>
                <a:ea typeface="Candara"/>
                <a:cs typeface="Candara"/>
                <a:sym typeface="Candara"/>
              </a:defRPr>
            </a:lvl9pPr>
          </a:lstStyle>
          <a:p>
            <a:endParaRPr/>
          </a:p>
        </p:txBody>
      </p:sp>
      <p:sp>
        <p:nvSpPr>
          <p:cNvPr id="14" name="Google Shape;14;p1"/>
          <p:cNvSpPr txBox="1">
            <a:spLocks noGrp="1"/>
          </p:cNvSpPr>
          <p:nvPr>
            <p:ph type="sldNum" idx="12"/>
          </p:nvPr>
        </p:nvSpPr>
        <p:spPr>
          <a:xfrm>
            <a:off x="6553200" y="4767739"/>
            <a:ext cx="2133600" cy="272891"/>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Candara"/>
                <a:ea typeface="Candara"/>
                <a:cs typeface="Candara"/>
                <a:sym typeface="Candara"/>
              </a:defRPr>
            </a:lvl1pPr>
            <a:lvl2pPr marL="0" marR="0" lvl="1" indent="0" algn="r" rtl="0">
              <a:spcBef>
                <a:spcPts val="0"/>
              </a:spcBef>
              <a:buNone/>
              <a:defRPr sz="1200" b="0" i="0" u="none" strike="noStrike" cap="none">
                <a:solidFill>
                  <a:srgbClr val="888888"/>
                </a:solidFill>
                <a:latin typeface="Candara"/>
                <a:ea typeface="Candara"/>
                <a:cs typeface="Candara"/>
                <a:sym typeface="Candara"/>
              </a:defRPr>
            </a:lvl2pPr>
            <a:lvl3pPr marL="0" marR="0" lvl="2" indent="0" algn="r" rtl="0">
              <a:spcBef>
                <a:spcPts val="0"/>
              </a:spcBef>
              <a:buNone/>
              <a:defRPr sz="1200" b="0" i="0" u="none" strike="noStrike" cap="none">
                <a:solidFill>
                  <a:srgbClr val="888888"/>
                </a:solidFill>
                <a:latin typeface="Candara"/>
                <a:ea typeface="Candara"/>
                <a:cs typeface="Candara"/>
                <a:sym typeface="Candara"/>
              </a:defRPr>
            </a:lvl3pPr>
            <a:lvl4pPr marL="0" marR="0" lvl="3" indent="0" algn="r" rtl="0">
              <a:spcBef>
                <a:spcPts val="0"/>
              </a:spcBef>
              <a:buNone/>
              <a:defRPr sz="1200" b="0" i="0" u="none" strike="noStrike" cap="none">
                <a:solidFill>
                  <a:srgbClr val="888888"/>
                </a:solidFill>
                <a:latin typeface="Candara"/>
                <a:ea typeface="Candara"/>
                <a:cs typeface="Candara"/>
                <a:sym typeface="Candara"/>
              </a:defRPr>
            </a:lvl4pPr>
            <a:lvl5pPr marL="0" marR="0" lvl="4" indent="0" algn="r" rtl="0">
              <a:spcBef>
                <a:spcPts val="0"/>
              </a:spcBef>
              <a:buNone/>
              <a:defRPr sz="1200" b="0" i="0" u="none" strike="noStrike" cap="none">
                <a:solidFill>
                  <a:srgbClr val="888888"/>
                </a:solidFill>
                <a:latin typeface="Candara"/>
                <a:ea typeface="Candara"/>
                <a:cs typeface="Candara"/>
                <a:sym typeface="Candara"/>
              </a:defRPr>
            </a:lvl5pPr>
            <a:lvl6pPr marL="0" marR="0" lvl="5" indent="0" algn="r" rtl="0">
              <a:spcBef>
                <a:spcPts val="0"/>
              </a:spcBef>
              <a:buNone/>
              <a:defRPr sz="1200" b="0" i="0" u="none" strike="noStrike" cap="none">
                <a:solidFill>
                  <a:srgbClr val="888888"/>
                </a:solidFill>
                <a:latin typeface="Candara"/>
                <a:ea typeface="Candara"/>
                <a:cs typeface="Candara"/>
                <a:sym typeface="Candara"/>
              </a:defRPr>
            </a:lvl6pPr>
            <a:lvl7pPr marL="0" marR="0" lvl="6" indent="0" algn="r" rtl="0">
              <a:spcBef>
                <a:spcPts val="0"/>
              </a:spcBef>
              <a:buNone/>
              <a:defRPr sz="1200" b="0" i="0" u="none" strike="noStrike" cap="none">
                <a:solidFill>
                  <a:srgbClr val="888888"/>
                </a:solidFill>
                <a:latin typeface="Candara"/>
                <a:ea typeface="Candara"/>
                <a:cs typeface="Candara"/>
                <a:sym typeface="Candara"/>
              </a:defRPr>
            </a:lvl7pPr>
            <a:lvl8pPr marL="0" marR="0" lvl="7" indent="0" algn="r" rtl="0">
              <a:spcBef>
                <a:spcPts val="0"/>
              </a:spcBef>
              <a:buNone/>
              <a:defRPr sz="1200" b="0" i="0" u="none" strike="noStrike" cap="none">
                <a:solidFill>
                  <a:srgbClr val="888888"/>
                </a:solidFill>
                <a:latin typeface="Candara"/>
                <a:ea typeface="Candara"/>
                <a:cs typeface="Candara"/>
                <a:sym typeface="Candara"/>
              </a:defRPr>
            </a:lvl8pPr>
            <a:lvl9pPr marL="0" marR="0" lvl="8" indent="0" algn="r" rtl="0">
              <a:spcBef>
                <a:spcPts val="0"/>
              </a:spcBef>
              <a:buNone/>
              <a:defRPr sz="1200" b="0" i="0" u="none" strike="noStrike" cap="none">
                <a:solidFill>
                  <a:srgbClr val="888888"/>
                </a:solidFill>
                <a:latin typeface="Candara"/>
                <a:ea typeface="Candara"/>
                <a:cs typeface="Candara"/>
                <a:sym typeface="Candara"/>
              </a:defRPr>
            </a:lvl9pPr>
          </a:lstStyle>
          <a:p>
            <a:pPr marL="0" lvl="0" indent="0" algn="r" rtl="0">
              <a:spcBef>
                <a:spcPts val="0"/>
              </a:spcBef>
              <a:spcAft>
                <a:spcPts val="0"/>
              </a:spcAft>
              <a:buNone/>
            </a:pPr>
            <a:fld id="{00000000-1234-1234-1234-123412341234}" type="slidenum">
              <a:rPr lang="tr-TR"/>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8" r:id="rId9"/>
    <p:sldLayoutId id="2147483659" r:id="rId10"/>
  </p:sldLayoutIdLst>
  <p:transition spd="slow">
    <p:push dir="r"/>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11.jpg"/></Relationships>
</file>

<file path=ppt/slides/_rels/slide1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3.xml"/><Relationship Id="rId1" Type="http://schemas.openxmlformats.org/officeDocument/2006/relationships/slideLayout" Target="../slideLayouts/slideLayout2.xml"/><Relationship Id="rId5" Type="http://schemas.openxmlformats.org/officeDocument/2006/relationships/image" Target="../media/image14.jpg"/><Relationship Id="rId4" Type="http://schemas.openxmlformats.org/officeDocument/2006/relationships/image" Target="../media/image1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5.xml"/><Relationship Id="rId1" Type="http://schemas.openxmlformats.org/officeDocument/2006/relationships/slideLayout" Target="../slideLayouts/slideLayout1.xml"/><Relationship Id="rId4" Type="http://schemas.openxmlformats.org/officeDocument/2006/relationships/slide" Target="slide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6.jpg"/></Relationships>
</file>

<file path=ppt/slides/_rels/slide1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slide" Target="slide27.xml"/><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slide" Target="slide21.xml"/><Relationship Id="rId5" Type="http://schemas.openxmlformats.org/officeDocument/2006/relationships/slide" Target="slide15.xml"/><Relationship Id="rId4" Type="http://schemas.openxmlformats.org/officeDocument/2006/relationships/slide" Target="slide9.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1.xml"/><Relationship Id="rId1" Type="http://schemas.openxmlformats.org/officeDocument/2006/relationships/slideLayout" Target="../slideLayouts/slideLayout1.xml"/><Relationship Id="rId4" Type="http://schemas.openxmlformats.org/officeDocument/2006/relationships/slide" Target="slide9.xml"/></Relationships>
</file>

<file path=ppt/slides/_rels/slide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image" Target="../media/image21.jpg"/><Relationship Id="rId5" Type="http://schemas.openxmlformats.org/officeDocument/2006/relationships/image" Target="../media/image20.png"/><Relationship Id="rId4" Type="http://schemas.openxmlformats.org/officeDocument/2006/relationships/image" Target="../media/image19.jp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23.jpg"/></Relationships>
</file>

<file path=ppt/slides/_rels/slide26.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slide" Target="slide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6.png"/><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slide" Target="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4"/>
        <p:cNvGrpSpPr/>
        <p:nvPr/>
      </p:nvGrpSpPr>
      <p:grpSpPr>
        <a:xfrm>
          <a:off x="0" y="0"/>
          <a:ext cx="0" cy="0"/>
          <a:chOff x="0" y="0"/>
          <a:chExt cx="0" cy="0"/>
        </a:xfrm>
      </p:grpSpPr>
      <p:pic>
        <p:nvPicPr>
          <p:cNvPr id="65" name="Google Shape;65;p11"/>
          <p:cNvPicPr preferRelativeResize="0"/>
          <p:nvPr/>
        </p:nvPicPr>
        <p:blipFill rotWithShape="1">
          <a:blip r:embed="rId3">
            <a:alphaModFix/>
          </a:blip>
          <a:srcRect r="-7185"/>
          <a:stretch/>
        </p:blipFill>
        <p:spPr>
          <a:xfrm>
            <a:off x="19864" y="28748"/>
            <a:ext cx="8546498" cy="5117986"/>
          </a:xfrm>
          <a:prstGeom prst="rect">
            <a:avLst/>
          </a:prstGeom>
          <a:noFill/>
          <a:ln>
            <a:noFill/>
          </a:ln>
        </p:spPr>
      </p:pic>
      <p:sp>
        <p:nvSpPr>
          <p:cNvPr id="66" name="Google Shape;66;p11"/>
          <p:cNvSpPr txBox="1"/>
          <p:nvPr/>
        </p:nvSpPr>
        <p:spPr>
          <a:xfrm>
            <a:off x="4763756" y="4515966"/>
            <a:ext cx="3707763" cy="307777"/>
          </a:xfrm>
          <a:prstGeom prst="rect">
            <a:avLst/>
          </a:prstGeom>
          <a:noFill/>
          <a:ln>
            <a:noFill/>
          </a:ln>
        </p:spPr>
        <p:txBody>
          <a:bodyPr spcFirstLastPara="1" wrap="square" lIns="91425" tIns="45700" rIns="91425" bIns="45700" anchor="t" anchorCtr="0">
            <a:noAutofit/>
          </a:bodyPr>
          <a:lstStyle/>
          <a:p>
            <a:pPr lvl="0" algn="ctr"/>
            <a:r>
              <a:rPr lang="tr-TR" sz="1600" b="1" dirty="0">
                <a:solidFill>
                  <a:srgbClr val="0074AE"/>
                </a:solidFill>
                <a:latin typeface="Candara"/>
                <a:ea typeface="Candara"/>
                <a:cs typeface="B Nazanin" panose="00000700000000000000" pitchFamily="2" charset="-78"/>
                <a:sym typeface="Candara"/>
              </a:rPr>
              <a:t>20begir.com</a:t>
            </a:r>
            <a:endParaRPr sz="1600" b="1" i="0" u="none" strike="noStrike" cap="none" dirty="0">
              <a:solidFill>
                <a:srgbClr val="0074AE"/>
              </a:solidFill>
              <a:latin typeface="Candara"/>
              <a:ea typeface="Candara"/>
              <a:cs typeface="B Nazanin" panose="00000700000000000000" pitchFamily="2" charset="-78"/>
              <a:sym typeface="Candara"/>
            </a:endParaRPr>
          </a:p>
        </p:txBody>
      </p:sp>
      <p:sp>
        <p:nvSpPr>
          <p:cNvPr id="67" name="Google Shape;67;p11"/>
          <p:cNvSpPr/>
          <p:nvPr/>
        </p:nvSpPr>
        <p:spPr>
          <a:xfrm>
            <a:off x="4464496" y="3421390"/>
            <a:ext cx="934810" cy="932727"/>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099" b="1" i="0" u="none" strike="noStrike" cap="none">
              <a:solidFill>
                <a:schemeClr val="lt1"/>
              </a:solidFill>
              <a:latin typeface="Candara"/>
              <a:ea typeface="Candara"/>
              <a:cs typeface="B Nazanin" panose="00000700000000000000" pitchFamily="2" charset="-78"/>
              <a:sym typeface="Candara"/>
            </a:endParaRPr>
          </a:p>
        </p:txBody>
      </p:sp>
      <p:sp>
        <p:nvSpPr>
          <p:cNvPr id="68" name="Google Shape;68;p11"/>
          <p:cNvSpPr/>
          <p:nvPr/>
        </p:nvSpPr>
        <p:spPr>
          <a:xfrm>
            <a:off x="5544615" y="3421390"/>
            <a:ext cx="934810" cy="932727"/>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099" b="1" i="0" u="none" strike="noStrike" cap="none">
              <a:solidFill>
                <a:schemeClr val="lt1"/>
              </a:solidFill>
              <a:latin typeface="Candara"/>
              <a:ea typeface="Candara"/>
              <a:cs typeface="B Nazanin" panose="00000700000000000000" pitchFamily="2" charset="-78"/>
              <a:sym typeface="Candara"/>
            </a:endParaRPr>
          </a:p>
        </p:txBody>
      </p:sp>
      <p:sp>
        <p:nvSpPr>
          <p:cNvPr id="69" name="Google Shape;69;p11"/>
          <p:cNvSpPr/>
          <p:nvPr/>
        </p:nvSpPr>
        <p:spPr>
          <a:xfrm>
            <a:off x="6624735" y="3421390"/>
            <a:ext cx="934810" cy="932727"/>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099" b="1" i="0" u="none" strike="noStrike" cap="none">
              <a:solidFill>
                <a:schemeClr val="lt1"/>
              </a:solidFill>
              <a:latin typeface="Candara"/>
              <a:ea typeface="Candara"/>
              <a:cs typeface="B Nazanin" panose="00000700000000000000" pitchFamily="2" charset="-78"/>
              <a:sym typeface="Candara"/>
            </a:endParaRPr>
          </a:p>
        </p:txBody>
      </p:sp>
      <p:sp>
        <p:nvSpPr>
          <p:cNvPr id="70" name="Google Shape;70;p11"/>
          <p:cNvSpPr/>
          <p:nvPr/>
        </p:nvSpPr>
        <p:spPr>
          <a:xfrm>
            <a:off x="7704855" y="3421390"/>
            <a:ext cx="934810" cy="932727"/>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099" b="1" i="0" u="none" strike="noStrike" cap="none">
              <a:solidFill>
                <a:schemeClr val="lt1"/>
              </a:solidFill>
              <a:latin typeface="Candara"/>
              <a:ea typeface="Candara"/>
              <a:cs typeface="B Nazanin" panose="00000700000000000000" pitchFamily="2" charset="-78"/>
              <a:sym typeface="Candara"/>
            </a:endParaRPr>
          </a:p>
        </p:txBody>
      </p:sp>
      <p:sp>
        <p:nvSpPr>
          <p:cNvPr id="71" name="Google Shape;71;p11"/>
          <p:cNvSpPr txBox="1"/>
          <p:nvPr/>
        </p:nvSpPr>
        <p:spPr>
          <a:xfrm>
            <a:off x="4461228" y="3718476"/>
            <a:ext cx="938077" cy="369332"/>
          </a:xfrm>
          <a:prstGeom prst="rect">
            <a:avLst/>
          </a:prstGeom>
          <a:noFill/>
          <a:ln>
            <a:noFill/>
          </a:ln>
        </p:spPr>
        <p:txBody>
          <a:bodyPr spcFirstLastPara="1" wrap="square" lIns="91425" tIns="45700" rIns="91425" bIns="45700" anchor="t" anchorCtr="0">
            <a:noAutofit/>
          </a:bodyPr>
          <a:lstStyle/>
          <a:p>
            <a:pPr lvl="0" algn="ctr"/>
            <a:r>
              <a:rPr lang="fa-IR" sz="1800" b="1" dirty="0">
                <a:solidFill>
                  <a:schemeClr val="lt1"/>
                </a:solidFill>
                <a:latin typeface="Candara"/>
                <a:ea typeface="Candara"/>
                <a:cs typeface="B Nazanin" panose="00000700000000000000" pitchFamily="2" charset="-78"/>
                <a:sym typeface="Candara"/>
              </a:rPr>
              <a:t>قدرت</a:t>
            </a:r>
            <a:endParaRPr sz="1800" b="1" dirty="0">
              <a:solidFill>
                <a:schemeClr val="lt1"/>
              </a:solidFill>
              <a:latin typeface="Candara"/>
              <a:ea typeface="Candara"/>
              <a:cs typeface="B Nazanin" panose="00000700000000000000" pitchFamily="2" charset="-78"/>
              <a:sym typeface="Candara"/>
            </a:endParaRPr>
          </a:p>
        </p:txBody>
      </p:sp>
      <p:sp>
        <p:nvSpPr>
          <p:cNvPr id="72" name="Google Shape;72;p11"/>
          <p:cNvSpPr txBox="1"/>
          <p:nvPr/>
        </p:nvSpPr>
        <p:spPr>
          <a:xfrm>
            <a:off x="5590335" y="3714751"/>
            <a:ext cx="813043" cy="369332"/>
          </a:xfrm>
          <a:prstGeom prst="rect">
            <a:avLst/>
          </a:prstGeom>
          <a:noFill/>
          <a:ln>
            <a:noFill/>
          </a:ln>
        </p:spPr>
        <p:txBody>
          <a:bodyPr spcFirstLastPara="1" wrap="square" lIns="91425" tIns="45700" rIns="91425" bIns="45700" anchor="t" anchorCtr="0">
            <a:noAutofit/>
          </a:bodyPr>
          <a:lstStyle/>
          <a:p>
            <a:pPr lvl="0" algn="ctr"/>
            <a:r>
              <a:rPr lang="fa-IR" sz="1800" b="1" dirty="0">
                <a:solidFill>
                  <a:schemeClr val="lt1"/>
                </a:solidFill>
                <a:latin typeface="Candara"/>
                <a:ea typeface="Candara"/>
                <a:cs typeface="B Nazanin" panose="00000700000000000000" pitchFamily="2" charset="-78"/>
                <a:sym typeface="Candara"/>
              </a:rPr>
              <a:t>نقطه</a:t>
            </a:r>
            <a:endParaRPr sz="1800" b="1" dirty="0">
              <a:solidFill>
                <a:schemeClr val="lt1"/>
              </a:solidFill>
              <a:latin typeface="Candara"/>
              <a:ea typeface="Candara"/>
              <a:cs typeface="B Nazanin" panose="00000700000000000000" pitchFamily="2" charset="-78"/>
              <a:sym typeface="Candara"/>
            </a:endParaRPr>
          </a:p>
        </p:txBody>
      </p:sp>
      <p:sp>
        <p:nvSpPr>
          <p:cNvPr id="73" name="Google Shape;73;p11"/>
          <p:cNvSpPr txBox="1"/>
          <p:nvPr/>
        </p:nvSpPr>
        <p:spPr>
          <a:xfrm>
            <a:off x="6747554" y="3701797"/>
            <a:ext cx="755335" cy="369332"/>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tr-TR" sz="1800" b="1" dirty="0">
                <a:solidFill>
                  <a:schemeClr val="lt1"/>
                </a:solidFill>
                <a:latin typeface="Candara"/>
                <a:ea typeface="Candara"/>
                <a:cs typeface="B Nazanin" panose="00000700000000000000" pitchFamily="2" charset="-78"/>
                <a:sym typeface="Candara"/>
              </a:rPr>
              <a:t>TEMP</a:t>
            </a:r>
            <a:endParaRPr sz="1800" b="1" dirty="0">
              <a:solidFill>
                <a:schemeClr val="lt1"/>
              </a:solidFill>
              <a:latin typeface="Candara"/>
              <a:ea typeface="Candara"/>
              <a:cs typeface="B Nazanin" panose="00000700000000000000" pitchFamily="2" charset="-78"/>
              <a:sym typeface="Candara"/>
            </a:endParaRPr>
          </a:p>
        </p:txBody>
      </p:sp>
      <p:sp>
        <p:nvSpPr>
          <p:cNvPr id="74" name="Google Shape;74;p11"/>
          <p:cNvSpPr txBox="1"/>
          <p:nvPr/>
        </p:nvSpPr>
        <p:spPr>
          <a:xfrm>
            <a:off x="7865606" y="3684213"/>
            <a:ext cx="680892" cy="369332"/>
          </a:xfrm>
          <a:prstGeom prst="rect">
            <a:avLst/>
          </a:prstGeom>
          <a:noFill/>
          <a:ln>
            <a:noFill/>
          </a:ln>
        </p:spPr>
        <p:txBody>
          <a:bodyPr spcFirstLastPara="1" wrap="square" lIns="91425" tIns="45700" rIns="91425" bIns="45700" anchor="t" anchorCtr="0">
            <a:noAutofit/>
          </a:bodyPr>
          <a:lstStyle/>
          <a:p>
            <a:pPr lvl="0" algn="ctr"/>
            <a:r>
              <a:rPr lang="fa-IR" sz="1800" b="1" dirty="0">
                <a:solidFill>
                  <a:schemeClr val="lt1"/>
                </a:solidFill>
                <a:latin typeface="Candara"/>
                <a:ea typeface="Candara"/>
                <a:cs typeface="B Nazanin" panose="00000700000000000000" pitchFamily="2" charset="-78"/>
                <a:sym typeface="Candara"/>
              </a:rPr>
              <a:t>دیر</a:t>
            </a:r>
            <a:endParaRPr sz="1800" b="1" dirty="0">
              <a:solidFill>
                <a:schemeClr val="lt1"/>
              </a:solidFill>
              <a:latin typeface="Candara"/>
              <a:ea typeface="Candara"/>
              <a:cs typeface="B Nazanin" panose="00000700000000000000" pitchFamily="2" charset="-78"/>
              <a:sym typeface="Candara"/>
            </a:endParaRPr>
          </a:p>
        </p:txBody>
      </p:sp>
      <p:sp>
        <p:nvSpPr>
          <p:cNvPr id="75" name="Google Shape;75;p11"/>
          <p:cNvSpPr txBox="1"/>
          <p:nvPr/>
        </p:nvSpPr>
        <p:spPr>
          <a:xfrm>
            <a:off x="5511789" y="2235773"/>
            <a:ext cx="3982200" cy="923400"/>
          </a:xfrm>
          <a:prstGeom prst="rect">
            <a:avLst/>
          </a:prstGeom>
          <a:noFill/>
          <a:ln>
            <a:noFill/>
          </a:ln>
        </p:spPr>
        <p:txBody>
          <a:bodyPr spcFirstLastPara="1" wrap="square" lIns="91425" tIns="45700" rIns="91425" bIns="45700" anchor="t" anchorCtr="0">
            <a:noAutofit/>
          </a:bodyPr>
          <a:lstStyle/>
          <a:p>
            <a:pPr lvl="0"/>
            <a:r>
              <a:rPr lang="fa-IR" sz="4000" dirty="0">
                <a:solidFill>
                  <a:srgbClr val="0074AE"/>
                </a:solidFill>
                <a:latin typeface="Candara"/>
                <a:ea typeface="Candara"/>
                <a:cs typeface="B Nazanin" panose="00000700000000000000" pitchFamily="2" charset="-78"/>
                <a:sym typeface="Candara"/>
              </a:rPr>
              <a:t>تم: ماشین اسپرت</a:t>
            </a:r>
            <a:endParaRPr sz="4000" dirty="0">
              <a:solidFill>
                <a:srgbClr val="0074AE"/>
              </a:solidFill>
              <a:latin typeface="Candara"/>
              <a:ea typeface="Candara"/>
              <a:cs typeface="B Nazanin" panose="00000700000000000000" pitchFamily="2" charset="-78"/>
              <a:sym typeface="Candara"/>
            </a:endParaRPr>
          </a:p>
        </p:txBody>
      </p:sp>
      <p:sp>
        <p:nvSpPr>
          <p:cNvPr id="2" name="Google Shape;75;p11">
            <a:extLst>
              <a:ext uri="{FF2B5EF4-FFF2-40B4-BE49-F238E27FC236}">
                <a16:creationId xmlns:a16="http://schemas.microsoft.com/office/drawing/2014/main" id="{303EC2C4-8CD9-6057-1F2C-0F436623A0DA}"/>
              </a:ext>
            </a:extLst>
          </p:cNvPr>
          <p:cNvSpPr txBox="1"/>
          <p:nvPr/>
        </p:nvSpPr>
        <p:spPr>
          <a:xfrm rot="20229747">
            <a:off x="4930259" y="923026"/>
            <a:ext cx="4572000" cy="923400"/>
          </a:xfrm>
          <a:prstGeom prst="rect">
            <a:avLst/>
          </a:prstGeom>
          <a:noFill/>
          <a:ln>
            <a:noFill/>
          </a:ln>
        </p:spPr>
        <p:txBody>
          <a:bodyPr spcFirstLastPara="1" wrap="square" lIns="91425" tIns="45700" rIns="91425" bIns="45700" anchor="t" anchorCtr="0">
            <a:noAutofit/>
          </a:bodyPr>
          <a:lstStyle/>
          <a:p>
            <a:pPr lvl="0"/>
            <a:r>
              <a:rPr lang="fa-IR" sz="4400" dirty="0">
                <a:solidFill>
                  <a:srgbClr val="0074AE"/>
                </a:solidFill>
                <a:latin typeface="Candara"/>
                <a:ea typeface="Candara"/>
                <a:cs typeface="B Nazanin" panose="00000700000000000000" pitchFamily="2" charset="-78"/>
                <a:sym typeface="Candara"/>
              </a:rPr>
              <a:t>قالب پاورپوینت خودرو</a:t>
            </a:r>
            <a:endParaRPr sz="4400" dirty="0">
              <a:solidFill>
                <a:srgbClr val="0074AE"/>
              </a:solidFill>
              <a:latin typeface="Candara"/>
              <a:ea typeface="Candara"/>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500"/>
                                        <p:tgtEl>
                                          <p:spTgt spid="75"/>
                                        </p:tgtEl>
                                      </p:cBhvr>
                                    </p:animEffect>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67"/>
                                        </p:tgtEl>
                                        <p:attrNameLst>
                                          <p:attrName>style.visibility</p:attrName>
                                        </p:attrNameLst>
                                      </p:cBhvr>
                                      <p:to>
                                        <p:strVal val="visible"/>
                                      </p:to>
                                    </p:set>
                                    <p:anim calcmode="lin" valueType="num">
                                      <p:cBhvr additive="base">
                                        <p:cTn id="15" dur="500"/>
                                        <p:tgtEl>
                                          <p:spTgt spid="67"/>
                                        </p:tgtEl>
                                        <p:attrNameLst>
                                          <p:attrName>ppt_w</p:attrName>
                                        </p:attrNameLst>
                                      </p:cBhvr>
                                      <p:tavLst>
                                        <p:tav tm="0">
                                          <p:val>
                                            <p:strVal val="0"/>
                                          </p:val>
                                        </p:tav>
                                        <p:tav tm="100000">
                                          <p:val>
                                            <p:strVal val="#ppt_w"/>
                                          </p:val>
                                        </p:tav>
                                      </p:tavLst>
                                    </p:anim>
                                    <p:anim calcmode="lin" valueType="num">
                                      <p:cBhvr additive="base">
                                        <p:cTn id="16" dur="500"/>
                                        <p:tgtEl>
                                          <p:spTgt spid="67"/>
                                        </p:tgtEl>
                                        <p:attrNameLst>
                                          <p:attrName>ppt_h</p:attrName>
                                        </p:attrNameLst>
                                      </p:cBhvr>
                                      <p:tavLst>
                                        <p:tav tm="0">
                                          <p:val>
                                            <p:strVal val="0"/>
                                          </p:val>
                                        </p:tav>
                                        <p:tav tm="100000">
                                          <p:val>
                                            <p:strVal val="#ppt_h"/>
                                          </p:val>
                                        </p:tav>
                                      </p:tavLst>
                                    </p:anim>
                                  </p:childTnLst>
                                </p:cTn>
                              </p:par>
                            </p:childTnLst>
                          </p:cTn>
                        </p:par>
                        <p:par>
                          <p:cTn id="17" fill="hold">
                            <p:stCondLst>
                              <p:cond delay="1500"/>
                            </p:stCondLst>
                            <p:childTnLst>
                              <p:par>
                                <p:cTn id="18" presetID="23" presetClass="entr" presetSubtype="16" fill="hold" nodeType="afterEffect">
                                  <p:stCondLst>
                                    <p:cond delay="0"/>
                                  </p:stCondLst>
                                  <p:childTnLst>
                                    <p:set>
                                      <p:cBhvr>
                                        <p:cTn id="19" dur="1" fill="hold">
                                          <p:stCondLst>
                                            <p:cond delay="0"/>
                                          </p:stCondLst>
                                        </p:cTn>
                                        <p:tgtEl>
                                          <p:spTgt spid="68"/>
                                        </p:tgtEl>
                                        <p:attrNameLst>
                                          <p:attrName>style.visibility</p:attrName>
                                        </p:attrNameLst>
                                      </p:cBhvr>
                                      <p:to>
                                        <p:strVal val="visible"/>
                                      </p:to>
                                    </p:set>
                                    <p:anim calcmode="lin" valueType="num">
                                      <p:cBhvr additive="base">
                                        <p:cTn id="20" dur="500"/>
                                        <p:tgtEl>
                                          <p:spTgt spid="68"/>
                                        </p:tgtEl>
                                        <p:attrNameLst>
                                          <p:attrName>ppt_w</p:attrName>
                                        </p:attrNameLst>
                                      </p:cBhvr>
                                      <p:tavLst>
                                        <p:tav tm="0">
                                          <p:val>
                                            <p:strVal val="0"/>
                                          </p:val>
                                        </p:tav>
                                        <p:tav tm="100000">
                                          <p:val>
                                            <p:strVal val="#ppt_w"/>
                                          </p:val>
                                        </p:tav>
                                      </p:tavLst>
                                    </p:anim>
                                    <p:anim calcmode="lin" valueType="num">
                                      <p:cBhvr additive="base">
                                        <p:cTn id="21" dur="500"/>
                                        <p:tgtEl>
                                          <p:spTgt spid="68"/>
                                        </p:tgtEl>
                                        <p:attrNameLst>
                                          <p:attrName>ppt_h</p:attrName>
                                        </p:attrNameLst>
                                      </p:cBhvr>
                                      <p:tavLst>
                                        <p:tav tm="0">
                                          <p:val>
                                            <p:strVal val="0"/>
                                          </p:val>
                                        </p:tav>
                                        <p:tav tm="100000">
                                          <p:val>
                                            <p:strVal val="#ppt_h"/>
                                          </p:val>
                                        </p:tav>
                                      </p:tavLst>
                                    </p:anim>
                                  </p:childTnLst>
                                </p:cTn>
                              </p:par>
                            </p:childTnLst>
                          </p:cTn>
                        </p:par>
                        <p:par>
                          <p:cTn id="22" fill="hold">
                            <p:stCondLst>
                              <p:cond delay="2000"/>
                            </p:stCondLst>
                            <p:childTnLst>
                              <p:par>
                                <p:cTn id="23" presetID="23" presetClass="entr" presetSubtype="16" fill="hold" nodeType="afterEffect">
                                  <p:stCondLst>
                                    <p:cond delay="0"/>
                                  </p:stCondLst>
                                  <p:childTnLst>
                                    <p:set>
                                      <p:cBhvr>
                                        <p:cTn id="24" dur="1" fill="hold">
                                          <p:stCondLst>
                                            <p:cond delay="0"/>
                                          </p:stCondLst>
                                        </p:cTn>
                                        <p:tgtEl>
                                          <p:spTgt spid="69"/>
                                        </p:tgtEl>
                                        <p:attrNameLst>
                                          <p:attrName>style.visibility</p:attrName>
                                        </p:attrNameLst>
                                      </p:cBhvr>
                                      <p:to>
                                        <p:strVal val="visible"/>
                                      </p:to>
                                    </p:set>
                                    <p:anim calcmode="lin" valueType="num">
                                      <p:cBhvr additive="base">
                                        <p:cTn id="25" dur="500"/>
                                        <p:tgtEl>
                                          <p:spTgt spid="69"/>
                                        </p:tgtEl>
                                        <p:attrNameLst>
                                          <p:attrName>ppt_w</p:attrName>
                                        </p:attrNameLst>
                                      </p:cBhvr>
                                      <p:tavLst>
                                        <p:tav tm="0">
                                          <p:val>
                                            <p:strVal val="0"/>
                                          </p:val>
                                        </p:tav>
                                        <p:tav tm="100000">
                                          <p:val>
                                            <p:strVal val="#ppt_w"/>
                                          </p:val>
                                        </p:tav>
                                      </p:tavLst>
                                    </p:anim>
                                    <p:anim calcmode="lin" valueType="num">
                                      <p:cBhvr additive="base">
                                        <p:cTn id="26" dur="500"/>
                                        <p:tgtEl>
                                          <p:spTgt spid="69"/>
                                        </p:tgtEl>
                                        <p:attrNameLst>
                                          <p:attrName>ppt_h</p:attrName>
                                        </p:attrNameLst>
                                      </p:cBhvr>
                                      <p:tavLst>
                                        <p:tav tm="0">
                                          <p:val>
                                            <p:strVal val="0"/>
                                          </p:val>
                                        </p:tav>
                                        <p:tav tm="100000">
                                          <p:val>
                                            <p:strVal val="#ppt_h"/>
                                          </p:val>
                                        </p:tav>
                                      </p:tavLst>
                                    </p:anim>
                                  </p:childTnLst>
                                </p:cTn>
                              </p:par>
                            </p:childTnLst>
                          </p:cTn>
                        </p:par>
                        <p:par>
                          <p:cTn id="27" fill="hold">
                            <p:stCondLst>
                              <p:cond delay="2500"/>
                            </p:stCondLst>
                            <p:childTnLst>
                              <p:par>
                                <p:cTn id="28" presetID="23" presetClass="entr" presetSubtype="16" fill="hold" nodeType="afterEffect">
                                  <p:stCondLst>
                                    <p:cond delay="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500"/>
                                        <p:tgtEl>
                                          <p:spTgt spid="70"/>
                                        </p:tgtEl>
                                        <p:attrNameLst>
                                          <p:attrName>ppt_w</p:attrName>
                                        </p:attrNameLst>
                                      </p:cBhvr>
                                      <p:tavLst>
                                        <p:tav tm="0">
                                          <p:val>
                                            <p:strVal val="0"/>
                                          </p:val>
                                        </p:tav>
                                        <p:tav tm="100000">
                                          <p:val>
                                            <p:strVal val="#ppt_w"/>
                                          </p:val>
                                        </p:tav>
                                      </p:tavLst>
                                    </p:anim>
                                    <p:anim calcmode="lin" valueType="num">
                                      <p:cBhvr additive="base">
                                        <p:cTn id="31" dur="500"/>
                                        <p:tgtEl>
                                          <p:spTgt spid="70"/>
                                        </p:tgtEl>
                                        <p:attrNameLst>
                                          <p:attrName>ppt_h</p:attrName>
                                        </p:attrNameLst>
                                      </p:cBhvr>
                                      <p:tavLst>
                                        <p:tav tm="0">
                                          <p:val>
                                            <p:strVal val="0"/>
                                          </p:val>
                                        </p:tav>
                                        <p:tav tm="100000">
                                          <p:val>
                                            <p:strVal val="#ppt_h"/>
                                          </p:val>
                                        </p:tav>
                                      </p:tavLst>
                                    </p:anim>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71"/>
                                        </p:tgtEl>
                                        <p:attrNameLst>
                                          <p:attrName>style.visibility</p:attrName>
                                        </p:attrNameLst>
                                      </p:cBhvr>
                                      <p:to>
                                        <p:strVal val="visible"/>
                                      </p:to>
                                    </p:set>
                                    <p:animEffect transition="in" filter="fade">
                                      <p:cBhvr>
                                        <p:cTn id="35" dur="500"/>
                                        <p:tgtEl>
                                          <p:spTgt spid="71"/>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fade">
                                      <p:cBhvr>
                                        <p:cTn id="39" dur="500"/>
                                        <p:tgtEl>
                                          <p:spTgt spid="72"/>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fade">
                                      <p:cBhvr>
                                        <p:cTn id="43" dur="500"/>
                                        <p:tgtEl>
                                          <p:spTgt spid="73"/>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74"/>
                                        </p:tgtEl>
                                        <p:attrNameLst>
                                          <p:attrName>style.visibility</p:attrName>
                                        </p:attrNameLst>
                                      </p:cBhvr>
                                      <p:to>
                                        <p:strVal val="visible"/>
                                      </p:to>
                                    </p:set>
                                    <p:animEffect transition="in" filter="fade">
                                      <p:cBhvr>
                                        <p:cTn id="47" dur="500"/>
                                        <p:tgtEl>
                                          <p:spTgt spid="74"/>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66"/>
                                        </p:tgtEl>
                                        <p:attrNameLst>
                                          <p:attrName>style.visibility</p:attrName>
                                        </p:attrNameLst>
                                      </p:cBhvr>
                                      <p:to>
                                        <p:strVal val="visible"/>
                                      </p:to>
                                    </p:set>
                                    <p:animEffect transition="in" filter="fade">
                                      <p:cBhvr>
                                        <p:cTn id="51" dur="500"/>
                                        <p:tgtEl>
                                          <p:spTgt spid="66"/>
                                        </p:tgtEl>
                                      </p:cBhvr>
                                    </p:animEffect>
                                  </p:childTnLst>
                                </p:cTn>
                              </p:par>
                            </p:childTnLst>
                          </p:cTn>
                        </p:par>
                        <p:par>
                          <p:cTn id="52" fill="hold">
                            <p:stCondLst>
                              <p:cond delay="5500"/>
                            </p:stCondLst>
                            <p:childTnLst>
                              <p:par>
                                <p:cTn id="53" presetID="10" presetClass="entr" presetSubtype="0" fill="hold" nodeType="afterEffect">
                                  <p:stCondLst>
                                    <p:cond delay="0"/>
                                  </p:stCondLst>
                                  <p:childTnLst>
                                    <p:set>
                                      <p:cBhvr>
                                        <p:cTn id="54" dur="1" fill="hold">
                                          <p:stCondLst>
                                            <p:cond delay="0"/>
                                          </p:stCondLst>
                                        </p:cTn>
                                        <p:tgtEl>
                                          <p:spTgt spid="2"/>
                                        </p:tgtEl>
                                        <p:attrNameLst>
                                          <p:attrName>style.visibility</p:attrName>
                                        </p:attrNameLst>
                                      </p:cBhvr>
                                      <p:to>
                                        <p:strVal val="visible"/>
                                      </p:to>
                                    </p:set>
                                    <p:animEffect transition="in" filter="fade">
                                      <p:cBhvr>
                                        <p:cTn id="5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03"/>
        <p:cNvGrpSpPr/>
        <p:nvPr/>
      </p:nvGrpSpPr>
      <p:grpSpPr>
        <a:xfrm>
          <a:off x="0" y="0"/>
          <a:ext cx="0" cy="0"/>
          <a:chOff x="0" y="0"/>
          <a:chExt cx="0" cy="0"/>
        </a:xfrm>
      </p:grpSpPr>
      <p:grpSp>
        <p:nvGrpSpPr>
          <p:cNvPr id="304" name="Google Shape;304;p20"/>
          <p:cNvGrpSpPr/>
          <p:nvPr/>
        </p:nvGrpSpPr>
        <p:grpSpPr>
          <a:xfrm>
            <a:off x="1097426" y="1656646"/>
            <a:ext cx="3204614" cy="591515"/>
            <a:chOff x="2713211" y="755113"/>
            <a:chExt cx="4273932" cy="788892"/>
          </a:xfrm>
        </p:grpSpPr>
        <p:sp>
          <p:nvSpPr>
            <p:cNvPr id="305" name="Google Shape;305;p20"/>
            <p:cNvSpPr/>
            <p:nvPr/>
          </p:nvSpPr>
          <p:spPr>
            <a:xfrm>
              <a:off x="2713211" y="925441"/>
              <a:ext cx="4260897" cy="618564"/>
            </a:xfrm>
            <a:prstGeom prst="parallelogram">
              <a:avLst>
                <a:gd name="adj" fmla="val 25000"/>
              </a:avLst>
            </a:prstGeom>
            <a:gradFill>
              <a:gsLst>
                <a:gs pos="0">
                  <a:srgbClr val="000000">
                    <a:alpha val="26666"/>
                  </a:srgbClr>
                </a:gs>
                <a:gs pos="81000">
                  <a:srgbClr val="FFFFFF">
                    <a:alpha val="0"/>
                  </a:srgbClr>
                </a:gs>
                <a:gs pos="100000">
                  <a:srgbClr val="FFFFFF">
                    <a:alpha val="0"/>
                  </a:srgbClr>
                </a:gs>
              </a:gsLst>
              <a:lin ang="54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306" name="Google Shape;306;p20"/>
            <p:cNvSpPr/>
            <p:nvPr/>
          </p:nvSpPr>
          <p:spPr>
            <a:xfrm>
              <a:off x="2867297" y="907513"/>
              <a:ext cx="4119846" cy="71718"/>
            </a:xfrm>
            <a:prstGeom prst="rect">
              <a:avLst/>
            </a:prstGeom>
            <a:gradFill>
              <a:gsLst>
                <a:gs pos="0">
                  <a:srgbClr val="DBDBDB"/>
                </a:gs>
                <a:gs pos="100000">
                  <a:srgbClr val="EEEEEE"/>
                </a:gs>
              </a:gsLst>
              <a:lin ang="54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307" name="Google Shape;307;p20"/>
            <p:cNvSpPr/>
            <p:nvPr/>
          </p:nvSpPr>
          <p:spPr>
            <a:xfrm>
              <a:off x="2854261" y="755113"/>
              <a:ext cx="4119846" cy="134471"/>
            </a:xfrm>
            <a:prstGeom prst="trapezoid">
              <a:avLst>
                <a:gd name="adj" fmla="val 96749"/>
              </a:avLst>
            </a:prstGeom>
            <a:solidFill>
              <a:srgbClr val="F2F2F2"/>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grpSp>
      <p:sp>
        <p:nvSpPr>
          <p:cNvPr id="308" name="Google Shape;308;p20"/>
          <p:cNvSpPr txBox="1"/>
          <p:nvPr/>
        </p:nvSpPr>
        <p:spPr>
          <a:xfrm>
            <a:off x="3762390" y="1279631"/>
            <a:ext cx="582211" cy="338554"/>
          </a:xfrm>
          <a:prstGeom prst="rect">
            <a:avLst/>
          </a:prstGeom>
          <a:noFill/>
          <a:ln>
            <a:noFill/>
          </a:ln>
        </p:spPr>
        <p:txBody>
          <a:bodyPr spcFirstLastPara="1" wrap="square" lIns="91425" tIns="45700" rIns="91425" bIns="45700" anchor="ctr" anchorCtr="0">
            <a:noAutofit/>
          </a:bodyPr>
          <a:lstStyle/>
          <a:p>
            <a:pPr lvl="0" algn="l" rtl="1"/>
            <a:r>
              <a:rPr lang="fa-IR" sz="1600" b="1" dirty="0">
                <a:solidFill>
                  <a:srgbClr val="00B0F0"/>
                </a:solidFill>
                <a:latin typeface="Candara"/>
                <a:ea typeface="Candara"/>
                <a:cs typeface="B Nazanin" panose="00000700000000000000" pitchFamily="2" charset="-78"/>
                <a:sym typeface="Candara"/>
              </a:rPr>
              <a:t>هدف</a:t>
            </a:r>
            <a:endParaRPr sz="1600" b="1" dirty="0">
              <a:solidFill>
                <a:srgbClr val="00B0F0"/>
              </a:solidFill>
              <a:latin typeface="Candara"/>
              <a:ea typeface="Candara"/>
              <a:cs typeface="B Nazanin" panose="00000700000000000000" pitchFamily="2" charset="-78"/>
              <a:sym typeface="Candara"/>
            </a:endParaRPr>
          </a:p>
        </p:txBody>
      </p:sp>
      <p:sp>
        <p:nvSpPr>
          <p:cNvPr id="309" name="Google Shape;309;p20"/>
          <p:cNvSpPr txBox="1"/>
          <p:nvPr/>
        </p:nvSpPr>
        <p:spPr>
          <a:xfrm>
            <a:off x="7411447" y="1257826"/>
            <a:ext cx="693211" cy="338554"/>
          </a:xfrm>
          <a:prstGeom prst="rect">
            <a:avLst/>
          </a:prstGeom>
          <a:noFill/>
          <a:ln>
            <a:noFill/>
          </a:ln>
        </p:spPr>
        <p:txBody>
          <a:bodyPr spcFirstLastPara="1" wrap="square" lIns="91425" tIns="45700" rIns="91425" bIns="45700" anchor="ctr" anchorCtr="0">
            <a:noAutofit/>
          </a:bodyPr>
          <a:lstStyle/>
          <a:p>
            <a:pPr lvl="0" algn="l" rtl="1"/>
            <a:r>
              <a:rPr lang="fa-IR" sz="1600" b="1" dirty="0">
                <a:solidFill>
                  <a:srgbClr val="00B0F0"/>
                </a:solidFill>
                <a:latin typeface="Candara"/>
                <a:ea typeface="Candara"/>
                <a:cs typeface="B Nazanin" panose="00000700000000000000" pitchFamily="2" charset="-78"/>
                <a:sym typeface="Candara"/>
              </a:rPr>
              <a:t>سرمایه</a:t>
            </a:r>
            <a:endParaRPr sz="1600" b="1" dirty="0">
              <a:solidFill>
                <a:srgbClr val="00B0F0"/>
              </a:solidFill>
              <a:latin typeface="Candara"/>
              <a:ea typeface="Candara"/>
              <a:cs typeface="B Nazanin" panose="00000700000000000000" pitchFamily="2" charset="-78"/>
              <a:sym typeface="Candara"/>
            </a:endParaRPr>
          </a:p>
        </p:txBody>
      </p:sp>
      <p:sp>
        <p:nvSpPr>
          <p:cNvPr id="310" name="Google Shape;310;p20"/>
          <p:cNvSpPr txBox="1"/>
          <p:nvPr/>
        </p:nvSpPr>
        <p:spPr>
          <a:xfrm>
            <a:off x="3489879" y="2965906"/>
            <a:ext cx="854722" cy="338554"/>
          </a:xfrm>
          <a:prstGeom prst="rect">
            <a:avLst/>
          </a:prstGeom>
          <a:noFill/>
          <a:ln>
            <a:noFill/>
          </a:ln>
        </p:spPr>
        <p:txBody>
          <a:bodyPr spcFirstLastPara="1" wrap="square" lIns="91425" tIns="45700" rIns="91425" bIns="45700" anchor="ctr" anchorCtr="0">
            <a:noAutofit/>
          </a:bodyPr>
          <a:lstStyle/>
          <a:p>
            <a:pPr lvl="0" algn="l" rtl="1"/>
            <a:r>
              <a:rPr lang="fa-IR" sz="1600" b="1" dirty="0">
                <a:solidFill>
                  <a:srgbClr val="00B0F0"/>
                </a:solidFill>
                <a:latin typeface="Candara"/>
                <a:ea typeface="Candara"/>
                <a:cs typeface="B Nazanin" panose="00000700000000000000" pitchFamily="2" charset="-78"/>
                <a:sym typeface="Candara"/>
              </a:rPr>
              <a:t>رشد</a:t>
            </a:r>
            <a:endParaRPr sz="1600" b="1" dirty="0">
              <a:solidFill>
                <a:srgbClr val="00B0F0"/>
              </a:solidFill>
              <a:latin typeface="Candara"/>
              <a:ea typeface="Candara"/>
              <a:cs typeface="B Nazanin" panose="00000700000000000000" pitchFamily="2" charset="-78"/>
              <a:sym typeface="Candara"/>
            </a:endParaRPr>
          </a:p>
        </p:txBody>
      </p:sp>
      <p:sp>
        <p:nvSpPr>
          <p:cNvPr id="311" name="Google Shape;311;p20"/>
          <p:cNvSpPr txBox="1"/>
          <p:nvPr/>
        </p:nvSpPr>
        <p:spPr>
          <a:xfrm>
            <a:off x="7553623" y="2965906"/>
            <a:ext cx="551036" cy="338554"/>
          </a:xfrm>
          <a:prstGeom prst="rect">
            <a:avLst/>
          </a:prstGeom>
          <a:noFill/>
          <a:ln>
            <a:noFill/>
          </a:ln>
        </p:spPr>
        <p:txBody>
          <a:bodyPr spcFirstLastPara="1" wrap="square" lIns="91425" tIns="45700" rIns="91425" bIns="45700" anchor="ctr" anchorCtr="0">
            <a:noAutofit/>
          </a:bodyPr>
          <a:lstStyle/>
          <a:p>
            <a:pPr lvl="0" algn="l" rtl="1"/>
            <a:r>
              <a:rPr lang="fa-IR" sz="1600" b="1" dirty="0">
                <a:solidFill>
                  <a:srgbClr val="00B0F0"/>
                </a:solidFill>
                <a:latin typeface="Candara"/>
                <a:ea typeface="Candara"/>
                <a:cs typeface="B Nazanin" panose="00000700000000000000" pitchFamily="2" charset="-78"/>
                <a:sym typeface="Candara"/>
              </a:rPr>
              <a:t>ثابت</a:t>
            </a:r>
            <a:endParaRPr sz="1600" b="1" dirty="0">
              <a:solidFill>
                <a:srgbClr val="00B0F0"/>
              </a:solidFill>
              <a:latin typeface="Candara"/>
              <a:ea typeface="Candara"/>
              <a:cs typeface="B Nazanin" panose="00000700000000000000" pitchFamily="2" charset="-78"/>
              <a:sym typeface="Candara"/>
            </a:endParaRPr>
          </a:p>
        </p:txBody>
      </p:sp>
      <p:sp>
        <p:nvSpPr>
          <p:cNvPr id="312" name="Google Shape;312;p20"/>
          <p:cNvSpPr txBox="1"/>
          <p:nvPr/>
        </p:nvSpPr>
        <p:spPr>
          <a:xfrm>
            <a:off x="1114401" y="1914340"/>
            <a:ext cx="3221288" cy="30239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ما بازی را روی داستان دیجیتالی شما فشار می دهیم. با استفاده از مفهومی</a:t>
            </a:r>
            <a:endParaRPr sz="1050" dirty="0">
              <a:solidFill>
                <a:srgbClr val="7F7F7F"/>
              </a:solidFill>
              <a:latin typeface="Candara"/>
              <a:ea typeface="Candara"/>
              <a:cs typeface="B Nazanin" panose="00000700000000000000" pitchFamily="2" charset="-78"/>
              <a:sym typeface="Candara"/>
            </a:endParaRPr>
          </a:p>
        </p:txBody>
      </p:sp>
      <p:sp>
        <p:nvSpPr>
          <p:cNvPr id="313" name="Google Shape;313;p20"/>
          <p:cNvSpPr txBox="1"/>
          <p:nvPr/>
        </p:nvSpPr>
        <p:spPr>
          <a:xfrm>
            <a:off x="4914072" y="1914340"/>
            <a:ext cx="3221288" cy="512448"/>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ما یک رابطه کاربر-محصول قوی ایجاد می کنیم، رابطه ای طولانی و پربار.</a:t>
            </a:r>
            <a:endParaRPr sz="1050" dirty="0">
              <a:solidFill>
                <a:srgbClr val="7F7F7F"/>
              </a:solidFill>
              <a:latin typeface="Candara"/>
              <a:ea typeface="Candara"/>
              <a:cs typeface="B Nazanin" panose="00000700000000000000" pitchFamily="2" charset="-78"/>
              <a:sym typeface="Candara"/>
            </a:endParaRPr>
          </a:p>
        </p:txBody>
      </p:sp>
      <p:sp>
        <p:nvSpPr>
          <p:cNvPr id="314" name="Google Shape;314;p20"/>
          <p:cNvSpPr txBox="1"/>
          <p:nvPr/>
        </p:nvSpPr>
        <p:spPr>
          <a:xfrm>
            <a:off x="1114401" y="3614768"/>
            <a:ext cx="3221288" cy="512448"/>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ما یک رابطه کاربر-محصول قوی ایجاد می کنیم، رابطه ای طولانی و پربار.</a:t>
            </a:r>
            <a:endParaRPr sz="1050" dirty="0">
              <a:solidFill>
                <a:srgbClr val="7F7F7F"/>
              </a:solidFill>
              <a:latin typeface="Candara"/>
              <a:ea typeface="Candara"/>
              <a:cs typeface="B Nazanin" panose="00000700000000000000" pitchFamily="2" charset="-78"/>
              <a:sym typeface="Candara"/>
            </a:endParaRPr>
          </a:p>
        </p:txBody>
      </p:sp>
      <p:sp>
        <p:nvSpPr>
          <p:cNvPr id="315" name="Google Shape;315;p20"/>
          <p:cNvSpPr txBox="1"/>
          <p:nvPr/>
        </p:nvSpPr>
        <p:spPr>
          <a:xfrm>
            <a:off x="4914072" y="3614768"/>
            <a:ext cx="3221288" cy="302390"/>
          </a:xfrm>
          <a:prstGeom prst="rect">
            <a:avLst/>
          </a:prstGeom>
          <a:noFill/>
          <a:ln>
            <a:noFill/>
          </a:ln>
        </p:spPr>
        <p:txBody>
          <a:bodyPr spcFirstLastPara="1" wrap="square" lIns="91425" tIns="45700" rIns="91425" bIns="45700" anchor="t"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ما بازی را روی داستان دیجیتالی شما فشار می دهیم. با استفاده از مفهومی</a:t>
            </a:r>
            <a:endParaRPr sz="1050" dirty="0">
              <a:solidFill>
                <a:srgbClr val="7F7F7F"/>
              </a:solidFill>
              <a:latin typeface="Candara"/>
              <a:ea typeface="Candara"/>
              <a:cs typeface="B Nazanin" panose="00000700000000000000" pitchFamily="2" charset="-78"/>
              <a:sym typeface="Candara"/>
            </a:endParaRPr>
          </a:p>
        </p:txBody>
      </p:sp>
      <p:grpSp>
        <p:nvGrpSpPr>
          <p:cNvPr id="316" name="Google Shape;316;p20"/>
          <p:cNvGrpSpPr/>
          <p:nvPr/>
        </p:nvGrpSpPr>
        <p:grpSpPr>
          <a:xfrm>
            <a:off x="4736200" y="1654249"/>
            <a:ext cx="3291284" cy="593912"/>
            <a:chOff x="2597621" y="755113"/>
            <a:chExt cx="4389522" cy="792089"/>
          </a:xfrm>
        </p:grpSpPr>
        <p:sp>
          <p:nvSpPr>
            <p:cNvPr id="317" name="Google Shape;317;p20"/>
            <p:cNvSpPr/>
            <p:nvPr/>
          </p:nvSpPr>
          <p:spPr>
            <a:xfrm>
              <a:off x="2597621" y="928638"/>
              <a:ext cx="4260897" cy="618564"/>
            </a:xfrm>
            <a:prstGeom prst="parallelogram">
              <a:avLst>
                <a:gd name="adj" fmla="val 25000"/>
              </a:avLst>
            </a:prstGeom>
            <a:gradFill>
              <a:gsLst>
                <a:gs pos="0">
                  <a:srgbClr val="000000">
                    <a:alpha val="26666"/>
                  </a:srgbClr>
                </a:gs>
                <a:gs pos="81000">
                  <a:srgbClr val="FFFFFF">
                    <a:alpha val="0"/>
                  </a:srgbClr>
                </a:gs>
                <a:gs pos="100000">
                  <a:srgbClr val="FFFFFF">
                    <a:alpha val="0"/>
                  </a:srgbClr>
                </a:gs>
              </a:gsLst>
              <a:lin ang="54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dirty="0">
                <a:solidFill>
                  <a:schemeClr val="lt1"/>
                </a:solidFill>
                <a:latin typeface="Candara"/>
                <a:ea typeface="Candara"/>
                <a:cs typeface="B Nazanin" panose="00000700000000000000" pitchFamily="2" charset="-78"/>
                <a:sym typeface="Candara"/>
              </a:endParaRPr>
            </a:p>
          </p:txBody>
        </p:sp>
        <p:sp>
          <p:nvSpPr>
            <p:cNvPr id="318" name="Google Shape;318;p20"/>
            <p:cNvSpPr/>
            <p:nvPr/>
          </p:nvSpPr>
          <p:spPr>
            <a:xfrm>
              <a:off x="2867297" y="907513"/>
              <a:ext cx="4119846" cy="71718"/>
            </a:xfrm>
            <a:prstGeom prst="rect">
              <a:avLst/>
            </a:prstGeom>
            <a:gradFill>
              <a:gsLst>
                <a:gs pos="0">
                  <a:srgbClr val="DBDBDB"/>
                </a:gs>
                <a:gs pos="100000">
                  <a:srgbClr val="EEEEEE"/>
                </a:gs>
              </a:gsLst>
              <a:lin ang="54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319" name="Google Shape;319;p20"/>
            <p:cNvSpPr/>
            <p:nvPr/>
          </p:nvSpPr>
          <p:spPr>
            <a:xfrm>
              <a:off x="2854261" y="755113"/>
              <a:ext cx="4119846" cy="134471"/>
            </a:xfrm>
            <a:prstGeom prst="trapezoid">
              <a:avLst>
                <a:gd name="adj" fmla="val 96749"/>
              </a:avLst>
            </a:prstGeom>
            <a:solidFill>
              <a:srgbClr val="F2F2F2"/>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grpSp>
      <p:grpSp>
        <p:nvGrpSpPr>
          <p:cNvPr id="320" name="Google Shape;320;p20"/>
          <p:cNvGrpSpPr/>
          <p:nvPr/>
        </p:nvGrpSpPr>
        <p:grpSpPr>
          <a:xfrm>
            <a:off x="4509032" y="2643073"/>
            <a:ext cx="3595627" cy="1337669"/>
            <a:chOff x="2854261" y="755113"/>
            <a:chExt cx="4795419" cy="1784023"/>
          </a:xfrm>
        </p:grpSpPr>
        <p:sp>
          <p:nvSpPr>
            <p:cNvPr id="321" name="Google Shape;321;p20"/>
            <p:cNvSpPr/>
            <p:nvPr/>
          </p:nvSpPr>
          <p:spPr>
            <a:xfrm>
              <a:off x="3388783" y="1920572"/>
              <a:ext cx="4260897" cy="618564"/>
            </a:xfrm>
            <a:prstGeom prst="parallelogram">
              <a:avLst>
                <a:gd name="adj" fmla="val 25000"/>
              </a:avLst>
            </a:prstGeom>
            <a:gradFill>
              <a:gsLst>
                <a:gs pos="0">
                  <a:srgbClr val="000000">
                    <a:alpha val="26666"/>
                  </a:srgbClr>
                </a:gs>
                <a:gs pos="81000">
                  <a:srgbClr val="FFFFFF">
                    <a:alpha val="0"/>
                  </a:srgbClr>
                </a:gs>
                <a:gs pos="100000">
                  <a:srgbClr val="FFFFFF">
                    <a:alpha val="0"/>
                  </a:srgbClr>
                </a:gs>
              </a:gsLst>
              <a:lin ang="54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dirty="0">
                <a:solidFill>
                  <a:srgbClr val="7F7F7F"/>
                </a:solidFill>
                <a:latin typeface="Candara"/>
                <a:ea typeface="Candara"/>
                <a:cs typeface="B Nazanin" panose="00000700000000000000" pitchFamily="2" charset="-78"/>
                <a:sym typeface="Candara"/>
              </a:endParaRPr>
            </a:p>
          </p:txBody>
        </p:sp>
        <p:sp>
          <p:nvSpPr>
            <p:cNvPr id="322" name="Google Shape;322;p20"/>
            <p:cNvSpPr/>
            <p:nvPr/>
          </p:nvSpPr>
          <p:spPr>
            <a:xfrm>
              <a:off x="2867297" y="907513"/>
              <a:ext cx="4119846" cy="71718"/>
            </a:xfrm>
            <a:prstGeom prst="rect">
              <a:avLst/>
            </a:prstGeom>
            <a:gradFill>
              <a:gsLst>
                <a:gs pos="0">
                  <a:srgbClr val="DBDBDB"/>
                </a:gs>
                <a:gs pos="100000">
                  <a:srgbClr val="EEEEEE"/>
                </a:gs>
              </a:gsLst>
              <a:lin ang="54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7F7F7F"/>
                </a:solidFill>
                <a:latin typeface="Candara"/>
                <a:ea typeface="Candara"/>
                <a:cs typeface="B Nazanin" panose="00000700000000000000" pitchFamily="2" charset="-78"/>
                <a:sym typeface="Candara"/>
              </a:endParaRPr>
            </a:p>
          </p:txBody>
        </p:sp>
        <p:sp>
          <p:nvSpPr>
            <p:cNvPr id="323" name="Google Shape;323;p20"/>
            <p:cNvSpPr/>
            <p:nvPr/>
          </p:nvSpPr>
          <p:spPr>
            <a:xfrm>
              <a:off x="2854261" y="755113"/>
              <a:ext cx="4119846" cy="134471"/>
            </a:xfrm>
            <a:prstGeom prst="trapezoid">
              <a:avLst>
                <a:gd name="adj" fmla="val 96749"/>
              </a:avLst>
            </a:prstGeom>
            <a:solidFill>
              <a:srgbClr val="F2F2F2"/>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7F7F7F"/>
                </a:solidFill>
                <a:latin typeface="Candara"/>
                <a:ea typeface="Candara"/>
                <a:cs typeface="B Nazanin" panose="00000700000000000000" pitchFamily="2" charset="-78"/>
                <a:sym typeface="Candara"/>
              </a:endParaRPr>
            </a:p>
          </p:txBody>
        </p:sp>
      </p:grpSp>
      <p:grpSp>
        <p:nvGrpSpPr>
          <p:cNvPr id="324" name="Google Shape;324;p20"/>
          <p:cNvGrpSpPr/>
          <p:nvPr/>
        </p:nvGrpSpPr>
        <p:grpSpPr>
          <a:xfrm>
            <a:off x="1097426" y="3342153"/>
            <a:ext cx="3204614" cy="591515"/>
            <a:chOff x="2713211" y="755113"/>
            <a:chExt cx="4273932" cy="788892"/>
          </a:xfrm>
        </p:grpSpPr>
        <p:sp>
          <p:nvSpPr>
            <p:cNvPr id="325" name="Google Shape;325;p20"/>
            <p:cNvSpPr/>
            <p:nvPr/>
          </p:nvSpPr>
          <p:spPr>
            <a:xfrm>
              <a:off x="2713211" y="925441"/>
              <a:ext cx="4260897" cy="618564"/>
            </a:xfrm>
            <a:prstGeom prst="parallelogram">
              <a:avLst>
                <a:gd name="adj" fmla="val 25000"/>
              </a:avLst>
            </a:prstGeom>
            <a:gradFill>
              <a:gsLst>
                <a:gs pos="0">
                  <a:srgbClr val="000000">
                    <a:alpha val="26666"/>
                  </a:srgbClr>
                </a:gs>
                <a:gs pos="81000">
                  <a:srgbClr val="FFFFFF">
                    <a:alpha val="0"/>
                  </a:srgbClr>
                </a:gs>
                <a:gs pos="100000">
                  <a:srgbClr val="FFFFFF">
                    <a:alpha val="0"/>
                  </a:srgbClr>
                </a:gs>
              </a:gsLst>
              <a:lin ang="54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7F7F7F"/>
                </a:solidFill>
                <a:latin typeface="Candara"/>
                <a:ea typeface="Candara"/>
                <a:cs typeface="B Nazanin" panose="00000700000000000000" pitchFamily="2" charset="-78"/>
                <a:sym typeface="Candara"/>
              </a:endParaRPr>
            </a:p>
          </p:txBody>
        </p:sp>
        <p:sp>
          <p:nvSpPr>
            <p:cNvPr id="326" name="Google Shape;326;p20"/>
            <p:cNvSpPr/>
            <p:nvPr/>
          </p:nvSpPr>
          <p:spPr>
            <a:xfrm>
              <a:off x="2867297" y="907513"/>
              <a:ext cx="4119846" cy="71718"/>
            </a:xfrm>
            <a:prstGeom prst="rect">
              <a:avLst/>
            </a:prstGeom>
            <a:gradFill>
              <a:gsLst>
                <a:gs pos="0">
                  <a:srgbClr val="DBDBDB"/>
                </a:gs>
                <a:gs pos="100000">
                  <a:srgbClr val="EEEEEE"/>
                </a:gs>
              </a:gsLst>
              <a:lin ang="54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7F7F7F"/>
                </a:solidFill>
                <a:latin typeface="Candara"/>
                <a:ea typeface="Candara"/>
                <a:cs typeface="B Nazanin" panose="00000700000000000000" pitchFamily="2" charset="-78"/>
                <a:sym typeface="Candara"/>
              </a:endParaRPr>
            </a:p>
          </p:txBody>
        </p:sp>
        <p:sp>
          <p:nvSpPr>
            <p:cNvPr id="327" name="Google Shape;327;p20"/>
            <p:cNvSpPr/>
            <p:nvPr/>
          </p:nvSpPr>
          <p:spPr>
            <a:xfrm>
              <a:off x="2854261" y="755113"/>
              <a:ext cx="4119846" cy="134471"/>
            </a:xfrm>
            <a:prstGeom prst="trapezoid">
              <a:avLst>
                <a:gd name="adj" fmla="val 96749"/>
              </a:avLst>
            </a:prstGeom>
            <a:solidFill>
              <a:srgbClr val="F2F2F2"/>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7F7F7F"/>
                </a:solidFill>
                <a:latin typeface="Candara"/>
                <a:ea typeface="Candara"/>
                <a:cs typeface="B Nazanin" panose="00000700000000000000" pitchFamily="2" charset="-78"/>
                <a:sym typeface="Candara"/>
              </a:endParaRPr>
            </a:p>
          </p:txBody>
        </p:sp>
      </p:grpSp>
      <p:sp>
        <p:nvSpPr>
          <p:cNvPr id="328" name="Google Shape;328;p20"/>
          <p:cNvSpPr/>
          <p:nvPr/>
        </p:nvSpPr>
        <p:spPr>
          <a:xfrm>
            <a:off x="1272179" y="2818585"/>
            <a:ext cx="614365" cy="566520"/>
          </a:xfrm>
          <a:custGeom>
            <a:avLst/>
            <a:gdLst/>
            <a:ahLst/>
            <a:cxnLst/>
            <a:rect l="l" t="t" r="r" b="b"/>
            <a:pathLst>
              <a:path w="525" h="473" extrusionOk="0">
                <a:moveTo>
                  <a:pt x="442" y="185"/>
                </a:moveTo>
                <a:lnTo>
                  <a:pt x="442" y="40"/>
                </a:lnTo>
                <a:lnTo>
                  <a:pt x="343" y="40"/>
                </a:lnTo>
                <a:lnTo>
                  <a:pt x="343" y="83"/>
                </a:lnTo>
                <a:lnTo>
                  <a:pt x="262" y="0"/>
                </a:lnTo>
                <a:lnTo>
                  <a:pt x="0" y="267"/>
                </a:lnTo>
                <a:lnTo>
                  <a:pt x="59" y="267"/>
                </a:lnTo>
                <a:lnTo>
                  <a:pt x="59" y="473"/>
                </a:lnTo>
                <a:lnTo>
                  <a:pt x="165" y="473"/>
                </a:lnTo>
                <a:lnTo>
                  <a:pt x="165" y="326"/>
                </a:lnTo>
                <a:lnTo>
                  <a:pt x="359" y="326"/>
                </a:lnTo>
                <a:lnTo>
                  <a:pt x="359" y="473"/>
                </a:lnTo>
                <a:lnTo>
                  <a:pt x="466" y="473"/>
                </a:lnTo>
                <a:lnTo>
                  <a:pt x="466" y="267"/>
                </a:lnTo>
                <a:lnTo>
                  <a:pt x="525" y="267"/>
                </a:lnTo>
                <a:lnTo>
                  <a:pt x="442" y="185"/>
                </a:ln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nvGrpSpPr>
          <p:cNvPr id="329" name="Google Shape;329;p20"/>
          <p:cNvGrpSpPr/>
          <p:nvPr/>
        </p:nvGrpSpPr>
        <p:grpSpPr>
          <a:xfrm>
            <a:off x="1264602" y="1090355"/>
            <a:ext cx="715110" cy="628138"/>
            <a:chOff x="7545388" y="1652587"/>
            <a:chExt cx="822325" cy="722313"/>
          </a:xfrm>
        </p:grpSpPr>
        <p:sp>
          <p:nvSpPr>
            <p:cNvPr id="330" name="Google Shape;330;p20"/>
            <p:cNvSpPr/>
            <p:nvPr/>
          </p:nvSpPr>
          <p:spPr>
            <a:xfrm>
              <a:off x="7773988" y="2282825"/>
              <a:ext cx="365125" cy="92075"/>
            </a:xfrm>
            <a:custGeom>
              <a:avLst/>
              <a:gdLst/>
              <a:ahLst/>
              <a:cxnLst/>
              <a:rect l="l" t="t" r="r" b="b"/>
              <a:pathLst>
                <a:path w="120" h="30" extrusionOk="0">
                  <a:moveTo>
                    <a:pt x="106" y="11"/>
                  </a:moveTo>
                  <a:cubicBezTo>
                    <a:pt x="97" y="11"/>
                    <a:pt x="97" y="11"/>
                    <a:pt x="97" y="11"/>
                  </a:cubicBezTo>
                  <a:cubicBezTo>
                    <a:pt x="97" y="0"/>
                    <a:pt x="97" y="0"/>
                    <a:pt x="97" y="0"/>
                  </a:cubicBezTo>
                  <a:cubicBezTo>
                    <a:pt x="23" y="0"/>
                    <a:pt x="23" y="0"/>
                    <a:pt x="23" y="0"/>
                  </a:cubicBezTo>
                  <a:cubicBezTo>
                    <a:pt x="23" y="11"/>
                    <a:pt x="23" y="11"/>
                    <a:pt x="23" y="11"/>
                  </a:cubicBezTo>
                  <a:cubicBezTo>
                    <a:pt x="14" y="11"/>
                    <a:pt x="14" y="11"/>
                    <a:pt x="14" y="11"/>
                  </a:cubicBezTo>
                  <a:cubicBezTo>
                    <a:pt x="6" y="11"/>
                    <a:pt x="0" y="20"/>
                    <a:pt x="0" y="30"/>
                  </a:cubicBezTo>
                  <a:cubicBezTo>
                    <a:pt x="120" y="30"/>
                    <a:pt x="120" y="30"/>
                    <a:pt x="120" y="30"/>
                  </a:cubicBezTo>
                  <a:cubicBezTo>
                    <a:pt x="120" y="20"/>
                    <a:pt x="114" y="11"/>
                    <a:pt x="106" y="11"/>
                  </a:cubicBez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331" name="Google Shape;331;p20"/>
            <p:cNvSpPr/>
            <p:nvPr/>
          </p:nvSpPr>
          <p:spPr>
            <a:xfrm>
              <a:off x="7545388" y="1652587"/>
              <a:ext cx="822325" cy="612775"/>
            </a:xfrm>
            <a:custGeom>
              <a:avLst/>
              <a:gdLst/>
              <a:ahLst/>
              <a:cxnLst/>
              <a:rect l="l" t="t" r="r" b="b"/>
              <a:pathLst>
                <a:path w="270" h="201" extrusionOk="0">
                  <a:moveTo>
                    <a:pt x="251" y="0"/>
                  </a:moveTo>
                  <a:cubicBezTo>
                    <a:pt x="19" y="0"/>
                    <a:pt x="19" y="0"/>
                    <a:pt x="19" y="0"/>
                  </a:cubicBezTo>
                  <a:cubicBezTo>
                    <a:pt x="9" y="0"/>
                    <a:pt x="0" y="9"/>
                    <a:pt x="0" y="19"/>
                  </a:cubicBezTo>
                  <a:cubicBezTo>
                    <a:pt x="0" y="183"/>
                    <a:pt x="0" y="183"/>
                    <a:pt x="0" y="183"/>
                  </a:cubicBezTo>
                  <a:cubicBezTo>
                    <a:pt x="0" y="193"/>
                    <a:pt x="9" y="201"/>
                    <a:pt x="19" y="201"/>
                  </a:cubicBezTo>
                  <a:cubicBezTo>
                    <a:pt x="251" y="201"/>
                    <a:pt x="251" y="201"/>
                    <a:pt x="251" y="201"/>
                  </a:cubicBezTo>
                  <a:cubicBezTo>
                    <a:pt x="261" y="201"/>
                    <a:pt x="270" y="193"/>
                    <a:pt x="270" y="183"/>
                  </a:cubicBezTo>
                  <a:cubicBezTo>
                    <a:pt x="270" y="19"/>
                    <a:pt x="270" y="19"/>
                    <a:pt x="270" y="19"/>
                  </a:cubicBezTo>
                  <a:cubicBezTo>
                    <a:pt x="270" y="9"/>
                    <a:pt x="261" y="0"/>
                    <a:pt x="251" y="0"/>
                  </a:cubicBezTo>
                  <a:close/>
                  <a:moveTo>
                    <a:pt x="135" y="183"/>
                  </a:moveTo>
                  <a:cubicBezTo>
                    <a:pt x="131" y="183"/>
                    <a:pt x="128" y="180"/>
                    <a:pt x="128" y="176"/>
                  </a:cubicBezTo>
                  <a:cubicBezTo>
                    <a:pt x="128" y="172"/>
                    <a:pt x="131" y="169"/>
                    <a:pt x="135" y="169"/>
                  </a:cubicBezTo>
                  <a:cubicBezTo>
                    <a:pt x="139" y="169"/>
                    <a:pt x="142" y="172"/>
                    <a:pt x="142" y="176"/>
                  </a:cubicBezTo>
                  <a:cubicBezTo>
                    <a:pt x="142" y="180"/>
                    <a:pt x="139" y="183"/>
                    <a:pt x="135" y="183"/>
                  </a:cubicBezTo>
                  <a:close/>
                  <a:moveTo>
                    <a:pt x="254" y="146"/>
                  </a:moveTo>
                  <a:cubicBezTo>
                    <a:pt x="254" y="147"/>
                    <a:pt x="253" y="148"/>
                    <a:pt x="252" y="148"/>
                  </a:cubicBezTo>
                  <a:cubicBezTo>
                    <a:pt x="18" y="148"/>
                    <a:pt x="18" y="148"/>
                    <a:pt x="18" y="148"/>
                  </a:cubicBezTo>
                  <a:cubicBezTo>
                    <a:pt x="17" y="148"/>
                    <a:pt x="16" y="147"/>
                    <a:pt x="16" y="146"/>
                  </a:cubicBezTo>
                  <a:cubicBezTo>
                    <a:pt x="16" y="20"/>
                    <a:pt x="16" y="20"/>
                    <a:pt x="16" y="20"/>
                  </a:cubicBezTo>
                  <a:cubicBezTo>
                    <a:pt x="16" y="19"/>
                    <a:pt x="17" y="18"/>
                    <a:pt x="18" y="18"/>
                  </a:cubicBezTo>
                  <a:cubicBezTo>
                    <a:pt x="252" y="18"/>
                    <a:pt x="252" y="18"/>
                    <a:pt x="252" y="18"/>
                  </a:cubicBezTo>
                  <a:cubicBezTo>
                    <a:pt x="253" y="18"/>
                    <a:pt x="254" y="19"/>
                    <a:pt x="254" y="20"/>
                  </a:cubicBezTo>
                  <a:lnTo>
                    <a:pt x="254" y="146"/>
                  </a:ln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332" name="Google Shape;332;p20"/>
            <p:cNvSpPr/>
            <p:nvPr/>
          </p:nvSpPr>
          <p:spPr>
            <a:xfrm>
              <a:off x="7834313" y="1828800"/>
              <a:ext cx="244475" cy="115888"/>
            </a:xfrm>
            <a:custGeom>
              <a:avLst/>
              <a:gdLst/>
              <a:ahLst/>
              <a:cxnLst/>
              <a:rect l="l" t="t" r="r" b="b"/>
              <a:pathLst>
                <a:path w="80" h="38" extrusionOk="0">
                  <a:moveTo>
                    <a:pt x="4" y="20"/>
                  </a:moveTo>
                  <a:cubicBezTo>
                    <a:pt x="0" y="24"/>
                    <a:pt x="0" y="30"/>
                    <a:pt x="4" y="34"/>
                  </a:cubicBezTo>
                  <a:cubicBezTo>
                    <a:pt x="6" y="36"/>
                    <a:pt x="8" y="37"/>
                    <a:pt x="11" y="37"/>
                  </a:cubicBezTo>
                  <a:cubicBezTo>
                    <a:pt x="13" y="37"/>
                    <a:pt x="16" y="36"/>
                    <a:pt x="18" y="34"/>
                  </a:cubicBezTo>
                  <a:cubicBezTo>
                    <a:pt x="30" y="22"/>
                    <a:pt x="50" y="22"/>
                    <a:pt x="62" y="34"/>
                  </a:cubicBezTo>
                  <a:cubicBezTo>
                    <a:pt x="66" y="38"/>
                    <a:pt x="72" y="38"/>
                    <a:pt x="76" y="34"/>
                  </a:cubicBezTo>
                  <a:cubicBezTo>
                    <a:pt x="80" y="30"/>
                    <a:pt x="80" y="24"/>
                    <a:pt x="76" y="20"/>
                  </a:cubicBezTo>
                  <a:cubicBezTo>
                    <a:pt x="56" y="0"/>
                    <a:pt x="24" y="0"/>
                    <a:pt x="4" y="20"/>
                  </a:cubicBez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333" name="Google Shape;333;p20"/>
            <p:cNvSpPr/>
            <p:nvPr/>
          </p:nvSpPr>
          <p:spPr>
            <a:xfrm>
              <a:off x="7761288" y="1744662"/>
              <a:ext cx="390525" cy="127000"/>
            </a:xfrm>
            <a:custGeom>
              <a:avLst/>
              <a:gdLst/>
              <a:ahLst/>
              <a:cxnLst/>
              <a:rect l="l" t="t" r="r" b="b"/>
              <a:pathLst>
                <a:path w="128" h="42" extrusionOk="0">
                  <a:moveTo>
                    <a:pt x="64" y="0"/>
                  </a:moveTo>
                  <a:cubicBezTo>
                    <a:pt x="41" y="0"/>
                    <a:pt x="20" y="8"/>
                    <a:pt x="4" y="24"/>
                  </a:cubicBezTo>
                  <a:cubicBezTo>
                    <a:pt x="0" y="28"/>
                    <a:pt x="0" y="35"/>
                    <a:pt x="4" y="39"/>
                  </a:cubicBezTo>
                  <a:cubicBezTo>
                    <a:pt x="8" y="42"/>
                    <a:pt x="14" y="42"/>
                    <a:pt x="18" y="39"/>
                  </a:cubicBezTo>
                  <a:cubicBezTo>
                    <a:pt x="30" y="26"/>
                    <a:pt x="47" y="20"/>
                    <a:pt x="64" y="20"/>
                  </a:cubicBezTo>
                  <a:cubicBezTo>
                    <a:pt x="81" y="20"/>
                    <a:pt x="97" y="26"/>
                    <a:pt x="110" y="39"/>
                  </a:cubicBezTo>
                  <a:cubicBezTo>
                    <a:pt x="112" y="41"/>
                    <a:pt x="114" y="41"/>
                    <a:pt x="117" y="41"/>
                  </a:cubicBezTo>
                  <a:cubicBezTo>
                    <a:pt x="119" y="41"/>
                    <a:pt x="122" y="41"/>
                    <a:pt x="124" y="39"/>
                  </a:cubicBezTo>
                  <a:cubicBezTo>
                    <a:pt x="128" y="35"/>
                    <a:pt x="128" y="28"/>
                    <a:pt x="124" y="24"/>
                  </a:cubicBezTo>
                  <a:cubicBezTo>
                    <a:pt x="108" y="8"/>
                    <a:pt x="87" y="0"/>
                    <a:pt x="64" y="0"/>
                  </a:cubicBez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334" name="Google Shape;334;p20"/>
            <p:cNvSpPr/>
            <p:nvPr/>
          </p:nvSpPr>
          <p:spPr>
            <a:xfrm>
              <a:off x="7907338" y="1954212"/>
              <a:ext cx="104775" cy="100013"/>
            </a:xfrm>
            <a:custGeom>
              <a:avLst/>
              <a:gdLst/>
              <a:ahLst/>
              <a:cxnLst/>
              <a:rect l="l" t="t" r="r" b="b"/>
              <a:pathLst>
                <a:path w="34" h="33" extrusionOk="0">
                  <a:moveTo>
                    <a:pt x="6" y="6"/>
                  </a:moveTo>
                  <a:cubicBezTo>
                    <a:pt x="0" y="12"/>
                    <a:pt x="0" y="21"/>
                    <a:pt x="6" y="27"/>
                  </a:cubicBezTo>
                  <a:cubicBezTo>
                    <a:pt x="12" y="33"/>
                    <a:pt x="22" y="33"/>
                    <a:pt x="28" y="27"/>
                  </a:cubicBezTo>
                  <a:cubicBezTo>
                    <a:pt x="34" y="21"/>
                    <a:pt x="34" y="12"/>
                    <a:pt x="28" y="6"/>
                  </a:cubicBezTo>
                  <a:cubicBezTo>
                    <a:pt x="22" y="0"/>
                    <a:pt x="12" y="0"/>
                    <a:pt x="6" y="6"/>
                  </a:cubicBez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grpSp>
      <p:sp>
        <p:nvSpPr>
          <p:cNvPr id="335" name="Google Shape;335;p20"/>
          <p:cNvSpPr/>
          <p:nvPr/>
        </p:nvSpPr>
        <p:spPr>
          <a:xfrm>
            <a:off x="5046559" y="1059975"/>
            <a:ext cx="603897" cy="610445"/>
          </a:xfrm>
          <a:custGeom>
            <a:avLst/>
            <a:gdLst/>
            <a:ahLst/>
            <a:cxnLst/>
            <a:rect l="l" t="t" r="r" b="b"/>
            <a:pathLst>
              <a:path w="134" h="145" extrusionOk="0">
                <a:moveTo>
                  <a:pt x="126" y="100"/>
                </a:moveTo>
                <a:cubicBezTo>
                  <a:pt x="113" y="93"/>
                  <a:pt x="98" y="89"/>
                  <a:pt x="83" y="88"/>
                </a:cubicBezTo>
                <a:cubicBezTo>
                  <a:pt x="84" y="84"/>
                  <a:pt x="84" y="81"/>
                  <a:pt x="85" y="77"/>
                </a:cubicBezTo>
                <a:cubicBezTo>
                  <a:pt x="88" y="75"/>
                  <a:pt x="91" y="72"/>
                  <a:pt x="91" y="69"/>
                </a:cubicBezTo>
                <a:cubicBezTo>
                  <a:pt x="91" y="66"/>
                  <a:pt x="92" y="63"/>
                  <a:pt x="92" y="60"/>
                </a:cubicBezTo>
                <a:cubicBezTo>
                  <a:pt x="92" y="60"/>
                  <a:pt x="93" y="60"/>
                  <a:pt x="94" y="60"/>
                </a:cubicBezTo>
                <a:cubicBezTo>
                  <a:pt x="95" y="61"/>
                  <a:pt x="97" y="59"/>
                  <a:pt x="97" y="58"/>
                </a:cubicBezTo>
                <a:cubicBezTo>
                  <a:pt x="98" y="43"/>
                  <a:pt x="98" y="43"/>
                  <a:pt x="98" y="43"/>
                </a:cubicBezTo>
                <a:cubicBezTo>
                  <a:pt x="98" y="41"/>
                  <a:pt x="97" y="40"/>
                  <a:pt x="96" y="40"/>
                </a:cubicBezTo>
                <a:cubicBezTo>
                  <a:pt x="95" y="40"/>
                  <a:pt x="95" y="40"/>
                  <a:pt x="94" y="40"/>
                </a:cubicBezTo>
                <a:cubicBezTo>
                  <a:pt x="94" y="37"/>
                  <a:pt x="95" y="34"/>
                  <a:pt x="95" y="32"/>
                </a:cubicBezTo>
                <a:cubicBezTo>
                  <a:pt x="95" y="28"/>
                  <a:pt x="97" y="17"/>
                  <a:pt x="90" y="10"/>
                </a:cubicBezTo>
                <a:cubicBezTo>
                  <a:pt x="79" y="0"/>
                  <a:pt x="55" y="0"/>
                  <a:pt x="44" y="10"/>
                </a:cubicBezTo>
                <a:cubicBezTo>
                  <a:pt x="36" y="17"/>
                  <a:pt x="38" y="28"/>
                  <a:pt x="39" y="32"/>
                </a:cubicBezTo>
                <a:cubicBezTo>
                  <a:pt x="39" y="34"/>
                  <a:pt x="39" y="37"/>
                  <a:pt x="40" y="40"/>
                </a:cubicBezTo>
                <a:cubicBezTo>
                  <a:pt x="39" y="40"/>
                  <a:pt x="39" y="40"/>
                  <a:pt x="38" y="40"/>
                </a:cubicBezTo>
                <a:cubicBezTo>
                  <a:pt x="36" y="40"/>
                  <a:pt x="35" y="41"/>
                  <a:pt x="35" y="43"/>
                </a:cubicBezTo>
                <a:cubicBezTo>
                  <a:pt x="37" y="58"/>
                  <a:pt x="37" y="58"/>
                  <a:pt x="37" y="58"/>
                </a:cubicBezTo>
                <a:cubicBezTo>
                  <a:pt x="37" y="59"/>
                  <a:pt x="39" y="61"/>
                  <a:pt x="40" y="60"/>
                </a:cubicBezTo>
                <a:cubicBezTo>
                  <a:pt x="41" y="60"/>
                  <a:pt x="41" y="60"/>
                  <a:pt x="42" y="60"/>
                </a:cubicBezTo>
                <a:cubicBezTo>
                  <a:pt x="42" y="63"/>
                  <a:pt x="43" y="66"/>
                  <a:pt x="43" y="69"/>
                </a:cubicBezTo>
                <a:cubicBezTo>
                  <a:pt x="43" y="72"/>
                  <a:pt x="46" y="75"/>
                  <a:pt x="49" y="77"/>
                </a:cubicBezTo>
                <a:cubicBezTo>
                  <a:pt x="49" y="81"/>
                  <a:pt x="50" y="84"/>
                  <a:pt x="50" y="88"/>
                </a:cubicBezTo>
                <a:cubicBezTo>
                  <a:pt x="36" y="89"/>
                  <a:pt x="21" y="93"/>
                  <a:pt x="8" y="100"/>
                </a:cubicBezTo>
                <a:cubicBezTo>
                  <a:pt x="3" y="102"/>
                  <a:pt x="0" y="108"/>
                  <a:pt x="1" y="113"/>
                </a:cubicBezTo>
                <a:cubicBezTo>
                  <a:pt x="1" y="118"/>
                  <a:pt x="2" y="123"/>
                  <a:pt x="2" y="129"/>
                </a:cubicBezTo>
                <a:cubicBezTo>
                  <a:pt x="3" y="133"/>
                  <a:pt x="7" y="138"/>
                  <a:pt x="11" y="139"/>
                </a:cubicBezTo>
                <a:cubicBezTo>
                  <a:pt x="48" y="145"/>
                  <a:pt x="86" y="145"/>
                  <a:pt x="123" y="139"/>
                </a:cubicBezTo>
                <a:cubicBezTo>
                  <a:pt x="127" y="138"/>
                  <a:pt x="131" y="133"/>
                  <a:pt x="132" y="129"/>
                </a:cubicBezTo>
                <a:cubicBezTo>
                  <a:pt x="132" y="123"/>
                  <a:pt x="133" y="118"/>
                  <a:pt x="133" y="113"/>
                </a:cubicBezTo>
                <a:cubicBezTo>
                  <a:pt x="134" y="108"/>
                  <a:pt x="131" y="102"/>
                  <a:pt x="126" y="100"/>
                </a:cubicBez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grpSp>
        <p:nvGrpSpPr>
          <p:cNvPr id="336" name="Google Shape;336;p20"/>
          <p:cNvGrpSpPr/>
          <p:nvPr/>
        </p:nvGrpSpPr>
        <p:grpSpPr>
          <a:xfrm>
            <a:off x="5036320" y="2679734"/>
            <a:ext cx="669511" cy="672264"/>
            <a:chOff x="10382126" y="407580"/>
            <a:chExt cx="362393" cy="363883"/>
          </a:xfrm>
        </p:grpSpPr>
        <p:sp>
          <p:nvSpPr>
            <p:cNvPr id="337" name="Google Shape;337;p20"/>
            <p:cNvSpPr/>
            <p:nvPr/>
          </p:nvSpPr>
          <p:spPr>
            <a:xfrm>
              <a:off x="10517837" y="511973"/>
              <a:ext cx="73075" cy="105884"/>
            </a:xfrm>
            <a:custGeom>
              <a:avLst/>
              <a:gdLst/>
              <a:ahLst/>
              <a:cxnLst/>
              <a:rect l="l" t="t" r="r" b="b"/>
              <a:pathLst>
                <a:path w="34" h="49" extrusionOk="0">
                  <a:moveTo>
                    <a:pt x="21" y="22"/>
                  </a:moveTo>
                  <a:cubicBezTo>
                    <a:pt x="20" y="23"/>
                    <a:pt x="18" y="24"/>
                    <a:pt x="16" y="26"/>
                  </a:cubicBezTo>
                  <a:cubicBezTo>
                    <a:pt x="15" y="26"/>
                    <a:pt x="13" y="28"/>
                    <a:pt x="11" y="30"/>
                  </a:cubicBezTo>
                  <a:cubicBezTo>
                    <a:pt x="9" y="32"/>
                    <a:pt x="6" y="35"/>
                    <a:pt x="3" y="38"/>
                  </a:cubicBezTo>
                  <a:cubicBezTo>
                    <a:pt x="2" y="38"/>
                    <a:pt x="2" y="40"/>
                    <a:pt x="1" y="41"/>
                  </a:cubicBezTo>
                  <a:cubicBezTo>
                    <a:pt x="1" y="42"/>
                    <a:pt x="0" y="43"/>
                    <a:pt x="0" y="44"/>
                  </a:cubicBezTo>
                  <a:cubicBezTo>
                    <a:pt x="0" y="45"/>
                    <a:pt x="1" y="46"/>
                    <a:pt x="2" y="47"/>
                  </a:cubicBezTo>
                  <a:cubicBezTo>
                    <a:pt x="3" y="48"/>
                    <a:pt x="4" y="49"/>
                    <a:pt x="6" y="49"/>
                  </a:cubicBezTo>
                  <a:cubicBezTo>
                    <a:pt x="30" y="49"/>
                    <a:pt x="30" y="49"/>
                    <a:pt x="30" y="49"/>
                  </a:cubicBezTo>
                  <a:cubicBezTo>
                    <a:pt x="31" y="49"/>
                    <a:pt x="33" y="48"/>
                    <a:pt x="33" y="48"/>
                  </a:cubicBezTo>
                  <a:cubicBezTo>
                    <a:pt x="34" y="47"/>
                    <a:pt x="34" y="46"/>
                    <a:pt x="34" y="45"/>
                  </a:cubicBezTo>
                  <a:cubicBezTo>
                    <a:pt x="34" y="44"/>
                    <a:pt x="34" y="43"/>
                    <a:pt x="33" y="42"/>
                  </a:cubicBezTo>
                  <a:cubicBezTo>
                    <a:pt x="32" y="41"/>
                    <a:pt x="31" y="41"/>
                    <a:pt x="29" y="41"/>
                  </a:cubicBezTo>
                  <a:cubicBezTo>
                    <a:pt x="12" y="41"/>
                    <a:pt x="12" y="41"/>
                    <a:pt x="12" y="41"/>
                  </a:cubicBezTo>
                  <a:cubicBezTo>
                    <a:pt x="12" y="40"/>
                    <a:pt x="13" y="39"/>
                    <a:pt x="13" y="39"/>
                  </a:cubicBezTo>
                  <a:cubicBezTo>
                    <a:pt x="15" y="37"/>
                    <a:pt x="17" y="35"/>
                    <a:pt x="20" y="32"/>
                  </a:cubicBezTo>
                  <a:cubicBezTo>
                    <a:pt x="24" y="30"/>
                    <a:pt x="26" y="28"/>
                    <a:pt x="27" y="26"/>
                  </a:cubicBezTo>
                  <a:cubicBezTo>
                    <a:pt x="29" y="25"/>
                    <a:pt x="30" y="23"/>
                    <a:pt x="32" y="21"/>
                  </a:cubicBezTo>
                  <a:cubicBezTo>
                    <a:pt x="33" y="19"/>
                    <a:pt x="34" y="16"/>
                    <a:pt x="34" y="14"/>
                  </a:cubicBezTo>
                  <a:cubicBezTo>
                    <a:pt x="34" y="12"/>
                    <a:pt x="33" y="10"/>
                    <a:pt x="33" y="8"/>
                  </a:cubicBezTo>
                  <a:cubicBezTo>
                    <a:pt x="32" y="7"/>
                    <a:pt x="31" y="5"/>
                    <a:pt x="30" y="4"/>
                  </a:cubicBezTo>
                  <a:cubicBezTo>
                    <a:pt x="29" y="3"/>
                    <a:pt x="27" y="2"/>
                    <a:pt x="26" y="1"/>
                  </a:cubicBezTo>
                  <a:cubicBezTo>
                    <a:pt x="23" y="0"/>
                    <a:pt x="20" y="0"/>
                    <a:pt x="17" y="0"/>
                  </a:cubicBezTo>
                  <a:cubicBezTo>
                    <a:pt x="14" y="0"/>
                    <a:pt x="12" y="0"/>
                    <a:pt x="10" y="1"/>
                  </a:cubicBezTo>
                  <a:cubicBezTo>
                    <a:pt x="8" y="2"/>
                    <a:pt x="6" y="3"/>
                    <a:pt x="5" y="4"/>
                  </a:cubicBezTo>
                  <a:cubicBezTo>
                    <a:pt x="3" y="5"/>
                    <a:pt x="2" y="7"/>
                    <a:pt x="1" y="9"/>
                  </a:cubicBezTo>
                  <a:cubicBezTo>
                    <a:pt x="1" y="10"/>
                    <a:pt x="0" y="12"/>
                    <a:pt x="0" y="13"/>
                  </a:cubicBezTo>
                  <a:cubicBezTo>
                    <a:pt x="0" y="15"/>
                    <a:pt x="1" y="16"/>
                    <a:pt x="2" y="16"/>
                  </a:cubicBezTo>
                  <a:cubicBezTo>
                    <a:pt x="2" y="17"/>
                    <a:pt x="3" y="18"/>
                    <a:pt x="4" y="18"/>
                  </a:cubicBezTo>
                  <a:cubicBezTo>
                    <a:pt x="6" y="18"/>
                    <a:pt x="7" y="17"/>
                    <a:pt x="7" y="16"/>
                  </a:cubicBezTo>
                  <a:cubicBezTo>
                    <a:pt x="8" y="16"/>
                    <a:pt x="8" y="14"/>
                    <a:pt x="9" y="13"/>
                  </a:cubicBezTo>
                  <a:cubicBezTo>
                    <a:pt x="9" y="11"/>
                    <a:pt x="10" y="11"/>
                    <a:pt x="10" y="10"/>
                  </a:cubicBezTo>
                  <a:cubicBezTo>
                    <a:pt x="12" y="8"/>
                    <a:pt x="14" y="6"/>
                    <a:pt x="17" y="6"/>
                  </a:cubicBezTo>
                  <a:cubicBezTo>
                    <a:pt x="18" y="6"/>
                    <a:pt x="20" y="7"/>
                    <a:pt x="21" y="7"/>
                  </a:cubicBezTo>
                  <a:cubicBezTo>
                    <a:pt x="22" y="8"/>
                    <a:pt x="23" y="9"/>
                    <a:pt x="23" y="10"/>
                  </a:cubicBezTo>
                  <a:cubicBezTo>
                    <a:pt x="24" y="11"/>
                    <a:pt x="24" y="12"/>
                    <a:pt x="24" y="14"/>
                  </a:cubicBezTo>
                  <a:cubicBezTo>
                    <a:pt x="24" y="15"/>
                    <a:pt x="24" y="16"/>
                    <a:pt x="23" y="18"/>
                  </a:cubicBezTo>
                  <a:cubicBezTo>
                    <a:pt x="23" y="19"/>
                    <a:pt x="22" y="20"/>
                    <a:pt x="21" y="22"/>
                  </a:cubicBez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7F7F7F"/>
                </a:solidFill>
                <a:latin typeface="Candara"/>
                <a:ea typeface="Candara"/>
                <a:cs typeface="B Nazanin" panose="00000700000000000000" pitchFamily="2" charset="-78"/>
                <a:sym typeface="Candara"/>
              </a:endParaRPr>
            </a:p>
          </p:txBody>
        </p:sp>
        <p:sp>
          <p:nvSpPr>
            <p:cNvPr id="338" name="Google Shape;338;p20"/>
            <p:cNvSpPr/>
            <p:nvPr/>
          </p:nvSpPr>
          <p:spPr>
            <a:xfrm>
              <a:off x="10599860" y="508990"/>
              <a:ext cx="82023" cy="108867"/>
            </a:xfrm>
            <a:custGeom>
              <a:avLst/>
              <a:gdLst/>
              <a:ahLst/>
              <a:cxnLst/>
              <a:rect l="l" t="t" r="r" b="b"/>
              <a:pathLst>
                <a:path w="38" h="50" extrusionOk="0">
                  <a:moveTo>
                    <a:pt x="26" y="0"/>
                  </a:moveTo>
                  <a:cubicBezTo>
                    <a:pt x="25" y="0"/>
                    <a:pt x="24" y="1"/>
                    <a:pt x="23" y="1"/>
                  </a:cubicBezTo>
                  <a:cubicBezTo>
                    <a:pt x="23" y="2"/>
                    <a:pt x="22" y="3"/>
                    <a:pt x="21" y="5"/>
                  </a:cubicBezTo>
                  <a:cubicBezTo>
                    <a:pt x="3" y="28"/>
                    <a:pt x="3" y="28"/>
                    <a:pt x="3" y="28"/>
                  </a:cubicBezTo>
                  <a:cubicBezTo>
                    <a:pt x="2" y="29"/>
                    <a:pt x="2" y="29"/>
                    <a:pt x="2" y="30"/>
                  </a:cubicBezTo>
                  <a:cubicBezTo>
                    <a:pt x="1" y="30"/>
                    <a:pt x="1" y="31"/>
                    <a:pt x="1" y="31"/>
                  </a:cubicBezTo>
                  <a:cubicBezTo>
                    <a:pt x="0" y="32"/>
                    <a:pt x="0" y="32"/>
                    <a:pt x="0" y="33"/>
                  </a:cubicBezTo>
                  <a:cubicBezTo>
                    <a:pt x="0" y="33"/>
                    <a:pt x="0" y="33"/>
                    <a:pt x="0" y="34"/>
                  </a:cubicBezTo>
                  <a:cubicBezTo>
                    <a:pt x="0" y="36"/>
                    <a:pt x="0" y="37"/>
                    <a:pt x="1" y="38"/>
                  </a:cubicBezTo>
                  <a:cubicBezTo>
                    <a:pt x="2" y="39"/>
                    <a:pt x="4" y="39"/>
                    <a:pt x="6" y="39"/>
                  </a:cubicBezTo>
                  <a:cubicBezTo>
                    <a:pt x="23" y="39"/>
                    <a:pt x="23" y="39"/>
                    <a:pt x="23" y="39"/>
                  </a:cubicBezTo>
                  <a:cubicBezTo>
                    <a:pt x="23" y="45"/>
                    <a:pt x="23" y="45"/>
                    <a:pt x="23" y="45"/>
                  </a:cubicBezTo>
                  <a:cubicBezTo>
                    <a:pt x="23" y="47"/>
                    <a:pt x="23" y="48"/>
                    <a:pt x="24" y="49"/>
                  </a:cubicBezTo>
                  <a:cubicBezTo>
                    <a:pt x="25" y="50"/>
                    <a:pt x="26" y="50"/>
                    <a:pt x="27" y="50"/>
                  </a:cubicBezTo>
                  <a:cubicBezTo>
                    <a:pt x="28" y="50"/>
                    <a:pt x="29" y="50"/>
                    <a:pt x="30" y="49"/>
                  </a:cubicBezTo>
                  <a:cubicBezTo>
                    <a:pt x="31" y="48"/>
                    <a:pt x="31" y="47"/>
                    <a:pt x="31" y="45"/>
                  </a:cubicBezTo>
                  <a:cubicBezTo>
                    <a:pt x="31" y="39"/>
                    <a:pt x="31" y="39"/>
                    <a:pt x="31" y="39"/>
                  </a:cubicBezTo>
                  <a:cubicBezTo>
                    <a:pt x="33" y="39"/>
                    <a:pt x="33" y="39"/>
                    <a:pt x="33" y="39"/>
                  </a:cubicBezTo>
                  <a:cubicBezTo>
                    <a:pt x="35" y="39"/>
                    <a:pt x="36" y="39"/>
                    <a:pt x="37" y="38"/>
                  </a:cubicBezTo>
                  <a:cubicBezTo>
                    <a:pt x="38" y="38"/>
                    <a:pt x="38" y="37"/>
                    <a:pt x="38" y="36"/>
                  </a:cubicBezTo>
                  <a:cubicBezTo>
                    <a:pt x="38" y="34"/>
                    <a:pt x="38" y="33"/>
                    <a:pt x="37" y="32"/>
                  </a:cubicBezTo>
                  <a:cubicBezTo>
                    <a:pt x="36" y="32"/>
                    <a:pt x="34" y="32"/>
                    <a:pt x="33" y="32"/>
                  </a:cubicBezTo>
                  <a:cubicBezTo>
                    <a:pt x="31" y="32"/>
                    <a:pt x="31" y="32"/>
                    <a:pt x="31" y="32"/>
                  </a:cubicBezTo>
                  <a:cubicBezTo>
                    <a:pt x="31" y="6"/>
                    <a:pt x="31" y="6"/>
                    <a:pt x="31" y="6"/>
                  </a:cubicBezTo>
                  <a:cubicBezTo>
                    <a:pt x="31" y="2"/>
                    <a:pt x="29" y="0"/>
                    <a:pt x="26" y="0"/>
                  </a:cubicBezTo>
                  <a:close/>
                  <a:moveTo>
                    <a:pt x="23" y="32"/>
                  </a:moveTo>
                  <a:cubicBezTo>
                    <a:pt x="9" y="32"/>
                    <a:pt x="9" y="32"/>
                    <a:pt x="9" y="32"/>
                  </a:cubicBezTo>
                  <a:cubicBezTo>
                    <a:pt x="23" y="12"/>
                    <a:pt x="23" y="12"/>
                    <a:pt x="23" y="12"/>
                  </a:cubicBezTo>
                  <a:lnTo>
                    <a:pt x="23" y="32"/>
                  </a:ln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7F7F7F"/>
                </a:solidFill>
                <a:latin typeface="Candara"/>
                <a:ea typeface="Candara"/>
                <a:cs typeface="B Nazanin" panose="00000700000000000000" pitchFamily="2" charset="-78"/>
                <a:sym typeface="Candara"/>
              </a:endParaRPr>
            </a:p>
          </p:txBody>
        </p:sp>
        <p:sp>
          <p:nvSpPr>
            <p:cNvPr id="339" name="Google Shape;339;p20"/>
            <p:cNvSpPr/>
            <p:nvPr/>
          </p:nvSpPr>
          <p:spPr>
            <a:xfrm>
              <a:off x="10464150" y="407580"/>
              <a:ext cx="280369" cy="298265"/>
            </a:xfrm>
            <a:custGeom>
              <a:avLst/>
              <a:gdLst/>
              <a:ahLst/>
              <a:cxnLst/>
              <a:rect l="l" t="t" r="r" b="b"/>
              <a:pathLst>
                <a:path w="130" h="138" extrusionOk="0">
                  <a:moveTo>
                    <a:pt x="50" y="0"/>
                  </a:moveTo>
                  <a:cubicBezTo>
                    <a:pt x="33" y="0"/>
                    <a:pt x="18" y="5"/>
                    <a:pt x="4" y="14"/>
                  </a:cubicBezTo>
                  <a:cubicBezTo>
                    <a:pt x="1" y="17"/>
                    <a:pt x="0" y="21"/>
                    <a:pt x="2" y="25"/>
                  </a:cubicBezTo>
                  <a:cubicBezTo>
                    <a:pt x="5" y="28"/>
                    <a:pt x="9" y="29"/>
                    <a:pt x="13" y="27"/>
                  </a:cubicBezTo>
                  <a:cubicBezTo>
                    <a:pt x="24" y="19"/>
                    <a:pt x="36" y="15"/>
                    <a:pt x="50" y="15"/>
                  </a:cubicBezTo>
                  <a:cubicBezTo>
                    <a:pt x="86" y="15"/>
                    <a:pt x="115" y="45"/>
                    <a:pt x="115" y="81"/>
                  </a:cubicBezTo>
                  <a:cubicBezTo>
                    <a:pt x="115" y="97"/>
                    <a:pt x="109" y="113"/>
                    <a:pt x="97" y="125"/>
                  </a:cubicBezTo>
                  <a:cubicBezTo>
                    <a:pt x="95" y="128"/>
                    <a:pt x="95" y="133"/>
                    <a:pt x="98" y="136"/>
                  </a:cubicBezTo>
                  <a:cubicBezTo>
                    <a:pt x="99" y="137"/>
                    <a:pt x="101" y="138"/>
                    <a:pt x="103" y="138"/>
                  </a:cubicBezTo>
                  <a:cubicBezTo>
                    <a:pt x="105" y="138"/>
                    <a:pt x="107" y="137"/>
                    <a:pt x="109" y="135"/>
                  </a:cubicBezTo>
                  <a:cubicBezTo>
                    <a:pt x="122" y="120"/>
                    <a:pt x="130" y="101"/>
                    <a:pt x="130" y="81"/>
                  </a:cubicBezTo>
                  <a:cubicBezTo>
                    <a:pt x="130" y="36"/>
                    <a:pt x="94" y="0"/>
                    <a:pt x="50" y="0"/>
                  </a:cubicBez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7F7F7F"/>
                </a:solidFill>
                <a:latin typeface="Candara"/>
                <a:ea typeface="Candara"/>
                <a:cs typeface="B Nazanin" panose="00000700000000000000" pitchFamily="2" charset="-78"/>
                <a:sym typeface="Candara"/>
              </a:endParaRPr>
            </a:p>
          </p:txBody>
        </p:sp>
        <p:sp>
          <p:nvSpPr>
            <p:cNvPr id="340" name="Google Shape;340;p20"/>
            <p:cNvSpPr/>
            <p:nvPr/>
          </p:nvSpPr>
          <p:spPr>
            <a:xfrm>
              <a:off x="10382126" y="453811"/>
              <a:ext cx="298265" cy="317652"/>
            </a:xfrm>
            <a:custGeom>
              <a:avLst/>
              <a:gdLst/>
              <a:ahLst/>
              <a:cxnLst/>
              <a:rect l="l" t="t" r="r" b="b"/>
              <a:pathLst>
                <a:path w="138" h="147" extrusionOk="0">
                  <a:moveTo>
                    <a:pt x="85" y="94"/>
                  </a:moveTo>
                  <a:cubicBezTo>
                    <a:pt x="83" y="98"/>
                    <a:pt x="85" y="103"/>
                    <a:pt x="78" y="103"/>
                  </a:cubicBezTo>
                  <a:cubicBezTo>
                    <a:pt x="75" y="103"/>
                    <a:pt x="65" y="94"/>
                    <a:pt x="59" y="87"/>
                  </a:cubicBezTo>
                  <a:cubicBezTo>
                    <a:pt x="54" y="81"/>
                    <a:pt x="42" y="67"/>
                    <a:pt x="43" y="63"/>
                  </a:cubicBezTo>
                  <a:cubicBezTo>
                    <a:pt x="44" y="55"/>
                    <a:pt x="49" y="58"/>
                    <a:pt x="54" y="57"/>
                  </a:cubicBezTo>
                  <a:cubicBezTo>
                    <a:pt x="55" y="56"/>
                    <a:pt x="59" y="29"/>
                    <a:pt x="33" y="2"/>
                  </a:cubicBezTo>
                  <a:cubicBezTo>
                    <a:pt x="32" y="1"/>
                    <a:pt x="29" y="0"/>
                    <a:pt x="26" y="2"/>
                  </a:cubicBezTo>
                  <a:cubicBezTo>
                    <a:pt x="19" y="8"/>
                    <a:pt x="10" y="14"/>
                    <a:pt x="6" y="28"/>
                  </a:cubicBezTo>
                  <a:cubicBezTo>
                    <a:pt x="4" y="39"/>
                    <a:pt x="0" y="55"/>
                    <a:pt x="28" y="93"/>
                  </a:cubicBezTo>
                  <a:cubicBezTo>
                    <a:pt x="31" y="97"/>
                    <a:pt x="34" y="102"/>
                    <a:pt x="39" y="107"/>
                  </a:cubicBezTo>
                  <a:cubicBezTo>
                    <a:pt x="40" y="109"/>
                    <a:pt x="41" y="110"/>
                    <a:pt x="42" y="110"/>
                  </a:cubicBezTo>
                  <a:cubicBezTo>
                    <a:pt x="78" y="147"/>
                    <a:pt x="96" y="146"/>
                    <a:pt x="107" y="144"/>
                  </a:cubicBezTo>
                  <a:cubicBezTo>
                    <a:pt x="121" y="143"/>
                    <a:pt x="129" y="135"/>
                    <a:pt x="135" y="128"/>
                  </a:cubicBezTo>
                  <a:cubicBezTo>
                    <a:pt x="138" y="126"/>
                    <a:pt x="138" y="123"/>
                    <a:pt x="137" y="122"/>
                  </a:cubicBezTo>
                  <a:cubicBezTo>
                    <a:pt x="113" y="93"/>
                    <a:pt x="86" y="92"/>
                    <a:pt x="85" y="94"/>
                  </a:cubicBezTo>
                  <a:close/>
                  <a:moveTo>
                    <a:pt x="45" y="104"/>
                  </a:moveTo>
                  <a:cubicBezTo>
                    <a:pt x="44" y="103"/>
                    <a:pt x="43" y="103"/>
                    <a:pt x="43" y="102"/>
                  </a:cubicBezTo>
                  <a:cubicBezTo>
                    <a:pt x="38" y="97"/>
                    <a:pt x="35" y="93"/>
                    <a:pt x="33" y="90"/>
                  </a:cubicBezTo>
                  <a:cubicBezTo>
                    <a:pt x="7" y="59"/>
                    <a:pt x="10" y="45"/>
                    <a:pt x="12" y="36"/>
                  </a:cubicBezTo>
                  <a:cubicBezTo>
                    <a:pt x="14" y="24"/>
                    <a:pt x="21" y="19"/>
                    <a:pt x="28" y="14"/>
                  </a:cubicBezTo>
                  <a:cubicBezTo>
                    <a:pt x="30" y="12"/>
                    <a:pt x="32" y="12"/>
                    <a:pt x="33" y="13"/>
                  </a:cubicBezTo>
                  <a:cubicBezTo>
                    <a:pt x="34" y="14"/>
                    <a:pt x="36" y="15"/>
                    <a:pt x="37" y="17"/>
                  </a:cubicBezTo>
                  <a:cubicBezTo>
                    <a:pt x="37" y="17"/>
                    <a:pt x="37" y="17"/>
                    <a:pt x="36" y="17"/>
                  </a:cubicBezTo>
                  <a:cubicBezTo>
                    <a:pt x="30" y="22"/>
                    <a:pt x="22" y="27"/>
                    <a:pt x="19" y="39"/>
                  </a:cubicBezTo>
                  <a:cubicBezTo>
                    <a:pt x="17" y="48"/>
                    <a:pt x="14" y="62"/>
                    <a:pt x="37" y="94"/>
                  </a:cubicBezTo>
                  <a:cubicBezTo>
                    <a:pt x="39" y="97"/>
                    <a:pt x="42" y="101"/>
                    <a:pt x="47" y="106"/>
                  </a:cubicBezTo>
                  <a:cubicBezTo>
                    <a:pt x="47" y="106"/>
                    <a:pt x="47" y="106"/>
                    <a:pt x="47" y="106"/>
                  </a:cubicBezTo>
                  <a:cubicBezTo>
                    <a:pt x="46" y="105"/>
                    <a:pt x="46" y="105"/>
                    <a:pt x="45" y="104"/>
                  </a:cubicBezTo>
                  <a:close/>
                </a:path>
              </a:pathLst>
            </a:custGeom>
            <a:gradFill>
              <a:gsLst>
                <a:gs pos="0">
                  <a:srgbClr val="002060"/>
                </a:gs>
                <a:gs pos="100000">
                  <a:srgbClr val="00B0F0"/>
                </a:gs>
              </a:gsLst>
              <a:lin ang="4200000" scaled="0"/>
            </a:gradFill>
            <a:ln>
              <a:noFill/>
            </a:ln>
            <a:effectLst>
              <a:reflection stA="52000" endA="300" endPos="35000" sy="-100000" algn="bl" rotWithShape="0"/>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7F7F7F"/>
                </a:solidFill>
                <a:latin typeface="Candara"/>
                <a:ea typeface="Candara"/>
                <a:cs typeface="B Nazanin" panose="00000700000000000000" pitchFamily="2" charset="-78"/>
                <a:sym typeface="Candara"/>
              </a:endParaRPr>
            </a:p>
          </p:txBody>
        </p:sp>
      </p:grpSp>
      <p:sp>
        <p:nvSpPr>
          <p:cNvPr id="341" name="Google Shape;341;p20"/>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329"/>
                                        </p:tgtEl>
                                        <p:attrNameLst>
                                          <p:attrName>style.visibility</p:attrName>
                                        </p:attrNameLst>
                                      </p:cBhvr>
                                      <p:to>
                                        <p:strVal val="visible"/>
                                      </p:to>
                                    </p:set>
                                    <p:animEffect transition="in" filter="fade">
                                      <p:cBhvr>
                                        <p:cTn id="7" dur="500"/>
                                        <p:tgtEl>
                                          <p:spTgt spid="329"/>
                                        </p:tgtEl>
                                      </p:cBhvr>
                                    </p:animEffect>
                                  </p:childTnLst>
                                </p:cTn>
                              </p:par>
                              <p:par>
                                <p:cTn id="8" presetID="10" presetClass="entr" presetSubtype="0" fill="hold" nodeType="withEffect">
                                  <p:stCondLst>
                                    <p:cond delay="250"/>
                                  </p:stCondLst>
                                  <p:childTnLst>
                                    <p:set>
                                      <p:cBhvr>
                                        <p:cTn id="9" dur="1" fill="hold">
                                          <p:stCondLst>
                                            <p:cond delay="0"/>
                                          </p:stCondLst>
                                        </p:cTn>
                                        <p:tgtEl>
                                          <p:spTgt spid="335"/>
                                        </p:tgtEl>
                                        <p:attrNameLst>
                                          <p:attrName>style.visibility</p:attrName>
                                        </p:attrNameLst>
                                      </p:cBhvr>
                                      <p:to>
                                        <p:strVal val="visible"/>
                                      </p:to>
                                    </p:set>
                                    <p:animEffect transition="in" filter="fade">
                                      <p:cBhvr>
                                        <p:cTn id="10" dur="500"/>
                                        <p:tgtEl>
                                          <p:spTgt spid="335"/>
                                        </p:tgtEl>
                                      </p:cBhvr>
                                    </p:animEffect>
                                  </p:childTnLst>
                                </p:cTn>
                              </p:par>
                              <p:par>
                                <p:cTn id="11" presetID="10" presetClass="entr" presetSubtype="0" fill="hold" nodeType="withEffect">
                                  <p:stCondLst>
                                    <p:cond delay="250"/>
                                  </p:stCondLst>
                                  <p:childTnLst>
                                    <p:set>
                                      <p:cBhvr>
                                        <p:cTn id="12" dur="1" fill="hold">
                                          <p:stCondLst>
                                            <p:cond delay="0"/>
                                          </p:stCondLst>
                                        </p:cTn>
                                        <p:tgtEl>
                                          <p:spTgt spid="336"/>
                                        </p:tgtEl>
                                        <p:attrNameLst>
                                          <p:attrName>style.visibility</p:attrName>
                                        </p:attrNameLst>
                                      </p:cBhvr>
                                      <p:to>
                                        <p:strVal val="visible"/>
                                      </p:to>
                                    </p:set>
                                    <p:animEffect transition="in" filter="fade">
                                      <p:cBhvr>
                                        <p:cTn id="13" dur="500"/>
                                        <p:tgtEl>
                                          <p:spTgt spid="336"/>
                                        </p:tgtEl>
                                      </p:cBhvr>
                                    </p:animEffect>
                                  </p:childTnLst>
                                </p:cTn>
                              </p:par>
                              <p:par>
                                <p:cTn id="14" presetID="10" presetClass="entr" presetSubtype="0" fill="hold" nodeType="withEffect">
                                  <p:stCondLst>
                                    <p:cond delay="250"/>
                                  </p:stCondLst>
                                  <p:childTnLst>
                                    <p:set>
                                      <p:cBhvr>
                                        <p:cTn id="15" dur="1" fill="hold">
                                          <p:stCondLst>
                                            <p:cond delay="0"/>
                                          </p:stCondLst>
                                        </p:cTn>
                                        <p:tgtEl>
                                          <p:spTgt spid="328"/>
                                        </p:tgtEl>
                                        <p:attrNameLst>
                                          <p:attrName>style.visibility</p:attrName>
                                        </p:attrNameLst>
                                      </p:cBhvr>
                                      <p:to>
                                        <p:strVal val="visible"/>
                                      </p:to>
                                    </p:set>
                                    <p:animEffect transition="in" filter="fade">
                                      <p:cBhvr>
                                        <p:cTn id="16" dur="500"/>
                                        <p:tgtEl>
                                          <p:spTgt spid="328"/>
                                        </p:tgtEl>
                                      </p:cBhvr>
                                    </p:animEffect>
                                  </p:childTnLst>
                                </p:cTn>
                              </p:par>
                              <p:par>
                                <p:cTn id="17" presetID="10" presetClass="entr" presetSubtype="0" fill="hold" nodeType="withEffect">
                                  <p:stCondLst>
                                    <p:cond delay="1000"/>
                                  </p:stCondLst>
                                  <p:childTnLst>
                                    <p:set>
                                      <p:cBhvr>
                                        <p:cTn id="18" dur="1" fill="hold">
                                          <p:stCondLst>
                                            <p:cond delay="0"/>
                                          </p:stCondLst>
                                        </p:cTn>
                                        <p:tgtEl>
                                          <p:spTgt spid="304"/>
                                        </p:tgtEl>
                                        <p:attrNameLst>
                                          <p:attrName>style.visibility</p:attrName>
                                        </p:attrNameLst>
                                      </p:cBhvr>
                                      <p:to>
                                        <p:strVal val="visible"/>
                                      </p:to>
                                    </p:set>
                                    <p:animEffect transition="in" filter="fade">
                                      <p:cBhvr>
                                        <p:cTn id="19" dur="1000"/>
                                        <p:tgtEl>
                                          <p:spTgt spid="304"/>
                                        </p:tgtEl>
                                      </p:cBhvr>
                                    </p:animEffect>
                                  </p:childTnLst>
                                </p:cTn>
                              </p:par>
                              <p:par>
                                <p:cTn id="20" presetID="10" presetClass="entr" presetSubtype="0" fill="hold" nodeType="withEffect">
                                  <p:stCondLst>
                                    <p:cond delay="1000"/>
                                  </p:stCondLst>
                                  <p:childTnLst>
                                    <p:set>
                                      <p:cBhvr>
                                        <p:cTn id="21" dur="1" fill="hold">
                                          <p:stCondLst>
                                            <p:cond delay="0"/>
                                          </p:stCondLst>
                                        </p:cTn>
                                        <p:tgtEl>
                                          <p:spTgt spid="316"/>
                                        </p:tgtEl>
                                        <p:attrNameLst>
                                          <p:attrName>style.visibility</p:attrName>
                                        </p:attrNameLst>
                                      </p:cBhvr>
                                      <p:to>
                                        <p:strVal val="visible"/>
                                      </p:to>
                                    </p:set>
                                    <p:animEffect transition="in" filter="fade">
                                      <p:cBhvr>
                                        <p:cTn id="22" dur="1000"/>
                                        <p:tgtEl>
                                          <p:spTgt spid="316"/>
                                        </p:tgtEl>
                                      </p:cBhvr>
                                    </p:animEffect>
                                  </p:childTnLst>
                                </p:cTn>
                              </p:par>
                              <p:par>
                                <p:cTn id="23" presetID="10" presetClass="entr" presetSubtype="0" fill="hold" nodeType="withEffect">
                                  <p:stCondLst>
                                    <p:cond delay="1000"/>
                                  </p:stCondLst>
                                  <p:childTnLst>
                                    <p:set>
                                      <p:cBhvr>
                                        <p:cTn id="24" dur="1" fill="hold">
                                          <p:stCondLst>
                                            <p:cond delay="0"/>
                                          </p:stCondLst>
                                        </p:cTn>
                                        <p:tgtEl>
                                          <p:spTgt spid="324"/>
                                        </p:tgtEl>
                                        <p:attrNameLst>
                                          <p:attrName>style.visibility</p:attrName>
                                        </p:attrNameLst>
                                      </p:cBhvr>
                                      <p:to>
                                        <p:strVal val="visible"/>
                                      </p:to>
                                    </p:set>
                                    <p:animEffect transition="in" filter="fade">
                                      <p:cBhvr>
                                        <p:cTn id="25" dur="1000"/>
                                        <p:tgtEl>
                                          <p:spTgt spid="324"/>
                                        </p:tgtEl>
                                      </p:cBhvr>
                                    </p:animEffect>
                                  </p:childTnLst>
                                </p:cTn>
                              </p:par>
                              <p:par>
                                <p:cTn id="26" presetID="10" presetClass="entr" presetSubtype="0" fill="hold" nodeType="withEffect">
                                  <p:stCondLst>
                                    <p:cond delay="100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1000"/>
                                        <p:tgtEl>
                                          <p:spTgt spid="320"/>
                                        </p:tgtEl>
                                      </p:cBhvr>
                                    </p:animEffect>
                                  </p:childTnLst>
                                </p:cTn>
                              </p:par>
                            </p:childTnLst>
                          </p:cTn>
                        </p:par>
                        <p:par>
                          <p:cTn id="29" fill="hold">
                            <p:stCondLst>
                              <p:cond delay="1000"/>
                            </p:stCondLst>
                            <p:childTnLst>
                              <p:par>
                                <p:cTn id="30" presetID="10" presetClass="entr" presetSubtype="0" fill="hold" nodeType="afterEffect">
                                  <p:stCondLst>
                                    <p:cond delay="0"/>
                                  </p:stCondLst>
                                  <p:childTnLst>
                                    <p:set>
                                      <p:cBhvr>
                                        <p:cTn id="31" dur="1" fill="hold">
                                          <p:stCondLst>
                                            <p:cond delay="0"/>
                                          </p:stCondLst>
                                        </p:cTn>
                                        <p:tgtEl>
                                          <p:spTgt spid="308"/>
                                        </p:tgtEl>
                                        <p:attrNameLst>
                                          <p:attrName>style.visibility</p:attrName>
                                        </p:attrNameLst>
                                      </p:cBhvr>
                                      <p:to>
                                        <p:strVal val="visible"/>
                                      </p:to>
                                    </p:set>
                                    <p:animEffect transition="in" filter="fade">
                                      <p:cBhvr>
                                        <p:cTn id="32" dur="300"/>
                                        <p:tgtEl>
                                          <p:spTgt spid="308"/>
                                        </p:tgtEl>
                                      </p:cBhvr>
                                    </p:animEffect>
                                  </p:childTnLst>
                                </p:cTn>
                              </p:par>
                              <p:par>
                                <p:cTn id="33" presetID="10" presetClass="entr" presetSubtype="0" fill="hold" nodeType="withEffect">
                                  <p:stCondLst>
                                    <p:cond delay="0"/>
                                  </p:stCondLst>
                                  <p:childTnLst>
                                    <p:set>
                                      <p:cBhvr>
                                        <p:cTn id="34" dur="1" fill="hold">
                                          <p:stCondLst>
                                            <p:cond delay="0"/>
                                          </p:stCondLst>
                                        </p:cTn>
                                        <p:tgtEl>
                                          <p:spTgt spid="309"/>
                                        </p:tgtEl>
                                        <p:attrNameLst>
                                          <p:attrName>style.visibility</p:attrName>
                                        </p:attrNameLst>
                                      </p:cBhvr>
                                      <p:to>
                                        <p:strVal val="visible"/>
                                      </p:to>
                                    </p:set>
                                    <p:animEffect transition="in" filter="fade">
                                      <p:cBhvr>
                                        <p:cTn id="35" dur="300"/>
                                        <p:tgtEl>
                                          <p:spTgt spid="309"/>
                                        </p:tgtEl>
                                      </p:cBhvr>
                                    </p:animEffect>
                                  </p:childTnLst>
                                </p:cTn>
                              </p:par>
                              <p:par>
                                <p:cTn id="36" presetID="10" presetClass="entr" presetSubtype="0" fill="hold" nodeType="withEffect">
                                  <p:stCondLst>
                                    <p:cond delay="0"/>
                                  </p:stCondLst>
                                  <p:childTnLst>
                                    <p:set>
                                      <p:cBhvr>
                                        <p:cTn id="37" dur="1" fill="hold">
                                          <p:stCondLst>
                                            <p:cond delay="0"/>
                                          </p:stCondLst>
                                        </p:cTn>
                                        <p:tgtEl>
                                          <p:spTgt spid="310"/>
                                        </p:tgtEl>
                                        <p:attrNameLst>
                                          <p:attrName>style.visibility</p:attrName>
                                        </p:attrNameLst>
                                      </p:cBhvr>
                                      <p:to>
                                        <p:strVal val="visible"/>
                                      </p:to>
                                    </p:set>
                                    <p:animEffect transition="in" filter="fade">
                                      <p:cBhvr>
                                        <p:cTn id="38" dur="300"/>
                                        <p:tgtEl>
                                          <p:spTgt spid="310"/>
                                        </p:tgtEl>
                                      </p:cBhvr>
                                    </p:animEffect>
                                  </p:childTnLst>
                                </p:cTn>
                              </p:par>
                              <p:par>
                                <p:cTn id="39" presetID="10" presetClass="entr" presetSubtype="0" fill="hold" nodeType="withEffect">
                                  <p:stCondLst>
                                    <p:cond delay="0"/>
                                  </p:stCondLst>
                                  <p:childTnLst>
                                    <p:set>
                                      <p:cBhvr>
                                        <p:cTn id="40" dur="1" fill="hold">
                                          <p:stCondLst>
                                            <p:cond delay="0"/>
                                          </p:stCondLst>
                                        </p:cTn>
                                        <p:tgtEl>
                                          <p:spTgt spid="311"/>
                                        </p:tgtEl>
                                        <p:attrNameLst>
                                          <p:attrName>style.visibility</p:attrName>
                                        </p:attrNameLst>
                                      </p:cBhvr>
                                      <p:to>
                                        <p:strVal val="visible"/>
                                      </p:to>
                                    </p:set>
                                    <p:animEffect transition="in" filter="fade">
                                      <p:cBhvr>
                                        <p:cTn id="41" dur="300"/>
                                        <p:tgtEl>
                                          <p:spTgt spid="311"/>
                                        </p:tgtEl>
                                      </p:cBhvr>
                                    </p:animEffect>
                                  </p:childTnLst>
                                </p:cTn>
                              </p:par>
                              <p:par>
                                <p:cTn id="42" presetID="10" presetClass="entr" presetSubtype="0" fill="hold" nodeType="withEffect">
                                  <p:stCondLst>
                                    <p:cond delay="1000"/>
                                  </p:stCondLst>
                                  <p:childTnLst>
                                    <p:set>
                                      <p:cBhvr>
                                        <p:cTn id="43" dur="1" fill="hold">
                                          <p:stCondLst>
                                            <p:cond delay="0"/>
                                          </p:stCondLst>
                                        </p:cTn>
                                        <p:tgtEl>
                                          <p:spTgt spid="312"/>
                                        </p:tgtEl>
                                        <p:attrNameLst>
                                          <p:attrName>style.visibility</p:attrName>
                                        </p:attrNameLst>
                                      </p:cBhvr>
                                      <p:to>
                                        <p:strVal val="visible"/>
                                      </p:to>
                                    </p:set>
                                    <p:animEffect transition="in" filter="fade">
                                      <p:cBhvr>
                                        <p:cTn id="44" dur="100"/>
                                        <p:tgtEl>
                                          <p:spTgt spid="312"/>
                                        </p:tgtEl>
                                      </p:cBhvr>
                                    </p:animEffect>
                                  </p:childTnLst>
                                </p:cTn>
                              </p:par>
                              <p:par>
                                <p:cTn id="45" presetID="10" presetClass="entr" presetSubtype="0" fill="hold" nodeType="withEffect">
                                  <p:stCondLst>
                                    <p:cond delay="1000"/>
                                  </p:stCondLst>
                                  <p:childTnLst>
                                    <p:set>
                                      <p:cBhvr>
                                        <p:cTn id="46" dur="1" fill="hold">
                                          <p:stCondLst>
                                            <p:cond delay="0"/>
                                          </p:stCondLst>
                                        </p:cTn>
                                        <p:tgtEl>
                                          <p:spTgt spid="313"/>
                                        </p:tgtEl>
                                        <p:attrNameLst>
                                          <p:attrName>style.visibility</p:attrName>
                                        </p:attrNameLst>
                                      </p:cBhvr>
                                      <p:to>
                                        <p:strVal val="visible"/>
                                      </p:to>
                                    </p:set>
                                    <p:animEffect transition="in" filter="fade">
                                      <p:cBhvr>
                                        <p:cTn id="47" dur="100"/>
                                        <p:tgtEl>
                                          <p:spTgt spid="313"/>
                                        </p:tgtEl>
                                      </p:cBhvr>
                                    </p:animEffect>
                                  </p:childTnLst>
                                </p:cTn>
                              </p:par>
                              <p:par>
                                <p:cTn id="48" presetID="10" presetClass="entr" presetSubtype="0" fill="hold" nodeType="withEffect">
                                  <p:stCondLst>
                                    <p:cond delay="1000"/>
                                  </p:stCondLst>
                                  <p:childTnLst>
                                    <p:set>
                                      <p:cBhvr>
                                        <p:cTn id="49" dur="1" fill="hold">
                                          <p:stCondLst>
                                            <p:cond delay="0"/>
                                          </p:stCondLst>
                                        </p:cTn>
                                        <p:tgtEl>
                                          <p:spTgt spid="314"/>
                                        </p:tgtEl>
                                        <p:attrNameLst>
                                          <p:attrName>style.visibility</p:attrName>
                                        </p:attrNameLst>
                                      </p:cBhvr>
                                      <p:to>
                                        <p:strVal val="visible"/>
                                      </p:to>
                                    </p:set>
                                    <p:animEffect transition="in" filter="fade">
                                      <p:cBhvr>
                                        <p:cTn id="50" dur="100"/>
                                        <p:tgtEl>
                                          <p:spTgt spid="314"/>
                                        </p:tgtEl>
                                      </p:cBhvr>
                                    </p:animEffect>
                                  </p:childTnLst>
                                </p:cTn>
                              </p:par>
                              <p:par>
                                <p:cTn id="51" presetID="10" presetClass="entr" presetSubtype="0" fill="hold" nodeType="withEffect">
                                  <p:stCondLst>
                                    <p:cond delay="1000"/>
                                  </p:stCondLst>
                                  <p:childTnLst>
                                    <p:set>
                                      <p:cBhvr>
                                        <p:cTn id="52" dur="1" fill="hold">
                                          <p:stCondLst>
                                            <p:cond delay="0"/>
                                          </p:stCondLst>
                                        </p:cTn>
                                        <p:tgtEl>
                                          <p:spTgt spid="315"/>
                                        </p:tgtEl>
                                        <p:attrNameLst>
                                          <p:attrName>style.visibility</p:attrName>
                                        </p:attrNameLst>
                                      </p:cBhvr>
                                      <p:to>
                                        <p:strVal val="visible"/>
                                      </p:to>
                                    </p:set>
                                    <p:animEffect transition="in" filter="fade">
                                      <p:cBhvr>
                                        <p:cTn id="53" dur="100"/>
                                        <p:tgtEl>
                                          <p:spTgt spid="3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46"/>
        <p:cNvGrpSpPr/>
        <p:nvPr/>
      </p:nvGrpSpPr>
      <p:grpSpPr>
        <a:xfrm>
          <a:off x="0" y="0"/>
          <a:ext cx="0" cy="0"/>
          <a:chOff x="0" y="0"/>
          <a:chExt cx="0" cy="0"/>
        </a:xfrm>
      </p:grpSpPr>
      <p:sp>
        <p:nvSpPr>
          <p:cNvPr id="347" name="Google Shape;347;p21"/>
          <p:cNvSpPr/>
          <p:nvPr/>
        </p:nvSpPr>
        <p:spPr>
          <a:xfrm>
            <a:off x="3194262" y="1854330"/>
            <a:ext cx="3101071" cy="3277459"/>
          </a:xfrm>
          <a:custGeom>
            <a:avLst/>
            <a:gdLst/>
            <a:ahLst/>
            <a:cxnLst/>
            <a:rect l="l" t="t" r="r" b="b"/>
            <a:pathLst>
              <a:path w="10000" h="10000" extrusionOk="0">
                <a:moveTo>
                  <a:pt x="4660" y="0"/>
                </a:moveTo>
                <a:cubicBezTo>
                  <a:pt x="4753" y="60"/>
                  <a:pt x="4782" y="194"/>
                  <a:pt x="4818" y="529"/>
                </a:cubicBezTo>
                <a:cubicBezTo>
                  <a:pt x="4869" y="974"/>
                  <a:pt x="4837" y="1238"/>
                  <a:pt x="4618" y="2186"/>
                </a:cubicBezTo>
                <a:cubicBezTo>
                  <a:pt x="4414" y="3083"/>
                  <a:pt x="4415" y="3078"/>
                  <a:pt x="4245" y="2706"/>
                </a:cubicBezTo>
                <a:cubicBezTo>
                  <a:pt x="4037" y="2257"/>
                  <a:pt x="3595" y="1531"/>
                  <a:pt x="3341" y="1224"/>
                </a:cubicBezTo>
                <a:cubicBezTo>
                  <a:pt x="3199" y="1055"/>
                  <a:pt x="3068" y="895"/>
                  <a:pt x="3052" y="872"/>
                </a:cubicBezTo>
                <a:cubicBezTo>
                  <a:pt x="3047" y="866"/>
                  <a:pt x="3048" y="849"/>
                  <a:pt x="3053" y="828"/>
                </a:cubicBezTo>
                <a:cubicBezTo>
                  <a:pt x="3015" y="878"/>
                  <a:pt x="2976" y="924"/>
                  <a:pt x="2933" y="968"/>
                </a:cubicBezTo>
                <a:cubicBezTo>
                  <a:pt x="3042" y="1044"/>
                  <a:pt x="3437" y="1616"/>
                  <a:pt x="3664" y="2023"/>
                </a:cubicBezTo>
                <a:cubicBezTo>
                  <a:pt x="3925" y="2491"/>
                  <a:pt x="4248" y="3409"/>
                  <a:pt x="4246" y="3672"/>
                </a:cubicBezTo>
                <a:cubicBezTo>
                  <a:pt x="4245" y="3880"/>
                  <a:pt x="4173" y="4126"/>
                  <a:pt x="4092" y="4195"/>
                </a:cubicBezTo>
                <a:cubicBezTo>
                  <a:pt x="4030" y="4248"/>
                  <a:pt x="3985" y="4228"/>
                  <a:pt x="3718" y="4032"/>
                </a:cubicBezTo>
                <a:cubicBezTo>
                  <a:pt x="3309" y="3734"/>
                  <a:pt x="2938" y="3520"/>
                  <a:pt x="2403" y="3274"/>
                </a:cubicBezTo>
                <a:cubicBezTo>
                  <a:pt x="1986" y="3083"/>
                  <a:pt x="1161" y="2781"/>
                  <a:pt x="895" y="2724"/>
                </a:cubicBezTo>
                <a:cubicBezTo>
                  <a:pt x="786" y="2699"/>
                  <a:pt x="728" y="2682"/>
                  <a:pt x="703" y="2634"/>
                </a:cubicBezTo>
                <a:cubicBezTo>
                  <a:pt x="683" y="2699"/>
                  <a:pt x="658" y="2764"/>
                  <a:pt x="629" y="2827"/>
                </a:cubicBezTo>
                <a:cubicBezTo>
                  <a:pt x="641" y="2822"/>
                  <a:pt x="651" y="2820"/>
                  <a:pt x="661" y="2820"/>
                </a:cubicBezTo>
                <a:cubicBezTo>
                  <a:pt x="919" y="2820"/>
                  <a:pt x="2014" y="3247"/>
                  <a:pt x="2618" y="3584"/>
                </a:cubicBezTo>
                <a:cubicBezTo>
                  <a:pt x="3013" y="3804"/>
                  <a:pt x="3627" y="4308"/>
                  <a:pt x="3826" y="4576"/>
                </a:cubicBezTo>
                <a:cubicBezTo>
                  <a:pt x="3945" y="4738"/>
                  <a:pt x="3974" y="4824"/>
                  <a:pt x="3997" y="5111"/>
                </a:cubicBezTo>
                <a:cubicBezTo>
                  <a:pt x="4027" y="5467"/>
                  <a:pt x="3942" y="6145"/>
                  <a:pt x="3863" y="6187"/>
                </a:cubicBezTo>
                <a:cubicBezTo>
                  <a:pt x="3838" y="6200"/>
                  <a:pt x="3708" y="6173"/>
                  <a:pt x="3572" y="6127"/>
                </a:cubicBezTo>
                <a:cubicBezTo>
                  <a:pt x="2963" y="5917"/>
                  <a:pt x="1889" y="5744"/>
                  <a:pt x="671" y="5657"/>
                </a:cubicBezTo>
                <a:cubicBezTo>
                  <a:pt x="392" y="5637"/>
                  <a:pt x="149" y="5615"/>
                  <a:pt x="20" y="5599"/>
                </a:cubicBezTo>
                <a:lnTo>
                  <a:pt x="20" y="5607"/>
                </a:lnTo>
                <a:cubicBezTo>
                  <a:pt x="20" y="5691"/>
                  <a:pt x="13" y="5776"/>
                  <a:pt x="0" y="5858"/>
                </a:cubicBezTo>
                <a:lnTo>
                  <a:pt x="383" y="5862"/>
                </a:lnTo>
                <a:cubicBezTo>
                  <a:pt x="1732" y="5875"/>
                  <a:pt x="3094" y="6190"/>
                  <a:pt x="3654" y="6618"/>
                </a:cubicBezTo>
                <a:cubicBezTo>
                  <a:pt x="3841" y="6760"/>
                  <a:pt x="3866" y="6802"/>
                  <a:pt x="3897" y="7006"/>
                </a:cubicBezTo>
                <a:cubicBezTo>
                  <a:pt x="3937" y="7276"/>
                  <a:pt x="3853" y="8265"/>
                  <a:pt x="3753" y="8718"/>
                </a:cubicBezTo>
                <a:cubicBezTo>
                  <a:pt x="3713" y="8893"/>
                  <a:pt x="3642" y="9083"/>
                  <a:pt x="3594" y="9138"/>
                </a:cubicBezTo>
                <a:cubicBezTo>
                  <a:pt x="3477" y="9275"/>
                  <a:pt x="2909" y="9535"/>
                  <a:pt x="2618" y="9587"/>
                </a:cubicBezTo>
                <a:cubicBezTo>
                  <a:pt x="2490" y="9610"/>
                  <a:pt x="2157" y="9629"/>
                  <a:pt x="1966" y="9687"/>
                </a:cubicBezTo>
                <a:cubicBezTo>
                  <a:pt x="1775" y="9744"/>
                  <a:pt x="1486" y="9922"/>
                  <a:pt x="1471" y="9934"/>
                </a:cubicBezTo>
                <a:cubicBezTo>
                  <a:pt x="1367" y="10024"/>
                  <a:pt x="2035" y="9995"/>
                  <a:pt x="2899" y="9998"/>
                </a:cubicBezTo>
                <a:lnTo>
                  <a:pt x="7345" y="9982"/>
                </a:lnTo>
                <a:lnTo>
                  <a:pt x="7571" y="9967"/>
                </a:lnTo>
                <a:lnTo>
                  <a:pt x="7328" y="9757"/>
                </a:lnTo>
                <a:cubicBezTo>
                  <a:pt x="7268" y="9729"/>
                  <a:pt x="6975" y="9680"/>
                  <a:pt x="6676" y="9649"/>
                </a:cubicBezTo>
                <a:cubicBezTo>
                  <a:pt x="6083" y="9584"/>
                  <a:pt x="5662" y="9448"/>
                  <a:pt x="5392" y="9229"/>
                </a:cubicBezTo>
                <a:cubicBezTo>
                  <a:pt x="5265" y="9128"/>
                  <a:pt x="5247" y="9080"/>
                  <a:pt x="5222" y="8811"/>
                </a:cubicBezTo>
                <a:cubicBezTo>
                  <a:pt x="5183" y="8392"/>
                  <a:pt x="5173" y="8069"/>
                  <a:pt x="5183" y="7437"/>
                </a:cubicBezTo>
                <a:cubicBezTo>
                  <a:pt x="5186" y="7258"/>
                  <a:pt x="5189" y="7077"/>
                  <a:pt x="5192" y="6897"/>
                </a:cubicBezTo>
                <a:lnTo>
                  <a:pt x="5356" y="6741"/>
                </a:lnTo>
                <a:cubicBezTo>
                  <a:pt x="5670" y="6441"/>
                  <a:pt x="6490" y="6186"/>
                  <a:pt x="7720" y="6007"/>
                </a:cubicBezTo>
                <a:cubicBezTo>
                  <a:pt x="8360" y="5913"/>
                  <a:pt x="9891" y="5780"/>
                  <a:pt x="9982" y="5810"/>
                </a:cubicBezTo>
                <a:cubicBezTo>
                  <a:pt x="9987" y="5812"/>
                  <a:pt x="9993" y="5818"/>
                  <a:pt x="10000" y="5823"/>
                </a:cubicBezTo>
                <a:cubicBezTo>
                  <a:pt x="9990" y="5756"/>
                  <a:pt x="9985" y="5686"/>
                  <a:pt x="9985" y="5617"/>
                </a:cubicBezTo>
                <a:cubicBezTo>
                  <a:pt x="9985" y="5588"/>
                  <a:pt x="9987" y="5560"/>
                  <a:pt x="9988" y="5533"/>
                </a:cubicBezTo>
                <a:cubicBezTo>
                  <a:pt x="9973" y="5569"/>
                  <a:pt x="9956" y="5594"/>
                  <a:pt x="9941" y="5602"/>
                </a:cubicBezTo>
                <a:cubicBezTo>
                  <a:pt x="9913" y="5618"/>
                  <a:pt x="9739" y="5632"/>
                  <a:pt x="9553" y="5632"/>
                </a:cubicBezTo>
                <a:cubicBezTo>
                  <a:pt x="8779" y="5634"/>
                  <a:pt x="7286" y="5799"/>
                  <a:pt x="6000" y="6024"/>
                </a:cubicBezTo>
                <a:cubicBezTo>
                  <a:pt x="5525" y="6106"/>
                  <a:pt x="5161" y="6151"/>
                  <a:pt x="5138" y="6131"/>
                </a:cubicBezTo>
                <a:cubicBezTo>
                  <a:pt x="5091" y="6091"/>
                  <a:pt x="4956" y="5219"/>
                  <a:pt x="4956" y="4957"/>
                </a:cubicBezTo>
                <a:cubicBezTo>
                  <a:pt x="4956" y="4749"/>
                  <a:pt x="5081" y="4602"/>
                  <a:pt x="5535" y="4276"/>
                </a:cubicBezTo>
                <a:cubicBezTo>
                  <a:pt x="6204" y="3795"/>
                  <a:pt x="7134" y="3485"/>
                  <a:pt x="8583" y="3265"/>
                </a:cubicBezTo>
                <a:lnTo>
                  <a:pt x="9138" y="3182"/>
                </a:lnTo>
                <a:cubicBezTo>
                  <a:pt x="9103" y="3134"/>
                  <a:pt x="9068" y="3087"/>
                  <a:pt x="9040" y="3035"/>
                </a:cubicBezTo>
                <a:cubicBezTo>
                  <a:pt x="9035" y="3048"/>
                  <a:pt x="9030" y="3058"/>
                  <a:pt x="9020" y="3062"/>
                </a:cubicBezTo>
                <a:cubicBezTo>
                  <a:pt x="8991" y="3078"/>
                  <a:pt x="8707" y="3123"/>
                  <a:pt x="8390" y="3163"/>
                </a:cubicBezTo>
                <a:cubicBezTo>
                  <a:pt x="7701" y="3249"/>
                  <a:pt x="6843" y="3426"/>
                  <a:pt x="6398" y="3571"/>
                </a:cubicBezTo>
                <a:cubicBezTo>
                  <a:pt x="6221" y="3628"/>
                  <a:pt x="5822" y="3791"/>
                  <a:pt x="5514" y="3930"/>
                </a:cubicBezTo>
                <a:cubicBezTo>
                  <a:pt x="4964" y="4179"/>
                  <a:pt x="4951" y="4183"/>
                  <a:pt x="4879" y="4104"/>
                </a:cubicBezTo>
                <a:cubicBezTo>
                  <a:pt x="4832" y="4049"/>
                  <a:pt x="4815" y="3969"/>
                  <a:pt x="4830" y="3863"/>
                </a:cubicBezTo>
                <a:cubicBezTo>
                  <a:pt x="4850" y="3735"/>
                  <a:pt x="4916" y="3650"/>
                  <a:pt x="5158" y="3435"/>
                </a:cubicBezTo>
                <a:cubicBezTo>
                  <a:pt x="5812" y="2856"/>
                  <a:pt x="6323" y="2255"/>
                  <a:pt x="6676" y="1646"/>
                </a:cubicBezTo>
                <a:cubicBezTo>
                  <a:pt x="6716" y="1576"/>
                  <a:pt x="6756" y="1514"/>
                  <a:pt x="6791" y="1464"/>
                </a:cubicBezTo>
                <a:cubicBezTo>
                  <a:pt x="6741" y="1436"/>
                  <a:pt x="6694" y="1409"/>
                  <a:pt x="6647" y="1377"/>
                </a:cubicBezTo>
                <a:cubicBezTo>
                  <a:pt x="6517" y="1672"/>
                  <a:pt x="6082" y="2281"/>
                  <a:pt x="5719" y="2647"/>
                </a:cubicBezTo>
                <a:cubicBezTo>
                  <a:pt x="5461" y="2907"/>
                  <a:pt x="4840" y="3350"/>
                  <a:pt x="4735" y="3350"/>
                </a:cubicBezTo>
                <a:cubicBezTo>
                  <a:pt x="4673" y="3350"/>
                  <a:pt x="4666" y="3308"/>
                  <a:pt x="4695" y="3074"/>
                </a:cubicBezTo>
                <a:cubicBezTo>
                  <a:pt x="4713" y="2922"/>
                  <a:pt x="4760" y="2652"/>
                  <a:pt x="4797" y="2472"/>
                </a:cubicBezTo>
                <a:cubicBezTo>
                  <a:pt x="4976" y="1619"/>
                  <a:pt x="5013" y="1287"/>
                  <a:pt x="4984" y="780"/>
                </a:cubicBezTo>
                <a:cubicBezTo>
                  <a:pt x="4969" y="500"/>
                  <a:pt x="4944" y="202"/>
                  <a:pt x="4929" y="121"/>
                </a:cubicBezTo>
                <a:lnTo>
                  <a:pt x="4905" y="1"/>
                </a:lnTo>
                <a:cubicBezTo>
                  <a:pt x="4867" y="3"/>
                  <a:pt x="4829" y="4"/>
                  <a:pt x="4790" y="4"/>
                </a:cubicBezTo>
                <a:cubicBezTo>
                  <a:pt x="4745" y="4"/>
                  <a:pt x="4703" y="3"/>
                  <a:pt x="4660" y="0"/>
                </a:cubicBezTo>
                <a:close/>
              </a:path>
            </a:pathLst>
          </a:custGeom>
          <a:gradFill>
            <a:gsLst>
              <a:gs pos="0">
                <a:srgbClr val="002060"/>
              </a:gs>
              <a:gs pos="100000">
                <a:srgbClr val="00B0F0"/>
              </a:gs>
            </a:gsLst>
            <a:lin ang="4200000" scaled="0"/>
          </a:gradFill>
          <a:ln>
            <a:noFill/>
          </a:ln>
          <a:effectLst>
            <a:outerShdw blurRad="127000" dist="63500" dir="2700000" algn="tl" rotWithShape="0">
              <a:srgbClr val="000000">
                <a:alpha val="24705"/>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348" name="Google Shape;348;p21"/>
          <p:cNvSpPr/>
          <p:nvPr/>
        </p:nvSpPr>
        <p:spPr>
          <a:xfrm>
            <a:off x="2682282" y="3435621"/>
            <a:ext cx="618851" cy="620232"/>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349" name="Google Shape;349;p21"/>
          <p:cNvSpPr/>
          <p:nvPr/>
        </p:nvSpPr>
        <p:spPr>
          <a:xfrm>
            <a:off x="2790266" y="2384834"/>
            <a:ext cx="620233" cy="618851"/>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350" name="Google Shape;350;p21"/>
          <p:cNvSpPr/>
          <p:nvPr/>
        </p:nvSpPr>
        <p:spPr>
          <a:xfrm>
            <a:off x="5165912" y="1815863"/>
            <a:ext cx="620233" cy="620232"/>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351" name="Google Shape;351;p21"/>
          <p:cNvSpPr/>
          <p:nvPr/>
        </p:nvSpPr>
        <p:spPr>
          <a:xfrm>
            <a:off x="5867807" y="2492818"/>
            <a:ext cx="618851" cy="618851"/>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352" name="Google Shape;352;p21"/>
          <p:cNvSpPr/>
          <p:nvPr/>
        </p:nvSpPr>
        <p:spPr>
          <a:xfrm>
            <a:off x="2986366" y="2579562"/>
            <a:ext cx="235499" cy="235499"/>
          </a:xfrm>
          <a:custGeom>
            <a:avLst/>
            <a:gdLst/>
            <a:ahLst/>
            <a:cxnLst/>
            <a:rect l="l" t="t" r="r" b="b"/>
            <a:pathLst>
              <a:path w="90" h="90" extrusionOk="0">
                <a:moveTo>
                  <a:pt x="40" y="40"/>
                </a:moveTo>
                <a:lnTo>
                  <a:pt x="0" y="40"/>
                </a:lnTo>
                <a:lnTo>
                  <a:pt x="0" y="0"/>
                </a:lnTo>
                <a:lnTo>
                  <a:pt x="40" y="0"/>
                </a:lnTo>
                <a:lnTo>
                  <a:pt x="40" y="40"/>
                </a:lnTo>
                <a:close/>
                <a:moveTo>
                  <a:pt x="40" y="90"/>
                </a:moveTo>
                <a:lnTo>
                  <a:pt x="0" y="90"/>
                </a:lnTo>
                <a:lnTo>
                  <a:pt x="0" y="50"/>
                </a:lnTo>
                <a:lnTo>
                  <a:pt x="40" y="50"/>
                </a:lnTo>
                <a:lnTo>
                  <a:pt x="40" y="90"/>
                </a:lnTo>
                <a:close/>
                <a:moveTo>
                  <a:pt x="33" y="33"/>
                </a:moveTo>
                <a:lnTo>
                  <a:pt x="33" y="10"/>
                </a:lnTo>
                <a:lnTo>
                  <a:pt x="9" y="10"/>
                </a:lnTo>
                <a:lnTo>
                  <a:pt x="9" y="33"/>
                </a:lnTo>
                <a:lnTo>
                  <a:pt x="33" y="33"/>
                </a:lnTo>
                <a:close/>
                <a:moveTo>
                  <a:pt x="33" y="83"/>
                </a:moveTo>
                <a:lnTo>
                  <a:pt x="33" y="57"/>
                </a:lnTo>
                <a:lnTo>
                  <a:pt x="9" y="57"/>
                </a:lnTo>
                <a:lnTo>
                  <a:pt x="9" y="83"/>
                </a:lnTo>
                <a:lnTo>
                  <a:pt x="33" y="83"/>
                </a:lnTo>
                <a:close/>
                <a:moveTo>
                  <a:pt x="26" y="26"/>
                </a:moveTo>
                <a:lnTo>
                  <a:pt x="16" y="26"/>
                </a:lnTo>
                <a:lnTo>
                  <a:pt x="16" y="17"/>
                </a:lnTo>
                <a:lnTo>
                  <a:pt x="26" y="17"/>
                </a:lnTo>
                <a:lnTo>
                  <a:pt x="26" y="26"/>
                </a:lnTo>
                <a:close/>
                <a:moveTo>
                  <a:pt x="26" y="74"/>
                </a:moveTo>
                <a:lnTo>
                  <a:pt x="16" y="74"/>
                </a:lnTo>
                <a:lnTo>
                  <a:pt x="16" y="67"/>
                </a:lnTo>
                <a:lnTo>
                  <a:pt x="26" y="67"/>
                </a:lnTo>
                <a:lnTo>
                  <a:pt x="26" y="74"/>
                </a:lnTo>
                <a:close/>
                <a:moveTo>
                  <a:pt x="90" y="40"/>
                </a:moveTo>
                <a:lnTo>
                  <a:pt x="49" y="40"/>
                </a:lnTo>
                <a:lnTo>
                  <a:pt x="49" y="0"/>
                </a:lnTo>
                <a:lnTo>
                  <a:pt x="90" y="0"/>
                </a:lnTo>
                <a:lnTo>
                  <a:pt x="90" y="40"/>
                </a:lnTo>
                <a:close/>
                <a:moveTo>
                  <a:pt x="90" y="74"/>
                </a:moveTo>
                <a:lnTo>
                  <a:pt x="66" y="74"/>
                </a:lnTo>
                <a:lnTo>
                  <a:pt x="66" y="67"/>
                </a:lnTo>
                <a:lnTo>
                  <a:pt x="57" y="67"/>
                </a:lnTo>
                <a:lnTo>
                  <a:pt x="57" y="90"/>
                </a:lnTo>
                <a:lnTo>
                  <a:pt x="49" y="90"/>
                </a:lnTo>
                <a:lnTo>
                  <a:pt x="49" y="50"/>
                </a:lnTo>
                <a:lnTo>
                  <a:pt x="73" y="50"/>
                </a:lnTo>
                <a:lnTo>
                  <a:pt x="73" y="57"/>
                </a:lnTo>
                <a:lnTo>
                  <a:pt x="83" y="57"/>
                </a:lnTo>
                <a:lnTo>
                  <a:pt x="83" y="50"/>
                </a:lnTo>
                <a:lnTo>
                  <a:pt x="90" y="50"/>
                </a:lnTo>
                <a:lnTo>
                  <a:pt x="90" y="74"/>
                </a:lnTo>
                <a:close/>
                <a:moveTo>
                  <a:pt x="83" y="33"/>
                </a:moveTo>
                <a:lnTo>
                  <a:pt x="83" y="10"/>
                </a:lnTo>
                <a:lnTo>
                  <a:pt x="57" y="10"/>
                </a:lnTo>
                <a:lnTo>
                  <a:pt x="57" y="33"/>
                </a:lnTo>
                <a:lnTo>
                  <a:pt x="83" y="33"/>
                </a:lnTo>
                <a:close/>
                <a:moveTo>
                  <a:pt x="73" y="26"/>
                </a:moveTo>
                <a:lnTo>
                  <a:pt x="66" y="26"/>
                </a:lnTo>
                <a:lnTo>
                  <a:pt x="66" y="17"/>
                </a:lnTo>
                <a:lnTo>
                  <a:pt x="73" y="17"/>
                </a:lnTo>
                <a:lnTo>
                  <a:pt x="73" y="26"/>
                </a:lnTo>
                <a:close/>
                <a:moveTo>
                  <a:pt x="73" y="90"/>
                </a:moveTo>
                <a:lnTo>
                  <a:pt x="66" y="90"/>
                </a:lnTo>
                <a:lnTo>
                  <a:pt x="66" y="83"/>
                </a:lnTo>
                <a:lnTo>
                  <a:pt x="73" y="83"/>
                </a:lnTo>
                <a:lnTo>
                  <a:pt x="73" y="90"/>
                </a:lnTo>
                <a:close/>
                <a:moveTo>
                  <a:pt x="90" y="90"/>
                </a:moveTo>
                <a:lnTo>
                  <a:pt x="83" y="90"/>
                </a:lnTo>
                <a:lnTo>
                  <a:pt x="83" y="83"/>
                </a:lnTo>
                <a:lnTo>
                  <a:pt x="90" y="83"/>
                </a:lnTo>
                <a:lnTo>
                  <a:pt x="90" y="90"/>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353" name="Google Shape;353;p21"/>
          <p:cNvSpPr/>
          <p:nvPr/>
        </p:nvSpPr>
        <p:spPr>
          <a:xfrm>
            <a:off x="5322750" y="1992677"/>
            <a:ext cx="328639" cy="267966"/>
          </a:xfrm>
          <a:custGeom>
            <a:avLst/>
            <a:gdLst/>
            <a:ahLst/>
            <a:cxnLst/>
            <a:rect l="l" t="t" r="r" b="b"/>
            <a:pathLst>
              <a:path w="55" h="45" extrusionOk="0">
                <a:moveTo>
                  <a:pt x="37" y="13"/>
                </a:moveTo>
                <a:cubicBezTo>
                  <a:pt x="28" y="13"/>
                  <a:pt x="21" y="20"/>
                  <a:pt x="21" y="29"/>
                </a:cubicBezTo>
                <a:cubicBezTo>
                  <a:pt x="21" y="30"/>
                  <a:pt x="21" y="32"/>
                  <a:pt x="21" y="33"/>
                </a:cubicBezTo>
                <a:cubicBezTo>
                  <a:pt x="21" y="33"/>
                  <a:pt x="20" y="33"/>
                  <a:pt x="20" y="33"/>
                </a:cubicBezTo>
                <a:cubicBezTo>
                  <a:pt x="17" y="33"/>
                  <a:pt x="15" y="32"/>
                  <a:pt x="13" y="32"/>
                </a:cubicBezTo>
                <a:cubicBezTo>
                  <a:pt x="6" y="35"/>
                  <a:pt x="6" y="35"/>
                  <a:pt x="6" y="35"/>
                </a:cubicBezTo>
                <a:cubicBezTo>
                  <a:pt x="8" y="30"/>
                  <a:pt x="8" y="30"/>
                  <a:pt x="8" y="30"/>
                </a:cubicBezTo>
                <a:cubicBezTo>
                  <a:pt x="3" y="26"/>
                  <a:pt x="0" y="22"/>
                  <a:pt x="0" y="16"/>
                </a:cubicBezTo>
                <a:cubicBezTo>
                  <a:pt x="0" y="7"/>
                  <a:pt x="9" y="0"/>
                  <a:pt x="20" y="0"/>
                </a:cubicBezTo>
                <a:cubicBezTo>
                  <a:pt x="29" y="0"/>
                  <a:pt x="37" y="6"/>
                  <a:pt x="39" y="14"/>
                </a:cubicBezTo>
                <a:cubicBezTo>
                  <a:pt x="39" y="13"/>
                  <a:pt x="38" y="13"/>
                  <a:pt x="37" y="13"/>
                </a:cubicBezTo>
                <a:close/>
                <a:moveTo>
                  <a:pt x="13" y="8"/>
                </a:moveTo>
                <a:cubicBezTo>
                  <a:pt x="12" y="8"/>
                  <a:pt x="10" y="9"/>
                  <a:pt x="10" y="11"/>
                </a:cubicBezTo>
                <a:cubicBezTo>
                  <a:pt x="10" y="12"/>
                  <a:pt x="12" y="13"/>
                  <a:pt x="13" y="13"/>
                </a:cubicBezTo>
                <a:cubicBezTo>
                  <a:pt x="15" y="13"/>
                  <a:pt x="16" y="12"/>
                  <a:pt x="16" y="11"/>
                </a:cubicBezTo>
                <a:cubicBezTo>
                  <a:pt x="16" y="9"/>
                  <a:pt x="15" y="8"/>
                  <a:pt x="13" y="8"/>
                </a:cubicBezTo>
                <a:close/>
                <a:moveTo>
                  <a:pt x="48" y="40"/>
                </a:moveTo>
                <a:cubicBezTo>
                  <a:pt x="50" y="45"/>
                  <a:pt x="50" y="45"/>
                  <a:pt x="50" y="45"/>
                </a:cubicBezTo>
                <a:cubicBezTo>
                  <a:pt x="44" y="42"/>
                  <a:pt x="44" y="42"/>
                  <a:pt x="44" y="42"/>
                </a:cubicBezTo>
                <a:cubicBezTo>
                  <a:pt x="42" y="42"/>
                  <a:pt x="40" y="43"/>
                  <a:pt x="38" y="43"/>
                </a:cubicBezTo>
                <a:cubicBezTo>
                  <a:pt x="29" y="43"/>
                  <a:pt x="22" y="36"/>
                  <a:pt x="22" y="29"/>
                </a:cubicBezTo>
                <a:cubicBezTo>
                  <a:pt x="22" y="21"/>
                  <a:pt x="29" y="14"/>
                  <a:pt x="38" y="14"/>
                </a:cubicBezTo>
                <a:cubicBezTo>
                  <a:pt x="47" y="14"/>
                  <a:pt x="55" y="21"/>
                  <a:pt x="55" y="29"/>
                </a:cubicBezTo>
                <a:cubicBezTo>
                  <a:pt x="55" y="33"/>
                  <a:pt x="52" y="37"/>
                  <a:pt x="48" y="40"/>
                </a:cubicBezTo>
                <a:close/>
                <a:moveTo>
                  <a:pt x="27" y="8"/>
                </a:moveTo>
                <a:cubicBezTo>
                  <a:pt x="25" y="8"/>
                  <a:pt x="24" y="9"/>
                  <a:pt x="24" y="11"/>
                </a:cubicBezTo>
                <a:cubicBezTo>
                  <a:pt x="24" y="12"/>
                  <a:pt x="25" y="13"/>
                  <a:pt x="27" y="13"/>
                </a:cubicBezTo>
                <a:cubicBezTo>
                  <a:pt x="28" y="13"/>
                  <a:pt x="29" y="12"/>
                  <a:pt x="29" y="11"/>
                </a:cubicBezTo>
                <a:cubicBezTo>
                  <a:pt x="29" y="9"/>
                  <a:pt x="28" y="8"/>
                  <a:pt x="27" y="8"/>
                </a:cubicBezTo>
                <a:close/>
                <a:moveTo>
                  <a:pt x="33" y="22"/>
                </a:moveTo>
                <a:cubicBezTo>
                  <a:pt x="32" y="22"/>
                  <a:pt x="31" y="23"/>
                  <a:pt x="31" y="24"/>
                </a:cubicBezTo>
                <a:cubicBezTo>
                  <a:pt x="31" y="25"/>
                  <a:pt x="32" y="26"/>
                  <a:pt x="33" y="26"/>
                </a:cubicBezTo>
                <a:cubicBezTo>
                  <a:pt x="35" y="26"/>
                  <a:pt x="36" y="25"/>
                  <a:pt x="36" y="24"/>
                </a:cubicBezTo>
                <a:cubicBezTo>
                  <a:pt x="36" y="23"/>
                  <a:pt x="35" y="22"/>
                  <a:pt x="33" y="22"/>
                </a:cubicBezTo>
                <a:close/>
                <a:moveTo>
                  <a:pt x="44" y="22"/>
                </a:moveTo>
                <a:cubicBezTo>
                  <a:pt x="43" y="22"/>
                  <a:pt x="42" y="23"/>
                  <a:pt x="42" y="24"/>
                </a:cubicBezTo>
                <a:cubicBezTo>
                  <a:pt x="42" y="25"/>
                  <a:pt x="43" y="26"/>
                  <a:pt x="44" y="26"/>
                </a:cubicBezTo>
                <a:cubicBezTo>
                  <a:pt x="45" y="26"/>
                  <a:pt x="46" y="25"/>
                  <a:pt x="46" y="24"/>
                </a:cubicBezTo>
                <a:cubicBezTo>
                  <a:pt x="46" y="23"/>
                  <a:pt x="45" y="22"/>
                  <a:pt x="44" y="22"/>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354" name="Google Shape;354;p21"/>
          <p:cNvSpPr/>
          <p:nvPr/>
        </p:nvSpPr>
        <p:spPr>
          <a:xfrm>
            <a:off x="6033835" y="2658206"/>
            <a:ext cx="314947" cy="259204"/>
          </a:xfrm>
          <a:custGeom>
            <a:avLst/>
            <a:gdLst/>
            <a:ahLst/>
            <a:cxnLst/>
            <a:rect l="l" t="t" r="r" b="b"/>
            <a:pathLst>
              <a:path w="48" h="39" extrusionOk="0">
                <a:moveTo>
                  <a:pt x="20" y="39"/>
                </a:moveTo>
                <a:cubicBezTo>
                  <a:pt x="10" y="39"/>
                  <a:pt x="0" y="34"/>
                  <a:pt x="0" y="26"/>
                </a:cubicBezTo>
                <a:cubicBezTo>
                  <a:pt x="0" y="22"/>
                  <a:pt x="2" y="17"/>
                  <a:pt x="7" y="13"/>
                </a:cubicBezTo>
                <a:cubicBezTo>
                  <a:pt x="13" y="7"/>
                  <a:pt x="20" y="4"/>
                  <a:pt x="22" y="7"/>
                </a:cubicBezTo>
                <a:cubicBezTo>
                  <a:pt x="24" y="8"/>
                  <a:pt x="24" y="10"/>
                  <a:pt x="23" y="12"/>
                </a:cubicBezTo>
                <a:cubicBezTo>
                  <a:pt x="23" y="14"/>
                  <a:pt x="24" y="13"/>
                  <a:pt x="24" y="13"/>
                </a:cubicBezTo>
                <a:cubicBezTo>
                  <a:pt x="29" y="11"/>
                  <a:pt x="33" y="11"/>
                  <a:pt x="35" y="13"/>
                </a:cubicBezTo>
                <a:cubicBezTo>
                  <a:pt x="36" y="14"/>
                  <a:pt x="36" y="16"/>
                  <a:pt x="35" y="18"/>
                </a:cubicBezTo>
                <a:cubicBezTo>
                  <a:pt x="34" y="19"/>
                  <a:pt x="35" y="19"/>
                  <a:pt x="36" y="19"/>
                </a:cubicBezTo>
                <a:cubicBezTo>
                  <a:pt x="38" y="20"/>
                  <a:pt x="41" y="22"/>
                  <a:pt x="41" y="25"/>
                </a:cubicBezTo>
                <a:cubicBezTo>
                  <a:pt x="41" y="32"/>
                  <a:pt x="33" y="39"/>
                  <a:pt x="20" y="39"/>
                </a:cubicBezTo>
                <a:close/>
                <a:moveTo>
                  <a:pt x="18" y="17"/>
                </a:moveTo>
                <a:cubicBezTo>
                  <a:pt x="10" y="18"/>
                  <a:pt x="4" y="23"/>
                  <a:pt x="4" y="28"/>
                </a:cubicBezTo>
                <a:cubicBezTo>
                  <a:pt x="5" y="33"/>
                  <a:pt x="12" y="37"/>
                  <a:pt x="20" y="36"/>
                </a:cubicBezTo>
                <a:cubicBezTo>
                  <a:pt x="28" y="35"/>
                  <a:pt x="34" y="31"/>
                  <a:pt x="33" y="25"/>
                </a:cubicBezTo>
                <a:cubicBezTo>
                  <a:pt x="33" y="20"/>
                  <a:pt x="26" y="17"/>
                  <a:pt x="18" y="17"/>
                </a:cubicBezTo>
                <a:close/>
                <a:moveTo>
                  <a:pt x="15" y="34"/>
                </a:moveTo>
                <a:cubicBezTo>
                  <a:pt x="11" y="33"/>
                  <a:pt x="9" y="29"/>
                  <a:pt x="11" y="26"/>
                </a:cubicBezTo>
                <a:cubicBezTo>
                  <a:pt x="12" y="22"/>
                  <a:pt x="17" y="20"/>
                  <a:pt x="20" y="21"/>
                </a:cubicBezTo>
                <a:cubicBezTo>
                  <a:pt x="24" y="22"/>
                  <a:pt x="26" y="26"/>
                  <a:pt x="25" y="30"/>
                </a:cubicBezTo>
                <a:cubicBezTo>
                  <a:pt x="23" y="33"/>
                  <a:pt x="19" y="35"/>
                  <a:pt x="15" y="34"/>
                </a:cubicBezTo>
                <a:close/>
                <a:moveTo>
                  <a:pt x="17" y="27"/>
                </a:moveTo>
                <a:cubicBezTo>
                  <a:pt x="16" y="26"/>
                  <a:pt x="14" y="27"/>
                  <a:pt x="13" y="28"/>
                </a:cubicBezTo>
                <a:cubicBezTo>
                  <a:pt x="12" y="29"/>
                  <a:pt x="13" y="31"/>
                  <a:pt x="14" y="31"/>
                </a:cubicBezTo>
                <a:cubicBezTo>
                  <a:pt x="15" y="32"/>
                  <a:pt x="17" y="31"/>
                  <a:pt x="18" y="30"/>
                </a:cubicBezTo>
                <a:cubicBezTo>
                  <a:pt x="18" y="29"/>
                  <a:pt x="18" y="27"/>
                  <a:pt x="17" y="27"/>
                </a:cubicBezTo>
                <a:close/>
                <a:moveTo>
                  <a:pt x="20" y="26"/>
                </a:moveTo>
                <a:cubicBezTo>
                  <a:pt x="19" y="25"/>
                  <a:pt x="19" y="26"/>
                  <a:pt x="18" y="26"/>
                </a:cubicBezTo>
                <a:cubicBezTo>
                  <a:pt x="18" y="27"/>
                  <a:pt x="18" y="27"/>
                  <a:pt x="19" y="27"/>
                </a:cubicBezTo>
                <a:cubicBezTo>
                  <a:pt x="19" y="28"/>
                  <a:pt x="20" y="27"/>
                  <a:pt x="20" y="27"/>
                </a:cubicBezTo>
                <a:cubicBezTo>
                  <a:pt x="20" y="26"/>
                  <a:pt x="20" y="26"/>
                  <a:pt x="20" y="26"/>
                </a:cubicBezTo>
                <a:close/>
                <a:moveTo>
                  <a:pt x="47" y="17"/>
                </a:moveTo>
                <a:cubicBezTo>
                  <a:pt x="47" y="18"/>
                  <a:pt x="46" y="18"/>
                  <a:pt x="45" y="18"/>
                </a:cubicBezTo>
                <a:cubicBezTo>
                  <a:pt x="44" y="18"/>
                  <a:pt x="43" y="17"/>
                  <a:pt x="43" y="16"/>
                </a:cubicBezTo>
                <a:cubicBezTo>
                  <a:pt x="44" y="13"/>
                  <a:pt x="44" y="9"/>
                  <a:pt x="42" y="7"/>
                </a:cubicBezTo>
                <a:cubicBezTo>
                  <a:pt x="39" y="4"/>
                  <a:pt x="36" y="3"/>
                  <a:pt x="33" y="4"/>
                </a:cubicBezTo>
                <a:cubicBezTo>
                  <a:pt x="32" y="4"/>
                  <a:pt x="31" y="4"/>
                  <a:pt x="31" y="3"/>
                </a:cubicBezTo>
                <a:cubicBezTo>
                  <a:pt x="31" y="2"/>
                  <a:pt x="31" y="1"/>
                  <a:pt x="32" y="0"/>
                </a:cubicBezTo>
                <a:cubicBezTo>
                  <a:pt x="36" y="0"/>
                  <a:pt x="41" y="1"/>
                  <a:pt x="44" y="4"/>
                </a:cubicBezTo>
                <a:cubicBezTo>
                  <a:pt x="47" y="8"/>
                  <a:pt x="48" y="13"/>
                  <a:pt x="47" y="17"/>
                </a:cubicBezTo>
                <a:close/>
                <a:moveTo>
                  <a:pt x="41" y="15"/>
                </a:moveTo>
                <a:cubicBezTo>
                  <a:pt x="40" y="16"/>
                  <a:pt x="40" y="16"/>
                  <a:pt x="39" y="16"/>
                </a:cubicBezTo>
                <a:cubicBezTo>
                  <a:pt x="38" y="16"/>
                  <a:pt x="37" y="15"/>
                  <a:pt x="38" y="14"/>
                </a:cubicBezTo>
                <a:cubicBezTo>
                  <a:pt x="38" y="13"/>
                  <a:pt x="38" y="12"/>
                  <a:pt x="37" y="11"/>
                </a:cubicBezTo>
                <a:cubicBezTo>
                  <a:pt x="36" y="10"/>
                  <a:pt x="35" y="10"/>
                  <a:pt x="34" y="10"/>
                </a:cubicBezTo>
                <a:cubicBezTo>
                  <a:pt x="33" y="10"/>
                  <a:pt x="32" y="10"/>
                  <a:pt x="32" y="9"/>
                </a:cubicBezTo>
                <a:cubicBezTo>
                  <a:pt x="32" y="8"/>
                  <a:pt x="33" y="7"/>
                  <a:pt x="34" y="7"/>
                </a:cubicBezTo>
                <a:cubicBezTo>
                  <a:pt x="36" y="6"/>
                  <a:pt x="38" y="7"/>
                  <a:pt x="39" y="9"/>
                </a:cubicBezTo>
                <a:cubicBezTo>
                  <a:pt x="41" y="10"/>
                  <a:pt x="41" y="13"/>
                  <a:pt x="41" y="15"/>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355" name="Google Shape;355;p21"/>
          <p:cNvSpPr/>
          <p:nvPr/>
        </p:nvSpPr>
        <p:spPr>
          <a:xfrm>
            <a:off x="2853499" y="3619276"/>
            <a:ext cx="249837" cy="231157"/>
          </a:xfrm>
          <a:custGeom>
            <a:avLst/>
            <a:gdLst/>
            <a:ahLst/>
            <a:cxnLst/>
            <a:rect l="l" t="t" r="r" b="b"/>
            <a:pathLst>
              <a:path w="45" h="42" extrusionOk="0">
                <a:moveTo>
                  <a:pt x="45" y="13"/>
                </a:moveTo>
                <a:cubicBezTo>
                  <a:pt x="45" y="18"/>
                  <a:pt x="39" y="24"/>
                  <a:pt x="30" y="24"/>
                </a:cubicBezTo>
                <a:cubicBezTo>
                  <a:pt x="29" y="26"/>
                  <a:pt x="28" y="27"/>
                  <a:pt x="28" y="27"/>
                </a:cubicBezTo>
                <a:cubicBezTo>
                  <a:pt x="26" y="28"/>
                  <a:pt x="26" y="30"/>
                  <a:pt x="26" y="31"/>
                </a:cubicBezTo>
                <a:cubicBezTo>
                  <a:pt x="26" y="33"/>
                  <a:pt x="27" y="35"/>
                  <a:pt x="29" y="35"/>
                </a:cubicBezTo>
                <a:cubicBezTo>
                  <a:pt x="32" y="35"/>
                  <a:pt x="35" y="36"/>
                  <a:pt x="35" y="39"/>
                </a:cubicBezTo>
                <a:cubicBezTo>
                  <a:pt x="35" y="41"/>
                  <a:pt x="35" y="41"/>
                  <a:pt x="35" y="41"/>
                </a:cubicBezTo>
                <a:cubicBezTo>
                  <a:pt x="35" y="41"/>
                  <a:pt x="34" y="42"/>
                  <a:pt x="34" y="42"/>
                </a:cubicBezTo>
                <a:cubicBezTo>
                  <a:pt x="11" y="42"/>
                  <a:pt x="11" y="42"/>
                  <a:pt x="11" y="42"/>
                </a:cubicBezTo>
                <a:cubicBezTo>
                  <a:pt x="11" y="42"/>
                  <a:pt x="11" y="41"/>
                  <a:pt x="11" y="41"/>
                </a:cubicBezTo>
                <a:cubicBezTo>
                  <a:pt x="11" y="39"/>
                  <a:pt x="11" y="39"/>
                  <a:pt x="11" y="39"/>
                </a:cubicBezTo>
                <a:cubicBezTo>
                  <a:pt x="11" y="36"/>
                  <a:pt x="13" y="35"/>
                  <a:pt x="16" y="35"/>
                </a:cubicBezTo>
                <a:cubicBezTo>
                  <a:pt x="18" y="35"/>
                  <a:pt x="19" y="33"/>
                  <a:pt x="19" y="31"/>
                </a:cubicBezTo>
                <a:cubicBezTo>
                  <a:pt x="19" y="30"/>
                  <a:pt x="19" y="28"/>
                  <a:pt x="17" y="27"/>
                </a:cubicBezTo>
                <a:cubicBezTo>
                  <a:pt x="17" y="27"/>
                  <a:pt x="16" y="26"/>
                  <a:pt x="15" y="24"/>
                </a:cubicBezTo>
                <a:cubicBezTo>
                  <a:pt x="6" y="24"/>
                  <a:pt x="0" y="18"/>
                  <a:pt x="0" y="13"/>
                </a:cubicBezTo>
                <a:cubicBezTo>
                  <a:pt x="0" y="10"/>
                  <a:pt x="0" y="10"/>
                  <a:pt x="0" y="10"/>
                </a:cubicBezTo>
                <a:cubicBezTo>
                  <a:pt x="0" y="8"/>
                  <a:pt x="1" y="7"/>
                  <a:pt x="3" y="7"/>
                </a:cubicBezTo>
                <a:cubicBezTo>
                  <a:pt x="11" y="7"/>
                  <a:pt x="11" y="7"/>
                  <a:pt x="11" y="7"/>
                </a:cubicBezTo>
                <a:cubicBezTo>
                  <a:pt x="11" y="5"/>
                  <a:pt x="11" y="5"/>
                  <a:pt x="11" y="5"/>
                </a:cubicBezTo>
                <a:cubicBezTo>
                  <a:pt x="11" y="2"/>
                  <a:pt x="12" y="0"/>
                  <a:pt x="15" y="0"/>
                </a:cubicBezTo>
                <a:cubicBezTo>
                  <a:pt x="30" y="0"/>
                  <a:pt x="30" y="0"/>
                  <a:pt x="30" y="0"/>
                </a:cubicBezTo>
                <a:cubicBezTo>
                  <a:pt x="33" y="0"/>
                  <a:pt x="35" y="2"/>
                  <a:pt x="35" y="5"/>
                </a:cubicBezTo>
                <a:cubicBezTo>
                  <a:pt x="35" y="7"/>
                  <a:pt x="35" y="7"/>
                  <a:pt x="35" y="7"/>
                </a:cubicBezTo>
                <a:cubicBezTo>
                  <a:pt x="42" y="7"/>
                  <a:pt x="42" y="7"/>
                  <a:pt x="42" y="7"/>
                </a:cubicBezTo>
                <a:cubicBezTo>
                  <a:pt x="44" y="7"/>
                  <a:pt x="45" y="8"/>
                  <a:pt x="45" y="10"/>
                </a:cubicBezTo>
                <a:lnTo>
                  <a:pt x="45" y="13"/>
                </a:lnTo>
                <a:close/>
                <a:moveTo>
                  <a:pt x="11" y="11"/>
                </a:moveTo>
                <a:cubicBezTo>
                  <a:pt x="4" y="11"/>
                  <a:pt x="4" y="11"/>
                  <a:pt x="4" y="11"/>
                </a:cubicBezTo>
                <a:cubicBezTo>
                  <a:pt x="4" y="13"/>
                  <a:pt x="4" y="13"/>
                  <a:pt x="4" y="13"/>
                </a:cubicBezTo>
                <a:cubicBezTo>
                  <a:pt x="4" y="16"/>
                  <a:pt x="7" y="20"/>
                  <a:pt x="13" y="21"/>
                </a:cubicBezTo>
                <a:cubicBezTo>
                  <a:pt x="11" y="18"/>
                  <a:pt x="11" y="15"/>
                  <a:pt x="11" y="11"/>
                </a:cubicBezTo>
                <a:close/>
                <a:moveTo>
                  <a:pt x="41" y="11"/>
                </a:moveTo>
                <a:cubicBezTo>
                  <a:pt x="35" y="11"/>
                  <a:pt x="35" y="11"/>
                  <a:pt x="35" y="11"/>
                </a:cubicBezTo>
                <a:cubicBezTo>
                  <a:pt x="35" y="15"/>
                  <a:pt x="34" y="18"/>
                  <a:pt x="33" y="21"/>
                </a:cubicBezTo>
                <a:cubicBezTo>
                  <a:pt x="38" y="20"/>
                  <a:pt x="41" y="16"/>
                  <a:pt x="41" y="13"/>
                </a:cubicBezTo>
                <a:lnTo>
                  <a:pt x="41" y="11"/>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356" name="Google Shape;356;p21"/>
          <p:cNvSpPr/>
          <p:nvPr/>
        </p:nvSpPr>
        <p:spPr>
          <a:xfrm>
            <a:off x="4383703" y="1358987"/>
            <a:ext cx="620233" cy="618851"/>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357" name="Google Shape;357;p21"/>
          <p:cNvSpPr/>
          <p:nvPr/>
        </p:nvSpPr>
        <p:spPr>
          <a:xfrm>
            <a:off x="3492161" y="1599895"/>
            <a:ext cx="618851" cy="620232"/>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358" name="Google Shape;358;p21"/>
          <p:cNvSpPr/>
          <p:nvPr/>
        </p:nvSpPr>
        <p:spPr>
          <a:xfrm>
            <a:off x="6058834" y="3435621"/>
            <a:ext cx="618851" cy="620232"/>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359" name="Google Shape;359;p21"/>
          <p:cNvSpPr/>
          <p:nvPr/>
        </p:nvSpPr>
        <p:spPr>
          <a:xfrm>
            <a:off x="3650426" y="1758851"/>
            <a:ext cx="302321" cy="302321"/>
          </a:xfrm>
          <a:custGeom>
            <a:avLst/>
            <a:gdLst/>
            <a:ahLst/>
            <a:cxnLst/>
            <a:rect l="l" t="t" r="r" b="b"/>
            <a:pathLst>
              <a:path w="41" h="41" extrusionOk="0">
                <a:moveTo>
                  <a:pt x="33" y="18"/>
                </a:moveTo>
                <a:cubicBezTo>
                  <a:pt x="11" y="41"/>
                  <a:pt x="11" y="41"/>
                  <a:pt x="11" y="41"/>
                </a:cubicBezTo>
                <a:cubicBezTo>
                  <a:pt x="0" y="41"/>
                  <a:pt x="0" y="41"/>
                  <a:pt x="0" y="41"/>
                </a:cubicBezTo>
                <a:cubicBezTo>
                  <a:pt x="0" y="29"/>
                  <a:pt x="0" y="29"/>
                  <a:pt x="0" y="29"/>
                </a:cubicBezTo>
                <a:cubicBezTo>
                  <a:pt x="22" y="7"/>
                  <a:pt x="22" y="7"/>
                  <a:pt x="22" y="7"/>
                </a:cubicBezTo>
                <a:lnTo>
                  <a:pt x="33" y="18"/>
                </a:lnTo>
                <a:close/>
                <a:moveTo>
                  <a:pt x="12" y="35"/>
                </a:moveTo>
                <a:cubicBezTo>
                  <a:pt x="6" y="28"/>
                  <a:pt x="6" y="28"/>
                  <a:pt x="6" y="28"/>
                </a:cubicBezTo>
                <a:cubicBezTo>
                  <a:pt x="3" y="31"/>
                  <a:pt x="3" y="31"/>
                  <a:pt x="3" y="31"/>
                </a:cubicBezTo>
                <a:cubicBezTo>
                  <a:pt x="3" y="34"/>
                  <a:pt x="3" y="34"/>
                  <a:pt x="3" y="34"/>
                </a:cubicBezTo>
                <a:cubicBezTo>
                  <a:pt x="7" y="34"/>
                  <a:pt x="7" y="34"/>
                  <a:pt x="7" y="34"/>
                </a:cubicBezTo>
                <a:cubicBezTo>
                  <a:pt x="7" y="37"/>
                  <a:pt x="7" y="37"/>
                  <a:pt x="7" y="37"/>
                </a:cubicBezTo>
                <a:cubicBezTo>
                  <a:pt x="10" y="37"/>
                  <a:pt x="10" y="37"/>
                  <a:pt x="10" y="37"/>
                </a:cubicBezTo>
                <a:lnTo>
                  <a:pt x="12" y="35"/>
                </a:lnTo>
                <a:close/>
                <a:moveTo>
                  <a:pt x="23" y="12"/>
                </a:moveTo>
                <a:cubicBezTo>
                  <a:pt x="23" y="12"/>
                  <a:pt x="23" y="12"/>
                  <a:pt x="23" y="12"/>
                </a:cubicBezTo>
                <a:cubicBezTo>
                  <a:pt x="8" y="26"/>
                  <a:pt x="8" y="26"/>
                  <a:pt x="8" y="26"/>
                </a:cubicBezTo>
                <a:cubicBezTo>
                  <a:pt x="8" y="27"/>
                  <a:pt x="8" y="27"/>
                  <a:pt x="8" y="27"/>
                </a:cubicBezTo>
                <a:cubicBezTo>
                  <a:pt x="8" y="27"/>
                  <a:pt x="8" y="28"/>
                  <a:pt x="9" y="28"/>
                </a:cubicBezTo>
                <a:cubicBezTo>
                  <a:pt x="9" y="28"/>
                  <a:pt x="9" y="27"/>
                  <a:pt x="9" y="27"/>
                </a:cubicBezTo>
                <a:cubicBezTo>
                  <a:pt x="24" y="13"/>
                  <a:pt x="24" y="13"/>
                  <a:pt x="24" y="13"/>
                </a:cubicBezTo>
                <a:cubicBezTo>
                  <a:pt x="24" y="13"/>
                  <a:pt x="24" y="12"/>
                  <a:pt x="24" y="12"/>
                </a:cubicBezTo>
                <a:cubicBezTo>
                  <a:pt x="24" y="12"/>
                  <a:pt x="24" y="12"/>
                  <a:pt x="23" y="12"/>
                </a:cubicBezTo>
                <a:close/>
                <a:moveTo>
                  <a:pt x="40" y="12"/>
                </a:moveTo>
                <a:cubicBezTo>
                  <a:pt x="35" y="17"/>
                  <a:pt x="35" y="17"/>
                  <a:pt x="35" y="17"/>
                </a:cubicBezTo>
                <a:cubicBezTo>
                  <a:pt x="24" y="5"/>
                  <a:pt x="24" y="5"/>
                  <a:pt x="24" y="5"/>
                </a:cubicBezTo>
                <a:cubicBezTo>
                  <a:pt x="29" y="1"/>
                  <a:pt x="29" y="1"/>
                  <a:pt x="29" y="1"/>
                </a:cubicBezTo>
                <a:cubicBezTo>
                  <a:pt x="29" y="0"/>
                  <a:pt x="30" y="0"/>
                  <a:pt x="31" y="0"/>
                </a:cubicBezTo>
                <a:cubicBezTo>
                  <a:pt x="32" y="0"/>
                  <a:pt x="33" y="0"/>
                  <a:pt x="33" y="1"/>
                </a:cubicBezTo>
                <a:cubicBezTo>
                  <a:pt x="40" y="7"/>
                  <a:pt x="40" y="7"/>
                  <a:pt x="40" y="7"/>
                </a:cubicBezTo>
                <a:cubicBezTo>
                  <a:pt x="40" y="8"/>
                  <a:pt x="41" y="9"/>
                  <a:pt x="41" y="10"/>
                </a:cubicBezTo>
                <a:cubicBezTo>
                  <a:pt x="41" y="11"/>
                  <a:pt x="40" y="12"/>
                  <a:pt x="40" y="12"/>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360" name="Google Shape;360;p21"/>
          <p:cNvSpPr/>
          <p:nvPr/>
        </p:nvSpPr>
        <p:spPr>
          <a:xfrm flipH="1">
            <a:off x="4552576" y="1556437"/>
            <a:ext cx="282486" cy="223952"/>
          </a:xfrm>
          <a:custGeom>
            <a:avLst/>
            <a:gdLst/>
            <a:ahLst/>
            <a:cxnLst/>
            <a:rect l="l" t="t" r="r" b="b"/>
            <a:pathLst>
              <a:path w="47" h="37" extrusionOk="0">
                <a:moveTo>
                  <a:pt x="47" y="29"/>
                </a:moveTo>
                <a:cubicBezTo>
                  <a:pt x="47" y="31"/>
                  <a:pt x="44" y="30"/>
                  <a:pt x="43" y="30"/>
                </a:cubicBezTo>
                <a:cubicBezTo>
                  <a:pt x="43" y="34"/>
                  <a:pt x="40" y="37"/>
                  <a:pt x="36" y="37"/>
                </a:cubicBezTo>
                <a:cubicBezTo>
                  <a:pt x="32" y="37"/>
                  <a:pt x="29" y="34"/>
                  <a:pt x="29" y="30"/>
                </a:cubicBezTo>
                <a:cubicBezTo>
                  <a:pt x="19" y="30"/>
                  <a:pt x="19" y="30"/>
                  <a:pt x="19" y="30"/>
                </a:cubicBezTo>
                <a:cubicBezTo>
                  <a:pt x="19" y="34"/>
                  <a:pt x="16" y="37"/>
                  <a:pt x="12" y="37"/>
                </a:cubicBezTo>
                <a:cubicBezTo>
                  <a:pt x="8" y="37"/>
                  <a:pt x="5" y="34"/>
                  <a:pt x="5" y="30"/>
                </a:cubicBezTo>
                <a:cubicBezTo>
                  <a:pt x="4" y="30"/>
                  <a:pt x="4" y="30"/>
                  <a:pt x="4" y="30"/>
                </a:cubicBezTo>
                <a:cubicBezTo>
                  <a:pt x="2" y="30"/>
                  <a:pt x="0" y="31"/>
                  <a:pt x="0" y="29"/>
                </a:cubicBezTo>
                <a:cubicBezTo>
                  <a:pt x="0" y="28"/>
                  <a:pt x="1" y="27"/>
                  <a:pt x="2" y="27"/>
                </a:cubicBezTo>
                <a:cubicBezTo>
                  <a:pt x="2" y="18"/>
                  <a:pt x="2" y="18"/>
                  <a:pt x="2" y="18"/>
                </a:cubicBezTo>
                <a:cubicBezTo>
                  <a:pt x="2" y="16"/>
                  <a:pt x="2" y="14"/>
                  <a:pt x="3" y="13"/>
                </a:cubicBezTo>
                <a:cubicBezTo>
                  <a:pt x="8" y="8"/>
                  <a:pt x="8" y="8"/>
                  <a:pt x="8" y="8"/>
                </a:cubicBezTo>
                <a:cubicBezTo>
                  <a:pt x="9" y="7"/>
                  <a:pt x="10" y="6"/>
                  <a:pt x="11" y="6"/>
                </a:cubicBezTo>
                <a:cubicBezTo>
                  <a:pt x="16" y="6"/>
                  <a:pt x="16" y="6"/>
                  <a:pt x="16" y="6"/>
                </a:cubicBezTo>
                <a:cubicBezTo>
                  <a:pt x="16" y="1"/>
                  <a:pt x="16" y="1"/>
                  <a:pt x="16" y="1"/>
                </a:cubicBezTo>
                <a:cubicBezTo>
                  <a:pt x="16" y="0"/>
                  <a:pt x="16" y="0"/>
                  <a:pt x="17" y="0"/>
                </a:cubicBezTo>
                <a:cubicBezTo>
                  <a:pt x="45" y="0"/>
                  <a:pt x="45" y="0"/>
                  <a:pt x="45" y="0"/>
                </a:cubicBezTo>
                <a:cubicBezTo>
                  <a:pt x="46" y="0"/>
                  <a:pt x="47" y="0"/>
                  <a:pt x="47" y="1"/>
                </a:cubicBezTo>
                <a:lnTo>
                  <a:pt x="47" y="29"/>
                </a:lnTo>
                <a:close/>
                <a:moveTo>
                  <a:pt x="16" y="17"/>
                </a:moveTo>
                <a:cubicBezTo>
                  <a:pt x="16" y="10"/>
                  <a:pt x="16" y="10"/>
                  <a:pt x="16" y="10"/>
                </a:cubicBezTo>
                <a:cubicBezTo>
                  <a:pt x="11" y="10"/>
                  <a:pt x="11" y="10"/>
                  <a:pt x="11" y="10"/>
                </a:cubicBezTo>
                <a:cubicBezTo>
                  <a:pt x="11" y="10"/>
                  <a:pt x="11" y="10"/>
                  <a:pt x="11" y="10"/>
                </a:cubicBezTo>
                <a:cubicBezTo>
                  <a:pt x="6" y="15"/>
                  <a:pt x="6" y="15"/>
                  <a:pt x="6" y="15"/>
                </a:cubicBezTo>
                <a:cubicBezTo>
                  <a:pt x="6" y="15"/>
                  <a:pt x="5" y="16"/>
                  <a:pt x="5" y="16"/>
                </a:cubicBezTo>
                <a:cubicBezTo>
                  <a:pt x="5" y="17"/>
                  <a:pt x="5" y="17"/>
                  <a:pt x="5" y="17"/>
                </a:cubicBezTo>
                <a:lnTo>
                  <a:pt x="16" y="17"/>
                </a:lnTo>
                <a:close/>
                <a:moveTo>
                  <a:pt x="12" y="27"/>
                </a:moveTo>
                <a:cubicBezTo>
                  <a:pt x="10" y="27"/>
                  <a:pt x="9" y="28"/>
                  <a:pt x="9" y="30"/>
                </a:cubicBezTo>
                <a:cubicBezTo>
                  <a:pt x="9" y="32"/>
                  <a:pt x="10" y="34"/>
                  <a:pt x="12" y="34"/>
                </a:cubicBezTo>
                <a:cubicBezTo>
                  <a:pt x="14" y="34"/>
                  <a:pt x="16" y="32"/>
                  <a:pt x="16" y="30"/>
                </a:cubicBezTo>
                <a:cubicBezTo>
                  <a:pt x="16" y="28"/>
                  <a:pt x="14" y="27"/>
                  <a:pt x="12" y="27"/>
                </a:cubicBezTo>
                <a:close/>
                <a:moveTo>
                  <a:pt x="36" y="27"/>
                </a:moveTo>
                <a:cubicBezTo>
                  <a:pt x="34" y="27"/>
                  <a:pt x="33" y="28"/>
                  <a:pt x="33" y="30"/>
                </a:cubicBezTo>
                <a:cubicBezTo>
                  <a:pt x="33" y="32"/>
                  <a:pt x="34" y="34"/>
                  <a:pt x="36" y="34"/>
                </a:cubicBezTo>
                <a:cubicBezTo>
                  <a:pt x="38" y="34"/>
                  <a:pt x="40" y="32"/>
                  <a:pt x="40" y="30"/>
                </a:cubicBezTo>
                <a:cubicBezTo>
                  <a:pt x="40" y="28"/>
                  <a:pt x="38" y="27"/>
                  <a:pt x="36" y="27"/>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361" name="Google Shape;361;p21"/>
          <p:cNvSpPr/>
          <p:nvPr/>
        </p:nvSpPr>
        <p:spPr>
          <a:xfrm>
            <a:off x="6297296" y="3619276"/>
            <a:ext cx="189362" cy="277373"/>
          </a:xfrm>
          <a:custGeom>
            <a:avLst/>
            <a:gdLst/>
            <a:ahLst/>
            <a:cxnLst/>
            <a:rect l="l" t="t" r="r" b="b"/>
            <a:pathLst>
              <a:path w="30" h="44" extrusionOk="0">
                <a:moveTo>
                  <a:pt x="29" y="31"/>
                </a:moveTo>
                <a:cubicBezTo>
                  <a:pt x="17" y="31"/>
                  <a:pt x="17" y="31"/>
                  <a:pt x="17" y="31"/>
                </a:cubicBezTo>
                <a:cubicBezTo>
                  <a:pt x="16" y="43"/>
                  <a:pt x="16" y="43"/>
                  <a:pt x="16" y="43"/>
                </a:cubicBezTo>
                <a:cubicBezTo>
                  <a:pt x="16" y="44"/>
                  <a:pt x="15" y="44"/>
                  <a:pt x="15" y="44"/>
                </a:cubicBezTo>
                <a:cubicBezTo>
                  <a:pt x="15" y="44"/>
                  <a:pt x="15" y="44"/>
                  <a:pt x="15" y="44"/>
                </a:cubicBezTo>
                <a:cubicBezTo>
                  <a:pt x="15" y="44"/>
                  <a:pt x="14" y="44"/>
                  <a:pt x="14" y="44"/>
                </a:cubicBezTo>
                <a:cubicBezTo>
                  <a:pt x="12" y="31"/>
                  <a:pt x="12" y="31"/>
                  <a:pt x="12" y="31"/>
                </a:cubicBezTo>
                <a:cubicBezTo>
                  <a:pt x="1" y="31"/>
                  <a:pt x="1" y="31"/>
                  <a:pt x="1" y="31"/>
                </a:cubicBezTo>
                <a:cubicBezTo>
                  <a:pt x="0" y="31"/>
                  <a:pt x="0" y="30"/>
                  <a:pt x="0" y="29"/>
                </a:cubicBezTo>
                <a:cubicBezTo>
                  <a:pt x="0" y="24"/>
                  <a:pt x="3" y="20"/>
                  <a:pt x="6" y="20"/>
                </a:cubicBezTo>
                <a:cubicBezTo>
                  <a:pt x="6" y="7"/>
                  <a:pt x="6" y="7"/>
                  <a:pt x="6" y="7"/>
                </a:cubicBezTo>
                <a:cubicBezTo>
                  <a:pt x="5" y="7"/>
                  <a:pt x="3" y="5"/>
                  <a:pt x="3" y="3"/>
                </a:cubicBezTo>
                <a:cubicBezTo>
                  <a:pt x="3" y="1"/>
                  <a:pt x="5" y="0"/>
                  <a:pt x="6" y="0"/>
                </a:cubicBezTo>
                <a:cubicBezTo>
                  <a:pt x="24" y="0"/>
                  <a:pt x="24" y="0"/>
                  <a:pt x="24" y="0"/>
                </a:cubicBezTo>
                <a:cubicBezTo>
                  <a:pt x="25" y="0"/>
                  <a:pt x="27" y="1"/>
                  <a:pt x="27" y="3"/>
                </a:cubicBezTo>
                <a:cubicBezTo>
                  <a:pt x="27" y="5"/>
                  <a:pt x="25" y="7"/>
                  <a:pt x="24" y="7"/>
                </a:cubicBezTo>
                <a:cubicBezTo>
                  <a:pt x="24" y="20"/>
                  <a:pt x="24" y="20"/>
                  <a:pt x="24" y="20"/>
                </a:cubicBezTo>
                <a:cubicBezTo>
                  <a:pt x="27" y="20"/>
                  <a:pt x="30" y="24"/>
                  <a:pt x="30" y="29"/>
                </a:cubicBezTo>
                <a:cubicBezTo>
                  <a:pt x="30" y="30"/>
                  <a:pt x="30" y="31"/>
                  <a:pt x="29" y="31"/>
                </a:cubicBezTo>
                <a:close/>
                <a:moveTo>
                  <a:pt x="12" y="7"/>
                </a:moveTo>
                <a:cubicBezTo>
                  <a:pt x="12" y="7"/>
                  <a:pt x="12" y="7"/>
                  <a:pt x="12" y="7"/>
                </a:cubicBezTo>
                <a:cubicBezTo>
                  <a:pt x="11" y="7"/>
                  <a:pt x="11" y="7"/>
                  <a:pt x="11" y="7"/>
                </a:cubicBezTo>
                <a:cubicBezTo>
                  <a:pt x="11" y="19"/>
                  <a:pt x="11" y="19"/>
                  <a:pt x="11" y="19"/>
                </a:cubicBezTo>
                <a:cubicBezTo>
                  <a:pt x="11" y="20"/>
                  <a:pt x="11" y="20"/>
                  <a:pt x="12" y="20"/>
                </a:cubicBezTo>
                <a:cubicBezTo>
                  <a:pt x="12" y="20"/>
                  <a:pt x="12" y="20"/>
                  <a:pt x="12" y="19"/>
                </a:cubicBezTo>
                <a:lnTo>
                  <a:pt x="12" y="7"/>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362" name="Google Shape;362;p21"/>
          <p:cNvSpPr/>
          <p:nvPr/>
        </p:nvSpPr>
        <p:spPr>
          <a:xfrm>
            <a:off x="1614840" y="3394213"/>
            <a:ext cx="1042272"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فهرست</a:t>
            </a:r>
            <a:endParaRPr sz="1200" dirty="0">
              <a:solidFill>
                <a:srgbClr val="7F7F7F"/>
              </a:solidFill>
              <a:latin typeface="Candara"/>
              <a:ea typeface="Candara"/>
              <a:cs typeface="B Nazanin" panose="00000700000000000000" pitchFamily="2" charset="-78"/>
              <a:sym typeface="Candara"/>
            </a:endParaRPr>
          </a:p>
        </p:txBody>
      </p:sp>
      <p:sp>
        <p:nvSpPr>
          <p:cNvPr id="363" name="Google Shape;363;p21"/>
          <p:cNvSpPr/>
          <p:nvPr/>
        </p:nvSpPr>
        <p:spPr>
          <a:xfrm>
            <a:off x="1528869" y="2295687"/>
            <a:ext cx="1234632"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دستورالعمل ها</a:t>
            </a:r>
            <a:endParaRPr sz="1200" dirty="0">
              <a:solidFill>
                <a:srgbClr val="7F7F7F"/>
              </a:solidFill>
              <a:latin typeface="Candara"/>
              <a:ea typeface="Candara"/>
              <a:cs typeface="B Nazanin" panose="00000700000000000000" pitchFamily="2" charset="-78"/>
              <a:sym typeface="Candara"/>
            </a:endParaRPr>
          </a:p>
        </p:txBody>
      </p:sp>
      <p:sp>
        <p:nvSpPr>
          <p:cNvPr id="364" name="Google Shape;364;p21"/>
          <p:cNvSpPr/>
          <p:nvPr/>
        </p:nvSpPr>
        <p:spPr>
          <a:xfrm>
            <a:off x="2791761" y="1374373"/>
            <a:ext cx="721672"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نصب</a:t>
            </a:r>
            <a:endParaRPr sz="1200" dirty="0">
              <a:solidFill>
                <a:srgbClr val="7F7F7F"/>
              </a:solidFill>
              <a:latin typeface="Candara"/>
              <a:ea typeface="Candara"/>
              <a:cs typeface="B Nazanin" panose="00000700000000000000" pitchFamily="2" charset="-78"/>
              <a:sym typeface="Candara"/>
            </a:endParaRPr>
          </a:p>
        </p:txBody>
      </p:sp>
      <p:sp>
        <p:nvSpPr>
          <p:cNvPr id="365" name="Google Shape;365;p21"/>
          <p:cNvSpPr/>
          <p:nvPr/>
        </p:nvSpPr>
        <p:spPr>
          <a:xfrm>
            <a:off x="4347893" y="894415"/>
            <a:ext cx="974857"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آگاه کردن</a:t>
            </a:r>
            <a:endParaRPr sz="1200" dirty="0">
              <a:solidFill>
                <a:srgbClr val="7F7F7F"/>
              </a:solidFill>
              <a:latin typeface="Candara"/>
              <a:ea typeface="Candara"/>
              <a:cs typeface="B Nazanin" panose="00000700000000000000" pitchFamily="2" charset="-78"/>
              <a:sym typeface="Candara"/>
            </a:endParaRPr>
          </a:p>
        </p:txBody>
      </p:sp>
      <p:sp>
        <p:nvSpPr>
          <p:cNvPr id="366" name="Google Shape;366;p21"/>
          <p:cNvSpPr/>
          <p:nvPr/>
        </p:nvSpPr>
        <p:spPr>
          <a:xfrm>
            <a:off x="5785713" y="1675430"/>
            <a:ext cx="1210020"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افزایش دادن</a:t>
            </a:r>
            <a:endParaRPr sz="1200" dirty="0">
              <a:solidFill>
                <a:srgbClr val="7F7F7F"/>
              </a:solidFill>
              <a:latin typeface="Candara"/>
              <a:ea typeface="Candara"/>
              <a:cs typeface="B Nazanin" panose="00000700000000000000" pitchFamily="2" charset="-78"/>
              <a:sym typeface="Candara"/>
            </a:endParaRPr>
          </a:p>
        </p:txBody>
      </p:sp>
      <p:sp>
        <p:nvSpPr>
          <p:cNvPr id="367" name="Google Shape;367;p21"/>
          <p:cNvSpPr/>
          <p:nvPr/>
        </p:nvSpPr>
        <p:spPr>
          <a:xfrm>
            <a:off x="6522707" y="2405727"/>
            <a:ext cx="930063"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بهتر کردن</a:t>
            </a:r>
            <a:endParaRPr sz="1200" dirty="0">
              <a:solidFill>
                <a:srgbClr val="7F7F7F"/>
              </a:solidFill>
              <a:latin typeface="Candara"/>
              <a:ea typeface="Candara"/>
              <a:cs typeface="B Nazanin" panose="00000700000000000000" pitchFamily="2" charset="-78"/>
              <a:sym typeface="Candara"/>
            </a:endParaRPr>
          </a:p>
        </p:txBody>
      </p:sp>
      <p:sp>
        <p:nvSpPr>
          <p:cNvPr id="368" name="Google Shape;368;p21"/>
          <p:cNvSpPr/>
          <p:nvPr/>
        </p:nvSpPr>
        <p:spPr>
          <a:xfrm>
            <a:off x="6765035" y="3394213"/>
            <a:ext cx="881973"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شنیدن</a:t>
            </a:r>
            <a:endParaRPr sz="1200" dirty="0">
              <a:solidFill>
                <a:srgbClr val="7F7F7F"/>
              </a:solidFill>
              <a:latin typeface="Candara"/>
              <a:ea typeface="Candara"/>
              <a:cs typeface="B Nazanin" panose="00000700000000000000" pitchFamily="2" charset="-78"/>
              <a:sym typeface="Candara"/>
            </a:endParaRPr>
          </a:p>
        </p:txBody>
      </p:sp>
      <p:sp>
        <p:nvSpPr>
          <p:cNvPr id="369" name="Google Shape;369;p21"/>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47"/>
                                        </p:tgtEl>
                                        <p:attrNameLst>
                                          <p:attrName>style.visibility</p:attrName>
                                        </p:attrNameLst>
                                      </p:cBhvr>
                                      <p:to>
                                        <p:strVal val="visible"/>
                                      </p:to>
                                    </p:set>
                                    <p:animEffect transition="in" filter="fade">
                                      <p:cBhvr>
                                        <p:cTn id="7" dur="1000"/>
                                        <p:tgtEl>
                                          <p:spTgt spid="347"/>
                                        </p:tgtEl>
                                      </p:cBhvr>
                                    </p:animEffect>
                                  </p:childTnLst>
                                </p:cTn>
                              </p:par>
                              <p:par>
                                <p:cTn id="8" presetID="2" presetClass="entr" presetSubtype="4" fill="hold" nodeType="withEffect">
                                  <p:stCondLst>
                                    <p:cond delay="500"/>
                                  </p:stCondLst>
                                  <p:childTnLst>
                                    <p:set>
                                      <p:cBhvr>
                                        <p:cTn id="9" dur="1" fill="hold">
                                          <p:stCondLst>
                                            <p:cond delay="0"/>
                                          </p:stCondLst>
                                        </p:cTn>
                                        <p:tgtEl>
                                          <p:spTgt spid="348"/>
                                        </p:tgtEl>
                                        <p:attrNameLst>
                                          <p:attrName>style.visibility</p:attrName>
                                        </p:attrNameLst>
                                      </p:cBhvr>
                                      <p:to>
                                        <p:strVal val="visible"/>
                                      </p:to>
                                    </p:set>
                                    <p:anim calcmode="lin" valueType="num">
                                      <p:cBhvr additive="base">
                                        <p:cTn id="10" dur="500"/>
                                        <p:tgtEl>
                                          <p:spTgt spid="348"/>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500"/>
                                  </p:stCondLst>
                                  <p:childTnLst>
                                    <p:set>
                                      <p:cBhvr>
                                        <p:cTn id="12" dur="1" fill="hold">
                                          <p:stCondLst>
                                            <p:cond delay="0"/>
                                          </p:stCondLst>
                                        </p:cTn>
                                        <p:tgtEl>
                                          <p:spTgt spid="349"/>
                                        </p:tgtEl>
                                        <p:attrNameLst>
                                          <p:attrName>style.visibility</p:attrName>
                                        </p:attrNameLst>
                                      </p:cBhvr>
                                      <p:to>
                                        <p:strVal val="visible"/>
                                      </p:to>
                                    </p:set>
                                    <p:anim calcmode="lin" valueType="num">
                                      <p:cBhvr additive="base">
                                        <p:cTn id="13" dur="500"/>
                                        <p:tgtEl>
                                          <p:spTgt spid="349"/>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500"/>
                                  </p:stCondLst>
                                  <p:childTnLst>
                                    <p:set>
                                      <p:cBhvr>
                                        <p:cTn id="15" dur="1" fill="hold">
                                          <p:stCondLst>
                                            <p:cond delay="0"/>
                                          </p:stCondLst>
                                        </p:cTn>
                                        <p:tgtEl>
                                          <p:spTgt spid="350"/>
                                        </p:tgtEl>
                                        <p:attrNameLst>
                                          <p:attrName>style.visibility</p:attrName>
                                        </p:attrNameLst>
                                      </p:cBhvr>
                                      <p:to>
                                        <p:strVal val="visible"/>
                                      </p:to>
                                    </p:set>
                                    <p:anim calcmode="lin" valueType="num">
                                      <p:cBhvr additive="base">
                                        <p:cTn id="16" dur="500"/>
                                        <p:tgtEl>
                                          <p:spTgt spid="350"/>
                                        </p:tgtEl>
                                        <p:attrNameLst>
                                          <p:attrName>ppt_y</p:attrName>
                                        </p:attrNameLst>
                                      </p:cBhvr>
                                      <p:tavLst>
                                        <p:tav tm="0">
                                          <p:val>
                                            <p:strVal val="#ppt_y+1"/>
                                          </p:val>
                                        </p:tav>
                                        <p:tav tm="100000">
                                          <p:val>
                                            <p:strVal val="#ppt_y"/>
                                          </p:val>
                                        </p:tav>
                                      </p:tavLst>
                                    </p:anim>
                                  </p:childTnLst>
                                </p:cTn>
                              </p:par>
                              <p:par>
                                <p:cTn id="17" presetID="2" presetClass="entr" presetSubtype="4" fill="hold" nodeType="withEffect">
                                  <p:stCondLst>
                                    <p:cond delay="500"/>
                                  </p:stCondLst>
                                  <p:childTnLst>
                                    <p:set>
                                      <p:cBhvr>
                                        <p:cTn id="18" dur="1" fill="hold">
                                          <p:stCondLst>
                                            <p:cond delay="0"/>
                                          </p:stCondLst>
                                        </p:cTn>
                                        <p:tgtEl>
                                          <p:spTgt spid="351"/>
                                        </p:tgtEl>
                                        <p:attrNameLst>
                                          <p:attrName>style.visibility</p:attrName>
                                        </p:attrNameLst>
                                      </p:cBhvr>
                                      <p:to>
                                        <p:strVal val="visible"/>
                                      </p:to>
                                    </p:set>
                                    <p:anim calcmode="lin" valueType="num">
                                      <p:cBhvr additive="base">
                                        <p:cTn id="19" dur="500"/>
                                        <p:tgtEl>
                                          <p:spTgt spid="351"/>
                                        </p:tgtEl>
                                        <p:attrNameLst>
                                          <p:attrName>ppt_y</p:attrName>
                                        </p:attrNameLst>
                                      </p:cBhvr>
                                      <p:tavLst>
                                        <p:tav tm="0">
                                          <p:val>
                                            <p:strVal val="#ppt_y+1"/>
                                          </p:val>
                                        </p:tav>
                                        <p:tav tm="100000">
                                          <p:val>
                                            <p:strVal val="#ppt_y"/>
                                          </p:val>
                                        </p:tav>
                                      </p:tavLst>
                                    </p:anim>
                                  </p:childTnLst>
                                </p:cTn>
                              </p:par>
                              <p:par>
                                <p:cTn id="20" presetID="2" presetClass="entr" presetSubtype="4" fill="hold" nodeType="withEffect">
                                  <p:stCondLst>
                                    <p:cond delay="500"/>
                                  </p:stCondLst>
                                  <p:childTnLst>
                                    <p:set>
                                      <p:cBhvr>
                                        <p:cTn id="21" dur="1" fill="hold">
                                          <p:stCondLst>
                                            <p:cond delay="0"/>
                                          </p:stCondLst>
                                        </p:cTn>
                                        <p:tgtEl>
                                          <p:spTgt spid="352"/>
                                        </p:tgtEl>
                                        <p:attrNameLst>
                                          <p:attrName>style.visibility</p:attrName>
                                        </p:attrNameLst>
                                      </p:cBhvr>
                                      <p:to>
                                        <p:strVal val="visible"/>
                                      </p:to>
                                    </p:set>
                                    <p:anim calcmode="lin" valueType="num">
                                      <p:cBhvr additive="base">
                                        <p:cTn id="22" dur="500"/>
                                        <p:tgtEl>
                                          <p:spTgt spid="352"/>
                                        </p:tgtEl>
                                        <p:attrNameLst>
                                          <p:attrName>ppt_y</p:attrName>
                                        </p:attrNameLst>
                                      </p:cBhvr>
                                      <p:tavLst>
                                        <p:tav tm="0">
                                          <p:val>
                                            <p:strVal val="#ppt_y+1"/>
                                          </p:val>
                                        </p:tav>
                                        <p:tav tm="100000">
                                          <p:val>
                                            <p:strVal val="#ppt_y"/>
                                          </p:val>
                                        </p:tav>
                                      </p:tavLst>
                                    </p:anim>
                                  </p:childTnLst>
                                </p:cTn>
                              </p:par>
                              <p:par>
                                <p:cTn id="23" presetID="2" presetClass="entr" presetSubtype="4" fill="hold" nodeType="withEffect">
                                  <p:stCondLst>
                                    <p:cond delay="500"/>
                                  </p:stCondLst>
                                  <p:childTnLst>
                                    <p:set>
                                      <p:cBhvr>
                                        <p:cTn id="24" dur="1" fill="hold">
                                          <p:stCondLst>
                                            <p:cond delay="0"/>
                                          </p:stCondLst>
                                        </p:cTn>
                                        <p:tgtEl>
                                          <p:spTgt spid="353"/>
                                        </p:tgtEl>
                                        <p:attrNameLst>
                                          <p:attrName>style.visibility</p:attrName>
                                        </p:attrNameLst>
                                      </p:cBhvr>
                                      <p:to>
                                        <p:strVal val="visible"/>
                                      </p:to>
                                    </p:set>
                                    <p:anim calcmode="lin" valueType="num">
                                      <p:cBhvr additive="base">
                                        <p:cTn id="25" dur="500"/>
                                        <p:tgtEl>
                                          <p:spTgt spid="353"/>
                                        </p:tgtEl>
                                        <p:attrNameLst>
                                          <p:attrName>ppt_y</p:attrName>
                                        </p:attrNameLst>
                                      </p:cBhvr>
                                      <p:tavLst>
                                        <p:tav tm="0">
                                          <p:val>
                                            <p:strVal val="#ppt_y+1"/>
                                          </p:val>
                                        </p:tav>
                                        <p:tav tm="100000">
                                          <p:val>
                                            <p:strVal val="#ppt_y"/>
                                          </p:val>
                                        </p:tav>
                                      </p:tavLst>
                                    </p:anim>
                                  </p:childTnLst>
                                </p:cTn>
                              </p:par>
                              <p:par>
                                <p:cTn id="26" presetID="2" presetClass="entr" presetSubtype="4" fill="hold" nodeType="withEffect">
                                  <p:stCondLst>
                                    <p:cond delay="500"/>
                                  </p:stCondLst>
                                  <p:childTnLst>
                                    <p:set>
                                      <p:cBhvr>
                                        <p:cTn id="27" dur="1" fill="hold">
                                          <p:stCondLst>
                                            <p:cond delay="0"/>
                                          </p:stCondLst>
                                        </p:cTn>
                                        <p:tgtEl>
                                          <p:spTgt spid="354"/>
                                        </p:tgtEl>
                                        <p:attrNameLst>
                                          <p:attrName>style.visibility</p:attrName>
                                        </p:attrNameLst>
                                      </p:cBhvr>
                                      <p:to>
                                        <p:strVal val="visible"/>
                                      </p:to>
                                    </p:set>
                                    <p:anim calcmode="lin" valueType="num">
                                      <p:cBhvr additive="base">
                                        <p:cTn id="28" dur="500"/>
                                        <p:tgtEl>
                                          <p:spTgt spid="354"/>
                                        </p:tgtEl>
                                        <p:attrNameLst>
                                          <p:attrName>ppt_y</p:attrName>
                                        </p:attrNameLst>
                                      </p:cBhvr>
                                      <p:tavLst>
                                        <p:tav tm="0">
                                          <p:val>
                                            <p:strVal val="#ppt_y+1"/>
                                          </p:val>
                                        </p:tav>
                                        <p:tav tm="100000">
                                          <p:val>
                                            <p:strVal val="#ppt_y"/>
                                          </p:val>
                                        </p:tav>
                                      </p:tavLst>
                                    </p:anim>
                                  </p:childTnLst>
                                </p:cTn>
                              </p:par>
                              <p:par>
                                <p:cTn id="29" presetID="2" presetClass="entr" presetSubtype="4" fill="hold" nodeType="withEffect">
                                  <p:stCondLst>
                                    <p:cond delay="500"/>
                                  </p:stCondLst>
                                  <p:childTnLst>
                                    <p:set>
                                      <p:cBhvr>
                                        <p:cTn id="30" dur="1" fill="hold">
                                          <p:stCondLst>
                                            <p:cond delay="0"/>
                                          </p:stCondLst>
                                        </p:cTn>
                                        <p:tgtEl>
                                          <p:spTgt spid="355"/>
                                        </p:tgtEl>
                                        <p:attrNameLst>
                                          <p:attrName>style.visibility</p:attrName>
                                        </p:attrNameLst>
                                      </p:cBhvr>
                                      <p:to>
                                        <p:strVal val="visible"/>
                                      </p:to>
                                    </p:set>
                                    <p:anim calcmode="lin" valueType="num">
                                      <p:cBhvr additive="base">
                                        <p:cTn id="31" dur="500"/>
                                        <p:tgtEl>
                                          <p:spTgt spid="355"/>
                                        </p:tgtEl>
                                        <p:attrNameLst>
                                          <p:attrName>ppt_y</p:attrName>
                                        </p:attrNameLst>
                                      </p:cBhvr>
                                      <p:tavLst>
                                        <p:tav tm="0">
                                          <p:val>
                                            <p:strVal val="#ppt_y+1"/>
                                          </p:val>
                                        </p:tav>
                                        <p:tav tm="100000">
                                          <p:val>
                                            <p:strVal val="#ppt_y"/>
                                          </p:val>
                                        </p:tav>
                                      </p:tavLst>
                                    </p:anim>
                                  </p:childTnLst>
                                </p:cTn>
                              </p:par>
                              <p:par>
                                <p:cTn id="32" presetID="2" presetClass="entr" presetSubtype="4" fill="hold" nodeType="withEffect">
                                  <p:stCondLst>
                                    <p:cond delay="500"/>
                                  </p:stCondLst>
                                  <p:childTnLst>
                                    <p:set>
                                      <p:cBhvr>
                                        <p:cTn id="33" dur="1" fill="hold">
                                          <p:stCondLst>
                                            <p:cond delay="0"/>
                                          </p:stCondLst>
                                        </p:cTn>
                                        <p:tgtEl>
                                          <p:spTgt spid="356"/>
                                        </p:tgtEl>
                                        <p:attrNameLst>
                                          <p:attrName>style.visibility</p:attrName>
                                        </p:attrNameLst>
                                      </p:cBhvr>
                                      <p:to>
                                        <p:strVal val="visible"/>
                                      </p:to>
                                    </p:set>
                                    <p:anim calcmode="lin" valueType="num">
                                      <p:cBhvr additive="base">
                                        <p:cTn id="34" dur="500"/>
                                        <p:tgtEl>
                                          <p:spTgt spid="356"/>
                                        </p:tgtEl>
                                        <p:attrNameLst>
                                          <p:attrName>ppt_y</p:attrName>
                                        </p:attrNameLst>
                                      </p:cBhvr>
                                      <p:tavLst>
                                        <p:tav tm="0">
                                          <p:val>
                                            <p:strVal val="#ppt_y+1"/>
                                          </p:val>
                                        </p:tav>
                                        <p:tav tm="100000">
                                          <p:val>
                                            <p:strVal val="#ppt_y"/>
                                          </p:val>
                                        </p:tav>
                                      </p:tavLst>
                                    </p:anim>
                                  </p:childTnLst>
                                </p:cTn>
                              </p:par>
                              <p:par>
                                <p:cTn id="35" presetID="2" presetClass="entr" presetSubtype="4" fill="hold" nodeType="withEffect">
                                  <p:stCondLst>
                                    <p:cond delay="500"/>
                                  </p:stCondLst>
                                  <p:childTnLst>
                                    <p:set>
                                      <p:cBhvr>
                                        <p:cTn id="36" dur="1" fill="hold">
                                          <p:stCondLst>
                                            <p:cond delay="0"/>
                                          </p:stCondLst>
                                        </p:cTn>
                                        <p:tgtEl>
                                          <p:spTgt spid="357"/>
                                        </p:tgtEl>
                                        <p:attrNameLst>
                                          <p:attrName>style.visibility</p:attrName>
                                        </p:attrNameLst>
                                      </p:cBhvr>
                                      <p:to>
                                        <p:strVal val="visible"/>
                                      </p:to>
                                    </p:set>
                                    <p:anim calcmode="lin" valueType="num">
                                      <p:cBhvr additive="base">
                                        <p:cTn id="37" dur="500"/>
                                        <p:tgtEl>
                                          <p:spTgt spid="357"/>
                                        </p:tgtEl>
                                        <p:attrNameLst>
                                          <p:attrName>ppt_y</p:attrName>
                                        </p:attrNameLst>
                                      </p:cBhvr>
                                      <p:tavLst>
                                        <p:tav tm="0">
                                          <p:val>
                                            <p:strVal val="#ppt_y+1"/>
                                          </p:val>
                                        </p:tav>
                                        <p:tav tm="100000">
                                          <p:val>
                                            <p:strVal val="#ppt_y"/>
                                          </p:val>
                                        </p:tav>
                                      </p:tavLst>
                                    </p:anim>
                                  </p:childTnLst>
                                </p:cTn>
                              </p:par>
                              <p:par>
                                <p:cTn id="38" presetID="2" presetClass="entr" presetSubtype="4" fill="hold" nodeType="withEffect">
                                  <p:stCondLst>
                                    <p:cond delay="500"/>
                                  </p:stCondLst>
                                  <p:childTnLst>
                                    <p:set>
                                      <p:cBhvr>
                                        <p:cTn id="39" dur="1" fill="hold">
                                          <p:stCondLst>
                                            <p:cond delay="0"/>
                                          </p:stCondLst>
                                        </p:cTn>
                                        <p:tgtEl>
                                          <p:spTgt spid="358"/>
                                        </p:tgtEl>
                                        <p:attrNameLst>
                                          <p:attrName>style.visibility</p:attrName>
                                        </p:attrNameLst>
                                      </p:cBhvr>
                                      <p:to>
                                        <p:strVal val="visible"/>
                                      </p:to>
                                    </p:set>
                                    <p:anim calcmode="lin" valueType="num">
                                      <p:cBhvr additive="base">
                                        <p:cTn id="40" dur="500"/>
                                        <p:tgtEl>
                                          <p:spTgt spid="358"/>
                                        </p:tgtEl>
                                        <p:attrNameLst>
                                          <p:attrName>ppt_y</p:attrName>
                                        </p:attrNameLst>
                                      </p:cBhvr>
                                      <p:tavLst>
                                        <p:tav tm="0">
                                          <p:val>
                                            <p:strVal val="#ppt_y+1"/>
                                          </p:val>
                                        </p:tav>
                                        <p:tav tm="100000">
                                          <p:val>
                                            <p:strVal val="#ppt_y"/>
                                          </p:val>
                                        </p:tav>
                                      </p:tavLst>
                                    </p:anim>
                                  </p:childTnLst>
                                </p:cTn>
                              </p:par>
                              <p:par>
                                <p:cTn id="41" presetID="2" presetClass="entr" presetSubtype="4" fill="hold" nodeType="withEffect">
                                  <p:stCondLst>
                                    <p:cond delay="500"/>
                                  </p:stCondLst>
                                  <p:childTnLst>
                                    <p:set>
                                      <p:cBhvr>
                                        <p:cTn id="42" dur="1" fill="hold">
                                          <p:stCondLst>
                                            <p:cond delay="0"/>
                                          </p:stCondLst>
                                        </p:cTn>
                                        <p:tgtEl>
                                          <p:spTgt spid="359"/>
                                        </p:tgtEl>
                                        <p:attrNameLst>
                                          <p:attrName>style.visibility</p:attrName>
                                        </p:attrNameLst>
                                      </p:cBhvr>
                                      <p:to>
                                        <p:strVal val="visible"/>
                                      </p:to>
                                    </p:set>
                                    <p:anim calcmode="lin" valueType="num">
                                      <p:cBhvr additive="base">
                                        <p:cTn id="43" dur="500"/>
                                        <p:tgtEl>
                                          <p:spTgt spid="359"/>
                                        </p:tgtEl>
                                        <p:attrNameLst>
                                          <p:attrName>ppt_y</p:attrName>
                                        </p:attrNameLst>
                                      </p:cBhvr>
                                      <p:tavLst>
                                        <p:tav tm="0">
                                          <p:val>
                                            <p:strVal val="#ppt_y+1"/>
                                          </p:val>
                                        </p:tav>
                                        <p:tav tm="100000">
                                          <p:val>
                                            <p:strVal val="#ppt_y"/>
                                          </p:val>
                                        </p:tav>
                                      </p:tavLst>
                                    </p:anim>
                                  </p:childTnLst>
                                </p:cTn>
                              </p:par>
                              <p:par>
                                <p:cTn id="44" presetID="2" presetClass="entr" presetSubtype="4" fill="hold" nodeType="withEffect">
                                  <p:stCondLst>
                                    <p:cond delay="500"/>
                                  </p:stCondLst>
                                  <p:childTnLst>
                                    <p:set>
                                      <p:cBhvr>
                                        <p:cTn id="45" dur="1" fill="hold">
                                          <p:stCondLst>
                                            <p:cond delay="0"/>
                                          </p:stCondLst>
                                        </p:cTn>
                                        <p:tgtEl>
                                          <p:spTgt spid="360"/>
                                        </p:tgtEl>
                                        <p:attrNameLst>
                                          <p:attrName>style.visibility</p:attrName>
                                        </p:attrNameLst>
                                      </p:cBhvr>
                                      <p:to>
                                        <p:strVal val="visible"/>
                                      </p:to>
                                    </p:set>
                                    <p:anim calcmode="lin" valueType="num">
                                      <p:cBhvr additive="base">
                                        <p:cTn id="46" dur="500"/>
                                        <p:tgtEl>
                                          <p:spTgt spid="360"/>
                                        </p:tgtEl>
                                        <p:attrNameLst>
                                          <p:attrName>ppt_y</p:attrName>
                                        </p:attrNameLst>
                                      </p:cBhvr>
                                      <p:tavLst>
                                        <p:tav tm="0">
                                          <p:val>
                                            <p:strVal val="#ppt_y+1"/>
                                          </p:val>
                                        </p:tav>
                                        <p:tav tm="100000">
                                          <p:val>
                                            <p:strVal val="#ppt_y"/>
                                          </p:val>
                                        </p:tav>
                                      </p:tavLst>
                                    </p:anim>
                                  </p:childTnLst>
                                </p:cTn>
                              </p:par>
                              <p:par>
                                <p:cTn id="47" presetID="2" presetClass="entr" presetSubtype="4" fill="hold" nodeType="withEffect">
                                  <p:stCondLst>
                                    <p:cond delay="500"/>
                                  </p:stCondLst>
                                  <p:childTnLst>
                                    <p:set>
                                      <p:cBhvr>
                                        <p:cTn id="48" dur="1" fill="hold">
                                          <p:stCondLst>
                                            <p:cond delay="0"/>
                                          </p:stCondLst>
                                        </p:cTn>
                                        <p:tgtEl>
                                          <p:spTgt spid="361"/>
                                        </p:tgtEl>
                                        <p:attrNameLst>
                                          <p:attrName>style.visibility</p:attrName>
                                        </p:attrNameLst>
                                      </p:cBhvr>
                                      <p:to>
                                        <p:strVal val="visible"/>
                                      </p:to>
                                    </p:set>
                                    <p:anim calcmode="lin" valueType="num">
                                      <p:cBhvr additive="base">
                                        <p:cTn id="49" dur="500"/>
                                        <p:tgtEl>
                                          <p:spTgt spid="361"/>
                                        </p:tgtEl>
                                        <p:attrNameLst>
                                          <p:attrName>ppt_y</p:attrName>
                                        </p:attrNameLst>
                                      </p:cBhvr>
                                      <p:tavLst>
                                        <p:tav tm="0">
                                          <p:val>
                                            <p:strVal val="#ppt_y+1"/>
                                          </p:val>
                                        </p:tav>
                                        <p:tav tm="100000">
                                          <p:val>
                                            <p:strVal val="#ppt_y"/>
                                          </p:val>
                                        </p:tav>
                                      </p:tavLst>
                                    </p:anim>
                                  </p:childTnLst>
                                </p:cTn>
                              </p:par>
                            </p:childTnLst>
                          </p:cTn>
                        </p:par>
                        <p:par>
                          <p:cTn id="50" fill="hold">
                            <p:stCondLst>
                              <p:cond delay="1000"/>
                            </p:stCondLst>
                            <p:childTnLst>
                              <p:par>
                                <p:cTn id="51" presetID="2" presetClass="entr" presetSubtype="8" fill="hold" nodeType="afterEffect">
                                  <p:stCondLst>
                                    <p:cond delay="0"/>
                                  </p:stCondLst>
                                  <p:childTnLst>
                                    <p:set>
                                      <p:cBhvr>
                                        <p:cTn id="52" dur="1" fill="hold">
                                          <p:stCondLst>
                                            <p:cond delay="0"/>
                                          </p:stCondLst>
                                        </p:cTn>
                                        <p:tgtEl>
                                          <p:spTgt spid="362"/>
                                        </p:tgtEl>
                                        <p:attrNameLst>
                                          <p:attrName>style.visibility</p:attrName>
                                        </p:attrNameLst>
                                      </p:cBhvr>
                                      <p:to>
                                        <p:strVal val="visible"/>
                                      </p:to>
                                    </p:set>
                                    <p:anim calcmode="lin" valueType="num">
                                      <p:cBhvr additive="base">
                                        <p:cTn id="53" dur="500"/>
                                        <p:tgtEl>
                                          <p:spTgt spid="362"/>
                                        </p:tgtEl>
                                        <p:attrNameLst>
                                          <p:attrName>ppt_x</p:attrName>
                                        </p:attrNameLst>
                                      </p:cBhvr>
                                      <p:tavLst>
                                        <p:tav tm="0">
                                          <p:val>
                                            <p:strVal val="#ppt_x-1"/>
                                          </p:val>
                                        </p:tav>
                                        <p:tav tm="100000">
                                          <p:val>
                                            <p:strVal val="#ppt_x"/>
                                          </p:val>
                                        </p:tav>
                                      </p:tavLst>
                                    </p:anim>
                                  </p:childTnLst>
                                </p:cTn>
                              </p:par>
                            </p:childTnLst>
                          </p:cTn>
                        </p:par>
                        <p:par>
                          <p:cTn id="54" fill="hold">
                            <p:stCondLst>
                              <p:cond delay="1500"/>
                            </p:stCondLst>
                            <p:childTnLst>
                              <p:par>
                                <p:cTn id="55" presetID="2" presetClass="entr" presetSubtype="8" fill="hold" nodeType="afterEffect">
                                  <p:stCondLst>
                                    <p:cond delay="0"/>
                                  </p:stCondLst>
                                  <p:childTnLst>
                                    <p:set>
                                      <p:cBhvr>
                                        <p:cTn id="56" dur="1" fill="hold">
                                          <p:stCondLst>
                                            <p:cond delay="0"/>
                                          </p:stCondLst>
                                        </p:cTn>
                                        <p:tgtEl>
                                          <p:spTgt spid="363"/>
                                        </p:tgtEl>
                                        <p:attrNameLst>
                                          <p:attrName>style.visibility</p:attrName>
                                        </p:attrNameLst>
                                      </p:cBhvr>
                                      <p:to>
                                        <p:strVal val="visible"/>
                                      </p:to>
                                    </p:set>
                                    <p:anim calcmode="lin" valueType="num">
                                      <p:cBhvr additive="base">
                                        <p:cTn id="57" dur="500"/>
                                        <p:tgtEl>
                                          <p:spTgt spid="363"/>
                                        </p:tgtEl>
                                        <p:attrNameLst>
                                          <p:attrName>ppt_x</p:attrName>
                                        </p:attrNameLst>
                                      </p:cBhvr>
                                      <p:tavLst>
                                        <p:tav tm="0">
                                          <p:val>
                                            <p:strVal val="#ppt_x-1"/>
                                          </p:val>
                                        </p:tav>
                                        <p:tav tm="100000">
                                          <p:val>
                                            <p:strVal val="#ppt_x"/>
                                          </p:val>
                                        </p:tav>
                                      </p:tavLst>
                                    </p:anim>
                                  </p:childTnLst>
                                </p:cTn>
                              </p:par>
                            </p:childTnLst>
                          </p:cTn>
                        </p:par>
                        <p:par>
                          <p:cTn id="58" fill="hold">
                            <p:stCondLst>
                              <p:cond delay="2000"/>
                            </p:stCondLst>
                            <p:childTnLst>
                              <p:par>
                                <p:cTn id="59" presetID="2" presetClass="entr" presetSubtype="8" fill="hold" nodeType="afterEffect">
                                  <p:stCondLst>
                                    <p:cond delay="0"/>
                                  </p:stCondLst>
                                  <p:childTnLst>
                                    <p:set>
                                      <p:cBhvr>
                                        <p:cTn id="60" dur="1" fill="hold">
                                          <p:stCondLst>
                                            <p:cond delay="0"/>
                                          </p:stCondLst>
                                        </p:cTn>
                                        <p:tgtEl>
                                          <p:spTgt spid="364"/>
                                        </p:tgtEl>
                                        <p:attrNameLst>
                                          <p:attrName>style.visibility</p:attrName>
                                        </p:attrNameLst>
                                      </p:cBhvr>
                                      <p:to>
                                        <p:strVal val="visible"/>
                                      </p:to>
                                    </p:set>
                                    <p:anim calcmode="lin" valueType="num">
                                      <p:cBhvr additive="base">
                                        <p:cTn id="61" dur="500"/>
                                        <p:tgtEl>
                                          <p:spTgt spid="364"/>
                                        </p:tgtEl>
                                        <p:attrNameLst>
                                          <p:attrName>ppt_x</p:attrName>
                                        </p:attrNameLst>
                                      </p:cBhvr>
                                      <p:tavLst>
                                        <p:tav tm="0">
                                          <p:val>
                                            <p:strVal val="#ppt_x-1"/>
                                          </p:val>
                                        </p:tav>
                                        <p:tav tm="100000">
                                          <p:val>
                                            <p:strVal val="#ppt_x"/>
                                          </p:val>
                                        </p:tav>
                                      </p:tavLst>
                                    </p:anim>
                                  </p:childTnLst>
                                </p:cTn>
                              </p:par>
                            </p:childTnLst>
                          </p:cTn>
                        </p:par>
                        <p:par>
                          <p:cTn id="62" fill="hold">
                            <p:stCondLst>
                              <p:cond delay="2500"/>
                            </p:stCondLst>
                            <p:childTnLst>
                              <p:par>
                                <p:cTn id="63" presetID="2" presetClass="entr" presetSubtype="8" fill="hold" nodeType="afterEffect">
                                  <p:stCondLst>
                                    <p:cond delay="0"/>
                                  </p:stCondLst>
                                  <p:childTnLst>
                                    <p:set>
                                      <p:cBhvr>
                                        <p:cTn id="64" dur="1" fill="hold">
                                          <p:stCondLst>
                                            <p:cond delay="0"/>
                                          </p:stCondLst>
                                        </p:cTn>
                                        <p:tgtEl>
                                          <p:spTgt spid="365"/>
                                        </p:tgtEl>
                                        <p:attrNameLst>
                                          <p:attrName>style.visibility</p:attrName>
                                        </p:attrNameLst>
                                      </p:cBhvr>
                                      <p:to>
                                        <p:strVal val="visible"/>
                                      </p:to>
                                    </p:set>
                                    <p:anim calcmode="lin" valueType="num">
                                      <p:cBhvr additive="base">
                                        <p:cTn id="65" dur="500"/>
                                        <p:tgtEl>
                                          <p:spTgt spid="365"/>
                                        </p:tgtEl>
                                        <p:attrNameLst>
                                          <p:attrName>ppt_x</p:attrName>
                                        </p:attrNameLst>
                                      </p:cBhvr>
                                      <p:tavLst>
                                        <p:tav tm="0">
                                          <p:val>
                                            <p:strVal val="#ppt_x-1"/>
                                          </p:val>
                                        </p:tav>
                                        <p:tav tm="100000">
                                          <p:val>
                                            <p:strVal val="#ppt_x"/>
                                          </p:val>
                                        </p:tav>
                                      </p:tavLst>
                                    </p:anim>
                                  </p:childTnLst>
                                </p:cTn>
                              </p:par>
                            </p:childTnLst>
                          </p:cTn>
                        </p:par>
                        <p:par>
                          <p:cTn id="66" fill="hold">
                            <p:stCondLst>
                              <p:cond delay="3000"/>
                            </p:stCondLst>
                            <p:childTnLst>
                              <p:par>
                                <p:cTn id="67" presetID="2" presetClass="entr" presetSubtype="8" fill="hold" nodeType="afterEffect">
                                  <p:stCondLst>
                                    <p:cond delay="0"/>
                                  </p:stCondLst>
                                  <p:childTnLst>
                                    <p:set>
                                      <p:cBhvr>
                                        <p:cTn id="68" dur="1" fill="hold">
                                          <p:stCondLst>
                                            <p:cond delay="0"/>
                                          </p:stCondLst>
                                        </p:cTn>
                                        <p:tgtEl>
                                          <p:spTgt spid="366"/>
                                        </p:tgtEl>
                                        <p:attrNameLst>
                                          <p:attrName>style.visibility</p:attrName>
                                        </p:attrNameLst>
                                      </p:cBhvr>
                                      <p:to>
                                        <p:strVal val="visible"/>
                                      </p:to>
                                    </p:set>
                                    <p:anim calcmode="lin" valueType="num">
                                      <p:cBhvr additive="base">
                                        <p:cTn id="69" dur="500"/>
                                        <p:tgtEl>
                                          <p:spTgt spid="366"/>
                                        </p:tgtEl>
                                        <p:attrNameLst>
                                          <p:attrName>ppt_x</p:attrName>
                                        </p:attrNameLst>
                                      </p:cBhvr>
                                      <p:tavLst>
                                        <p:tav tm="0">
                                          <p:val>
                                            <p:strVal val="#ppt_x-1"/>
                                          </p:val>
                                        </p:tav>
                                        <p:tav tm="100000">
                                          <p:val>
                                            <p:strVal val="#ppt_x"/>
                                          </p:val>
                                        </p:tav>
                                      </p:tavLst>
                                    </p:anim>
                                  </p:childTnLst>
                                </p:cTn>
                              </p:par>
                            </p:childTnLst>
                          </p:cTn>
                        </p:par>
                        <p:par>
                          <p:cTn id="70" fill="hold">
                            <p:stCondLst>
                              <p:cond delay="3500"/>
                            </p:stCondLst>
                            <p:childTnLst>
                              <p:par>
                                <p:cTn id="71" presetID="2" presetClass="entr" presetSubtype="8" fill="hold" nodeType="afterEffect">
                                  <p:stCondLst>
                                    <p:cond delay="0"/>
                                  </p:stCondLst>
                                  <p:childTnLst>
                                    <p:set>
                                      <p:cBhvr>
                                        <p:cTn id="72" dur="1" fill="hold">
                                          <p:stCondLst>
                                            <p:cond delay="0"/>
                                          </p:stCondLst>
                                        </p:cTn>
                                        <p:tgtEl>
                                          <p:spTgt spid="367"/>
                                        </p:tgtEl>
                                        <p:attrNameLst>
                                          <p:attrName>style.visibility</p:attrName>
                                        </p:attrNameLst>
                                      </p:cBhvr>
                                      <p:to>
                                        <p:strVal val="visible"/>
                                      </p:to>
                                    </p:set>
                                    <p:anim calcmode="lin" valueType="num">
                                      <p:cBhvr additive="base">
                                        <p:cTn id="73" dur="500"/>
                                        <p:tgtEl>
                                          <p:spTgt spid="367"/>
                                        </p:tgtEl>
                                        <p:attrNameLst>
                                          <p:attrName>ppt_x</p:attrName>
                                        </p:attrNameLst>
                                      </p:cBhvr>
                                      <p:tavLst>
                                        <p:tav tm="0">
                                          <p:val>
                                            <p:strVal val="#ppt_x-1"/>
                                          </p:val>
                                        </p:tav>
                                        <p:tav tm="100000">
                                          <p:val>
                                            <p:strVal val="#ppt_x"/>
                                          </p:val>
                                        </p:tav>
                                      </p:tavLst>
                                    </p:anim>
                                  </p:childTnLst>
                                </p:cTn>
                              </p:par>
                            </p:childTnLst>
                          </p:cTn>
                        </p:par>
                        <p:par>
                          <p:cTn id="74" fill="hold">
                            <p:stCondLst>
                              <p:cond delay="4000"/>
                            </p:stCondLst>
                            <p:childTnLst>
                              <p:par>
                                <p:cTn id="75" presetID="2" presetClass="entr" presetSubtype="8" fill="hold" nodeType="afterEffect">
                                  <p:stCondLst>
                                    <p:cond delay="0"/>
                                  </p:stCondLst>
                                  <p:childTnLst>
                                    <p:set>
                                      <p:cBhvr>
                                        <p:cTn id="76" dur="1" fill="hold">
                                          <p:stCondLst>
                                            <p:cond delay="0"/>
                                          </p:stCondLst>
                                        </p:cTn>
                                        <p:tgtEl>
                                          <p:spTgt spid="368"/>
                                        </p:tgtEl>
                                        <p:attrNameLst>
                                          <p:attrName>style.visibility</p:attrName>
                                        </p:attrNameLst>
                                      </p:cBhvr>
                                      <p:to>
                                        <p:strVal val="visible"/>
                                      </p:to>
                                    </p:set>
                                    <p:anim calcmode="lin" valueType="num">
                                      <p:cBhvr additive="base">
                                        <p:cTn id="77" dur="500"/>
                                        <p:tgtEl>
                                          <p:spTgt spid="368"/>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74"/>
        <p:cNvGrpSpPr/>
        <p:nvPr/>
      </p:nvGrpSpPr>
      <p:grpSpPr>
        <a:xfrm>
          <a:off x="0" y="0"/>
          <a:ext cx="0" cy="0"/>
          <a:chOff x="0" y="0"/>
          <a:chExt cx="0" cy="0"/>
        </a:xfrm>
      </p:grpSpPr>
      <p:grpSp>
        <p:nvGrpSpPr>
          <p:cNvPr id="375" name="Google Shape;375;p22"/>
          <p:cNvGrpSpPr/>
          <p:nvPr/>
        </p:nvGrpSpPr>
        <p:grpSpPr>
          <a:xfrm>
            <a:off x="653567" y="1376336"/>
            <a:ext cx="4589315" cy="2761181"/>
            <a:chOff x="3022028" y="1587732"/>
            <a:chExt cx="6120680" cy="3682533"/>
          </a:xfrm>
        </p:grpSpPr>
        <p:pic>
          <p:nvPicPr>
            <p:cNvPr id="376" name="Google Shape;376;p22" descr="C:\Users\Administrator\Desktop\ppt展示模板-8.png"/>
            <p:cNvPicPr preferRelativeResize="0"/>
            <p:nvPr/>
          </p:nvPicPr>
          <p:blipFill rotWithShape="1">
            <a:blip r:embed="rId3">
              <a:alphaModFix/>
            </a:blip>
            <a:srcRect/>
            <a:stretch/>
          </p:blipFill>
          <p:spPr>
            <a:xfrm>
              <a:off x="3022028" y="1587732"/>
              <a:ext cx="6120680" cy="3682533"/>
            </a:xfrm>
            <a:prstGeom prst="rect">
              <a:avLst/>
            </a:prstGeom>
            <a:noFill/>
            <a:ln>
              <a:noFill/>
            </a:ln>
          </p:spPr>
        </p:pic>
        <p:sp>
          <p:nvSpPr>
            <p:cNvPr id="377" name="Google Shape;377;p22"/>
            <p:cNvSpPr/>
            <p:nvPr/>
          </p:nvSpPr>
          <p:spPr>
            <a:xfrm>
              <a:off x="3937348" y="2060861"/>
              <a:ext cx="4320480" cy="2376251"/>
            </a:xfrm>
            <a:prstGeom prst="rect">
              <a:avLst/>
            </a:prstGeom>
            <a:blipFill rotWithShape="1">
              <a:blip r:embed="rId4">
                <a:alphaModFix/>
              </a:blip>
              <a:stretch>
                <a:fillRect/>
              </a:stretch>
            </a:blip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grpSp>
      <p:grpSp>
        <p:nvGrpSpPr>
          <p:cNvPr id="378" name="Google Shape;378;p22"/>
          <p:cNvGrpSpPr/>
          <p:nvPr/>
        </p:nvGrpSpPr>
        <p:grpSpPr>
          <a:xfrm>
            <a:off x="5273896" y="1329936"/>
            <a:ext cx="3027274" cy="2661502"/>
            <a:chOff x="7172738" y="1876570"/>
            <a:chExt cx="4037417" cy="3549594"/>
          </a:xfrm>
        </p:grpSpPr>
        <p:sp>
          <p:nvSpPr>
            <p:cNvPr id="379" name="Google Shape;379;p22"/>
            <p:cNvSpPr/>
            <p:nvPr/>
          </p:nvSpPr>
          <p:spPr>
            <a:xfrm>
              <a:off x="7172738" y="1876570"/>
              <a:ext cx="4037417" cy="1039043"/>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380" name="Google Shape;380;p22"/>
            <p:cNvSpPr/>
            <p:nvPr/>
          </p:nvSpPr>
          <p:spPr>
            <a:xfrm>
              <a:off x="7172738" y="3068960"/>
              <a:ext cx="4037417" cy="2357204"/>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grpSp>
          <p:nvGrpSpPr>
            <p:cNvPr id="381" name="Google Shape;381;p22"/>
            <p:cNvGrpSpPr/>
            <p:nvPr/>
          </p:nvGrpSpPr>
          <p:grpSpPr>
            <a:xfrm rot="-5400000">
              <a:off x="7491684" y="2898091"/>
              <a:ext cx="527587" cy="130584"/>
              <a:chOff x="5856449" y="4396591"/>
              <a:chExt cx="527587" cy="130584"/>
            </a:xfrm>
          </p:grpSpPr>
          <p:sp>
            <p:nvSpPr>
              <p:cNvPr id="382" name="Google Shape;382;p22"/>
              <p:cNvSpPr/>
              <p:nvPr/>
            </p:nvSpPr>
            <p:spPr>
              <a:xfrm>
                <a:off x="5856449" y="4396591"/>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383" name="Google Shape;383;p22"/>
              <p:cNvSpPr/>
              <p:nvPr/>
            </p:nvSpPr>
            <p:spPr>
              <a:xfrm>
                <a:off x="6253452" y="4396591"/>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384" name="Google Shape;384;p22"/>
              <p:cNvSpPr/>
              <p:nvPr/>
            </p:nvSpPr>
            <p:spPr>
              <a:xfrm rot="-5400000">
                <a:off x="6118113" y="4306257"/>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385" name="Google Shape;385;p22"/>
              <p:cNvSpPr/>
              <p:nvPr/>
            </p:nvSpPr>
            <p:spPr>
              <a:xfrm rot="-5400000">
                <a:off x="6118113" y="4256214"/>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nvGrpSpPr>
            <p:cNvPr id="386" name="Google Shape;386;p22"/>
            <p:cNvGrpSpPr/>
            <p:nvPr/>
          </p:nvGrpSpPr>
          <p:grpSpPr>
            <a:xfrm rot="-5400000">
              <a:off x="10291574" y="2898091"/>
              <a:ext cx="527587" cy="130584"/>
              <a:chOff x="5856449" y="4396591"/>
              <a:chExt cx="527587" cy="130584"/>
            </a:xfrm>
          </p:grpSpPr>
          <p:sp>
            <p:nvSpPr>
              <p:cNvPr id="387" name="Google Shape;387;p22"/>
              <p:cNvSpPr/>
              <p:nvPr/>
            </p:nvSpPr>
            <p:spPr>
              <a:xfrm>
                <a:off x="5856449" y="4396591"/>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388" name="Google Shape;388;p22"/>
              <p:cNvSpPr/>
              <p:nvPr/>
            </p:nvSpPr>
            <p:spPr>
              <a:xfrm>
                <a:off x="6253452" y="4396591"/>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389" name="Google Shape;389;p22"/>
              <p:cNvSpPr/>
              <p:nvPr/>
            </p:nvSpPr>
            <p:spPr>
              <a:xfrm rot="-5400000">
                <a:off x="6118113" y="4306257"/>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390" name="Google Shape;390;p22"/>
              <p:cNvSpPr/>
              <p:nvPr/>
            </p:nvSpPr>
            <p:spPr>
              <a:xfrm rot="-5400000">
                <a:off x="6118113" y="4256214"/>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sp>
        <p:nvSpPr>
          <p:cNvPr id="391" name="Google Shape;391;p22"/>
          <p:cNvSpPr txBox="1"/>
          <p:nvPr/>
        </p:nvSpPr>
        <p:spPr>
          <a:xfrm>
            <a:off x="5929194" y="1518928"/>
            <a:ext cx="1558372" cy="400110"/>
          </a:xfrm>
          <a:prstGeom prst="rect">
            <a:avLst/>
          </a:prstGeom>
          <a:noFill/>
          <a:ln>
            <a:noFill/>
          </a:ln>
        </p:spPr>
        <p:txBody>
          <a:bodyPr spcFirstLastPara="1" wrap="square" lIns="91425" tIns="45700" rIns="91425" bIns="45700" anchor="ctr" anchorCtr="0">
            <a:noAutofit/>
          </a:bodyPr>
          <a:lstStyle/>
          <a:p>
            <a:pPr lvl="0" algn="ctr" rtl="1"/>
            <a:r>
              <a:rPr lang="fa-IR" sz="2000" b="1" dirty="0">
                <a:solidFill>
                  <a:srgbClr val="00B0F0"/>
                </a:solidFill>
                <a:latin typeface="Candara"/>
                <a:ea typeface="Candara"/>
                <a:cs typeface="B Nazanin" panose="00000700000000000000" pitchFamily="2" charset="-78"/>
                <a:sym typeface="Candara"/>
              </a:rPr>
              <a:t>صورتحساب</a:t>
            </a:r>
            <a:endParaRPr sz="2000" b="1" dirty="0">
              <a:solidFill>
                <a:srgbClr val="00B0F0"/>
              </a:solidFill>
              <a:latin typeface="Candara"/>
              <a:ea typeface="Candara"/>
              <a:cs typeface="B Nazanin" panose="00000700000000000000" pitchFamily="2" charset="-78"/>
              <a:sym typeface="Candara"/>
            </a:endParaRPr>
          </a:p>
        </p:txBody>
      </p:sp>
      <p:sp>
        <p:nvSpPr>
          <p:cNvPr id="392" name="Google Shape;392;p22"/>
          <p:cNvSpPr/>
          <p:nvPr/>
        </p:nvSpPr>
        <p:spPr>
          <a:xfrm>
            <a:off x="5435871" y="2463767"/>
            <a:ext cx="2645605" cy="1142620"/>
          </a:xfrm>
          <a:prstGeom prst="rect">
            <a:avLst/>
          </a:prstGeom>
          <a:noFill/>
          <a:ln>
            <a:noFill/>
          </a:ln>
        </p:spPr>
        <p:txBody>
          <a:bodyPr spcFirstLastPara="1" wrap="square" lIns="91425" tIns="45700" rIns="91425" bIns="45700" anchor="t" anchorCtr="0">
            <a:noAutofit/>
          </a:bodyPr>
          <a:lstStyle/>
          <a:p>
            <a:pPr lvl="0" algn="just" rtl="1">
              <a:lnSpc>
                <a:spcPct val="130000"/>
              </a:lnSpc>
            </a:pPr>
            <a:r>
              <a:rPr lang="fa-IR" sz="1050" dirty="0">
                <a:solidFill>
                  <a:srgbClr val="7F7F7F"/>
                </a:solidFill>
                <a:latin typeface="Candara"/>
                <a:ea typeface="Candara"/>
                <a:cs typeface="B Nazanin" panose="00000700000000000000" pitchFamily="2" charset="-78"/>
                <a:sym typeface="Candara"/>
              </a:rPr>
              <a:t>ما بازی را روی داستان دیجیتالی شما فشار می دهیم. با استفاده از طراحی مفهومی و دیجیتالی، ما با شما کار می کنیم تا تجربیاتی ایجاد کنیم که برای کاربران شما "مناسب" باشد. ما یک رابطه محکم کاربر-محصول ایجاد می کنیم، رابطه ای طولانی و طولانی</a:t>
            </a:r>
            <a:endParaRPr sz="1050" dirty="0">
              <a:solidFill>
                <a:srgbClr val="7F7F7F"/>
              </a:solidFill>
              <a:latin typeface="Candara"/>
              <a:ea typeface="Candara"/>
              <a:cs typeface="B Nazanin" panose="00000700000000000000" pitchFamily="2" charset="-78"/>
              <a:sym typeface="Candara"/>
            </a:endParaRPr>
          </a:p>
        </p:txBody>
      </p:sp>
      <p:sp>
        <p:nvSpPr>
          <p:cNvPr id="393" name="Google Shape;393;p22"/>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75"/>
                                        </p:tgtEl>
                                        <p:attrNameLst>
                                          <p:attrName>style.visibility</p:attrName>
                                        </p:attrNameLst>
                                      </p:cBhvr>
                                      <p:to>
                                        <p:strVal val="visible"/>
                                      </p:to>
                                    </p:set>
                                    <p:anim calcmode="lin" valueType="num">
                                      <p:cBhvr additive="base">
                                        <p:cTn id="7" dur="500"/>
                                        <p:tgtEl>
                                          <p:spTgt spid="37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78"/>
                                        </p:tgtEl>
                                        <p:attrNameLst>
                                          <p:attrName>style.visibility</p:attrName>
                                        </p:attrNameLst>
                                      </p:cBhvr>
                                      <p:to>
                                        <p:strVal val="visible"/>
                                      </p:to>
                                    </p:set>
                                    <p:animEffect transition="in" filter="fade">
                                      <p:cBhvr>
                                        <p:cTn id="11" dur="1000"/>
                                        <p:tgtEl>
                                          <p:spTgt spid="378"/>
                                        </p:tgtEl>
                                      </p:cBhvr>
                                    </p:animEffect>
                                  </p:childTnLst>
                                </p:cTn>
                              </p:par>
                              <p:par>
                                <p:cTn id="12" presetID="10" presetClass="entr" presetSubtype="0" fill="hold" nodeType="withEffect">
                                  <p:stCondLst>
                                    <p:cond delay="0"/>
                                  </p:stCondLst>
                                  <p:childTnLst>
                                    <p:set>
                                      <p:cBhvr>
                                        <p:cTn id="13" dur="1" fill="hold">
                                          <p:stCondLst>
                                            <p:cond delay="0"/>
                                          </p:stCondLst>
                                        </p:cTn>
                                        <p:tgtEl>
                                          <p:spTgt spid="391"/>
                                        </p:tgtEl>
                                        <p:attrNameLst>
                                          <p:attrName>style.visibility</p:attrName>
                                        </p:attrNameLst>
                                      </p:cBhvr>
                                      <p:to>
                                        <p:strVal val="visible"/>
                                      </p:to>
                                    </p:set>
                                    <p:animEffect transition="in" filter="fade">
                                      <p:cBhvr>
                                        <p:cTn id="14" dur="300"/>
                                        <p:tgtEl>
                                          <p:spTgt spid="391"/>
                                        </p:tgtEl>
                                      </p:cBhvr>
                                    </p:animEffect>
                                  </p:childTnLst>
                                </p:cTn>
                              </p:par>
                            </p:childTnLst>
                          </p:cTn>
                        </p:par>
                        <p:par>
                          <p:cTn id="15" fill="hold">
                            <p:stCondLst>
                              <p:cond delay="1500"/>
                            </p:stCondLst>
                            <p:childTnLst>
                              <p:par>
                                <p:cTn id="16" presetID="2" presetClass="entr" presetSubtype="2" fill="hold" nodeType="afterEffect">
                                  <p:stCondLst>
                                    <p:cond delay="0"/>
                                  </p:stCondLst>
                                  <p:childTnLst>
                                    <p:set>
                                      <p:cBhvr>
                                        <p:cTn id="17" dur="1" fill="hold">
                                          <p:stCondLst>
                                            <p:cond delay="0"/>
                                          </p:stCondLst>
                                        </p:cTn>
                                        <p:tgtEl>
                                          <p:spTgt spid="392"/>
                                        </p:tgtEl>
                                        <p:attrNameLst>
                                          <p:attrName>style.visibility</p:attrName>
                                        </p:attrNameLst>
                                      </p:cBhvr>
                                      <p:to>
                                        <p:strVal val="visible"/>
                                      </p:to>
                                    </p:set>
                                    <p:anim calcmode="lin" valueType="num">
                                      <p:cBhvr additive="base">
                                        <p:cTn id="18" dur="500"/>
                                        <p:tgtEl>
                                          <p:spTgt spid="39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98"/>
        <p:cNvGrpSpPr/>
        <p:nvPr/>
      </p:nvGrpSpPr>
      <p:grpSpPr>
        <a:xfrm>
          <a:off x="0" y="0"/>
          <a:ext cx="0" cy="0"/>
          <a:chOff x="0" y="0"/>
          <a:chExt cx="0" cy="0"/>
        </a:xfrm>
      </p:grpSpPr>
      <p:grpSp>
        <p:nvGrpSpPr>
          <p:cNvPr id="399" name="Google Shape;399;p23"/>
          <p:cNvGrpSpPr/>
          <p:nvPr/>
        </p:nvGrpSpPr>
        <p:grpSpPr>
          <a:xfrm>
            <a:off x="1332484" y="1113968"/>
            <a:ext cx="1997702" cy="1497710"/>
            <a:chOff x="1777107" y="1628800"/>
            <a:chExt cx="2664296" cy="1997467"/>
          </a:xfrm>
        </p:grpSpPr>
        <p:grpSp>
          <p:nvGrpSpPr>
            <p:cNvPr id="400" name="Google Shape;400;p23"/>
            <p:cNvGrpSpPr/>
            <p:nvPr/>
          </p:nvGrpSpPr>
          <p:grpSpPr>
            <a:xfrm>
              <a:off x="1777107" y="1628800"/>
              <a:ext cx="2664296" cy="1997467"/>
              <a:chOff x="1944563" y="1916832"/>
              <a:chExt cx="2977456" cy="2232248"/>
            </a:xfrm>
          </p:grpSpPr>
          <p:sp>
            <p:nvSpPr>
              <p:cNvPr id="401" name="Google Shape;401;p23"/>
              <p:cNvSpPr/>
              <p:nvPr/>
            </p:nvSpPr>
            <p:spPr>
              <a:xfrm>
                <a:off x="1944563" y="1916832"/>
                <a:ext cx="2977456" cy="2232248"/>
              </a:xfrm>
              <a:prstGeom prst="roundRect">
                <a:avLst>
                  <a:gd name="adj" fmla="val 12288"/>
                </a:avLst>
              </a:prstGeom>
              <a:blipFill rotWithShape="1">
                <a:blip r:embed="rId3">
                  <a:alphaModFix/>
                </a:blip>
                <a:stretch>
                  <a:fillRect/>
                </a:stretch>
              </a:blipFill>
              <a:ln>
                <a:noFill/>
              </a:ln>
              <a:effectLst>
                <a:outerShdw blurRad="2667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402" name="Google Shape;402;p23"/>
              <p:cNvSpPr/>
              <p:nvPr/>
            </p:nvSpPr>
            <p:spPr>
              <a:xfrm>
                <a:off x="1944563" y="3573016"/>
                <a:ext cx="2977456" cy="576064"/>
              </a:xfrm>
              <a:prstGeom prst="roundRect">
                <a:avLst>
                  <a:gd name="adj" fmla="val 50000"/>
                </a:avLst>
              </a:prstGeom>
              <a:gradFill>
                <a:gsLst>
                  <a:gs pos="0">
                    <a:srgbClr val="D6D6D6"/>
                  </a:gs>
                  <a:gs pos="100000">
                    <a:srgbClr val="F7F7F7"/>
                  </a:gs>
                </a:gsLst>
                <a:path path="circle">
                  <a:fillToRect t="100000" r="100000"/>
                </a:path>
                <a:tileRect l="-100000" b="-10000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grpSp>
        <p:sp>
          <p:nvSpPr>
            <p:cNvPr id="403" name="Google Shape;403;p23"/>
            <p:cNvSpPr txBox="1"/>
            <p:nvPr/>
          </p:nvSpPr>
          <p:spPr>
            <a:xfrm>
              <a:off x="2641203" y="3140969"/>
              <a:ext cx="932748" cy="438678"/>
            </a:xfrm>
            <a:prstGeom prst="rect">
              <a:avLst/>
            </a:prstGeom>
            <a:noFill/>
            <a:ln>
              <a:noFill/>
            </a:ln>
          </p:spPr>
          <p:txBody>
            <a:bodyPr spcFirstLastPara="1" wrap="square" lIns="51400" tIns="25700" rIns="51400" bIns="25700" anchor="t" anchorCtr="0">
              <a:noAutofit/>
            </a:bodyPr>
            <a:lstStyle/>
            <a:p>
              <a:pPr marL="0" marR="0" lvl="1" indent="0" algn="ctr" rtl="1">
                <a:spcBef>
                  <a:spcPts val="0"/>
                </a:spcBef>
                <a:spcAft>
                  <a:spcPts val="0"/>
                </a:spcAft>
                <a:buNone/>
              </a:pPr>
              <a:r>
                <a:rPr lang="tr-TR" sz="1800" b="0" i="0" u="none" strike="noStrike" cap="none">
                  <a:solidFill>
                    <a:srgbClr val="00B0F0"/>
                  </a:solidFill>
                  <a:latin typeface="Candara"/>
                  <a:ea typeface="Candara"/>
                  <a:cs typeface="B Nazanin" panose="00000700000000000000" pitchFamily="2" charset="-78"/>
                  <a:sym typeface="Candara"/>
                </a:rPr>
                <a:t>01</a:t>
              </a:r>
              <a:endParaRPr sz="1800" b="0" i="0" u="none" strike="noStrike" cap="none">
                <a:solidFill>
                  <a:srgbClr val="00B0F0"/>
                </a:solidFill>
                <a:latin typeface="Candara"/>
                <a:ea typeface="Candara"/>
                <a:cs typeface="B Nazanin" panose="00000700000000000000" pitchFamily="2" charset="-78"/>
                <a:sym typeface="Candara"/>
              </a:endParaRPr>
            </a:p>
          </p:txBody>
        </p:sp>
      </p:grpSp>
      <p:grpSp>
        <p:nvGrpSpPr>
          <p:cNvPr id="404" name="Google Shape;404;p23"/>
          <p:cNvGrpSpPr/>
          <p:nvPr/>
        </p:nvGrpSpPr>
        <p:grpSpPr>
          <a:xfrm>
            <a:off x="3600145" y="1113968"/>
            <a:ext cx="1944445" cy="1462752"/>
            <a:chOff x="4801443" y="1628800"/>
            <a:chExt cx="2593268" cy="1950845"/>
          </a:xfrm>
        </p:grpSpPr>
        <p:grpSp>
          <p:nvGrpSpPr>
            <p:cNvPr id="405" name="Google Shape;405;p23"/>
            <p:cNvGrpSpPr/>
            <p:nvPr/>
          </p:nvGrpSpPr>
          <p:grpSpPr>
            <a:xfrm>
              <a:off x="4801443" y="1628800"/>
              <a:ext cx="2593268" cy="1944216"/>
              <a:chOff x="1944563" y="1916832"/>
              <a:chExt cx="2977456" cy="2232248"/>
            </a:xfrm>
          </p:grpSpPr>
          <p:sp>
            <p:nvSpPr>
              <p:cNvPr id="406" name="Google Shape;406;p23"/>
              <p:cNvSpPr/>
              <p:nvPr/>
            </p:nvSpPr>
            <p:spPr>
              <a:xfrm>
                <a:off x="1944563" y="1916832"/>
                <a:ext cx="2977456" cy="2232248"/>
              </a:xfrm>
              <a:prstGeom prst="roundRect">
                <a:avLst>
                  <a:gd name="adj" fmla="val 12288"/>
                </a:avLst>
              </a:prstGeom>
              <a:blipFill rotWithShape="1">
                <a:blip r:embed="rId4">
                  <a:alphaModFix/>
                </a:blip>
                <a:stretch>
                  <a:fillRect b="810"/>
                </a:stretch>
              </a:blipFill>
              <a:ln>
                <a:noFill/>
              </a:ln>
              <a:effectLst>
                <a:outerShdw blurRad="2667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407" name="Google Shape;407;p23"/>
              <p:cNvSpPr/>
              <p:nvPr/>
            </p:nvSpPr>
            <p:spPr>
              <a:xfrm>
                <a:off x="1944563" y="3573016"/>
                <a:ext cx="2977456" cy="576064"/>
              </a:xfrm>
              <a:prstGeom prst="roundRect">
                <a:avLst>
                  <a:gd name="adj" fmla="val 50000"/>
                </a:avLst>
              </a:prstGeom>
              <a:gradFill>
                <a:gsLst>
                  <a:gs pos="0">
                    <a:srgbClr val="D6D6D6"/>
                  </a:gs>
                  <a:gs pos="100000">
                    <a:srgbClr val="F7F7F7"/>
                  </a:gs>
                </a:gsLst>
                <a:path path="circle">
                  <a:fillToRect t="100000" r="100000"/>
                </a:path>
                <a:tileRect l="-100000" b="-10000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grpSp>
        <p:sp>
          <p:nvSpPr>
            <p:cNvPr id="408" name="Google Shape;408;p23"/>
            <p:cNvSpPr txBox="1"/>
            <p:nvPr/>
          </p:nvSpPr>
          <p:spPr>
            <a:xfrm>
              <a:off x="5665538" y="3140967"/>
              <a:ext cx="907883" cy="438678"/>
            </a:xfrm>
            <a:prstGeom prst="rect">
              <a:avLst/>
            </a:prstGeom>
            <a:noFill/>
            <a:ln>
              <a:noFill/>
            </a:ln>
          </p:spPr>
          <p:txBody>
            <a:bodyPr spcFirstLastPara="1" wrap="square" lIns="51400" tIns="25700" rIns="51400" bIns="25700" anchor="t" anchorCtr="0">
              <a:noAutofit/>
            </a:bodyPr>
            <a:lstStyle/>
            <a:p>
              <a:pPr marL="0" marR="0" lvl="1" indent="0" algn="ctr" rtl="1">
                <a:spcBef>
                  <a:spcPts val="0"/>
                </a:spcBef>
                <a:spcAft>
                  <a:spcPts val="0"/>
                </a:spcAft>
                <a:buNone/>
              </a:pPr>
              <a:r>
                <a:rPr lang="tr-TR" sz="1800" b="0" i="0" u="none" strike="noStrike" cap="none">
                  <a:solidFill>
                    <a:srgbClr val="00B0F0"/>
                  </a:solidFill>
                  <a:latin typeface="Candara"/>
                  <a:ea typeface="Candara"/>
                  <a:cs typeface="B Nazanin" panose="00000700000000000000" pitchFamily="2" charset="-78"/>
                  <a:sym typeface="Candara"/>
                </a:rPr>
                <a:t>02</a:t>
              </a:r>
              <a:endParaRPr sz="1800" b="0" i="0" u="none" strike="noStrike" cap="none">
                <a:solidFill>
                  <a:srgbClr val="00B0F0"/>
                </a:solidFill>
                <a:latin typeface="Candara"/>
                <a:ea typeface="Candara"/>
                <a:cs typeface="B Nazanin" panose="00000700000000000000" pitchFamily="2" charset="-78"/>
                <a:sym typeface="Candara"/>
              </a:endParaRPr>
            </a:p>
          </p:txBody>
        </p:sp>
      </p:grpSp>
      <p:grpSp>
        <p:nvGrpSpPr>
          <p:cNvPr id="409" name="Google Shape;409;p23"/>
          <p:cNvGrpSpPr/>
          <p:nvPr/>
        </p:nvGrpSpPr>
        <p:grpSpPr>
          <a:xfrm>
            <a:off x="5831390" y="1113968"/>
            <a:ext cx="1944445" cy="1462752"/>
            <a:chOff x="7777211" y="1628800"/>
            <a:chExt cx="2593268" cy="1950845"/>
          </a:xfrm>
        </p:grpSpPr>
        <p:grpSp>
          <p:nvGrpSpPr>
            <p:cNvPr id="410" name="Google Shape;410;p23"/>
            <p:cNvGrpSpPr/>
            <p:nvPr/>
          </p:nvGrpSpPr>
          <p:grpSpPr>
            <a:xfrm>
              <a:off x="7777211" y="1628800"/>
              <a:ext cx="2593268" cy="1944216"/>
              <a:chOff x="1944563" y="1916832"/>
              <a:chExt cx="2977456" cy="2232248"/>
            </a:xfrm>
          </p:grpSpPr>
          <p:sp>
            <p:nvSpPr>
              <p:cNvPr id="411" name="Google Shape;411;p23"/>
              <p:cNvSpPr/>
              <p:nvPr/>
            </p:nvSpPr>
            <p:spPr>
              <a:xfrm>
                <a:off x="1944563" y="1916832"/>
                <a:ext cx="2977456" cy="2232248"/>
              </a:xfrm>
              <a:prstGeom prst="roundRect">
                <a:avLst>
                  <a:gd name="adj" fmla="val 12288"/>
                </a:avLst>
              </a:prstGeom>
              <a:blipFill rotWithShape="1">
                <a:blip r:embed="rId5">
                  <a:alphaModFix/>
                </a:blip>
                <a:stretch>
                  <a:fillRect/>
                </a:stretch>
              </a:blipFill>
              <a:ln>
                <a:noFill/>
              </a:ln>
              <a:effectLst>
                <a:outerShdw blurRad="114300" dist="889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412" name="Google Shape;412;p23"/>
              <p:cNvSpPr/>
              <p:nvPr/>
            </p:nvSpPr>
            <p:spPr>
              <a:xfrm>
                <a:off x="1944563" y="3573016"/>
                <a:ext cx="2977456" cy="576064"/>
              </a:xfrm>
              <a:prstGeom prst="roundRect">
                <a:avLst>
                  <a:gd name="adj" fmla="val 50000"/>
                </a:avLst>
              </a:prstGeom>
              <a:gradFill>
                <a:gsLst>
                  <a:gs pos="0">
                    <a:srgbClr val="D6D6D6"/>
                  </a:gs>
                  <a:gs pos="100000">
                    <a:srgbClr val="F7F7F7"/>
                  </a:gs>
                </a:gsLst>
                <a:path path="circle">
                  <a:fillToRect t="100000" r="100000"/>
                </a:path>
                <a:tileRect l="-100000" b="-10000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grpSp>
        <p:sp>
          <p:nvSpPr>
            <p:cNvPr id="413" name="Google Shape;413;p23"/>
            <p:cNvSpPr txBox="1"/>
            <p:nvPr/>
          </p:nvSpPr>
          <p:spPr>
            <a:xfrm>
              <a:off x="8689875" y="3140967"/>
              <a:ext cx="859314" cy="438678"/>
            </a:xfrm>
            <a:prstGeom prst="rect">
              <a:avLst/>
            </a:prstGeom>
            <a:noFill/>
            <a:ln>
              <a:noFill/>
            </a:ln>
          </p:spPr>
          <p:txBody>
            <a:bodyPr spcFirstLastPara="1" wrap="square" lIns="51400" tIns="25700" rIns="51400" bIns="25700" anchor="t" anchorCtr="0">
              <a:noAutofit/>
            </a:bodyPr>
            <a:lstStyle/>
            <a:p>
              <a:pPr marL="0" marR="0" lvl="1" indent="0" algn="ctr" rtl="1">
                <a:spcBef>
                  <a:spcPts val="0"/>
                </a:spcBef>
                <a:spcAft>
                  <a:spcPts val="0"/>
                </a:spcAft>
                <a:buNone/>
              </a:pPr>
              <a:r>
                <a:rPr lang="tr-TR" sz="1800" b="0" i="0" u="none" strike="noStrike" cap="none">
                  <a:solidFill>
                    <a:srgbClr val="00B0F0"/>
                  </a:solidFill>
                  <a:latin typeface="Candara"/>
                  <a:ea typeface="Candara"/>
                  <a:cs typeface="B Nazanin" panose="00000700000000000000" pitchFamily="2" charset="-78"/>
                  <a:sym typeface="Candara"/>
                </a:rPr>
                <a:t>03</a:t>
              </a:r>
              <a:endParaRPr sz="1800" b="0" i="0" u="none" strike="noStrike" cap="none">
                <a:solidFill>
                  <a:srgbClr val="00B0F0"/>
                </a:solidFill>
                <a:latin typeface="Candara"/>
                <a:ea typeface="Candara"/>
                <a:cs typeface="B Nazanin" panose="00000700000000000000" pitchFamily="2" charset="-78"/>
                <a:sym typeface="Candara"/>
              </a:endParaRPr>
            </a:p>
          </p:txBody>
        </p:sp>
      </p:grpSp>
      <p:grpSp>
        <p:nvGrpSpPr>
          <p:cNvPr id="414" name="Google Shape;414;p23"/>
          <p:cNvGrpSpPr/>
          <p:nvPr/>
        </p:nvGrpSpPr>
        <p:grpSpPr>
          <a:xfrm>
            <a:off x="1926615" y="2743023"/>
            <a:ext cx="851730" cy="851730"/>
            <a:chOff x="1677608" y="2996952"/>
            <a:chExt cx="1395643" cy="1395643"/>
          </a:xfrm>
        </p:grpSpPr>
        <p:sp>
          <p:nvSpPr>
            <p:cNvPr id="415" name="Google Shape;415;p23"/>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416" name="Google Shape;416;p23"/>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rgbClr val="FFFFFF"/>
                  </a:solidFill>
                  <a:latin typeface="Candara"/>
                  <a:ea typeface="Candara"/>
                  <a:cs typeface="B Nazanin" panose="00000700000000000000" pitchFamily="2" charset="-78"/>
                  <a:sym typeface="Candara"/>
                </a:rPr>
                <a:t></a:t>
              </a:r>
              <a:endParaRPr>
                <a:cs typeface="B Nazanin" panose="00000700000000000000" pitchFamily="2" charset="-78"/>
              </a:endParaRPr>
            </a:p>
          </p:txBody>
        </p:sp>
      </p:grpSp>
      <p:grpSp>
        <p:nvGrpSpPr>
          <p:cNvPr id="417" name="Google Shape;417;p23"/>
          <p:cNvGrpSpPr/>
          <p:nvPr/>
        </p:nvGrpSpPr>
        <p:grpSpPr>
          <a:xfrm>
            <a:off x="2193840" y="3025536"/>
            <a:ext cx="317280" cy="292542"/>
            <a:chOff x="7339246" y="1487600"/>
            <a:chExt cx="423150" cy="390158"/>
          </a:xfrm>
        </p:grpSpPr>
        <p:sp>
          <p:nvSpPr>
            <p:cNvPr id="418" name="Google Shape;418;p23"/>
            <p:cNvSpPr/>
            <p:nvPr/>
          </p:nvSpPr>
          <p:spPr>
            <a:xfrm>
              <a:off x="7339246" y="1689008"/>
              <a:ext cx="423150" cy="188750"/>
            </a:xfrm>
            <a:custGeom>
              <a:avLst/>
              <a:gdLst/>
              <a:ahLst/>
              <a:cxnLst/>
              <a:rect l="l" t="t" r="r" b="b"/>
              <a:pathLst>
                <a:path w="262" h="94" extrusionOk="0">
                  <a:moveTo>
                    <a:pt x="222" y="18"/>
                  </a:moveTo>
                  <a:cubicBezTo>
                    <a:pt x="205" y="18"/>
                    <a:pt x="205" y="18"/>
                    <a:pt x="205" y="18"/>
                  </a:cubicBezTo>
                  <a:cubicBezTo>
                    <a:pt x="205" y="0"/>
                    <a:pt x="205" y="0"/>
                    <a:pt x="205" y="0"/>
                  </a:cubicBezTo>
                  <a:cubicBezTo>
                    <a:pt x="57" y="0"/>
                    <a:pt x="57" y="0"/>
                    <a:pt x="57" y="0"/>
                  </a:cubicBezTo>
                  <a:cubicBezTo>
                    <a:pt x="57" y="18"/>
                    <a:pt x="57" y="18"/>
                    <a:pt x="57" y="18"/>
                  </a:cubicBezTo>
                  <a:cubicBezTo>
                    <a:pt x="40" y="18"/>
                    <a:pt x="40" y="18"/>
                    <a:pt x="40" y="18"/>
                  </a:cubicBezTo>
                  <a:cubicBezTo>
                    <a:pt x="40" y="0"/>
                    <a:pt x="40" y="0"/>
                    <a:pt x="40" y="0"/>
                  </a:cubicBezTo>
                  <a:cubicBezTo>
                    <a:pt x="0" y="0"/>
                    <a:pt x="0" y="0"/>
                    <a:pt x="0" y="0"/>
                  </a:cubicBezTo>
                  <a:cubicBezTo>
                    <a:pt x="0" y="83"/>
                    <a:pt x="0" y="83"/>
                    <a:pt x="0" y="83"/>
                  </a:cubicBezTo>
                  <a:cubicBezTo>
                    <a:pt x="0" y="89"/>
                    <a:pt x="5" y="94"/>
                    <a:pt x="11" y="94"/>
                  </a:cubicBezTo>
                  <a:cubicBezTo>
                    <a:pt x="251" y="94"/>
                    <a:pt x="251" y="94"/>
                    <a:pt x="251" y="94"/>
                  </a:cubicBezTo>
                  <a:cubicBezTo>
                    <a:pt x="258" y="94"/>
                    <a:pt x="262" y="89"/>
                    <a:pt x="262" y="83"/>
                  </a:cubicBezTo>
                  <a:cubicBezTo>
                    <a:pt x="262" y="0"/>
                    <a:pt x="262" y="0"/>
                    <a:pt x="262" y="0"/>
                  </a:cubicBezTo>
                  <a:cubicBezTo>
                    <a:pt x="222" y="0"/>
                    <a:pt x="222" y="0"/>
                    <a:pt x="222" y="0"/>
                  </a:cubicBezTo>
                  <a:lnTo>
                    <a:pt x="222" y="18"/>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19" name="Google Shape;419;p23"/>
            <p:cNvSpPr/>
            <p:nvPr/>
          </p:nvSpPr>
          <p:spPr>
            <a:xfrm>
              <a:off x="7339246" y="1552399"/>
              <a:ext cx="423150" cy="128060"/>
            </a:xfrm>
            <a:custGeom>
              <a:avLst/>
              <a:gdLst/>
              <a:ahLst/>
              <a:cxnLst/>
              <a:rect l="l" t="t" r="r" b="b"/>
              <a:pathLst>
                <a:path w="262" h="45" extrusionOk="0">
                  <a:moveTo>
                    <a:pt x="251" y="0"/>
                  </a:moveTo>
                  <a:cubicBezTo>
                    <a:pt x="11" y="0"/>
                    <a:pt x="11" y="0"/>
                    <a:pt x="11" y="0"/>
                  </a:cubicBezTo>
                  <a:cubicBezTo>
                    <a:pt x="5" y="0"/>
                    <a:pt x="0" y="5"/>
                    <a:pt x="0" y="11"/>
                  </a:cubicBezTo>
                  <a:cubicBezTo>
                    <a:pt x="0" y="45"/>
                    <a:pt x="0" y="45"/>
                    <a:pt x="0" y="45"/>
                  </a:cubicBezTo>
                  <a:cubicBezTo>
                    <a:pt x="40" y="45"/>
                    <a:pt x="40" y="45"/>
                    <a:pt x="40" y="45"/>
                  </a:cubicBezTo>
                  <a:cubicBezTo>
                    <a:pt x="40" y="34"/>
                    <a:pt x="40" y="34"/>
                    <a:pt x="40" y="34"/>
                  </a:cubicBezTo>
                  <a:cubicBezTo>
                    <a:pt x="57" y="34"/>
                    <a:pt x="57" y="34"/>
                    <a:pt x="57" y="34"/>
                  </a:cubicBezTo>
                  <a:cubicBezTo>
                    <a:pt x="57" y="45"/>
                    <a:pt x="57" y="45"/>
                    <a:pt x="57" y="45"/>
                  </a:cubicBezTo>
                  <a:cubicBezTo>
                    <a:pt x="205" y="45"/>
                    <a:pt x="205" y="45"/>
                    <a:pt x="205" y="45"/>
                  </a:cubicBezTo>
                  <a:cubicBezTo>
                    <a:pt x="205" y="34"/>
                    <a:pt x="205" y="34"/>
                    <a:pt x="205" y="34"/>
                  </a:cubicBezTo>
                  <a:cubicBezTo>
                    <a:pt x="222" y="34"/>
                    <a:pt x="222" y="34"/>
                    <a:pt x="222" y="34"/>
                  </a:cubicBezTo>
                  <a:cubicBezTo>
                    <a:pt x="222" y="45"/>
                    <a:pt x="222" y="45"/>
                    <a:pt x="222" y="45"/>
                  </a:cubicBezTo>
                  <a:cubicBezTo>
                    <a:pt x="262" y="45"/>
                    <a:pt x="262" y="45"/>
                    <a:pt x="262" y="45"/>
                  </a:cubicBezTo>
                  <a:cubicBezTo>
                    <a:pt x="262" y="11"/>
                    <a:pt x="262" y="11"/>
                    <a:pt x="262" y="11"/>
                  </a:cubicBezTo>
                  <a:cubicBezTo>
                    <a:pt x="262" y="5"/>
                    <a:pt x="258" y="0"/>
                    <a:pt x="251" y="0"/>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20" name="Google Shape;420;p23"/>
            <p:cNvSpPr/>
            <p:nvPr/>
          </p:nvSpPr>
          <p:spPr>
            <a:xfrm>
              <a:off x="7443155" y="1487600"/>
              <a:ext cx="215332" cy="79403"/>
            </a:xfrm>
            <a:custGeom>
              <a:avLst/>
              <a:gdLst/>
              <a:ahLst/>
              <a:cxnLst/>
              <a:rect l="l" t="t" r="r" b="b"/>
              <a:pathLst>
                <a:path w="132" h="63" extrusionOk="0">
                  <a:moveTo>
                    <a:pt x="132" y="63"/>
                  </a:moveTo>
                  <a:cubicBezTo>
                    <a:pt x="115" y="63"/>
                    <a:pt x="115" y="63"/>
                    <a:pt x="115" y="63"/>
                  </a:cubicBezTo>
                  <a:cubicBezTo>
                    <a:pt x="115" y="20"/>
                    <a:pt x="115" y="20"/>
                    <a:pt x="115" y="20"/>
                  </a:cubicBezTo>
                  <a:cubicBezTo>
                    <a:pt x="115" y="18"/>
                    <a:pt x="114" y="17"/>
                    <a:pt x="112" y="17"/>
                  </a:cubicBezTo>
                  <a:cubicBezTo>
                    <a:pt x="20" y="17"/>
                    <a:pt x="20" y="17"/>
                    <a:pt x="20" y="17"/>
                  </a:cubicBezTo>
                  <a:cubicBezTo>
                    <a:pt x="19" y="17"/>
                    <a:pt x="18" y="18"/>
                    <a:pt x="18" y="20"/>
                  </a:cubicBezTo>
                  <a:cubicBezTo>
                    <a:pt x="18" y="63"/>
                    <a:pt x="18" y="63"/>
                    <a:pt x="18" y="63"/>
                  </a:cubicBezTo>
                  <a:cubicBezTo>
                    <a:pt x="0" y="63"/>
                    <a:pt x="0" y="63"/>
                    <a:pt x="0" y="63"/>
                  </a:cubicBezTo>
                  <a:cubicBezTo>
                    <a:pt x="0" y="20"/>
                    <a:pt x="0" y="20"/>
                    <a:pt x="0" y="20"/>
                  </a:cubicBezTo>
                  <a:cubicBezTo>
                    <a:pt x="0" y="9"/>
                    <a:pt x="9" y="0"/>
                    <a:pt x="20" y="0"/>
                  </a:cubicBezTo>
                  <a:cubicBezTo>
                    <a:pt x="112" y="0"/>
                    <a:pt x="112" y="0"/>
                    <a:pt x="112" y="0"/>
                  </a:cubicBezTo>
                  <a:cubicBezTo>
                    <a:pt x="123" y="0"/>
                    <a:pt x="132" y="9"/>
                    <a:pt x="132" y="20"/>
                  </a:cubicBezTo>
                  <a:lnTo>
                    <a:pt x="132" y="63"/>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grpSp>
        <p:nvGrpSpPr>
          <p:cNvPr id="421" name="Google Shape;421;p23"/>
          <p:cNvGrpSpPr/>
          <p:nvPr/>
        </p:nvGrpSpPr>
        <p:grpSpPr>
          <a:xfrm>
            <a:off x="1710428" y="3768870"/>
            <a:ext cx="1242034" cy="649830"/>
            <a:chOff x="2496894" y="3984275"/>
            <a:chExt cx="1656477" cy="866665"/>
          </a:xfrm>
        </p:grpSpPr>
        <p:grpSp>
          <p:nvGrpSpPr>
            <p:cNvPr id="422" name="Google Shape;422;p23"/>
            <p:cNvGrpSpPr/>
            <p:nvPr/>
          </p:nvGrpSpPr>
          <p:grpSpPr>
            <a:xfrm>
              <a:off x="2496894" y="4268381"/>
              <a:ext cx="153895" cy="316672"/>
              <a:chOff x="5300663" y="2555875"/>
              <a:chExt cx="165100" cy="339726"/>
            </a:xfrm>
          </p:grpSpPr>
          <p:sp>
            <p:nvSpPr>
              <p:cNvPr id="423" name="Google Shape;423;p23"/>
              <p:cNvSpPr/>
              <p:nvPr/>
            </p:nvSpPr>
            <p:spPr>
              <a:xfrm>
                <a:off x="5353051" y="2555875"/>
                <a:ext cx="63500" cy="60325"/>
              </a:xfrm>
              <a:prstGeom prst="ellipse">
                <a:avLst/>
              </a:prstGeom>
              <a:solidFill>
                <a:srgbClr val="00B0F0"/>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424" name="Google Shape;424;p23"/>
              <p:cNvSpPr/>
              <p:nvPr/>
            </p:nvSpPr>
            <p:spPr>
              <a:xfrm>
                <a:off x="5300663" y="2566988"/>
                <a:ext cx="165100" cy="328613"/>
              </a:xfrm>
              <a:custGeom>
                <a:avLst/>
                <a:gdLst/>
                <a:ahLst/>
                <a:cxnLst/>
                <a:rect l="l" t="t" r="r" b="b"/>
                <a:pathLst>
                  <a:path w="44" h="87" extrusionOk="0">
                    <a:moveTo>
                      <a:pt x="42" y="13"/>
                    </a:moveTo>
                    <a:cubicBezTo>
                      <a:pt x="42" y="11"/>
                      <a:pt x="40" y="10"/>
                      <a:pt x="38" y="10"/>
                    </a:cubicBezTo>
                    <a:cubicBezTo>
                      <a:pt x="38" y="10"/>
                      <a:pt x="38" y="10"/>
                      <a:pt x="38" y="10"/>
                    </a:cubicBezTo>
                    <a:cubicBezTo>
                      <a:pt x="37" y="10"/>
                      <a:pt x="37" y="10"/>
                      <a:pt x="37" y="10"/>
                    </a:cubicBezTo>
                    <a:cubicBezTo>
                      <a:pt x="37" y="10"/>
                      <a:pt x="37" y="10"/>
                      <a:pt x="37" y="10"/>
                    </a:cubicBezTo>
                    <a:cubicBezTo>
                      <a:pt x="37" y="2"/>
                      <a:pt x="37" y="2"/>
                      <a:pt x="37" y="2"/>
                    </a:cubicBezTo>
                    <a:cubicBezTo>
                      <a:pt x="37" y="1"/>
                      <a:pt x="37" y="0"/>
                      <a:pt x="35" y="0"/>
                    </a:cubicBezTo>
                    <a:cubicBezTo>
                      <a:pt x="33" y="0"/>
                      <a:pt x="33" y="0"/>
                      <a:pt x="33" y="0"/>
                    </a:cubicBezTo>
                    <a:cubicBezTo>
                      <a:pt x="32" y="0"/>
                      <a:pt x="31" y="1"/>
                      <a:pt x="31" y="2"/>
                    </a:cubicBezTo>
                    <a:cubicBezTo>
                      <a:pt x="31" y="10"/>
                      <a:pt x="31" y="10"/>
                      <a:pt x="31" y="10"/>
                    </a:cubicBezTo>
                    <a:cubicBezTo>
                      <a:pt x="31" y="11"/>
                      <a:pt x="32" y="12"/>
                      <a:pt x="33" y="12"/>
                    </a:cubicBezTo>
                    <a:cubicBezTo>
                      <a:pt x="35" y="12"/>
                      <a:pt x="35" y="12"/>
                      <a:pt x="35" y="12"/>
                    </a:cubicBezTo>
                    <a:cubicBezTo>
                      <a:pt x="35" y="12"/>
                      <a:pt x="35" y="12"/>
                      <a:pt x="36" y="12"/>
                    </a:cubicBezTo>
                    <a:cubicBezTo>
                      <a:pt x="36" y="12"/>
                      <a:pt x="36" y="12"/>
                      <a:pt x="36" y="12"/>
                    </a:cubicBezTo>
                    <a:cubicBezTo>
                      <a:pt x="35" y="12"/>
                      <a:pt x="35" y="13"/>
                      <a:pt x="35" y="14"/>
                    </a:cubicBezTo>
                    <a:cubicBezTo>
                      <a:pt x="36" y="18"/>
                      <a:pt x="36" y="18"/>
                      <a:pt x="36" y="18"/>
                    </a:cubicBezTo>
                    <a:cubicBezTo>
                      <a:pt x="33" y="15"/>
                      <a:pt x="33" y="15"/>
                      <a:pt x="33" y="15"/>
                    </a:cubicBezTo>
                    <a:cubicBezTo>
                      <a:pt x="32" y="15"/>
                      <a:pt x="31" y="14"/>
                      <a:pt x="30" y="14"/>
                    </a:cubicBezTo>
                    <a:cubicBezTo>
                      <a:pt x="30" y="14"/>
                      <a:pt x="30" y="14"/>
                      <a:pt x="29" y="14"/>
                    </a:cubicBezTo>
                    <a:cubicBezTo>
                      <a:pt x="16" y="14"/>
                      <a:pt x="16" y="14"/>
                      <a:pt x="16" y="14"/>
                    </a:cubicBezTo>
                    <a:cubicBezTo>
                      <a:pt x="15" y="14"/>
                      <a:pt x="15" y="14"/>
                      <a:pt x="15" y="14"/>
                    </a:cubicBezTo>
                    <a:cubicBezTo>
                      <a:pt x="13" y="15"/>
                      <a:pt x="13" y="15"/>
                      <a:pt x="12" y="16"/>
                    </a:cubicBezTo>
                    <a:cubicBezTo>
                      <a:pt x="12" y="17"/>
                      <a:pt x="11" y="17"/>
                      <a:pt x="11" y="18"/>
                    </a:cubicBezTo>
                    <a:cubicBezTo>
                      <a:pt x="0" y="47"/>
                      <a:pt x="0" y="47"/>
                      <a:pt x="0" y="47"/>
                    </a:cubicBezTo>
                    <a:cubicBezTo>
                      <a:pt x="0" y="48"/>
                      <a:pt x="0" y="50"/>
                      <a:pt x="2" y="51"/>
                    </a:cubicBezTo>
                    <a:cubicBezTo>
                      <a:pt x="4" y="52"/>
                      <a:pt x="6" y="51"/>
                      <a:pt x="7" y="49"/>
                    </a:cubicBezTo>
                    <a:cubicBezTo>
                      <a:pt x="12" y="36"/>
                      <a:pt x="12" y="36"/>
                      <a:pt x="12" y="36"/>
                    </a:cubicBezTo>
                    <a:cubicBezTo>
                      <a:pt x="12" y="45"/>
                      <a:pt x="12" y="45"/>
                      <a:pt x="12" y="45"/>
                    </a:cubicBezTo>
                    <a:cubicBezTo>
                      <a:pt x="12" y="46"/>
                      <a:pt x="12" y="47"/>
                      <a:pt x="13" y="47"/>
                    </a:cubicBezTo>
                    <a:cubicBezTo>
                      <a:pt x="13" y="83"/>
                      <a:pt x="13" y="83"/>
                      <a:pt x="13" y="83"/>
                    </a:cubicBezTo>
                    <a:cubicBezTo>
                      <a:pt x="13" y="85"/>
                      <a:pt x="15" y="87"/>
                      <a:pt x="17" y="87"/>
                    </a:cubicBezTo>
                    <a:cubicBezTo>
                      <a:pt x="19" y="87"/>
                      <a:pt x="21" y="85"/>
                      <a:pt x="21" y="83"/>
                    </a:cubicBezTo>
                    <a:cubicBezTo>
                      <a:pt x="21" y="49"/>
                      <a:pt x="21" y="49"/>
                      <a:pt x="21" y="49"/>
                    </a:cubicBezTo>
                    <a:cubicBezTo>
                      <a:pt x="24" y="49"/>
                      <a:pt x="24" y="49"/>
                      <a:pt x="24" y="49"/>
                    </a:cubicBezTo>
                    <a:cubicBezTo>
                      <a:pt x="24" y="83"/>
                      <a:pt x="24" y="83"/>
                      <a:pt x="24" y="83"/>
                    </a:cubicBezTo>
                    <a:cubicBezTo>
                      <a:pt x="24" y="85"/>
                      <a:pt x="26" y="87"/>
                      <a:pt x="28" y="87"/>
                    </a:cubicBezTo>
                    <a:cubicBezTo>
                      <a:pt x="30" y="87"/>
                      <a:pt x="32" y="85"/>
                      <a:pt x="32" y="83"/>
                    </a:cubicBezTo>
                    <a:cubicBezTo>
                      <a:pt x="32" y="47"/>
                      <a:pt x="32" y="47"/>
                      <a:pt x="32" y="47"/>
                    </a:cubicBezTo>
                    <a:cubicBezTo>
                      <a:pt x="32" y="47"/>
                      <a:pt x="33" y="46"/>
                      <a:pt x="33" y="45"/>
                    </a:cubicBezTo>
                    <a:cubicBezTo>
                      <a:pt x="33" y="25"/>
                      <a:pt x="33" y="25"/>
                      <a:pt x="33" y="25"/>
                    </a:cubicBezTo>
                    <a:cubicBezTo>
                      <a:pt x="38" y="29"/>
                      <a:pt x="38" y="29"/>
                      <a:pt x="38" y="29"/>
                    </a:cubicBezTo>
                    <a:cubicBezTo>
                      <a:pt x="39" y="30"/>
                      <a:pt x="40" y="30"/>
                      <a:pt x="41" y="30"/>
                    </a:cubicBezTo>
                    <a:cubicBezTo>
                      <a:pt x="43" y="30"/>
                      <a:pt x="44" y="28"/>
                      <a:pt x="44" y="26"/>
                    </a:cubicBezTo>
                    <a:lnTo>
                      <a:pt x="42" y="13"/>
                    </a:lnTo>
                    <a:close/>
                    <a:moveTo>
                      <a:pt x="35" y="0"/>
                    </a:moveTo>
                    <a:cubicBezTo>
                      <a:pt x="35" y="0"/>
                      <a:pt x="35" y="1"/>
                      <a:pt x="35" y="1"/>
                    </a:cubicBezTo>
                    <a:cubicBezTo>
                      <a:pt x="35" y="1"/>
                      <a:pt x="35" y="1"/>
                      <a:pt x="35" y="1"/>
                    </a:cubicBezTo>
                    <a:cubicBezTo>
                      <a:pt x="35" y="1"/>
                      <a:pt x="35" y="1"/>
                      <a:pt x="35" y="1"/>
                    </a:cubicBezTo>
                    <a:cubicBezTo>
                      <a:pt x="35" y="1"/>
                      <a:pt x="35" y="0"/>
                      <a:pt x="35" y="0"/>
                    </a:cubicBezTo>
                    <a:close/>
                    <a:moveTo>
                      <a:pt x="34" y="0"/>
                    </a:moveTo>
                    <a:cubicBezTo>
                      <a:pt x="34" y="0"/>
                      <a:pt x="34" y="1"/>
                      <a:pt x="34" y="1"/>
                    </a:cubicBezTo>
                    <a:cubicBezTo>
                      <a:pt x="34" y="1"/>
                      <a:pt x="34" y="1"/>
                      <a:pt x="34" y="1"/>
                    </a:cubicBezTo>
                    <a:cubicBezTo>
                      <a:pt x="34" y="1"/>
                      <a:pt x="34" y="1"/>
                      <a:pt x="34" y="1"/>
                    </a:cubicBezTo>
                    <a:cubicBezTo>
                      <a:pt x="34" y="1"/>
                      <a:pt x="34" y="0"/>
                      <a:pt x="34" y="0"/>
                    </a:cubicBezTo>
                    <a:close/>
                    <a:moveTo>
                      <a:pt x="34" y="0"/>
                    </a:moveTo>
                    <a:cubicBezTo>
                      <a:pt x="34" y="0"/>
                      <a:pt x="34" y="1"/>
                      <a:pt x="34" y="1"/>
                    </a:cubicBezTo>
                    <a:cubicBezTo>
                      <a:pt x="34" y="1"/>
                      <a:pt x="34" y="1"/>
                      <a:pt x="34" y="1"/>
                    </a:cubicBezTo>
                    <a:cubicBezTo>
                      <a:pt x="34" y="1"/>
                      <a:pt x="34" y="1"/>
                      <a:pt x="34" y="1"/>
                    </a:cubicBezTo>
                    <a:cubicBezTo>
                      <a:pt x="34" y="1"/>
                      <a:pt x="34" y="0"/>
                      <a:pt x="34" y="0"/>
                    </a:cubicBezTo>
                    <a:close/>
                    <a:moveTo>
                      <a:pt x="36" y="10"/>
                    </a:moveTo>
                    <a:cubicBezTo>
                      <a:pt x="36" y="11"/>
                      <a:pt x="35" y="11"/>
                      <a:pt x="35" y="11"/>
                    </a:cubicBezTo>
                    <a:cubicBezTo>
                      <a:pt x="33" y="11"/>
                      <a:pt x="33" y="11"/>
                      <a:pt x="33" y="11"/>
                    </a:cubicBezTo>
                    <a:cubicBezTo>
                      <a:pt x="33" y="11"/>
                      <a:pt x="33" y="11"/>
                      <a:pt x="33" y="10"/>
                    </a:cubicBezTo>
                    <a:cubicBezTo>
                      <a:pt x="33" y="10"/>
                      <a:pt x="33" y="10"/>
                      <a:pt x="33" y="10"/>
                    </a:cubicBezTo>
                    <a:cubicBezTo>
                      <a:pt x="33" y="10"/>
                      <a:pt x="33" y="9"/>
                      <a:pt x="33" y="9"/>
                    </a:cubicBezTo>
                    <a:cubicBezTo>
                      <a:pt x="35" y="9"/>
                      <a:pt x="35" y="9"/>
                      <a:pt x="35" y="9"/>
                    </a:cubicBezTo>
                    <a:cubicBezTo>
                      <a:pt x="35" y="9"/>
                      <a:pt x="36" y="10"/>
                      <a:pt x="36" y="10"/>
                    </a:cubicBezTo>
                    <a:close/>
                    <a:moveTo>
                      <a:pt x="36" y="7"/>
                    </a:moveTo>
                    <a:cubicBezTo>
                      <a:pt x="36" y="8"/>
                      <a:pt x="36" y="8"/>
                      <a:pt x="35" y="8"/>
                    </a:cubicBezTo>
                    <a:cubicBezTo>
                      <a:pt x="33" y="8"/>
                      <a:pt x="33" y="8"/>
                      <a:pt x="33" y="8"/>
                    </a:cubicBezTo>
                    <a:cubicBezTo>
                      <a:pt x="33" y="8"/>
                      <a:pt x="32" y="8"/>
                      <a:pt x="32" y="7"/>
                    </a:cubicBezTo>
                    <a:cubicBezTo>
                      <a:pt x="32" y="3"/>
                      <a:pt x="32" y="3"/>
                      <a:pt x="32" y="3"/>
                    </a:cubicBezTo>
                    <a:cubicBezTo>
                      <a:pt x="32" y="2"/>
                      <a:pt x="33" y="1"/>
                      <a:pt x="33" y="1"/>
                    </a:cubicBezTo>
                    <a:cubicBezTo>
                      <a:pt x="35" y="1"/>
                      <a:pt x="35" y="1"/>
                      <a:pt x="35" y="1"/>
                    </a:cubicBezTo>
                    <a:cubicBezTo>
                      <a:pt x="36" y="1"/>
                      <a:pt x="36" y="2"/>
                      <a:pt x="36" y="3"/>
                    </a:cubicBezTo>
                    <a:lnTo>
                      <a:pt x="36" y="7"/>
                    </a:lnTo>
                    <a:close/>
                  </a:path>
                </a:pathLst>
              </a:custGeom>
              <a:solidFill>
                <a:srgbClr val="00B0F0"/>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grpSp>
        <p:grpSp>
          <p:nvGrpSpPr>
            <p:cNvPr id="425" name="Google Shape;425;p23"/>
            <p:cNvGrpSpPr/>
            <p:nvPr/>
          </p:nvGrpSpPr>
          <p:grpSpPr>
            <a:xfrm>
              <a:off x="2699205" y="3984275"/>
              <a:ext cx="1333743" cy="679158"/>
              <a:chOff x="4271689" y="1207551"/>
              <a:chExt cx="1333743" cy="679158"/>
            </a:xfrm>
          </p:grpSpPr>
          <p:sp>
            <p:nvSpPr>
              <p:cNvPr id="426" name="Google Shape;426;p23"/>
              <p:cNvSpPr txBox="1"/>
              <p:nvPr/>
            </p:nvSpPr>
            <p:spPr>
              <a:xfrm>
                <a:off x="4283968" y="1207551"/>
                <a:ext cx="1276564" cy="400213"/>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fa-IR" sz="1350" b="1" dirty="0">
                    <a:solidFill>
                      <a:srgbClr val="00B0F0"/>
                    </a:solidFill>
                    <a:latin typeface="Candara"/>
                    <a:ea typeface="Candara"/>
                    <a:cs typeface="B Nazanin" panose="00000700000000000000" pitchFamily="2" charset="-78"/>
                    <a:sym typeface="Candara"/>
                  </a:rPr>
                  <a:t>فنی</a:t>
                </a:r>
                <a:endParaRPr sz="1350" b="1" dirty="0">
                  <a:solidFill>
                    <a:srgbClr val="00B0F0"/>
                  </a:solidFill>
                  <a:latin typeface="Candara"/>
                  <a:ea typeface="Candara"/>
                  <a:cs typeface="B Nazanin" panose="00000700000000000000" pitchFamily="2" charset="-78"/>
                  <a:sym typeface="Candara"/>
                </a:endParaRPr>
              </a:p>
            </p:txBody>
          </p:sp>
          <p:sp>
            <p:nvSpPr>
              <p:cNvPr id="427" name="Google Shape;427;p23"/>
              <p:cNvSpPr txBox="1"/>
              <p:nvPr/>
            </p:nvSpPr>
            <p:spPr>
              <a:xfrm>
                <a:off x="4271689" y="1504967"/>
                <a:ext cx="1333743" cy="381742"/>
              </a:xfrm>
              <a:prstGeom prst="rect">
                <a:avLst/>
              </a:prstGeom>
              <a:noFill/>
              <a:ln>
                <a:noFill/>
              </a:ln>
            </p:spPr>
            <p:txBody>
              <a:bodyPr spcFirstLastPara="1" wrap="square" lIns="91425" tIns="45700" rIns="91425" bIns="45700" anchor="t" anchorCtr="0">
                <a:noAutofit/>
              </a:bodyPr>
              <a:lstStyle/>
              <a:p>
                <a:pPr marL="0" marR="0" lvl="0" indent="0" algn="ctr" rtl="1">
                  <a:lnSpc>
                    <a:spcPct val="120000"/>
                  </a:lnSpc>
                  <a:spcBef>
                    <a:spcPts val="0"/>
                  </a:spcBef>
                  <a:spcAft>
                    <a:spcPts val="0"/>
                  </a:spcAft>
                  <a:buNone/>
                </a:pPr>
                <a:r>
                  <a:rPr lang="fa-IR" sz="1050" dirty="0">
                    <a:solidFill>
                      <a:srgbClr val="00B0F0"/>
                    </a:solidFill>
                    <a:latin typeface="Candara"/>
                    <a:ea typeface="Candara"/>
                    <a:cs typeface="B Nazanin" panose="00000700000000000000" pitchFamily="2" charset="-78"/>
                    <a:sym typeface="Candara"/>
                  </a:rPr>
                  <a:t>در حال حرکت از</a:t>
                </a:r>
                <a:endParaRPr sz="1050" dirty="0">
                  <a:solidFill>
                    <a:srgbClr val="00B0F0"/>
                  </a:solidFill>
                  <a:latin typeface="Candara"/>
                  <a:ea typeface="Candara"/>
                  <a:cs typeface="B Nazanin" panose="00000700000000000000" pitchFamily="2" charset="-78"/>
                  <a:sym typeface="Candara"/>
                </a:endParaRPr>
              </a:p>
            </p:txBody>
          </p:sp>
        </p:grpSp>
        <p:sp>
          <p:nvSpPr>
            <p:cNvPr id="428" name="Google Shape;428;p23"/>
            <p:cNvSpPr/>
            <p:nvPr/>
          </p:nvSpPr>
          <p:spPr>
            <a:xfrm>
              <a:off x="2578781" y="4002495"/>
              <a:ext cx="1574590" cy="848445"/>
            </a:xfrm>
            <a:custGeom>
              <a:avLst/>
              <a:gdLst/>
              <a:ahLst/>
              <a:cxnLst/>
              <a:rect l="l" t="t" r="r" b="b"/>
              <a:pathLst>
                <a:path w="3090" h="1665" extrusionOk="0">
                  <a:moveTo>
                    <a:pt x="0" y="504"/>
                  </a:moveTo>
                  <a:lnTo>
                    <a:pt x="0" y="278"/>
                  </a:lnTo>
                  <a:cubicBezTo>
                    <a:pt x="0" y="124"/>
                    <a:pt x="124" y="0"/>
                    <a:pt x="278" y="0"/>
                  </a:cubicBezTo>
                  <a:lnTo>
                    <a:pt x="2812" y="0"/>
                  </a:lnTo>
                  <a:cubicBezTo>
                    <a:pt x="2966" y="0"/>
                    <a:pt x="3090" y="124"/>
                    <a:pt x="3090" y="278"/>
                  </a:cubicBezTo>
                  <a:lnTo>
                    <a:pt x="3090" y="1387"/>
                  </a:lnTo>
                  <a:cubicBezTo>
                    <a:pt x="3090" y="1541"/>
                    <a:pt x="2966" y="1665"/>
                    <a:pt x="2812" y="1665"/>
                  </a:cubicBezTo>
                  <a:lnTo>
                    <a:pt x="278" y="1665"/>
                  </a:lnTo>
                  <a:cubicBezTo>
                    <a:pt x="124" y="1665"/>
                    <a:pt x="0" y="1541"/>
                    <a:pt x="0" y="1387"/>
                  </a:cubicBezTo>
                  <a:lnTo>
                    <a:pt x="0" y="1134"/>
                  </a:lnTo>
                </a:path>
              </a:pathLst>
            </a:custGeom>
            <a:noFill/>
            <a:ln w="9525" cap="flat" cmpd="sng">
              <a:solidFill>
                <a:srgbClr val="00B0F0"/>
              </a:solidFill>
              <a:prstDash val="dash"/>
              <a:round/>
              <a:headEnd type="none" w="sm" len="sm"/>
              <a:tailEnd type="none" w="sm" len="sm"/>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grpSp>
      <p:grpSp>
        <p:nvGrpSpPr>
          <p:cNvPr id="429" name="Google Shape;429;p23"/>
          <p:cNvGrpSpPr/>
          <p:nvPr/>
        </p:nvGrpSpPr>
        <p:grpSpPr>
          <a:xfrm>
            <a:off x="4140065" y="2770752"/>
            <a:ext cx="851730" cy="851730"/>
            <a:chOff x="1677608" y="2996952"/>
            <a:chExt cx="1395643" cy="1395643"/>
          </a:xfrm>
        </p:grpSpPr>
        <p:sp>
          <p:nvSpPr>
            <p:cNvPr id="430" name="Google Shape;430;p23"/>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431" name="Google Shape;431;p23"/>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rgbClr val="FFFFFF"/>
                  </a:solidFill>
                  <a:latin typeface="Candara"/>
                  <a:ea typeface="Candara"/>
                  <a:cs typeface="B Nazanin" panose="00000700000000000000" pitchFamily="2" charset="-78"/>
                  <a:sym typeface="Candara"/>
                </a:rPr>
                <a:t></a:t>
              </a:r>
              <a:endParaRPr>
                <a:cs typeface="B Nazanin" panose="00000700000000000000" pitchFamily="2" charset="-78"/>
              </a:endParaRPr>
            </a:p>
          </p:txBody>
        </p:sp>
      </p:grpSp>
      <p:grpSp>
        <p:nvGrpSpPr>
          <p:cNvPr id="432" name="Google Shape;432;p23"/>
          <p:cNvGrpSpPr/>
          <p:nvPr/>
        </p:nvGrpSpPr>
        <p:grpSpPr>
          <a:xfrm>
            <a:off x="4399987" y="3037235"/>
            <a:ext cx="336553" cy="342670"/>
            <a:chOff x="2000378" y="1974523"/>
            <a:chExt cx="576064" cy="586534"/>
          </a:xfrm>
        </p:grpSpPr>
        <p:sp>
          <p:nvSpPr>
            <p:cNvPr id="433" name="Google Shape;433;p23"/>
            <p:cNvSpPr/>
            <p:nvPr/>
          </p:nvSpPr>
          <p:spPr>
            <a:xfrm>
              <a:off x="2000378" y="1974523"/>
              <a:ext cx="576064" cy="504844"/>
            </a:xfrm>
            <a:custGeom>
              <a:avLst/>
              <a:gdLst/>
              <a:ahLst/>
              <a:cxnLst/>
              <a:rect l="l" t="t" r="r" b="b"/>
              <a:pathLst>
                <a:path w="233" h="204" extrusionOk="0">
                  <a:moveTo>
                    <a:pt x="182" y="7"/>
                  </a:moveTo>
                  <a:cubicBezTo>
                    <a:pt x="183" y="0"/>
                    <a:pt x="183" y="0"/>
                    <a:pt x="183" y="0"/>
                  </a:cubicBezTo>
                  <a:cubicBezTo>
                    <a:pt x="116" y="0"/>
                    <a:pt x="116" y="0"/>
                    <a:pt x="116" y="0"/>
                  </a:cubicBezTo>
                  <a:cubicBezTo>
                    <a:pt x="50" y="0"/>
                    <a:pt x="50" y="0"/>
                    <a:pt x="50" y="0"/>
                  </a:cubicBezTo>
                  <a:cubicBezTo>
                    <a:pt x="50" y="7"/>
                    <a:pt x="50" y="7"/>
                    <a:pt x="50" y="7"/>
                  </a:cubicBezTo>
                  <a:cubicBezTo>
                    <a:pt x="0" y="7"/>
                    <a:pt x="0" y="7"/>
                    <a:pt x="0" y="7"/>
                  </a:cubicBezTo>
                  <a:cubicBezTo>
                    <a:pt x="0" y="14"/>
                    <a:pt x="0" y="14"/>
                    <a:pt x="0" y="14"/>
                  </a:cubicBezTo>
                  <a:cubicBezTo>
                    <a:pt x="0" y="16"/>
                    <a:pt x="0" y="58"/>
                    <a:pt x="31" y="95"/>
                  </a:cubicBezTo>
                  <a:cubicBezTo>
                    <a:pt x="32" y="96"/>
                    <a:pt x="52" y="119"/>
                    <a:pt x="86" y="131"/>
                  </a:cubicBezTo>
                  <a:cubicBezTo>
                    <a:pt x="93" y="139"/>
                    <a:pt x="100" y="143"/>
                    <a:pt x="100" y="143"/>
                  </a:cubicBezTo>
                  <a:cubicBezTo>
                    <a:pt x="100" y="186"/>
                    <a:pt x="100" y="186"/>
                    <a:pt x="100" y="186"/>
                  </a:cubicBezTo>
                  <a:cubicBezTo>
                    <a:pt x="83" y="204"/>
                    <a:pt x="83" y="204"/>
                    <a:pt x="83" y="204"/>
                  </a:cubicBezTo>
                  <a:cubicBezTo>
                    <a:pt x="116" y="204"/>
                    <a:pt x="116" y="204"/>
                    <a:pt x="116" y="204"/>
                  </a:cubicBezTo>
                  <a:cubicBezTo>
                    <a:pt x="150" y="204"/>
                    <a:pt x="150" y="204"/>
                    <a:pt x="150" y="204"/>
                  </a:cubicBezTo>
                  <a:cubicBezTo>
                    <a:pt x="133" y="186"/>
                    <a:pt x="133" y="186"/>
                    <a:pt x="133" y="186"/>
                  </a:cubicBezTo>
                  <a:cubicBezTo>
                    <a:pt x="133" y="143"/>
                    <a:pt x="133" y="143"/>
                    <a:pt x="133" y="143"/>
                  </a:cubicBezTo>
                  <a:cubicBezTo>
                    <a:pt x="133" y="143"/>
                    <a:pt x="139" y="139"/>
                    <a:pt x="147" y="131"/>
                  </a:cubicBezTo>
                  <a:cubicBezTo>
                    <a:pt x="181" y="119"/>
                    <a:pt x="201" y="96"/>
                    <a:pt x="202" y="95"/>
                  </a:cubicBezTo>
                  <a:cubicBezTo>
                    <a:pt x="233" y="58"/>
                    <a:pt x="233" y="16"/>
                    <a:pt x="233" y="14"/>
                  </a:cubicBezTo>
                  <a:cubicBezTo>
                    <a:pt x="233" y="7"/>
                    <a:pt x="233" y="7"/>
                    <a:pt x="233" y="7"/>
                  </a:cubicBezTo>
                  <a:lnTo>
                    <a:pt x="182" y="7"/>
                  </a:lnTo>
                  <a:close/>
                  <a:moveTo>
                    <a:pt x="42" y="86"/>
                  </a:moveTo>
                  <a:cubicBezTo>
                    <a:pt x="22" y="61"/>
                    <a:pt x="16" y="34"/>
                    <a:pt x="15" y="21"/>
                  </a:cubicBezTo>
                  <a:cubicBezTo>
                    <a:pt x="51" y="21"/>
                    <a:pt x="51" y="21"/>
                    <a:pt x="51" y="21"/>
                  </a:cubicBezTo>
                  <a:cubicBezTo>
                    <a:pt x="53" y="49"/>
                    <a:pt x="53" y="49"/>
                    <a:pt x="53" y="49"/>
                  </a:cubicBezTo>
                  <a:cubicBezTo>
                    <a:pt x="55" y="74"/>
                    <a:pt x="62" y="93"/>
                    <a:pt x="69" y="107"/>
                  </a:cubicBezTo>
                  <a:cubicBezTo>
                    <a:pt x="52" y="97"/>
                    <a:pt x="43" y="86"/>
                    <a:pt x="42" y="86"/>
                  </a:cubicBezTo>
                  <a:close/>
                  <a:moveTo>
                    <a:pt x="190" y="86"/>
                  </a:moveTo>
                  <a:cubicBezTo>
                    <a:pt x="190" y="86"/>
                    <a:pt x="180" y="97"/>
                    <a:pt x="163" y="107"/>
                  </a:cubicBezTo>
                  <a:cubicBezTo>
                    <a:pt x="171" y="93"/>
                    <a:pt x="178" y="74"/>
                    <a:pt x="180" y="49"/>
                  </a:cubicBezTo>
                  <a:cubicBezTo>
                    <a:pt x="181" y="21"/>
                    <a:pt x="181" y="21"/>
                    <a:pt x="181" y="21"/>
                  </a:cubicBezTo>
                  <a:cubicBezTo>
                    <a:pt x="218" y="21"/>
                    <a:pt x="218" y="21"/>
                    <a:pt x="218" y="21"/>
                  </a:cubicBezTo>
                  <a:cubicBezTo>
                    <a:pt x="216" y="34"/>
                    <a:pt x="211" y="61"/>
                    <a:pt x="190" y="86"/>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34" name="Google Shape;434;p23"/>
            <p:cNvSpPr/>
            <p:nvPr/>
          </p:nvSpPr>
          <p:spPr>
            <a:xfrm>
              <a:off x="2129730" y="2488785"/>
              <a:ext cx="317360" cy="72272"/>
            </a:xfrm>
            <a:custGeom>
              <a:avLst/>
              <a:gdLst/>
              <a:ahLst/>
              <a:cxnLst/>
              <a:rect l="l" t="t" r="r" b="b"/>
              <a:pathLst>
                <a:path w="303" h="69" extrusionOk="0">
                  <a:moveTo>
                    <a:pt x="0" y="0"/>
                  </a:moveTo>
                  <a:lnTo>
                    <a:pt x="0" y="69"/>
                  </a:lnTo>
                  <a:lnTo>
                    <a:pt x="152" y="69"/>
                  </a:lnTo>
                  <a:lnTo>
                    <a:pt x="303" y="69"/>
                  </a:lnTo>
                  <a:lnTo>
                    <a:pt x="303" y="0"/>
                  </a:lnTo>
                  <a:lnTo>
                    <a:pt x="152" y="0"/>
                  </a:lnTo>
                  <a:lnTo>
                    <a:pt x="0" y="0"/>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800">
                <a:solidFill>
                  <a:schemeClr val="dk1"/>
                </a:solidFill>
                <a:latin typeface="Candara"/>
                <a:ea typeface="Candara"/>
                <a:cs typeface="B Nazanin" panose="00000700000000000000" pitchFamily="2" charset="-78"/>
                <a:sym typeface="Candara"/>
              </a:endParaRPr>
            </a:p>
          </p:txBody>
        </p:sp>
      </p:grpSp>
      <p:grpSp>
        <p:nvGrpSpPr>
          <p:cNvPr id="435" name="Google Shape;435;p23"/>
          <p:cNvGrpSpPr/>
          <p:nvPr/>
        </p:nvGrpSpPr>
        <p:grpSpPr>
          <a:xfrm>
            <a:off x="3923879" y="3782528"/>
            <a:ext cx="1246033" cy="689474"/>
            <a:chOff x="2496894" y="4002494"/>
            <a:chExt cx="1661810" cy="919538"/>
          </a:xfrm>
        </p:grpSpPr>
        <p:grpSp>
          <p:nvGrpSpPr>
            <p:cNvPr id="436" name="Google Shape;436;p23"/>
            <p:cNvGrpSpPr/>
            <p:nvPr/>
          </p:nvGrpSpPr>
          <p:grpSpPr>
            <a:xfrm>
              <a:off x="2496894" y="4268381"/>
              <a:ext cx="153895" cy="316672"/>
              <a:chOff x="5300663" y="2555875"/>
              <a:chExt cx="165100" cy="339726"/>
            </a:xfrm>
          </p:grpSpPr>
          <p:sp>
            <p:nvSpPr>
              <p:cNvPr id="437" name="Google Shape;437;p23"/>
              <p:cNvSpPr/>
              <p:nvPr/>
            </p:nvSpPr>
            <p:spPr>
              <a:xfrm>
                <a:off x="5353051" y="2555875"/>
                <a:ext cx="63500" cy="60325"/>
              </a:xfrm>
              <a:prstGeom prst="ellipse">
                <a:avLst/>
              </a:prstGeom>
              <a:solidFill>
                <a:srgbClr val="00B0F0"/>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438" name="Google Shape;438;p23"/>
              <p:cNvSpPr/>
              <p:nvPr/>
            </p:nvSpPr>
            <p:spPr>
              <a:xfrm>
                <a:off x="5300663" y="2566988"/>
                <a:ext cx="165100" cy="328613"/>
              </a:xfrm>
              <a:custGeom>
                <a:avLst/>
                <a:gdLst/>
                <a:ahLst/>
                <a:cxnLst/>
                <a:rect l="l" t="t" r="r" b="b"/>
                <a:pathLst>
                  <a:path w="44" h="87" extrusionOk="0">
                    <a:moveTo>
                      <a:pt x="42" y="13"/>
                    </a:moveTo>
                    <a:cubicBezTo>
                      <a:pt x="42" y="11"/>
                      <a:pt x="40" y="10"/>
                      <a:pt x="38" y="10"/>
                    </a:cubicBezTo>
                    <a:cubicBezTo>
                      <a:pt x="38" y="10"/>
                      <a:pt x="38" y="10"/>
                      <a:pt x="38" y="10"/>
                    </a:cubicBezTo>
                    <a:cubicBezTo>
                      <a:pt x="37" y="10"/>
                      <a:pt x="37" y="10"/>
                      <a:pt x="37" y="10"/>
                    </a:cubicBezTo>
                    <a:cubicBezTo>
                      <a:pt x="37" y="10"/>
                      <a:pt x="37" y="10"/>
                      <a:pt x="37" y="10"/>
                    </a:cubicBezTo>
                    <a:cubicBezTo>
                      <a:pt x="37" y="2"/>
                      <a:pt x="37" y="2"/>
                      <a:pt x="37" y="2"/>
                    </a:cubicBezTo>
                    <a:cubicBezTo>
                      <a:pt x="37" y="1"/>
                      <a:pt x="37" y="0"/>
                      <a:pt x="35" y="0"/>
                    </a:cubicBezTo>
                    <a:cubicBezTo>
                      <a:pt x="33" y="0"/>
                      <a:pt x="33" y="0"/>
                      <a:pt x="33" y="0"/>
                    </a:cubicBezTo>
                    <a:cubicBezTo>
                      <a:pt x="32" y="0"/>
                      <a:pt x="31" y="1"/>
                      <a:pt x="31" y="2"/>
                    </a:cubicBezTo>
                    <a:cubicBezTo>
                      <a:pt x="31" y="10"/>
                      <a:pt x="31" y="10"/>
                      <a:pt x="31" y="10"/>
                    </a:cubicBezTo>
                    <a:cubicBezTo>
                      <a:pt x="31" y="11"/>
                      <a:pt x="32" y="12"/>
                      <a:pt x="33" y="12"/>
                    </a:cubicBezTo>
                    <a:cubicBezTo>
                      <a:pt x="35" y="12"/>
                      <a:pt x="35" y="12"/>
                      <a:pt x="35" y="12"/>
                    </a:cubicBezTo>
                    <a:cubicBezTo>
                      <a:pt x="35" y="12"/>
                      <a:pt x="35" y="12"/>
                      <a:pt x="36" y="12"/>
                    </a:cubicBezTo>
                    <a:cubicBezTo>
                      <a:pt x="36" y="12"/>
                      <a:pt x="36" y="12"/>
                      <a:pt x="36" y="12"/>
                    </a:cubicBezTo>
                    <a:cubicBezTo>
                      <a:pt x="35" y="12"/>
                      <a:pt x="35" y="13"/>
                      <a:pt x="35" y="14"/>
                    </a:cubicBezTo>
                    <a:cubicBezTo>
                      <a:pt x="36" y="18"/>
                      <a:pt x="36" y="18"/>
                      <a:pt x="36" y="18"/>
                    </a:cubicBezTo>
                    <a:cubicBezTo>
                      <a:pt x="33" y="15"/>
                      <a:pt x="33" y="15"/>
                      <a:pt x="33" y="15"/>
                    </a:cubicBezTo>
                    <a:cubicBezTo>
                      <a:pt x="32" y="15"/>
                      <a:pt x="31" y="14"/>
                      <a:pt x="30" y="14"/>
                    </a:cubicBezTo>
                    <a:cubicBezTo>
                      <a:pt x="30" y="14"/>
                      <a:pt x="30" y="14"/>
                      <a:pt x="29" y="14"/>
                    </a:cubicBezTo>
                    <a:cubicBezTo>
                      <a:pt x="16" y="14"/>
                      <a:pt x="16" y="14"/>
                      <a:pt x="16" y="14"/>
                    </a:cubicBezTo>
                    <a:cubicBezTo>
                      <a:pt x="15" y="14"/>
                      <a:pt x="15" y="14"/>
                      <a:pt x="15" y="14"/>
                    </a:cubicBezTo>
                    <a:cubicBezTo>
                      <a:pt x="13" y="15"/>
                      <a:pt x="13" y="15"/>
                      <a:pt x="12" y="16"/>
                    </a:cubicBezTo>
                    <a:cubicBezTo>
                      <a:pt x="12" y="17"/>
                      <a:pt x="11" y="17"/>
                      <a:pt x="11" y="18"/>
                    </a:cubicBezTo>
                    <a:cubicBezTo>
                      <a:pt x="0" y="47"/>
                      <a:pt x="0" y="47"/>
                      <a:pt x="0" y="47"/>
                    </a:cubicBezTo>
                    <a:cubicBezTo>
                      <a:pt x="0" y="48"/>
                      <a:pt x="0" y="50"/>
                      <a:pt x="2" y="51"/>
                    </a:cubicBezTo>
                    <a:cubicBezTo>
                      <a:pt x="4" y="52"/>
                      <a:pt x="6" y="51"/>
                      <a:pt x="7" y="49"/>
                    </a:cubicBezTo>
                    <a:cubicBezTo>
                      <a:pt x="12" y="36"/>
                      <a:pt x="12" y="36"/>
                      <a:pt x="12" y="36"/>
                    </a:cubicBezTo>
                    <a:cubicBezTo>
                      <a:pt x="12" y="45"/>
                      <a:pt x="12" y="45"/>
                      <a:pt x="12" y="45"/>
                    </a:cubicBezTo>
                    <a:cubicBezTo>
                      <a:pt x="12" y="46"/>
                      <a:pt x="12" y="47"/>
                      <a:pt x="13" y="47"/>
                    </a:cubicBezTo>
                    <a:cubicBezTo>
                      <a:pt x="13" y="83"/>
                      <a:pt x="13" y="83"/>
                      <a:pt x="13" y="83"/>
                    </a:cubicBezTo>
                    <a:cubicBezTo>
                      <a:pt x="13" y="85"/>
                      <a:pt x="15" y="87"/>
                      <a:pt x="17" y="87"/>
                    </a:cubicBezTo>
                    <a:cubicBezTo>
                      <a:pt x="19" y="87"/>
                      <a:pt x="21" y="85"/>
                      <a:pt x="21" y="83"/>
                    </a:cubicBezTo>
                    <a:cubicBezTo>
                      <a:pt x="21" y="49"/>
                      <a:pt x="21" y="49"/>
                      <a:pt x="21" y="49"/>
                    </a:cubicBezTo>
                    <a:cubicBezTo>
                      <a:pt x="24" y="49"/>
                      <a:pt x="24" y="49"/>
                      <a:pt x="24" y="49"/>
                    </a:cubicBezTo>
                    <a:cubicBezTo>
                      <a:pt x="24" y="83"/>
                      <a:pt x="24" y="83"/>
                      <a:pt x="24" y="83"/>
                    </a:cubicBezTo>
                    <a:cubicBezTo>
                      <a:pt x="24" y="85"/>
                      <a:pt x="26" y="87"/>
                      <a:pt x="28" y="87"/>
                    </a:cubicBezTo>
                    <a:cubicBezTo>
                      <a:pt x="30" y="87"/>
                      <a:pt x="32" y="85"/>
                      <a:pt x="32" y="83"/>
                    </a:cubicBezTo>
                    <a:cubicBezTo>
                      <a:pt x="32" y="47"/>
                      <a:pt x="32" y="47"/>
                      <a:pt x="32" y="47"/>
                    </a:cubicBezTo>
                    <a:cubicBezTo>
                      <a:pt x="32" y="47"/>
                      <a:pt x="33" y="46"/>
                      <a:pt x="33" y="45"/>
                    </a:cubicBezTo>
                    <a:cubicBezTo>
                      <a:pt x="33" y="25"/>
                      <a:pt x="33" y="25"/>
                      <a:pt x="33" y="25"/>
                    </a:cubicBezTo>
                    <a:cubicBezTo>
                      <a:pt x="38" y="29"/>
                      <a:pt x="38" y="29"/>
                      <a:pt x="38" y="29"/>
                    </a:cubicBezTo>
                    <a:cubicBezTo>
                      <a:pt x="39" y="30"/>
                      <a:pt x="40" y="30"/>
                      <a:pt x="41" y="30"/>
                    </a:cubicBezTo>
                    <a:cubicBezTo>
                      <a:pt x="43" y="30"/>
                      <a:pt x="44" y="28"/>
                      <a:pt x="44" y="26"/>
                    </a:cubicBezTo>
                    <a:lnTo>
                      <a:pt x="42" y="13"/>
                    </a:lnTo>
                    <a:close/>
                    <a:moveTo>
                      <a:pt x="35" y="0"/>
                    </a:moveTo>
                    <a:cubicBezTo>
                      <a:pt x="35" y="0"/>
                      <a:pt x="35" y="1"/>
                      <a:pt x="35" y="1"/>
                    </a:cubicBezTo>
                    <a:cubicBezTo>
                      <a:pt x="35" y="1"/>
                      <a:pt x="35" y="1"/>
                      <a:pt x="35" y="1"/>
                    </a:cubicBezTo>
                    <a:cubicBezTo>
                      <a:pt x="35" y="1"/>
                      <a:pt x="35" y="1"/>
                      <a:pt x="35" y="1"/>
                    </a:cubicBezTo>
                    <a:cubicBezTo>
                      <a:pt x="35" y="1"/>
                      <a:pt x="35" y="0"/>
                      <a:pt x="35" y="0"/>
                    </a:cubicBezTo>
                    <a:close/>
                    <a:moveTo>
                      <a:pt x="34" y="0"/>
                    </a:moveTo>
                    <a:cubicBezTo>
                      <a:pt x="34" y="0"/>
                      <a:pt x="34" y="1"/>
                      <a:pt x="34" y="1"/>
                    </a:cubicBezTo>
                    <a:cubicBezTo>
                      <a:pt x="34" y="1"/>
                      <a:pt x="34" y="1"/>
                      <a:pt x="34" y="1"/>
                    </a:cubicBezTo>
                    <a:cubicBezTo>
                      <a:pt x="34" y="1"/>
                      <a:pt x="34" y="1"/>
                      <a:pt x="34" y="1"/>
                    </a:cubicBezTo>
                    <a:cubicBezTo>
                      <a:pt x="34" y="1"/>
                      <a:pt x="34" y="0"/>
                      <a:pt x="34" y="0"/>
                    </a:cubicBezTo>
                    <a:close/>
                    <a:moveTo>
                      <a:pt x="34" y="0"/>
                    </a:moveTo>
                    <a:cubicBezTo>
                      <a:pt x="34" y="0"/>
                      <a:pt x="34" y="1"/>
                      <a:pt x="34" y="1"/>
                    </a:cubicBezTo>
                    <a:cubicBezTo>
                      <a:pt x="34" y="1"/>
                      <a:pt x="34" y="1"/>
                      <a:pt x="34" y="1"/>
                    </a:cubicBezTo>
                    <a:cubicBezTo>
                      <a:pt x="34" y="1"/>
                      <a:pt x="34" y="1"/>
                      <a:pt x="34" y="1"/>
                    </a:cubicBezTo>
                    <a:cubicBezTo>
                      <a:pt x="34" y="1"/>
                      <a:pt x="34" y="0"/>
                      <a:pt x="34" y="0"/>
                    </a:cubicBezTo>
                    <a:close/>
                    <a:moveTo>
                      <a:pt x="36" y="10"/>
                    </a:moveTo>
                    <a:cubicBezTo>
                      <a:pt x="36" y="11"/>
                      <a:pt x="35" y="11"/>
                      <a:pt x="35" y="11"/>
                    </a:cubicBezTo>
                    <a:cubicBezTo>
                      <a:pt x="33" y="11"/>
                      <a:pt x="33" y="11"/>
                      <a:pt x="33" y="11"/>
                    </a:cubicBezTo>
                    <a:cubicBezTo>
                      <a:pt x="33" y="11"/>
                      <a:pt x="33" y="11"/>
                      <a:pt x="33" y="10"/>
                    </a:cubicBezTo>
                    <a:cubicBezTo>
                      <a:pt x="33" y="10"/>
                      <a:pt x="33" y="10"/>
                      <a:pt x="33" y="10"/>
                    </a:cubicBezTo>
                    <a:cubicBezTo>
                      <a:pt x="33" y="10"/>
                      <a:pt x="33" y="9"/>
                      <a:pt x="33" y="9"/>
                    </a:cubicBezTo>
                    <a:cubicBezTo>
                      <a:pt x="35" y="9"/>
                      <a:pt x="35" y="9"/>
                      <a:pt x="35" y="9"/>
                    </a:cubicBezTo>
                    <a:cubicBezTo>
                      <a:pt x="35" y="9"/>
                      <a:pt x="36" y="10"/>
                      <a:pt x="36" y="10"/>
                    </a:cubicBezTo>
                    <a:close/>
                    <a:moveTo>
                      <a:pt x="36" y="7"/>
                    </a:moveTo>
                    <a:cubicBezTo>
                      <a:pt x="36" y="8"/>
                      <a:pt x="36" y="8"/>
                      <a:pt x="35" y="8"/>
                    </a:cubicBezTo>
                    <a:cubicBezTo>
                      <a:pt x="33" y="8"/>
                      <a:pt x="33" y="8"/>
                      <a:pt x="33" y="8"/>
                    </a:cubicBezTo>
                    <a:cubicBezTo>
                      <a:pt x="33" y="8"/>
                      <a:pt x="32" y="8"/>
                      <a:pt x="32" y="7"/>
                    </a:cubicBezTo>
                    <a:cubicBezTo>
                      <a:pt x="32" y="3"/>
                      <a:pt x="32" y="3"/>
                      <a:pt x="32" y="3"/>
                    </a:cubicBezTo>
                    <a:cubicBezTo>
                      <a:pt x="32" y="2"/>
                      <a:pt x="33" y="1"/>
                      <a:pt x="33" y="1"/>
                    </a:cubicBezTo>
                    <a:cubicBezTo>
                      <a:pt x="35" y="1"/>
                      <a:pt x="35" y="1"/>
                      <a:pt x="35" y="1"/>
                    </a:cubicBezTo>
                    <a:cubicBezTo>
                      <a:pt x="36" y="1"/>
                      <a:pt x="36" y="2"/>
                      <a:pt x="36" y="3"/>
                    </a:cubicBezTo>
                    <a:lnTo>
                      <a:pt x="36" y="7"/>
                    </a:lnTo>
                    <a:close/>
                  </a:path>
                </a:pathLst>
              </a:custGeom>
              <a:solidFill>
                <a:srgbClr val="00B0F0"/>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grpSp>
        <p:grpSp>
          <p:nvGrpSpPr>
            <p:cNvPr id="439" name="Google Shape;439;p23"/>
            <p:cNvGrpSpPr/>
            <p:nvPr/>
          </p:nvGrpSpPr>
          <p:grpSpPr>
            <a:xfrm>
              <a:off x="2574680" y="4002494"/>
              <a:ext cx="1584024" cy="919538"/>
              <a:chOff x="4147164" y="1225770"/>
              <a:chExt cx="1584024" cy="919538"/>
            </a:xfrm>
          </p:grpSpPr>
          <p:sp>
            <p:nvSpPr>
              <p:cNvPr id="440" name="Google Shape;440;p23"/>
              <p:cNvSpPr txBox="1"/>
              <p:nvPr/>
            </p:nvSpPr>
            <p:spPr>
              <a:xfrm>
                <a:off x="4147164" y="1225770"/>
                <a:ext cx="1584024" cy="400213"/>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fa-IR" sz="1350" b="1" dirty="0">
                    <a:solidFill>
                      <a:srgbClr val="00B0F0"/>
                    </a:solidFill>
                    <a:latin typeface="Candara"/>
                    <a:ea typeface="Candara"/>
                    <a:cs typeface="B Nazanin" panose="00000700000000000000" pitchFamily="2" charset="-78"/>
                    <a:sym typeface="Candara"/>
                  </a:rPr>
                  <a:t>دانش</a:t>
                </a:r>
                <a:endParaRPr sz="1350" b="1" dirty="0">
                  <a:solidFill>
                    <a:srgbClr val="00B0F0"/>
                  </a:solidFill>
                  <a:latin typeface="Candara"/>
                  <a:ea typeface="Candara"/>
                  <a:cs typeface="B Nazanin" panose="00000700000000000000" pitchFamily="2" charset="-78"/>
                  <a:sym typeface="Candara"/>
                </a:endParaRPr>
              </a:p>
            </p:txBody>
          </p:sp>
          <p:sp>
            <p:nvSpPr>
              <p:cNvPr id="441" name="Google Shape;441;p23"/>
              <p:cNvSpPr txBox="1"/>
              <p:nvPr/>
            </p:nvSpPr>
            <p:spPr>
              <a:xfrm>
                <a:off x="4271689" y="1504967"/>
                <a:ext cx="1333743" cy="640341"/>
              </a:xfrm>
              <a:prstGeom prst="rect">
                <a:avLst/>
              </a:prstGeom>
              <a:noFill/>
              <a:ln>
                <a:noFill/>
              </a:ln>
            </p:spPr>
            <p:txBody>
              <a:bodyPr spcFirstLastPara="1" wrap="square" lIns="91425" tIns="45700" rIns="91425" bIns="45700" anchor="t" anchorCtr="0">
                <a:noAutofit/>
              </a:bodyPr>
              <a:lstStyle/>
              <a:p>
                <a:pPr marL="0" marR="0" lvl="0" indent="0" algn="ctr" rtl="1">
                  <a:lnSpc>
                    <a:spcPct val="120000"/>
                  </a:lnSpc>
                  <a:spcBef>
                    <a:spcPts val="0"/>
                  </a:spcBef>
                  <a:spcAft>
                    <a:spcPts val="0"/>
                  </a:spcAft>
                  <a:buNone/>
                </a:pPr>
                <a:r>
                  <a:rPr lang="fa-IR" sz="1050" dirty="0">
                    <a:solidFill>
                      <a:srgbClr val="00B0F0"/>
                    </a:solidFill>
                    <a:latin typeface="Candara"/>
                    <a:ea typeface="Candara"/>
                    <a:cs typeface="B Nazanin" panose="00000700000000000000" pitchFamily="2" charset="-78"/>
                    <a:sym typeface="Candara"/>
                  </a:rPr>
                  <a:t>ساده و روان</a:t>
                </a:r>
                <a:endParaRPr sz="1050" dirty="0">
                  <a:solidFill>
                    <a:srgbClr val="00B0F0"/>
                  </a:solidFill>
                  <a:latin typeface="Candara"/>
                  <a:ea typeface="Candara"/>
                  <a:cs typeface="B Nazanin" panose="00000700000000000000" pitchFamily="2" charset="-78"/>
                  <a:sym typeface="Candara"/>
                </a:endParaRPr>
              </a:p>
            </p:txBody>
          </p:sp>
        </p:grpSp>
        <p:sp>
          <p:nvSpPr>
            <p:cNvPr id="442" name="Google Shape;442;p23"/>
            <p:cNvSpPr/>
            <p:nvPr/>
          </p:nvSpPr>
          <p:spPr>
            <a:xfrm>
              <a:off x="2578781" y="4002495"/>
              <a:ext cx="1574590" cy="848445"/>
            </a:xfrm>
            <a:custGeom>
              <a:avLst/>
              <a:gdLst/>
              <a:ahLst/>
              <a:cxnLst/>
              <a:rect l="l" t="t" r="r" b="b"/>
              <a:pathLst>
                <a:path w="3090" h="1665" extrusionOk="0">
                  <a:moveTo>
                    <a:pt x="0" y="504"/>
                  </a:moveTo>
                  <a:lnTo>
                    <a:pt x="0" y="278"/>
                  </a:lnTo>
                  <a:cubicBezTo>
                    <a:pt x="0" y="124"/>
                    <a:pt x="124" y="0"/>
                    <a:pt x="278" y="0"/>
                  </a:cubicBezTo>
                  <a:lnTo>
                    <a:pt x="2812" y="0"/>
                  </a:lnTo>
                  <a:cubicBezTo>
                    <a:pt x="2966" y="0"/>
                    <a:pt x="3090" y="124"/>
                    <a:pt x="3090" y="278"/>
                  </a:cubicBezTo>
                  <a:lnTo>
                    <a:pt x="3090" y="1387"/>
                  </a:lnTo>
                  <a:cubicBezTo>
                    <a:pt x="3090" y="1541"/>
                    <a:pt x="2966" y="1665"/>
                    <a:pt x="2812" y="1665"/>
                  </a:cubicBezTo>
                  <a:lnTo>
                    <a:pt x="278" y="1665"/>
                  </a:lnTo>
                  <a:cubicBezTo>
                    <a:pt x="124" y="1665"/>
                    <a:pt x="0" y="1541"/>
                    <a:pt x="0" y="1387"/>
                  </a:cubicBezTo>
                  <a:lnTo>
                    <a:pt x="0" y="1134"/>
                  </a:lnTo>
                </a:path>
              </a:pathLst>
            </a:custGeom>
            <a:noFill/>
            <a:ln w="9525" cap="flat" cmpd="sng">
              <a:solidFill>
                <a:srgbClr val="00B0F0"/>
              </a:solidFill>
              <a:prstDash val="dash"/>
              <a:round/>
              <a:headEnd type="none" w="sm" len="sm"/>
              <a:tailEnd type="none" w="sm" len="sm"/>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grpSp>
      <p:grpSp>
        <p:nvGrpSpPr>
          <p:cNvPr id="443" name="Google Shape;443;p23"/>
          <p:cNvGrpSpPr/>
          <p:nvPr/>
        </p:nvGrpSpPr>
        <p:grpSpPr>
          <a:xfrm>
            <a:off x="6419427" y="2758611"/>
            <a:ext cx="851730" cy="851730"/>
            <a:chOff x="1677608" y="2996952"/>
            <a:chExt cx="1395643" cy="1395643"/>
          </a:xfrm>
        </p:grpSpPr>
        <p:sp>
          <p:nvSpPr>
            <p:cNvPr id="444" name="Google Shape;444;p23"/>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445" name="Google Shape;445;p23"/>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rgbClr val="FFFFFF"/>
                  </a:solidFill>
                  <a:latin typeface="Candara"/>
                  <a:ea typeface="Candara"/>
                  <a:cs typeface="B Nazanin" panose="00000700000000000000" pitchFamily="2" charset="-78"/>
                  <a:sym typeface="Candara"/>
                </a:rPr>
                <a:t></a:t>
              </a:r>
              <a:endParaRPr>
                <a:cs typeface="B Nazanin" panose="00000700000000000000" pitchFamily="2" charset="-78"/>
              </a:endParaRPr>
            </a:p>
          </p:txBody>
        </p:sp>
      </p:grpSp>
      <p:sp>
        <p:nvSpPr>
          <p:cNvPr id="446" name="Google Shape;446;p23"/>
          <p:cNvSpPr/>
          <p:nvPr/>
        </p:nvSpPr>
        <p:spPr>
          <a:xfrm>
            <a:off x="6642687" y="2999836"/>
            <a:ext cx="409879" cy="369281"/>
          </a:xfrm>
          <a:custGeom>
            <a:avLst/>
            <a:gdLst/>
            <a:ahLst/>
            <a:cxnLst/>
            <a:rect l="l" t="t" r="r" b="b"/>
            <a:pathLst>
              <a:path w="525" h="473" extrusionOk="0">
                <a:moveTo>
                  <a:pt x="442" y="185"/>
                </a:moveTo>
                <a:lnTo>
                  <a:pt x="442" y="40"/>
                </a:lnTo>
                <a:lnTo>
                  <a:pt x="343" y="40"/>
                </a:lnTo>
                <a:lnTo>
                  <a:pt x="343" y="83"/>
                </a:lnTo>
                <a:lnTo>
                  <a:pt x="262" y="0"/>
                </a:lnTo>
                <a:lnTo>
                  <a:pt x="0" y="267"/>
                </a:lnTo>
                <a:lnTo>
                  <a:pt x="59" y="267"/>
                </a:lnTo>
                <a:lnTo>
                  <a:pt x="59" y="473"/>
                </a:lnTo>
                <a:lnTo>
                  <a:pt x="165" y="473"/>
                </a:lnTo>
                <a:lnTo>
                  <a:pt x="165" y="326"/>
                </a:lnTo>
                <a:lnTo>
                  <a:pt x="359" y="326"/>
                </a:lnTo>
                <a:lnTo>
                  <a:pt x="359" y="473"/>
                </a:lnTo>
                <a:lnTo>
                  <a:pt x="466" y="473"/>
                </a:lnTo>
                <a:lnTo>
                  <a:pt x="466" y="267"/>
                </a:lnTo>
                <a:lnTo>
                  <a:pt x="525" y="267"/>
                </a:lnTo>
                <a:lnTo>
                  <a:pt x="442" y="185"/>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nvGrpSpPr>
          <p:cNvPr id="447" name="Google Shape;447;p23"/>
          <p:cNvGrpSpPr/>
          <p:nvPr/>
        </p:nvGrpSpPr>
        <p:grpSpPr>
          <a:xfrm>
            <a:off x="6191539" y="3768870"/>
            <a:ext cx="1242034" cy="649830"/>
            <a:chOff x="2496894" y="3984275"/>
            <a:chExt cx="1656477" cy="866665"/>
          </a:xfrm>
        </p:grpSpPr>
        <p:grpSp>
          <p:nvGrpSpPr>
            <p:cNvPr id="448" name="Google Shape;448;p23"/>
            <p:cNvGrpSpPr/>
            <p:nvPr/>
          </p:nvGrpSpPr>
          <p:grpSpPr>
            <a:xfrm>
              <a:off x="2496894" y="4268381"/>
              <a:ext cx="153895" cy="316672"/>
              <a:chOff x="5300663" y="2555875"/>
              <a:chExt cx="165100" cy="339726"/>
            </a:xfrm>
          </p:grpSpPr>
          <p:sp>
            <p:nvSpPr>
              <p:cNvPr id="449" name="Google Shape;449;p23"/>
              <p:cNvSpPr/>
              <p:nvPr/>
            </p:nvSpPr>
            <p:spPr>
              <a:xfrm>
                <a:off x="5353051" y="2555875"/>
                <a:ext cx="63500" cy="60325"/>
              </a:xfrm>
              <a:prstGeom prst="ellipse">
                <a:avLst/>
              </a:prstGeom>
              <a:solidFill>
                <a:srgbClr val="00B0F0"/>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450" name="Google Shape;450;p23"/>
              <p:cNvSpPr/>
              <p:nvPr/>
            </p:nvSpPr>
            <p:spPr>
              <a:xfrm>
                <a:off x="5300663" y="2566988"/>
                <a:ext cx="165100" cy="328613"/>
              </a:xfrm>
              <a:custGeom>
                <a:avLst/>
                <a:gdLst/>
                <a:ahLst/>
                <a:cxnLst/>
                <a:rect l="l" t="t" r="r" b="b"/>
                <a:pathLst>
                  <a:path w="44" h="87" extrusionOk="0">
                    <a:moveTo>
                      <a:pt x="42" y="13"/>
                    </a:moveTo>
                    <a:cubicBezTo>
                      <a:pt x="42" y="11"/>
                      <a:pt x="40" y="10"/>
                      <a:pt x="38" y="10"/>
                    </a:cubicBezTo>
                    <a:cubicBezTo>
                      <a:pt x="38" y="10"/>
                      <a:pt x="38" y="10"/>
                      <a:pt x="38" y="10"/>
                    </a:cubicBezTo>
                    <a:cubicBezTo>
                      <a:pt x="37" y="10"/>
                      <a:pt x="37" y="10"/>
                      <a:pt x="37" y="10"/>
                    </a:cubicBezTo>
                    <a:cubicBezTo>
                      <a:pt x="37" y="10"/>
                      <a:pt x="37" y="10"/>
                      <a:pt x="37" y="10"/>
                    </a:cubicBezTo>
                    <a:cubicBezTo>
                      <a:pt x="37" y="2"/>
                      <a:pt x="37" y="2"/>
                      <a:pt x="37" y="2"/>
                    </a:cubicBezTo>
                    <a:cubicBezTo>
                      <a:pt x="37" y="1"/>
                      <a:pt x="37" y="0"/>
                      <a:pt x="35" y="0"/>
                    </a:cubicBezTo>
                    <a:cubicBezTo>
                      <a:pt x="33" y="0"/>
                      <a:pt x="33" y="0"/>
                      <a:pt x="33" y="0"/>
                    </a:cubicBezTo>
                    <a:cubicBezTo>
                      <a:pt x="32" y="0"/>
                      <a:pt x="31" y="1"/>
                      <a:pt x="31" y="2"/>
                    </a:cubicBezTo>
                    <a:cubicBezTo>
                      <a:pt x="31" y="10"/>
                      <a:pt x="31" y="10"/>
                      <a:pt x="31" y="10"/>
                    </a:cubicBezTo>
                    <a:cubicBezTo>
                      <a:pt x="31" y="11"/>
                      <a:pt x="32" y="12"/>
                      <a:pt x="33" y="12"/>
                    </a:cubicBezTo>
                    <a:cubicBezTo>
                      <a:pt x="35" y="12"/>
                      <a:pt x="35" y="12"/>
                      <a:pt x="35" y="12"/>
                    </a:cubicBezTo>
                    <a:cubicBezTo>
                      <a:pt x="35" y="12"/>
                      <a:pt x="35" y="12"/>
                      <a:pt x="36" y="12"/>
                    </a:cubicBezTo>
                    <a:cubicBezTo>
                      <a:pt x="36" y="12"/>
                      <a:pt x="36" y="12"/>
                      <a:pt x="36" y="12"/>
                    </a:cubicBezTo>
                    <a:cubicBezTo>
                      <a:pt x="35" y="12"/>
                      <a:pt x="35" y="13"/>
                      <a:pt x="35" y="14"/>
                    </a:cubicBezTo>
                    <a:cubicBezTo>
                      <a:pt x="36" y="18"/>
                      <a:pt x="36" y="18"/>
                      <a:pt x="36" y="18"/>
                    </a:cubicBezTo>
                    <a:cubicBezTo>
                      <a:pt x="33" y="15"/>
                      <a:pt x="33" y="15"/>
                      <a:pt x="33" y="15"/>
                    </a:cubicBezTo>
                    <a:cubicBezTo>
                      <a:pt x="32" y="15"/>
                      <a:pt x="31" y="14"/>
                      <a:pt x="30" y="14"/>
                    </a:cubicBezTo>
                    <a:cubicBezTo>
                      <a:pt x="30" y="14"/>
                      <a:pt x="30" y="14"/>
                      <a:pt x="29" y="14"/>
                    </a:cubicBezTo>
                    <a:cubicBezTo>
                      <a:pt x="16" y="14"/>
                      <a:pt x="16" y="14"/>
                      <a:pt x="16" y="14"/>
                    </a:cubicBezTo>
                    <a:cubicBezTo>
                      <a:pt x="15" y="14"/>
                      <a:pt x="15" y="14"/>
                      <a:pt x="15" y="14"/>
                    </a:cubicBezTo>
                    <a:cubicBezTo>
                      <a:pt x="13" y="15"/>
                      <a:pt x="13" y="15"/>
                      <a:pt x="12" y="16"/>
                    </a:cubicBezTo>
                    <a:cubicBezTo>
                      <a:pt x="12" y="17"/>
                      <a:pt x="11" y="17"/>
                      <a:pt x="11" y="18"/>
                    </a:cubicBezTo>
                    <a:cubicBezTo>
                      <a:pt x="0" y="47"/>
                      <a:pt x="0" y="47"/>
                      <a:pt x="0" y="47"/>
                    </a:cubicBezTo>
                    <a:cubicBezTo>
                      <a:pt x="0" y="48"/>
                      <a:pt x="0" y="50"/>
                      <a:pt x="2" y="51"/>
                    </a:cubicBezTo>
                    <a:cubicBezTo>
                      <a:pt x="4" y="52"/>
                      <a:pt x="6" y="51"/>
                      <a:pt x="7" y="49"/>
                    </a:cubicBezTo>
                    <a:cubicBezTo>
                      <a:pt x="12" y="36"/>
                      <a:pt x="12" y="36"/>
                      <a:pt x="12" y="36"/>
                    </a:cubicBezTo>
                    <a:cubicBezTo>
                      <a:pt x="12" y="45"/>
                      <a:pt x="12" y="45"/>
                      <a:pt x="12" y="45"/>
                    </a:cubicBezTo>
                    <a:cubicBezTo>
                      <a:pt x="12" y="46"/>
                      <a:pt x="12" y="47"/>
                      <a:pt x="13" y="47"/>
                    </a:cubicBezTo>
                    <a:cubicBezTo>
                      <a:pt x="13" y="83"/>
                      <a:pt x="13" y="83"/>
                      <a:pt x="13" y="83"/>
                    </a:cubicBezTo>
                    <a:cubicBezTo>
                      <a:pt x="13" y="85"/>
                      <a:pt x="15" y="87"/>
                      <a:pt x="17" y="87"/>
                    </a:cubicBezTo>
                    <a:cubicBezTo>
                      <a:pt x="19" y="87"/>
                      <a:pt x="21" y="85"/>
                      <a:pt x="21" y="83"/>
                    </a:cubicBezTo>
                    <a:cubicBezTo>
                      <a:pt x="21" y="49"/>
                      <a:pt x="21" y="49"/>
                      <a:pt x="21" y="49"/>
                    </a:cubicBezTo>
                    <a:cubicBezTo>
                      <a:pt x="24" y="49"/>
                      <a:pt x="24" y="49"/>
                      <a:pt x="24" y="49"/>
                    </a:cubicBezTo>
                    <a:cubicBezTo>
                      <a:pt x="24" y="83"/>
                      <a:pt x="24" y="83"/>
                      <a:pt x="24" y="83"/>
                    </a:cubicBezTo>
                    <a:cubicBezTo>
                      <a:pt x="24" y="85"/>
                      <a:pt x="26" y="87"/>
                      <a:pt x="28" y="87"/>
                    </a:cubicBezTo>
                    <a:cubicBezTo>
                      <a:pt x="30" y="87"/>
                      <a:pt x="32" y="85"/>
                      <a:pt x="32" y="83"/>
                    </a:cubicBezTo>
                    <a:cubicBezTo>
                      <a:pt x="32" y="47"/>
                      <a:pt x="32" y="47"/>
                      <a:pt x="32" y="47"/>
                    </a:cubicBezTo>
                    <a:cubicBezTo>
                      <a:pt x="32" y="47"/>
                      <a:pt x="33" y="46"/>
                      <a:pt x="33" y="45"/>
                    </a:cubicBezTo>
                    <a:cubicBezTo>
                      <a:pt x="33" y="25"/>
                      <a:pt x="33" y="25"/>
                      <a:pt x="33" y="25"/>
                    </a:cubicBezTo>
                    <a:cubicBezTo>
                      <a:pt x="38" y="29"/>
                      <a:pt x="38" y="29"/>
                      <a:pt x="38" y="29"/>
                    </a:cubicBezTo>
                    <a:cubicBezTo>
                      <a:pt x="39" y="30"/>
                      <a:pt x="40" y="30"/>
                      <a:pt x="41" y="30"/>
                    </a:cubicBezTo>
                    <a:cubicBezTo>
                      <a:pt x="43" y="30"/>
                      <a:pt x="44" y="28"/>
                      <a:pt x="44" y="26"/>
                    </a:cubicBezTo>
                    <a:lnTo>
                      <a:pt x="42" y="13"/>
                    </a:lnTo>
                    <a:close/>
                    <a:moveTo>
                      <a:pt x="35" y="0"/>
                    </a:moveTo>
                    <a:cubicBezTo>
                      <a:pt x="35" y="0"/>
                      <a:pt x="35" y="1"/>
                      <a:pt x="35" y="1"/>
                    </a:cubicBezTo>
                    <a:cubicBezTo>
                      <a:pt x="35" y="1"/>
                      <a:pt x="35" y="1"/>
                      <a:pt x="35" y="1"/>
                    </a:cubicBezTo>
                    <a:cubicBezTo>
                      <a:pt x="35" y="1"/>
                      <a:pt x="35" y="1"/>
                      <a:pt x="35" y="1"/>
                    </a:cubicBezTo>
                    <a:cubicBezTo>
                      <a:pt x="35" y="1"/>
                      <a:pt x="35" y="0"/>
                      <a:pt x="35" y="0"/>
                    </a:cubicBezTo>
                    <a:close/>
                    <a:moveTo>
                      <a:pt x="34" y="0"/>
                    </a:moveTo>
                    <a:cubicBezTo>
                      <a:pt x="34" y="0"/>
                      <a:pt x="34" y="1"/>
                      <a:pt x="34" y="1"/>
                    </a:cubicBezTo>
                    <a:cubicBezTo>
                      <a:pt x="34" y="1"/>
                      <a:pt x="34" y="1"/>
                      <a:pt x="34" y="1"/>
                    </a:cubicBezTo>
                    <a:cubicBezTo>
                      <a:pt x="34" y="1"/>
                      <a:pt x="34" y="1"/>
                      <a:pt x="34" y="1"/>
                    </a:cubicBezTo>
                    <a:cubicBezTo>
                      <a:pt x="34" y="1"/>
                      <a:pt x="34" y="0"/>
                      <a:pt x="34" y="0"/>
                    </a:cubicBezTo>
                    <a:close/>
                    <a:moveTo>
                      <a:pt x="34" y="0"/>
                    </a:moveTo>
                    <a:cubicBezTo>
                      <a:pt x="34" y="0"/>
                      <a:pt x="34" y="1"/>
                      <a:pt x="34" y="1"/>
                    </a:cubicBezTo>
                    <a:cubicBezTo>
                      <a:pt x="34" y="1"/>
                      <a:pt x="34" y="1"/>
                      <a:pt x="34" y="1"/>
                    </a:cubicBezTo>
                    <a:cubicBezTo>
                      <a:pt x="34" y="1"/>
                      <a:pt x="34" y="1"/>
                      <a:pt x="34" y="1"/>
                    </a:cubicBezTo>
                    <a:cubicBezTo>
                      <a:pt x="34" y="1"/>
                      <a:pt x="34" y="0"/>
                      <a:pt x="34" y="0"/>
                    </a:cubicBezTo>
                    <a:close/>
                    <a:moveTo>
                      <a:pt x="36" y="10"/>
                    </a:moveTo>
                    <a:cubicBezTo>
                      <a:pt x="36" y="11"/>
                      <a:pt x="35" y="11"/>
                      <a:pt x="35" y="11"/>
                    </a:cubicBezTo>
                    <a:cubicBezTo>
                      <a:pt x="33" y="11"/>
                      <a:pt x="33" y="11"/>
                      <a:pt x="33" y="11"/>
                    </a:cubicBezTo>
                    <a:cubicBezTo>
                      <a:pt x="33" y="11"/>
                      <a:pt x="33" y="11"/>
                      <a:pt x="33" y="10"/>
                    </a:cubicBezTo>
                    <a:cubicBezTo>
                      <a:pt x="33" y="10"/>
                      <a:pt x="33" y="10"/>
                      <a:pt x="33" y="10"/>
                    </a:cubicBezTo>
                    <a:cubicBezTo>
                      <a:pt x="33" y="10"/>
                      <a:pt x="33" y="9"/>
                      <a:pt x="33" y="9"/>
                    </a:cubicBezTo>
                    <a:cubicBezTo>
                      <a:pt x="35" y="9"/>
                      <a:pt x="35" y="9"/>
                      <a:pt x="35" y="9"/>
                    </a:cubicBezTo>
                    <a:cubicBezTo>
                      <a:pt x="35" y="9"/>
                      <a:pt x="36" y="10"/>
                      <a:pt x="36" y="10"/>
                    </a:cubicBezTo>
                    <a:close/>
                    <a:moveTo>
                      <a:pt x="36" y="7"/>
                    </a:moveTo>
                    <a:cubicBezTo>
                      <a:pt x="36" y="8"/>
                      <a:pt x="36" y="8"/>
                      <a:pt x="35" y="8"/>
                    </a:cubicBezTo>
                    <a:cubicBezTo>
                      <a:pt x="33" y="8"/>
                      <a:pt x="33" y="8"/>
                      <a:pt x="33" y="8"/>
                    </a:cubicBezTo>
                    <a:cubicBezTo>
                      <a:pt x="33" y="8"/>
                      <a:pt x="32" y="8"/>
                      <a:pt x="32" y="7"/>
                    </a:cubicBezTo>
                    <a:cubicBezTo>
                      <a:pt x="32" y="3"/>
                      <a:pt x="32" y="3"/>
                      <a:pt x="32" y="3"/>
                    </a:cubicBezTo>
                    <a:cubicBezTo>
                      <a:pt x="32" y="2"/>
                      <a:pt x="33" y="1"/>
                      <a:pt x="33" y="1"/>
                    </a:cubicBezTo>
                    <a:cubicBezTo>
                      <a:pt x="35" y="1"/>
                      <a:pt x="35" y="1"/>
                      <a:pt x="35" y="1"/>
                    </a:cubicBezTo>
                    <a:cubicBezTo>
                      <a:pt x="36" y="1"/>
                      <a:pt x="36" y="2"/>
                      <a:pt x="36" y="3"/>
                    </a:cubicBezTo>
                    <a:lnTo>
                      <a:pt x="36" y="7"/>
                    </a:lnTo>
                    <a:close/>
                  </a:path>
                </a:pathLst>
              </a:custGeom>
              <a:solidFill>
                <a:srgbClr val="00B0F0"/>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grpSp>
        <p:grpSp>
          <p:nvGrpSpPr>
            <p:cNvPr id="451" name="Google Shape;451;p23"/>
            <p:cNvGrpSpPr/>
            <p:nvPr/>
          </p:nvGrpSpPr>
          <p:grpSpPr>
            <a:xfrm>
              <a:off x="2699205" y="3984275"/>
              <a:ext cx="1333743" cy="679158"/>
              <a:chOff x="4271689" y="1207551"/>
              <a:chExt cx="1333743" cy="679158"/>
            </a:xfrm>
          </p:grpSpPr>
          <p:sp>
            <p:nvSpPr>
              <p:cNvPr id="452" name="Google Shape;452;p23"/>
              <p:cNvSpPr txBox="1"/>
              <p:nvPr/>
            </p:nvSpPr>
            <p:spPr>
              <a:xfrm>
                <a:off x="4283968" y="1207551"/>
                <a:ext cx="1276564" cy="400213"/>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fa-IR" sz="1350" b="1" dirty="0">
                    <a:solidFill>
                      <a:srgbClr val="00B0F0"/>
                    </a:solidFill>
                    <a:latin typeface="Candara"/>
                    <a:ea typeface="Candara"/>
                    <a:cs typeface="B Nazanin" panose="00000700000000000000" pitchFamily="2" charset="-78"/>
                    <a:sym typeface="Candara"/>
                  </a:rPr>
                  <a:t>پیوستن</a:t>
                </a:r>
                <a:endParaRPr sz="1350" b="1" dirty="0">
                  <a:solidFill>
                    <a:srgbClr val="00B0F0"/>
                  </a:solidFill>
                  <a:latin typeface="Candara"/>
                  <a:ea typeface="Candara"/>
                  <a:cs typeface="B Nazanin" panose="00000700000000000000" pitchFamily="2" charset="-78"/>
                  <a:sym typeface="Candara"/>
                </a:endParaRPr>
              </a:p>
            </p:txBody>
          </p:sp>
          <p:sp>
            <p:nvSpPr>
              <p:cNvPr id="453" name="Google Shape;453;p23"/>
              <p:cNvSpPr txBox="1"/>
              <p:nvPr/>
            </p:nvSpPr>
            <p:spPr>
              <a:xfrm>
                <a:off x="4271689" y="1504967"/>
                <a:ext cx="1333743" cy="381742"/>
              </a:xfrm>
              <a:prstGeom prst="rect">
                <a:avLst/>
              </a:prstGeom>
              <a:noFill/>
              <a:ln>
                <a:noFill/>
              </a:ln>
            </p:spPr>
            <p:txBody>
              <a:bodyPr spcFirstLastPara="1" wrap="square" lIns="91425" tIns="45700" rIns="91425" bIns="45700" anchor="t" anchorCtr="0">
                <a:noAutofit/>
              </a:bodyPr>
              <a:lstStyle/>
              <a:p>
                <a:pPr marL="0" marR="0" lvl="0" indent="0" algn="ctr" rtl="1">
                  <a:lnSpc>
                    <a:spcPct val="120000"/>
                  </a:lnSpc>
                  <a:spcBef>
                    <a:spcPts val="0"/>
                  </a:spcBef>
                  <a:spcAft>
                    <a:spcPts val="0"/>
                  </a:spcAft>
                  <a:buNone/>
                </a:pPr>
                <a:r>
                  <a:rPr lang="fa-IR" sz="1050" dirty="0">
                    <a:solidFill>
                      <a:srgbClr val="00B0F0"/>
                    </a:solidFill>
                    <a:latin typeface="Candara"/>
                    <a:ea typeface="Candara"/>
                    <a:cs typeface="B Nazanin" panose="00000700000000000000" pitchFamily="2" charset="-78"/>
                    <a:sym typeface="Candara"/>
                  </a:rPr>
                  <a:t>در حال حرکت از</a:t>
                </a:r>
                <a:endParaRPr sz="1050" dirty="0">
                  <a:solidFill>
                    <a:srgbClr val="00B0F0"/>
                  </a:solidFill>
                  <a:latin typeface="Candara"/>
                  <a:ea typeface="Candara"/>
                  <a:cs typeface="B Nazanin" panose="00000700000000000000" pitchFamily="2" charset="-78"/>
                  <a:sym typeface="Candara"/>
                </a:endParaRPr>
              </a:p>
            </p:txBody>
          </p:sp>
        </p:grpSp>
        <p:sp>
          <p:nvSpPr>
            <p:cNvPr id="454" name="Google Shape;454;p23"/>
            <p:cNvSpPr/>
            <p:nvPr/>
          </p:nvSpPr>
          <p:spPr>
            <a:xfrm>
              <a:off x="2578781" y="4002495"/>
              <a:ext cx="1574590" cy="848445"/>
            </a:xfrm>
            <a:custGeom>
              <a:avLst/>
              <a:gdLst/>
              <a:ahLst/>
              <a:cxnLst/>
              <a:rect l="l" t="t" r="r" b="b"/>
              <a:pathLst>
                <a:path w="3090" h="1665" extrusionOk="0">
                  <a:moveTo>
                    <a:pt x="0" y="504"/>
                  </a:moveTo>
                  <a:lnTo>
                    <a:pt x="0" y="278"/>
                  </a:lnTo>
                  <a:cubicBezTo>
                    <a:pt x="0" y="124"/>
                    <a:pt x="124" y="0"/>
                    <a:pt x="278" y="0"/>
                  </a:cubicBezTo>
                  <a:lnTo>
                    <a:pt x="2812" y="0"/>
                  </a:lnTo>
                  <a:cubicBezTo>
                    <a:pt x="2966" y="0"/>
                    <a:pt x="3090" y="124"/>
                    <a:pt x="3090" y="278"/>
                  </a:cubicBezTo>
                  <a:lnTo>
                    <a:pt x="3090" y="1387"/>
                  </a:lnTo>
                  <a:cubicBezTo>
                    <a:pt x="3090" y="1541"/>
                    <a:pt x="2966" y="1665"/>
                    <a:pt x="2812" y="1665"/>
                  </a:cubicBezTo>
                  <a:lnTo>
                    <a:pt x="278" y="1665"/>
                  </a:lnTo>
                  <a:cubicBezTo>
                    <a:pt x="124" y="1665"/>
                    <a:pt x="0" y="1541"/>
                    <a:pt x="0" y="1387"/>
                  </a:cubicBezTo>
                  <a:lnTo>
                    <a:pt x="0" y="1134"/>
                  </a:lnTo>
                </a:path>
              </a:pathLst>
            </a:custGeom>
            <a:noFill/>
            <a:ln w="9525" cap="flat" cmpd="sng">
              <a:solidFill>
                <a:srgbClr val="00B0F0"/>
              </a:solidFill>
              <a:prstDash val="dash"/>
              <a:round/>
              <a:headEnd type="none" w="sm" len="sm"/>
              <a:tailEnd type="none" w="sm" len="sm"/>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grpSp>
      <p:sp>
        <p:nvSpPr>
          <p:cNvPr id="455" name="Google Shape;455;p23"/>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399"/>
                                        </p:tgtEl>
                                        <p:attrNameLst>
                                          <p:attrName>style.visibility</p:attrName>
                                        </p:attrNameLst>
                                      </p:cBhvr>
                                      <p:to>
                                        <p:strVal val="visible"/>
                                      </p:to>
                                    </p:set>
                                    <p:animEffect transition="in" filter="fade">
                                      <p:cBhvr>
                                        <p:cTn id="7" dur="750"/>
                                        <p:tgtEl>
                                          <p:spTgt spid="399"/>
                                        </p:tgtEl>
                                      </p:cBhvr>
                                    </p:animEffect>
                                  </p:childTnLst>
                                </p:cTn>
                              </p:par>
                              <p:par>
                                <p:cTn id="8" presetID="10" presetClass="entr" presetSubtype="0" fill="hold" nodeType="withEffect">
                                  <p:stCondLst>
                                    <p:cond delay="250"/>
                                  </p:stCondLst>
                                  <p:childTnLst>
                                    <p:set>
                                      <p:cBhvr>
                                        <p:cTn id="9" dur="1" fill="hold">
                                          <p:stCondLst>
                                            <p:cond delay="0"/>
                                          </p:stCondLst>
                                        </p:cTn>
                                        <p:tgtEl>
                                          <p:spTgt spid="404"/>
                                        </p:tgtEl>
                                        <p:attrNameLst>
                                          <p:attrName>style.visibility</p:attrName>
                                        </p:attrNameLst>
                                      </p:cBhvr>
                                      <p:to>
                                        <p:strVal val="visible"/>
                                      </p:to>
                                    </p:set>
                                    <p:animEffect transition="in" filter="fade">
                                      <p:cBhvr>
                                        <p:cTn id="10" dur="750"/>
                                        <p:tgtEl>
                                          <p:spTgt spid="404"/>
                                        </p:tgtEl>
                                      </p:cBhvr>
                                    </p:animEffect>
                                  </p:childTnLst>
                                </p:cTn>
                              </p:par>
                              <p:par>
                                <p:cTn id="11" presetID="10" presetClass="entr" presetSubtype="0" fill="hold" nodeType="withEffect">
                                  <p:stCondLst>
                                    <p:cond delay="250"/>
                                  </p:stCondLst>
                                  <p:childTnLst>
                                    <p:set>
                                      <p:cBhvr>
                                        <p:cTn id="12" dur="1" fill="hold">
                                          <p:stCondLst>
                                            <p:cond delay="0"/>
                                          </p:stCondLst>
                                        </p:cTn>
                                        <p:tgtEl>
                                          <p:spTgt spid="409"/>
                                        </p:tgtEl>
                                        <p:attrNameLst>
                                          <p:attrName>style.visibility</p:attrName>
                                        </p:attrNameLst>
                                      </p:cBhvr>
                                      <p:to>
                                        <p:strVal val="visible"/>
                                      </p:to>
                                    </p:set>
                                    <p:animEffect transition="in" filter="fade">
                                      <p:cBhvr>
                                        <p:cTn id="13" dur="750"/>
                                        <p:tgtEl>
                                          <p:spTgt spid="409"/>
                                        </p:tgtEl>
                                      </p:cBhvr>
                                    </p:animEffect>
                                  </p:childTnLst>
                                </p:cTn>
                              </p:par>
                            </p:childTnLst>
                          </p:cTn>
                        </p:par>
                        <p:par>
                          <p:cTn id="14" fill="hold">
                            <p:stCondLst>
                              <p:cond delay="750"/>
                            </p:stCondLst>
                            <p:childTnLst>
                              <p:par>
                                <p:cTn id="15" presetID="10" presetClass="entr" presetSubtype="0" fill="hold" nodeType="afterEffect">
                                  <p:stCondLst>
                                    <p:cond delay="0"/>
                                  </p:stCondLst>
                                  <p:childTnLst>
                                    <p:set>
                                      <p:cBhvr>
                                        <p:cTn id="16" dur="1" fill="hold">
                                          <p:stCondLst>
                                            <p:cond delay="0"/>
                                          </p:stCondLst>
                                        </p:cTn>
                                        <p:tgtEl>
                                          <p:spTgt spid="414"/>
                                        </p:tgtEl>
                                        <p:attrNameLst>
                                          <p:attrName>style.visibility</p:attrName>
                                        </p:attrNameLst>
                                      </p:cBhvr>
                                      <p:to>
                                        <p:strVal val="visible"/>
                                      </p:to>
                                    </p:set>
                                    <p:animEffect transition="in" filter="fade">
                                      <p:cBhvr>
                                        <p:cTn id="17" dur="911"/>
                                        <p:tgtEl>
                                          <p:spTgt spid="414"/>
                                        </p:tgtEl>
                                      </p:cBhvr>
                                    </p:animEffect>
                                  </p:childTnLst>
                                </p:cTn>
                              </p:par>
                            </p:childTnLst>
                          </p:cTn>
                        </p:par>
                        <p:par>
                          <p:cTn id="18" fill="hold">
                            <p:stCondLst>
                              <p:cond delay="1661"/>
                            </p:stCondLst>
                            <p:childTnLst>
                              <p:par>
                                <p:cTn id="19" presetID="10" presetClass="entr" presetSubtype="0" fill="hold" nodeType="afterEffect">
                                  <p:stCondLst>
                                    <p:cond delay="0"/>
                                  </p:stCondLst>
                                  <p:childTnLst>
                                    <p:set>
                                      <p:cBhvr>
                                        <p:cTn id="20" dur="1" fill="hold">
                                          <p:stCondLst>
                                            <p:cond delay="0"/>
                                          </p:stCondLst>
                                        </p:cTn>
                                        <p:tgtEl>
                                          <p:spTgt spid="417"/>
                                        </p:tgtEl>
                                        <p:attrNameLst>
                                          <p:attrName>style.visibility</p:attrName>
                                        </p:attrNameLst>
                                      </p:cBhvr>
                                      <p:to>
                                        <p:strVal val="visible"/>
                                      </p:to>
                                    </p:set>
                                    <p:animEffect transition="in" filter="fade">
                                      <p:cBhvr>
                                        <p:cTn id="21" dur="1000"/>
                                        <p:tgtEl>
                                          <p:spTgt spid="417"/>
                                        </p:tgtEl>
                                      </p:cBhvr>
                                    </p:animEffect>
                                  </p:childTnLst>
                                </p:cTn>
                              </p:par>
                            </p:childTnLst>
                          </p:cTn>
                        </p:par>
                        <p:par>
                          <p:cTn id="22" fill="hold">
                            <p:stCondLst>
                              <p:cond delay="2661"/>
                            </p:stCondLst>
                            <p:childTnLst>
                              <p:par>
                                <p:cTn id="23" presetID="10" presetClass="entr" presetSubtype="0" fill="hold" nodeType="afterEffect">
                                  <p:stCondLst>
                                    <p:cond delay="0"/>
                                  </p:stCondLst>
                                  <p:childTnLst>
                                    <p:set>
                                      <p:cBhvr>
                                        <p:cTn id="24" dur="1" fill="hold">
                                          <p:stCondLst>
                                            <p:cond delay="0"/>
                                          </p:stCondLst>
                                        </p:cTn>
                                        <p:tgtEl>
                                          <p:spTgt spid="421"/>
                                        </p:tgtEl>
                                        <p:attrNameLst>
                                          <p:attrName>style.visibility</p:attrName>
                                        </p:attrNameLst>
                                      </p:cBhvr>
                                      <p:to>
                                        <p:strVal val="visible"/>
                                      </p:to>
                                    </p:set>
                                    <p:animEffect transition="in" filter="fade">
                                      <p:cBhvr>
                                        <p:cTn id="25" dur="1000"/>
                                        <p:tgtEl>
                                          <p:spTgt spid="421"/>
                                        </p:tgtEl>
                                      </p:cBhvr>
                                    </p:animEffect>
                                  </p:childTnLst>
                                </p:cTn>
                              </p:par>
                            </p:childTnLst>
                          </p:cTn>
                        </p:par>
                        <p:par>
                          <p:cTn id="26" fill="hold">
                            <p:stCondLst>
                              <p:cond delay="3661"/>
                            </p:stCondLst>
                            <p:childTnLst>
                              <p:par>
                                <p:cTn id="27" presetID="10" presetClass="entr" presetSubtype="0" fill="hold" nodeType="afterEffect">
                                  <p:stCondLst>
                                    <p:cond delay="0"/>
                                  </p:stCondLst>
                                  <p:childTnLst>
                                    <p:set>
                                      <p:cBhvr>
                                        <p:cTn id="28" dur="1" fill="hold">
                                          <p:stCondLst>
                                            <p:cond delay="0"/>
                                          </p:stCondLst>
                                        </p:cTn>
                                        <p:tgtEl>
                                          <p:spTgt spid="429"/>
                                        </p:tgtEl>
                                        <p:attrNameLst>
                                          <p:attrName>style.visibility</p:attrName>
                                        </p:attrNameLst>
                                      </p:cBhvr>
                                      <p:to>
                                        <p:strVal val="visible"/>
                                      </p:to>
                                    </p:set>
                                    <p:animEffect transition="in" filter="fade">
                                      <p:cBhvr>
                                        <p:cTn id="29" dur="911"/>
                                        <p:tgtEl>
                                          <p:spTgt spid="429"/>
                                        </p:tgtEl>
                                      </p:cBhvr>
                                    </p:animEffect>
                                  </p:childTnLst>
                                </p:cTn>
                              </p:par>
                            </p:childTnLst>
                          </p:cTn>
                        </p:par>
                        <p:par>
                          <p:cTn id="30" fill="hold">
                            <p:stCondLst>
                              <p:cond delay="4572"/>
                            </p:stCondLst>
                            <p:childTnLst>
                              <p:par>
                                <p:cTn id="31" presetID="10" presetClass="entr" presetSubtype="0" fill="hold" nodeType="afterEffect">
                                  <p:stCondLst>
                                    <p:cond delay="0"/>
                                  </p:stCondLst>
                                  <p:childTnLst>
                                    <p:set>
                                      <p:cBhvr>
                                        <p:cTn id="32" dur="1" fill="hold">
                                          <p:stCondLst>
                                            <p:cond delay="0"/>
                                          </p:stCondLst>
                                        </p:cTn>
                                        <p:tgtEl>
                                          <p:spTgt spid="432"/>
                                        </p:tgtEl>
                                        <p:attrNameLst>
                                          <p:attrName>style.visibility</p:attrName>
                                        </p:attrNameLst>
                                      </p:cBhvr>
                                      <p:to>
                                        <p:strVal val="visible"/>
                                      </p:to>
                                    </p:set>
                                    <p:animEffect transition="in" filter="fade">
                                      <p:cBhvr>
                                        <p:cTn id="33" dur="1000"/>
                                        <p:tgtEl>
                                          <p:spTgt spid="432"/>
                                        </p:tgtEl>
                                      </p:cBhvr>
                                    </p:animEffect>
                                  </p:childTnLst>
                                </p:cTn>
                              </p:par>
                            </p:childTnLst>
                          </p:cTn>
                        </p:par>
                        <p:par>
                          <p:cTn id="34" fill="hold">
                            <p:stCondLst>
                              <p:cond delay="5572"/>
                            </p:stCondLst>
                            <p:childTnLst>
                              <p:par>
                                <p:cTn id="35" presetID="10" presetClass="entr" presetSubtype="0" fill="hold" nodeType="afterEffect">
                                  <p:stCondLst>
                                    <p:cond delay="0"/>
                                  </p:stCondLst>
                                  <p:childTnLst>
                                    <p:set>
                                      <p:cBhvr>
                                        <p:cTn id="36" dur="1" fill="hold">
                                          <p:stCondLst>
                                            <p:cond delay="0"/>
                                          </p:stCondLst>
                                        </p:cTn>
                                        <p:tgtEl>
                                          <p:spTgt spid="435"/>
                                        </p:tgtEl>
                                        <p:attrNameLst>
                                          <p:attrName>style.visibility</p:attrName>
                                        </p:attrNameLst>
                                      </p:cBhvr>
                                      <p:to>
                                        <p:strVal val="visible"/>
                                      </p:to>
                                    </p:set>
                                    <p:animEffect transition="in" filter="fade">
                                      <p:cBhvr>
                                        <p:cTn id="37" dur="1000"/>
                                        <p:tgtEl>
                                          <p:spTgt spid="435"/>
                                        </p:tgtEl>
                                      </p:cBhvr>
                                    </p:animEffect>
                                  </p:childTnLst>
                                </p:cTn>
                              </p:par>
                            </p:childTnLst>
                          </p:cTn>
                        </p:par>
                        <p:par>
                          <p:cTn id="38" fill="hold">
                            <p:stCondLst>
                              <p:cond delay="6572"/>
                            </p:stCondLst>
                            <p:childTnLst>
                              <p:par>
                                <p:cTn id="39" presetID="10" presetClass="entr" presetSubtype="0" fill="hold" nodeType="afterEffect">
                                  <p:stCondLst>
                                    <p:cond delay="0"/>
                                  </p:stCondLst>
                                  <p:childTnLst>
                                    <p:set>
                                      <p:cBhvr>
                                        <p:cTn id="40" dur="1" fill="hold">
                                          <p:stCondLst>
                                            <p:cond delay="0"/>
                                          </p:stCondLst>
                                        </p:cTn>
                                        <p:tgtEl>
                                          <p:spTgt spid="443"/>
                                        </p:tgtEl>
                                        <p:attrNameLst>
                                          <p:attrName>style.visibility</p:attrName>
                                        </p:attrNameLst>
                                      </p:cBhvr>
                                      <p:to>
                                        <p:strVal val="visible"/>
                                      </p:to>
                                    </p:set>
                                    <p:animEffect transition="in" filter="fade">
                                      <p:cBhvr>
                                        <p:cTn id="41" dur="911"/>
                                        <p:tgtEl>
                                          <p:spTgt spid="443"/>
                                        </p:tgtEl>
                                      </p:cBhvr>
                                    </p:animEffect>
                                  </p:childTnLst>
                                </p:cTn>
                              </p:par>
                            </p:childTnLst>
                          </p:cTn>
                        </p:par>
                        <p:par>
                          <p:cTn id="42" fill="hold">
                            <p:stCondLst>
                              <p:cond delay="7483"/>
                            </p:stCondLst>
                            <p:childTnLst>
                              <p:par>
                                <p:cTn id="43" presetID="10" presetClass="entr" presetSubtype="0" fill="hold" nodeType="afterEffect">
                                  <p:stCondLst>
                                    <p:cond delay="0"/>
                                  </p:stCondLst>
                                  <p:childTnLst>
                                    <p:set>
                                      <p:cBhvr>
                                        <p:cTn id="44" dur="1" fill="hold">
                                          <p:stCondLst>
                                            <p:cond delay="0"/>
                                          </p:stCondLst>
                                        </p:cTn>
                                        <p:tgtEl>
                                          <p:spTgt spid="446"/>
                                        </p:tgtEl>
                                        <p:attrNameLst>
                                          <p:attrName>style.visibility</p:attrName>
                                        </p:attrNameLst>
                                      </p:cBhvr>
                                      <p:to>
                                        <p:strVal val="visible"/>
                                      </p:to>
                                    </p:set>
                                    <p:animEffect transition="in" filter="fade">
                                      <p:cBhvr>
                                        <p:cTn id="45" dur="1000"/>
                                        <p:tgtEl>
                                          <p:spTgt spid="446"/>
                                        </p:tgtEl>
                                      </p:cBhvr>
                                    </p:animEffect>
                                  </p:childTnLst>
                                </p:cTn>
                              </p:par>
                            </p:childTnLst>
                          </p:cTn>
                        </p:par>
                        <p:par>
                          <p:cTn id="46" fill="hold">
                            <p:stCondLst>
                              <p:cond delay="8483"/>
                            </p:stCondLst>
                            <p:childTnLst>
                              <p:par>
                                <p:cTn id="47" presetID="10" presetClass="entr" presetSubtype="0" fill="hold" nodeType="afterEffect">
                                  <p:stCondLst>
                                    <p:cond delay="0"/>
                                  </p:stCondLst>
                                  <p:childTnLst>
                                    <p:set>
                                      <p:cBhvr>
                                        <p:cTn id="48" dur="1" fill="hold">
                                          <p:stCondLst>
                                            <p:cond delay="0"/>
                                          </p:stCondLst>
                                        </p:cTn>
                                        <p:tgtEl>
                                          <p:spTgt spid="447"/>
                                        </p:tgtEl>
                                        <p:attrNameLst>
                                          <p:attrName>style.visibility</p:attrName>
                                        </p:attrNameLst>
                                      </p:cBhvr>
                                      <p:to>
                                        <p:strVal val="visible"/>
                                      </p:to>
                                    </p:set>
                                    <p:animEffect transition="in" filter="fade">
                                      <p:cBhvr>
                                        <p:cTn id="49" dur="1000"/>
                                        <p:tgtEl>
                                          <p:spTgt spid="4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60"/>
        <p:cNvGrpSpPr/>
        <p:nvPr/>
      </p:nvGrpSpPr>
      <p:grpSpPr>
        <a:xfrm>
          <a:off x="0" y="0"/>
          <a:ext cx="0" cy="0"/>
          <a:chOff x="0" y="0"/>
          <a:chExt cx="0" cy="0"/>
        </a:xfrm>
      </p:grpSpPr>
      <p:cxnSp>
        <p:nvCxnSpPr>
          <p:cNvPr id="461" name="Google Shape;461;p24"/>
          <p:cNvCxnSpPr/>
          <p:nvPr/>
        </p:nvCxnSpPr>
        <p:spPr>
          <a:xfrm>
            <a:off x="97549" y="4992851"/>
            <a:ext cx="8946523" cy="0"/>
          </a:xfrm>
          <a:prstGeom prst="straightConnector1">
            <a:avLst/>
          </a:prstGeom>
          <a:noFill/>
          <a:ln w="25400" cap="flat" cmpd="sng">
            <a:solidFill>
              <a:srgbClr val="BFBFBF"/>
            </a:solidFill>
            <a:prstDash val="solid"/>
            <a:round/>
            <a:headEnd type="none" w="sm" len="sm"/>
            <a:tailEnd type="none" w="sm" len="sm"/>
          </a:ln>
        </p:spPr>
      </p:cxnSp>
      <p:grpSp>
        <p:nvGrpSpPr>
          <p:cNvPr id="462" name="Google Shape;462;p24"/>
          <p:cNvGrpSpPr/>
          <p:nvPr/>
        </p:nvGrpSpPr>
        <p:grpSpPr>
          <a:xfrm>
            <a:off x="471808" y="1302498"/>
            <a:ext cx="3686669" cy="3132938"/>
            <a:chOff x="443625" y="163858"/>
            <a:chExt cx="7769582" cy="6602605"/>
          </a:xfrm>
        </p:grpSpPr>
        <p:sp>
          <p:nvSpPr>
            <p:cNvPr id="463" name="Google Shape;463;p24"/>
            <p:cNvSpPr/>
            <p:nvPr/>
          </p:nvSpPr>
          <p:spPr>
            <a:xfrm rot="180000">
              <a:off x="5984753" y="6031793"/>
              <a:ext cx="121508" cy="77630"/>
            </a:xfrm>
            <a:custGeom>
              <a:avLst/>
              <a:gdLst/>
              <a:ahLst/>
              <a:cxnLst/>
              <a:rect l="l" t="t" r="r" b="b"/>
              <a:pathLst>
                <a:path w="59" h="42" extrusionOk="0">
                  <a:moveTo>
                    <a:pt x="4" y="11"/>
                  </a:moveTo>
                  <a:lnTo>
                    <a:pt x="26" y="17"/>
                  </a:lnTo>
                  <a:lnTo>
                    <a:pt x="48" y="0"/>
                  </a:lnTo>
                  <a:lnTo>
                    <a:pt x="58" y="30"/>
                  </a:lnTo>
                  <a:lnTo>
                    <a:pt x="35" y="41"/>
                  </a:lnTo>
                  <a:lnTo>
                    <a:pt x="5" y="39"/>
                  </a:lnTo>
                  <a:lnTo>
                    <a:pt x="0" y="17"/>
                  </a:lnTo>
                  <a:lnTo>
                    <a:pt x="4" y="11"/>
                  </a:lnTo>
                  <a:lnTo>
                    <a:pt x="4" y="11"/>
                  </a:lnTo>
                  <a:lnTo>
                    <a:pt x="4" y="11"/>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0" tIns="0" rIns="0" bIns="0" anchor="b"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64" name="Google Shape;464;p24"/>
            <p:cNvSpPr/>
            <p:nvPr/>
          </p:nvSpPr>
          <p:spPr>
            <a:xfrm rot="180000">
              <a:off x="5140100" y="6501594"/>
              <a:ext cx="380949" cy="255075"/>
            </a:xfrm>
            <a:custGeom>
              <a:avLst/>
              <a:gdLst/>
              <a:ahLst/>
              <a:cxnLst/>
              <a:rect l="l" t="t" r="r" b="b"/>
              <a:pathLst>
                <a:path w="182" h="166" extrusionOk="0">
                  <a:moveTo>
                    <a:pt x="181" y="29"/>
                  </a:moveTo>
                  <a:lnTo>
                    <a:pt x="148" y="86"/>
                  </a:lnTo>
                  <a:lnTo>
                    <a:pt x="148" y="112"/>
                  </a:lnTo>
                  <a:lnTo>
                    <a:pt x="83" y="165"/>
                  </a:lnTo>
                  <a:lnTo>
                    <a:pt x="14" y="142"/>
                  </a:lnTo>
                  <a:lnTo>
                    <a:pt x="0" y="93"/>
                  </a:lnTo>
                  <a:lnTo>
                    <a:pt x="4" y="72"/>
                  </a:lnTo>
                  <a:lnTo>
                    <a:pt x="41" y="34"/>
                  </a:lnTo>
                  <a:lnTo>
                    <a:pt x="54" y="24"/>
                  </a:lnTo>
                  <a:lnTo>
                    <a:pt x="114" y="12"/>
                  </a:lnTo>
                  <a:lnTo>
                    <a:pt x="142" y="10"/>
                  </a:lnTo>
                  <a:lnTo>
                    <a:pt x="152" y="0"/>
                  </a:lnTo>
                  <a:lnTo>
                    <a:pt x="171" y="5"/>
                  </a:lnTo>
                  <a:lnTo>
                    <a:pt x="181" y="29"/>
                  </a:lnTo>
                  <a:lnTo>
                    <a:pt x="181" y="29"/>
                  </a:lnTo>
                  <a:lnTo>
                    <a:pt x="181" y="29"/>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65" name="Google Shape;465;p24"/>
            <p:cNvSpPr/>
            <p:nvPr/>
          </p:nvSpPr>
          <p:spPr>
            <a:xfrm rot="180000">
              <a:off x="6943517" y="4264508"/>
              <a:ext cx="121508" cy="155262"/>
            </a:xfrm>
            <a:custGeom>
              <a:avLst/>
              <a:gdLst/>
              <a:ahLst/>
              <a:cxnLst/>
              <a:rect l="l" t="t" r="r" b="b"/>
              <a:pathLst>
                <a:path w="62" h="65" extrusionOk="0">
                  <a:moveTo>
                    <a:pt x="25" y="64"/>
                  </a:moveTo>
                  <a:lnTo>
                    <a:pt x="0" y="42"/>
                  </a:lnTo>
                  <a:lnTo>
                    <a:pt x="11" y="27"/>
                  </a:lnTo>
                  <a:lnTo>
                    <a:pt x="21" y="0"/>
                  </a:lnTo>
                  <a:lnTo>
                    <a:pt x="49" y="11"/>
                  </a:lnTo>
                  <a:lnTo>
                    <a:pt x="61" y="29"/>
                  </a:lnTo>
                  <a:lnTo>
                    <a:pt x="52" y="43"/>
                  </a:lnTo>
                  <a:lnTo>
                    <a:pt x="25" y="64"/>
                  </a:lnTo>
                  <a:lnTo>
                    <a:pt x="25" y="64"/>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66" name="Google Shape;466;p24"/>
            <p:cNvSpPr/>
            <p:nvPr/>
          </p:nvSpPr>
          <p:spPr>
            <a:xfrm rot="180000">
              <a:off x="5349074" y="3535502"/>
              <a:ext cx="899828" cy="861339"/>
            </a:xfrm>
            <a:custGeom>
              <a:avLst/>
              <a:gdLst/>
              <a:ahLst/>
              <a:cxnLst/>
              <a:rect l="l" t="t" r="r" b="b"/>
              <a:pathLst>
                <a:path w="426" h="385" extrusionOk="0">
                  <a:moveTo>
                    <a:pt x="50" y="268"/>
                  </a:moveTo>
                  <a:lnTo>
                    <a:pt x="111" y="322"/>
                  </a:lnTo>
                  <a:lnTo>
                    <a:pt x="162" y="333"/>
                  </a:lnTo>
                  <a:lnTo>
                    <a:pt x="208" y="326"/>
                  </a:lnTo>
                  <a:lnTo>
                    <a:pt x="222" y="333"/>
                  </a:lnTo>
                  <a:lnTo>
                    <a:pt x="238" y="323"/>
                  </a:lnTo>
                  <a:lnTo>
                    <a:pt x="249" y="335"/>
                  </a:lnTo>
                  <a:lnTo>
                    <a:pt x="256" y="354"/>
                  </a:lnTo>
                  <a:lnTo>
                    <a:pt x="278" y="366"/>
                  </a:lnTo>
                  <a:lnTo>
                    <a:pt x="307" y="366"/>
                  </a:lnTo>
                  <a:lnTo>
                    <a:pt x="329" y="384"/>
                  </a:lnTo>
                  <a:lnTo>
                    <a:pt x="349" y="375"/>
                  </a:lnTo>
                  <a:lnTo>
                    <a:pt x="364" y="384"/>
                  </a:lnTo>
                  <a:lnTo>
                    <a:pt x="377" y="359"/>
                  </a:lnTo>
                  <a:lnTo>
                    <a:pt x="396" y="350"/>
                  </a:lnTo>
                  <a:lnTo>
                    <a:pt x="399" y="329"/>
                  </a:lnTo>
                  <a:lnTo>
                    <a:pt x="393" y="292"/>
                  </a:lnTo>
                  <a:lnTo>
                    <a:pt x="389" y="288"/>
                  </a:lnTo>
                  <a:lnTo>
                    <a:pt x="370" y="307"/>
                  </a:lnTo>
                  <a:lnTo>
                    <a:pt x="342" y="285"/>
                  </a:lnTo>
                  <a:lnTo>
                    <a:pt x="321" y="259"/>
                  </a:lnTo>
                  <a:lnTo>
                    <a:pt x="342" y="244"/>
                  </a:lnTo>
                  <a:lnTo>
                    <a:pt x="348" y="219"/>
                  </a:lnTo>
                  <a:lnTo>
                    <a:pt x="360" y="209"/>
                  </a:lnTo>
                  <a:lnTo>
                    <a:pt x="358" y="174"/>
                  </a:lnTo>
                  <a:lnTo>
                    <a:pt x="367" y="168"/>
                  </a:lnTo>
                  <a:lnTo>
                    <a:pt x="384" y="178"/>
                  </a:lnTo>
                  <a:lnTo>
                    <a:pt x="396" y="192"/>
                  </a:lnTo>
                  <a:lnTo>
                    <a:pt x="417" y="178"/>
                  </a:lnTo>
                  <a:lnTo>
                    <a:pt x="425" y="169"/>
                  </a:lnTo>
                  <a:lnTo>
                    <a:pt x="421" y="152"/>
                  </a:lnTo>
                  <a:lnTo>
                    <a:pt x="396" y="137"/>
                  </a:lnTo>
                  <a:lnTo>
                    <a:pt x="391" y="120"/>
                  </a:lnTo>
                  <a:lnTo>
                    <a:pt x="344" y="126"/>
                  </a:lnTo>
                  <a:lnTo>
                    <a:pt x="315" y="101"/>
                  </a:lnTo>
                  <a:lnTo>
                    <a:pt x="302" y="96"/>
                  </a:lnTo>
                  <a:lnTo>
                    <a:pt x="302" y="80"/>
                  </a:lnTo>
                  <a:lnTo>
                    <a:pt x="366" y="7"/>
                  </a:lnTo>
                  <a:lnTo>
                    <a:pt x="342" y="13"/>
                  </a:lnTo>
                  <a:lnTo>
                    <a:pt x="328" y="24"/>
                  </a:lnTo>
                  <a:lnTo>
                    <a:pt x="321" y="15"/>
                  </a:lnTo>
                  <a:lnTo>
                    <a:pt x="321" y="4"/>
                  </a:lnTo>
                  <a:lnTo>
                    <a:pt x="310" y="0"/>
                  </a:lnTo>
                  <a:lnTo>
                    <a:pt x="281" y="12"/>
                  </a:lnTo>
                  <a:lnTo>
                    <a:pt x="208" y="2"/>
                  </a:lnTo>
                  <a:lnTo>
                    <a:pt x="203" y="63"/>
                  </a:lnTo>
                  <a:lnTo>
                    <a:pt x="168" y="91"/>
                  </a:lnTo>
                  <a:lnTo>
                    <a:pt x="120" y="101"/>
                  </a:lnTo>
                  <a:lnTo>
                    <a:pt x="54" y="147"/>
                  </a:lnTo>
                  <a:lnTo>
                    <a:pt x="0" y="161"/>
                  </a:lnTo>
                  <a:lnTo>
                    <a:pt x="0" y="171"/>
                  </a:lnTo>
                  <a:lnTo>
                    <a:pt x="50" y="246"/>
                  </a:lnTo>
                  <a:lnTo>
                    <a:pt x="50" y="268"/>
                  </a:lnTo>
                  <a:lnTo>
                    <a:pt x="50" y="268"/>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67" name="Google Shape;467;p24"/>
            <p:cNvSpPr/>
            <p:nvPr/>
          </p:nvSpPr>
          <p:spPr>
            <a:xfrm rot="180000">
              <a:off x="6940356" y="5399666"/>
              <a:ext cx="206896" cy="643231"/>
            </a:xfrm>
            <a:custGeom>
              <a:avLst/>
              <a:gdLst/>
              <a:ahLst/>
              <a:cxnLst/>
              <a:rect l="l" t="t" r="r" b="b"/>
              <a:pathLst>
                <a:path w="106" h="289" extrusionOk="0">
                  <a:moveTo>
                    <a:pt x="23" y="40"/>
                  </a:moveTo>
                  <a:lnTo>
                    <a:pt x="23" y="41"/>
                  </a:lnTo>
                  <a:lnTo>
                    <a:pt x="23" y="41"/>
                  </a:lnTo>
                  <a:lnTo>
                    <a:pt x="23" y="41"/>
                  </a:lnTo>
                  <a:lnTo>
                    <a:pt x="23" y="41"/>
                  </a:lnTo>
                  <a:lnTo>
                    <a:pt x="23" y="41"/>
                  </a:lnTo>
                  <a:lnTo>
                    <a:pt x="23" y="41"/>
                  </a:lnTo>
                  <a:lnTo>
                    <a:pt x="23" y="41"/>
                  </a:lnTo>
                  <a:lnTo>
                    <a:pt x="24" y="39"/>
                  </a:lnTo>
                  <a:lnTo>
                    <a:pt x="24" y="39"/>
                  </a:lnTo>
                  <a:lnTo>
                    <a:pt x="24" y="39"/>
                  </a:lnTo>
                  <a:lnTo>
                    <a:pt x="24" y="39"/>
                  </a:lnTo>
                  <a:lnTo>
                    <a:pt x="24" y="39"/>
                  </a:lnTo>
                  <a:lnTo>
                    <a:pt x="24" y="39"/>
                  </a:lnTo>
                  <a:lnTo>
                    <a:pt x="24" y="39"/>
                  </a:lnTo>
                  <a:lnTo>
                    <a:pt x="24" y="39"/>
                  </a:lnTo>
                  <a:lnTo>
                    <a:pt x="26" y="37"/>
                  </a:lnTo>
                  <a:lnTo>
                    <a:pt x="26" y="37"/>
                  </a:lnTo>
                  <a:lnTo>
                    <a:pt x="26" y="37"/>
                  </a:lnTo>
                  <a:lnTo>
                    <a:pt x="26" y="37"/>
                  </a:lnTo>
                  <a:lnTo>
                    <a:pt x="26" y="37"/>
                  </a:lnTo>
                  <a:lnTo>
                    <a:pt x="26" y="37"/>
                  </a:lnTo>
                  <a:lnTo>
                    <a:pt x="26" y="37"/>
                  </a:lnTo>
                  <a:lnTo>
                    <a:pt x="26" y="37"/>
                  </a:lnTo>
                  <a:lnTo>
                    <a:pt x="28" y="36"/>
                  </a:lnTo>
                  <a:lnTo>
                    <a:pt x="28" y="36"/>
                  </a:lnTo>
                  <a:lnTo>
                    <a:pt x="28" y="36"/>
                  </a:lnTo>
                  <a:lnTo>
                    <a:pt x="28" y="36"/>
                  </a:lnTo>
                  <a:lnTo>
                    <a:pt x="28" y="36"/>
                  </a:lnTo>
                  <a:lnTo>
                    <a:pt x="28" y="36"/>
                  </a:lnTo>
                  <a:lnTo>
                    <a:pt x="28" y="36"/>
                  </a:lnTo>
                  <a:lnTo>
                    <a:pt x="28" y="36"/>
                  </a:lnTo>
                  <a:lnTo>
                    <a:pt x="29" y="34"/>
                  </a:lnTo>
                  <a:lnTo>
                    <a:pt x="29" y="34"/>
                  </a:lnTo>
                  <a:lnTo>
                    <a:pt x="29" y="34"/>
                  </a:lnTo>
                  <a:lnTo>
                    <a:pt x="29" y="34"/>
                  </a:lnTo>
                  <a:lnTo>
                    <a:pt x="29" y="34"/>
                  </a:lnTo>
                  <a:lnTo>
                    <a:pt x="29" y="34"/>
                  </a:lnTo>
                  <a:lnTo>
                    <a:pt x="29" y="34"/>
                  </a:lnTo>
                  <a:lnTo>
                    <a:pt x="29" y="34"/>
                  </a:lnTo>
                  <a:lnTo>
                    <a:pt x="29" y="34"/>
                  </a:lnTo>
                  <a:lnTo>
                    <a:pt x="29" y="34"/>
                  </a:lnTo>
                  <a:lnTo>
                    <a:pt x="29" y="34"/>
                  </a:lnTo>
                  <a:lnTo>
                    <a:pt x="29" y="34"/>
                  </a:lnTo>
                  <a:lnTo>
                    <a:pt x="29" y="34"/>
                  </a:lnTo>
                  <a:lnTo>
                    <a:pt x="29" y="34"/>
                  </a:lnTo>
                  <a:lnTo>
                    <a:pt x="29" y="34"/>
                  </a:lnTo>
                  <a:lnTo>
                    <a:pt x="29" y="34"/>
                  </a:lnTo>
                  <a:lnTo>
                    <a:pt x="30" y="33"/>
                  </a:lnTo>
                  <a:lnTo>
                    <a:pt x="30" y="33"/>
                  </a:lnTo>
                  <a:lnTo>
                    <a:pt x="30" y="33"/>
                  </a:lnTo>
                  <a:lnTo>
                    <a:pt x="30" y="33"/>
                  </a:lnTo>
                  <a:lnTo>
                    <a:pt x="30" y="33"/>
                  </a:lnTo>
                  <a:lnTo>
                    <a:pt x="30" y="33"/>
                  </a:lnTo>
                  <a:lnTo>
                    <a:pt x="30" y="33"/>
                  </a:lnTo>
                  <a:lnTo>
                    <a:pt x="30" y="33"/>
                  </a:lnTo>
                  <a:lnTo>
                    <a:pt x="31" y="31"/>
                  </a:lnTo>
                  <a:lnTo>
                    <a:pt x="31" y="31"/>
                  </a:lnTo>
                  <a:lnTo>
                    <a:pt x="31" y="31"/>
                  </a:lnTo>
                  <a:lnTo>
                    <a:pt x="31" y="31"/>
                  </a:lnTo>
                  <a:lnTo>
                    <a:pt x="32" y="31"/>
                  </a:lnTo>
                  <a:lnTo>
                    <a:pt x="32" y="31"/>
                  </a:lnTo>
                  <a:lnTo>
                    <a:pt x="32" y="31"/>
                  </a:lnTo>
                  <a:lnTo>
                    <a:pt x="32" y="31"/>
                  </a:lnTo>
                  <a:lnTo>
                    <a:pt x="34" y="29"/>
                  </a:lnTo>
                  <a:lnTo>
                    <a:pt x="34" y="29"/>
                  </a:lnTo>
                  <a:lnTo>
                    <a:pt x="34" y="27"/>
                  </a:lnTo>
                  <a:lnTo>
                    <a:pt x="34" y="24"/>
                  </a:lnTo>
                  <a:lnTo>
                    <a:pt x="36" y="22"/>
                  </a:lnTo>
                  <a:lnTo>
                    <a:pt x="36" y="21"/>
                  </a:lnTo>
                  <a:lnTo>
                    <a:pt x="38" y="19"/>
                  </a:lnTo>
                  <a:lnTo>
                    <a:pt x="38" y="17"/>
                  </a:lnTo>
                  <a:lnTo>
                    <a:pt x="39" y="15"/>
                  </a:lnTo>
                  <a:lnTo>
                    <a:pt x="39" y="15"/>
                  </a:lnTo>
                  <a:lnTo>
                    <a:pt x="42" y="13"/>
                  </a:lnTo>
                  <a:lnTo>
                    <a:pt x="42" y="11"/>
                  </a:lnTo>
                  <a:lnTo>
                    <a:pt x="44" y="9"/>
                  </a:lnTo>
                  <a:lnTo>
                    <a:pt x="44" y="9"/>
                  </a:lnTo>
                  <a:lnTo>
                    <a:pt x="46" y="7"/>
                  </a:lnTo>
                  <a:lnTo>
                    <a:pt x="47" y="5"/>
                  </a:lnTo>
                  <a:lnTo>
                    <a:pt x="49" y="3"/>
                  </a:lnTo>
                  <a:lnTo>
                    <a:pt x="49" y="3"/>
                  </a:lnTo>
                  <a:lnTo>
                    <a:pt x="50" y="3"/>
                  </a:lnTo>
                  <a:lnTo>
                    <a:pt x="50" y="3"/>
                  </a:lnTo>
                  <a:lnTo>
                    <a:pt x="52" y="3"/>
                  </a:lnTo>
                  <a:lnTo>
                    <a:pt x="52" y="3"/>
                  </a:lnTo>
                  <a:lnTo>
                    <a:pt x="54" y="3"/>
                  </a:lnTo>
                  <a:lnTo>
                    <a:pt x="54" y="3"/>
                  </a:lnTo>
                  <a:lnTo>
                    <a:pt x="57" y="1"/>
                  </a:lnTo>
                  <a:lnTo>
                    <a:pt x="57" y="1"/>
                  </a:lnTo>
                  <a:lnTo>
                    <a:pt x="57" y="1"/>
                  </a:lnTo>
                  <a:lnTo>
                    <a:pt x="57" y="1"/>
                  </a:lnTo>
                  <a:lnTo>
                    <a:pt x="58" y="1"/>
                  </a:lnTo>
                  <a:lnTo>
                    <a:pt x="58" y="1"/>
                  </a:lnTo>
                  <a:lnTo>
                    <a:pt x="61" y="1"/>
                  </a:lnTo>
                  <a:lnTo>
                    <a:pt x="61" y="1"/>
                  </a:lnTo>
                  <a:lnTo>
                    <a:pt x="63" y="0"/>
                  </a:lnTo>
                  <a:lnTo>
                    <a:pt x="63" y="0"/>
                  </a:lnTo>
                  <a:lnTo>
                    <a:pt x="63" y="0"/>
                  </a:lnTo>
                  <a:lnTo>
                    <a:pt x="63" y="0"/>
                  </a:lnTo>
                  <a:lnTo>
                    <a:pt x="63" y="0"/>
                  </a:lnTo>
                  <a:lnTo>
                    <a:pt x="63" y="0"/>
                  </a:lnTo>
                  <a:lnTo>
                    <a:pt x="63" y="0"/>
                  </a:lnTo>
                  <a:lnTo>
                    <a:pt x="63" y="0"/>
                  </a:lnTo>
                  <a:lnTo>
                    <a:pt x="63" y="0"/>
                  </a:lnTo>
                  <a:lnTo>
                    <a:pt x="63" y="0"/>
                  </a:lnTo>
                  <a:lnTo>
                    <a:pt x="63" y="0"/>
                  </a:lnTo>
                  <a:lnTo>
                    <a:pt x="63" y="0"/>
                  </a:lnTo>
                  <a:lnTo>
                    <a:pt x="63" y="0"/>
                  </a:lnTo>
                  <a:lnTo>
                    <a:pt x="63" y="0"/>
                  </a:lnTo>
                  <a:lnTo>
                    <a:pt x="63" y="0"/>
                  </a:lnTo>
                  <a:lnTo>
                    <a:pt x="63" y="0"/>
                  </a:lnTo>
                  <a:lnTo>
                    <a:pt x="64" y="0"/>
                  </a:lnTo>
                  <a:lnTo>
                    <a:pt x="64" y="1"/>
                  </a:lnTo>
                  <a:lnTo>
                    <a:pt x="64" y="1"/>
                  </a:lnTo>
                  <a:lnTo>
                    <a:pt x="64" y="1"/>
                  </a:lnTo>
                  <a:lnTo>
                    <a:pt x="67" y="1"/>
                  </a:lnTo>
                  <a:lnTo>
                    <a:pt x="67" y="1"/>
                  </a:lnTo>
                  <a:lnTo>
                    <a:pt x="67" y="1"/>
                  </a:lnTo>
                  <a:lnTo>
                    <a:pt x="67" y="1"/>
                  </a:lnTo>
                  <a:lnTo>
                    <a:pt x="68" y="1"/>
                  </a:lnTo>
                  <a:lnTo>
                    <a:pt x="68" y="1"/>
                  </a:lnTo>
                  <a:lnTo>
                    <a:pt x="68" y="1"/>
                  </a:lnTo>
                  <a:lnTo>
                    <a:pt x="68" y="1"/>
                  </a:lnTo>
                  <a:lnTo>
                    <a:pt x="71" y="1"/>
                  </a:lnTo>
                  <a:lnTo>
                    <a:pt x="71" y="1"/>
                  </a:lnTo>
                  <a:lnTo>
                    <a:pt x="73" y="1"/>
                  </a:lnTo>
                  <a:lnTo>
                    <a:pt x="73" y="1"/>
                  </a:lnTo>
                  <a:lnTo>
                    <a:pt x="75" y="0"/>
                  </a:lnTo>
                  <a:lnTo>
                    <a:pt x="75" y="3"/>
                  </a:lnTo>
                  <a:lnTo>
                    <a:pt x="75" y="3"/>
                  </a:lnTo>
                  <a:lnTo>
                    <a:pt x="75" y="3"/>
                  </a:lnTo>
                  <a:lnTo>
                    <a:pt x="76" y="3"/>
                  </a:lnTo>
                  <a:lnTo>
                    <a:pt x="76" y="3"/>
                  </a:lnTo>
                  <a:lnTo>
                    <a:pt x="76" y="3"/>
                  </a:lnTo>
                  <a:lnTo>
                    <a:pt x="76" y="3"/>
                  </a:lnTo>
                  <a:lnTo>
                    <a:pt x="78" y="3"/>
                  </a:lnTo>
                  <a:lnTo>
                    <a:pt x="78" y="5"/>
                  </a:lnTo>
                  <a:lnTo>
                    <a:pt x="78" y="5"/>
                  </a:lnTo>
                  <a:lnTo>
                    <a:pt x="78" y="5"/>
                  </a:lnTo>
                  <a:lnTo>
                    <a:pt x="81" y="5"/>
                  </a:lnTo>
                  <a:lnTo>
                    <a:pt x="81" y="5"/>
                  </a:lnTo>
                  <a:lnTo>
                    <a:pt x="82" y="5"/>
                  </a:lnTo>
                  <a:lnTo>
                    <a:pt x="82" y="5"/>
                  </a:lnTo>
                  <a:lnTo>
                    <a:pt x="84" y="5"/>
                  </a:lnTo>
                  <a:lnTo>
                    <a:pt x="84" y="7"/>
                  </a:lnTo>
                  <a:lnTo>
                    <a:pt x="84" y="7"/>
                  </a:lnTo>
                  <a:lnTo>
                    <a:pt x="84" y="7"/>
                  </a:lnTo>
                  <a:lnTo>
                    <a:pt x="84" y="7"/>
                  </a:lnTo>
                  <a:lnTo>
                    <a:pt x="84" y="7"/>
                  </a:lnTo>
                  <a:lnTo>
                    <a:pt x="84" y="7"/>
                  </a:lnTo>
                  <a:lnTo>
                    <a:pt x="84" y="7"/>
                  </a:lnTo>
                  <a:lnTo>
                    <a:pt x="85" y="7"/>
                  </a:lnTo>
                  <a:lnTo>
                    <a:pt x="85" y="7"/>
                  </a:lnTo>
                  <a:lnTo>
                    <a:pt x="85" y="7"/>
                  </a:lnTo>
                  <a:lnTo>
                    <a:pt x="85" y="7"/>
                  </a:lnTo>
                  <a:lnTo>
                    <a:pt x="85" y="7"/>
                  </a:lnTo>
                  <a:lnTo>
                    <a:pt x="85" y="7"/>
                  </a:lnTo>
                  <a:lnTo>
                    <a:pt x="85" y="7"/>
                  </a:lnTo>
                  <a:lnTo>
                    <a:pt x="85" y="7"/>
                  </a:lnTo>
                  <a:lnTo>
                    <a:pt x="87" y="7"/>
                  </a:lnTo>
                  <a:lnTo>
                    <a:pt x="87" y="9"/>
                  </a:lnTo>
                  <a:lnTo>
                    <a:pt x="87" y="9"/>
                  </a:lnTo>
                  <a:lnTo>
                    <a:pt x="87" y="9"/>
                  </a:lnTo>
                  <a:lnTo>
                    <a:pt x="87" y="9"/>
                  </a:lnTo>
                  <a:lnTo>
                    <a:pt x="87" y="10"/>
                  </a:lnTo>
                  <a:lnTo>
                    <a:pt x="87" y="10"/>
                  </a:lnTo>
                  <a:lnTo>
                    <a:pt x="87" y="10"/>
                  </a:lnTo>
                  <a:lnTo>
                    <a:pt x="90" y="10"/>
                  </a:lnTo>
                  <a:lnTo>
                    <a:pt x="90" y="13"/>
                  </a:lnTo>
                  <a:lnTo>
                    <a:pt x="90" y="13"/>
                  </a:lnTo>
                  <a:lnTo>
                    <a:pt x="90" y="13"/>
                  </a:lnTo>
                  <a:lnTo>
                    <a:pt x="92" y="13"/>
                  </a:lnTo>
                  <a:lnTo>
                    <a:pt x="92" y="13"/>
                  </a:lnTo>
                  <a:lnTo>
                    <a:pt x="92" y="13"/>
                  </a:lnTo>
                  <a:lnTo>
                    <a:pt x="92" y="13"/>
                  </a:lnTo>
                  <a:lnTo>
                    <a:pt x="94" y="13"/>
                  </a:lnTo>
                  <a:lnTo>
                    <a:pt x="94" y="15"/>
                  </a:lnTo>
                  <a:lnTo>
                    <a:pt x="94" y="15"/>
                  </a:lnTo>
                  <a:lnTo>
                    <a:pt x="94" y="15"/>
                  </a:lnTo>
                  <a:lnTo>
                    <a:pt x="94" y="15"/>
                  </a:lnTo>
                  <a:lnTo>
                    <a:pt x="94" y="15"/>
                  </a:lnTo>
                  <a:lnTo>
                    <a:pt x="94" y="15"/>
                  </a:lnTo>
                  <a:lnTo>
                    <a:pt x="94" y="15"/>
                  </a:lnTo>
                  <a:lnTo>
                    <a:pt x="96" y="15"/>
                  </a:lnTo>
                  <a:lnTo>
                    <a:pt x="96" y="17"/>
                  </a:lnTo>
                  <a:lnTo>
                    <a:pt x="96" y="17"/>
                  </a:lnTo>
                  <a:lnTo>
                    <a:pt x="96" y="17"/>
                  </a:lnTo>
                  <a:lnTo>
                    <a:pt x="97" y="17"/>
                  </a:lnTo>
                  <a:lnTo>
                    <a:pt x="97" y="17"/>
                  </a:lnTo>
                  <a:lnTo>
                    <a:pt x="97" y="17"/>
                  </a:lnTo>
                  <a:lnTo>
                    <a:pt x="97" y="17"/>
                  </a:lnTo>
                  <a:lnTo>
                    <a:pt x="100" y="17"/>
                  </a:lnTo>
                  <a:lnTo>
                    <a:pt x="100" y="20"/>
                  </a:lnTo>
                  <a:lnTo>
                    <a:pt x="100" y="20"/>
                  </a:lnTo>
                  <a:lnTo>
                    <a:pt x="100" y="20"/>
                  </a:lnTo>
                  <a:lnTo>
                    <a:pt x="100" y="20"/>
                  </a:lnTo>
                  <a:lnTo>
                    <a:pt x="100" y="22"/>
                  </a:lnTo>
                  <a:lnTo>
                    <a:pt x="100" y="22"/>
                  </a:lnTo>
                  <a:lnTo>
                    <a:pt x="100" y="22"/>
                  </a:lnTo>
                  <a:lnTo>
                    <a:pt x="100" y="22"/>
                  </a:lnTo>
                  <a:lnTo>
                    <a:pt x="100" y="24"/>
                  </a:lnTo>
                  <a:lnTo>
                    <a:pt x="100" y="24"/>
                  </a:lnTo>
                  <a:lnTo>
                    <a:pt x="100" y="24"/>
                  </a:lnTo>
                  <a:lnTo>
                    <a:pt x="100" y="24"/>
                  </a:lnTo>
                  <a:lnTo>
                    <a:pt x="100" y="25"/>
                  </a:lnTo>
                  <a:lnTo>
                    <a:pt x="100" y="25"/>
                  </a:lnTo>
                  <a:lnTo>
                    <a:pt x="100" y="25"/>
                  </a:lnTo>
                  <a:lnTo>
                    <a:pt x="102" y="25"/>
                  </a:lnTo>
                  <a:lnTo>
                    <a:pt x="100" y="27"/>
                  </a:lnTo>
                  <a:lnTo>
                    <a:pt x="100" y="27"/>
                  </a:lnTo>
                  <a:lnTo>
                    <a:pt x="100" y="27"/>
                  </a:lnTo>
                  <a:lnTo>
                    <a:pt x="100" y="27"/>
                  </a:lnTo>
                  <a:lnTo>
                    <a:pt x="100" y="29"/>
                  </a:lnTo>
                  <a:lnTo>
                    <a:pt x="100" y="29"/>
                  </a:lnTo>
                  <a:lnTo>
                    <a:pt x="100" y="29"/>
                  </a:lnTo>
                  <a:lnTo>
                    <a:pt x="100" y="29"/>
                  </a:lnTo>
                  <a:lnTo>
                    <a:pt x="98" y="32"/>
                  </a:lnTo>
                  <a:lnTo>
                    <a:pt x="98" y="32"/>
                  </a:lnTo>
                  <a:lnTo>
                    <a:pt x="98" y="32"/>
                  </a:lnTo>
                  <a:lnTo>
                    <a:pt x="98" y="32"/>
                  </a:lnTo>
                  <a:lnTo>
                    <a:pt x="98" y="32"/>
                  </a:lnTo>
                  <a:lnTo>
                    <a:pt x="98" y="32"/>
                  </a:lnTo>
                  <a:lnTo>
                    <a:pt x="98" y="32"/>
                  </a:lnTo>
                  <a:lnTo>
                    <a:pt x="98" y="32"/>
                  </a:lnTo>
                  <a:lnTo>
                    <a:pt x="96" y="34"/>
                  </a:lnTo>
                  <a:lnTo>
                    <a:pt x="96" y="34"/>
                  </a:lnTo>
                  <a:lnTo>
                    <a:pt x="96" y="34"/>
                  </a:lnTo>
                  <a:lnTo>
                    <a:pt x="96" y="34"/>
                  </a:lnTo>
                  <a:lnTo>
                    <a:pt x="93" y="36"/>
                  </a:lnTo>
                  <a:lnTo>
                    <a:pt x="93" y="36"/>
                  </a:lnTo>
                  <a:lnTo>
                    <a:pt x="93" y="36"/>
                  </a:lnTo>
                  <a:lnTo>
                    <a:pt x="93" y="36"/>
                  </a:lnTo>
                  <a:lnTo>
                    <a:pt x="91" y="38"/>
                  </a:lnTo>
                  <a:lnTo>
                    <a:pt x="91" y="38"/>
                  </a:lnTo>
                  <a:lnTo>
                    <a:pt x="91" y="38"/>
                  </a:lnTo>
                  <a:lnTo>
                    <a:pt x="91" y="38"/>
                  </a:lnTo>
                  <a:lnTo>
                    <a:pt x="91" y="39"/>
                  </a:lnTo>
                  <a:lnTo>
                    <a:pt x="91" y="39"/>
                  </a:lnTo>
                  <a:lnTo>
                    <a:pt x="91" y="39"/>
                  </a:lnTo>
                  <a:lnTo>
                    <a:pt x="91" y="39"/>
                  </a:lnTo>
                  <a:lnTo>
                    <a:pt x="90" y="41"/>
                  </a:lnTo>
                  <a:lnTo>
                    <a:pt x="90" y="41"/>
                  </a:lnTo>
                  <a:lnTo>
                    <a:pt x="90" y="41"/>
                  </a:lnTo>
                  <a:lnTo>
                    <a:pt x="90" y="41"/>
                  </a:lnTo>
                  <a:lnTo>
                    <a:pt x="90" y="41"/>
                  </a:lnTo>
                  <a:lnTo>
                    <a:pt x="90" y="41"/>
                  </a:lnTo>
                  <a:lnTo>
                    <a:pt x="90" y="41"/>
                  </a:lnTo>
                  <a:lnTo>
                    <a:pt x="90" y="41"/>
                  </a:lnTo>
                  <a:lnTo>
                    <a:pt x="90" y="41"/>
                  </a:lnTo>
                  <a:lnTo>
                    <a:pt x="90" y="41"/>
                  </a:lnTo>
                  <a:lnTo>
                    <a:pt x="90" y="41"/>
                  </a:lnTo>
                  <a:lnTo>
                    <a:pt x="90" y="41"/>
                  </a:lnTo>
                  <a:lnTo>
                    <a:pt x="90" y="41"/>
                  </a:lnTo>
                  <a:lnTo>
                    <a:pt x="90" y="41"/>
                  </a:lnTo>
                  <a:lnTo>
                    <a:pt x="90" y="41"/>
                  </a:lnTo>
                  <a:lnTo>
                    <a:pt x="90" y="41"/>
                  </a:lnTo>
                  <a:lnTo>
                    <a:pt x="90" y="44"/>
                  </a:lnTo>
                  <a:lnTo>
                    <a:pt x="90" y="46"/>
                  </a:lnTo>
                  <a:lnTo>
                    <a:pt x="90" y="48"/>
                  </a:lnTo>
                  <a:lnTo>
                    <a:pt x="91" y="48"/>
                  </a:lnTo>
                  <a:lnTo>
                    <a:pt x="91" y="50"/>
                  </a:lnTo>
                  <a:lnTo>
                    <a:pt x="91" y="52"/>
                  </a:lnTo>
                  <a:lnTo>
                    <a:pt x="91" y="54"/>
                  </a:lnTo>
                  <a:lnTo>
                    <a:pt x="93" y="54"/>
                  </a:lnTo>
                  <a:lnTo>
                    <a:pt x="93" y="56"/>
                  </a:lnTo>
                  <a:lnTo>
                    <a:pt x="93" y="58"/>
                  </a:lnTo>
                  <a:lnTo>
                    <a:pt x="93" y="61"/>
                  </a:lnTo>
                  <a:lnTo>
                    <a:pt x="96" y="61"/>
                  </a:lnTo>
                  <a:lnTo>
                    <a:pt x="96" y="63"/>
                  </a:lnTo>
                  <a:lnTo>
                    <a:pt x="96" y="63"/>
                  </a:lnTo>
                  <a:lnTo>
                    <a:pt x="96" y="65"/>
                  </a:lnTo>
                  <a:lnTo>
                    <a:pt x="98" y="65"/>
                  </a:lnTo>
                  <a:lnTo>
                    <a:pt x="98" y="68"/>
                  </a:lnTo>
                  <a:lnTo>
                    <a:pt x="98" y="68"/>
                  </a:lnTo>
                  <a:lnTo>
                    <a:pt x="98" y="68"/>
                  </a:lnTo>
                  <a:lnTo>
                    <a:pt x="99" y="68"/>
                  </a:lnTo>
                  <a:lnTo>
                    <a:pt x="99" y="70"/>
                  </a:lnTo>
                  <a:lnTo>
                    <a:pt x="99" y="70"/>
                  </a:lnTo>
                  <a:lnTo>
                    <a:pt x="99" y="70"/>
                  </a:lnTo>
                  <a:lnTo>
                    <a:pt x="100" y="70"/>
                  </a:lnTo>
                  <a:lnTo>
                    <a:pt x="100" y="72"/>
                  </a:lnTo>
                  <a:lnTo>
                    <a:pt x="100" y="72"/>
                  </a:lnTo>
                  <a:lnTo>
                    <a:pt x="100" y="72"/>
                  </a:lnTo>
                  <a:lnTo>
                    <a:pt x="101" y="72"/>
                  </a:lnTo>
                  <a:lnTo>
                    <a:pt x="101" y="73"/>
                  </a:lnTo>
                  <a:lnTo>
                    <a:pt x="101" y="73"/>
                  </a:lnTo>
                  <a:lnTo>
                    <a:pt x="101" y="73"/>
                  </a:lnTo>
                  <a:lnTo>
                    <a:pt x="103" y="73"/>
                  </a:lnTo>
                  <a:lnTo>
                    <a:pt x="101" y="75"/>
                  </a:lnTo>
                  <a:lnTo>
                    <a:pt x="100" y="75"/>
                  </a:lnTo>
                  <a:lnTo>
                    <a:pt x="98" y="77"/>
                  </a:lnTo>
                  <a:lnTo>
                    <a:pt x="98" y="77"/>
                  </a:lnTo>
                  <a:lnTo>
                    <a:pt x="96" y="79"/>
                  </a:lnTo>
                  <a:lnTo>
                    <a:pt x="96" y="79"/>
                  </a:lnTo>
                  <a:lnTo>
                    <a:pt x="95" y="80"/>
                  </a:lnTo>
                  <a:lnTo>
                    <a:pt x="95" y="80"/>
                  </a:lnTo>
                  <a:lnTo>
                    <a:pt x="92" y="82"/>
                  </a:lnTo>
                  <a:lnTo>
                    <a:pt x="92" y="82"/>
                  </a:lnTo>
                  <a:lnTo>
                    <a:pt x="92" y="85"/>
                  </a:lnTo>
                  <a:lnTo>
                    <a:pt x="92" y="85"/>
                  </a:lnTo>
                  <a:lnTo>
                    <a:pt x="91" y="87"/>
                  </a:lnTo>
                  <a:lnTo>
                    <a:pt x="91" y="87"/>
                  </a:lnTo>
                  <a:lnTo>
                    <a:pt x="91" y="89"/>
                  </a:lnTo>
                  <a:lnTo>
                    <a:pt x="91" y="89"/>
                  </a:lnTo>
                  <a:lnTo>
                    <a:pt x="91" y="91"/>
                  </a:lnTo>
                  <a:lnTo>
                    <a:pt x="91" y="91"/>
                  </a:lnTo>
                  <a:lnTo>
                    <a:pt x="91" y="93"/>
                  </a:lnTo>
                  <a:lnTo>
                    <a:pt x="91" y="93"/>
                  </a:lnTo>
                  <a:lnTo>
                    <a:pt x="91" y="95"/>
                  </a:lnTo>
                  <a:lnTo>
                    <a:pt x="91" y="95"/>
                  </a:lnTo>
                  <a:lnTo>
                    <a:pt x="91" y="95"/>
                  </a:lnTo>
                  <a:lnTo>
                    <a:pt x="92" y="95"/>
                  </a:lnTo>
                  <a:lnTo>
                    <a:pt x="92" y="97"/>
                  </a:lnTo>
                  <a:lnTo>
                    <a:pt x="92" y="97"/>
                  </a:lnTo>
                  <a:lnTo>
                    <a:pt x="92" y="98"/>
                  </a:lnTo>
                  <a:lnTo>
                    <a:pt x="92" y="98"/>
                  </a:lnTo>
                  <a:lnTo>
                    <a:pt x="92" y="100"/>
                  </a:lnTo>
                  <a:lnTo>
                    <a:pt x="92" y="100"/>
                  </a:lnTo>
                  <a:lnTo>
                    <a:pt x="92" y="100"/>
                  </a:lnTo>
                  <a:lnTo>
                    <a:pt x="95" y="100"/>
                  </a:lnTo>
                  <a:lnTo>
                    <a:pt x="95" y="102"/>
                  </a:lnTo>
                  <a:lnTo>
                    <a:pt x="95" y="102"/>
                  </a:lnTo>
                  <a:lnTo>
                    <a:pt x="95" y="102"/>
                  </a:lnTo>
                  <a:lnTo>
                    <a:pt x="96" y="102"/>
                  </a:lnTo>
                  <a:lnTo>
                    <a:pt x="96" y="104"/>
                  </a:lnTo>
                  <a:lnTo>
                    <a:pt x="96" y="104"/>
                  </a:lnTo>
                  <a:lnTo>
                    <a:pt x="96" y="104"/>
                  </a:lnTo>
                  <a:lnTo>
                    <a:pt x="96" y="104"/>
                  </a:lnTo>
                  <a:lnTo>
                    <a:pt x="96" y="106"/>
                  </a:lnTo>
                  <a:lnTo>
                    <a:pt x="96" y="106"/>
                  </a:lnTo>
                  <a:lnTo>
                    <a:pt x="96" y="106"/>
                  </a:lnTo>
                  <a:lnTo>
                    <a:pt x="96" y="106"/>
                  </a:lnTo>
                  <a:lnTo>
                    <a:pt x="96" y="109"/>
                  </a:lnTo>
                  <a:lnTo>
                    <a:pt x="96" y="109"/>
                  </a:lnTo>
                  <a:lnTo>
                    <a:pt x="96" y="109"/>
                  </a:lnTo>
                  <a:lnTo>
                    <a:pt x="98" y="109"/>
                  </a:lnTo>
                  <a:lnTo>
                    <a:pt x="97" y="111"/>
                  </a:lnTo>
                  <a:lnTo>
                    <a:pt x="97" y="111"/>
                  </a:lnTo>
                  <a:lnTo>
                    <a:pt x="97" y="111"/>
                  </a:lnTo>
                  <a:lnTo>
                    <a:pt x="97" y="111"/>
                  </a:lnTo>
                  <a:lnTo>
                    <a:pt x="97" y="113"/>
                  </a:lnTo>
                  <a:lnTo>
                    <a:pt x="97" y="113"/>
                  </a:lnTo>
                  <a:lnTo>
                    <a:pt x="97" y="113"/>
                  </a:lnTo>
                  <a:lnTo>
                    <a:pt x="97" y="113"/>
                  </a:lnTo>
                  <a:lnTo>
                    <a:pt x="97" y="115"/>
                  </a:lnTo>
                  <a:lnTo>
                    <a:pt x="97" y="115"/>
                  </a:lnTo>
                  <a:lnTo>
                    <a:pt x="97" y="115"/>
                  </a:lnTo>
                  <a:lnTo>
                    <a:pt x="97" y="115"/>
                  </a:lnTo>
                  <a:lnTo>
                    <a:pt x="97" y="116"/>
                  </a:lnTo>
                  <a:lnTo>
                    <a:pt x="97" y="116"/>
                  </a:lnTo>
                  <a:lnTo>
                    <a:pt x="97" y="116"/>
                  </a:lnTo>
                  <a:lnTo>
                    <a:pt x="97" y="116"/>
                  </a:lnTo>
                  <a:lnTo>
                    <a:pt x="96" y="118"/>
                  </a:lnTo>
                  <a:lnTo>
                    <a:pt x="96" y="118"/>
                  </a:lnTo>
                  <a:lnTo>
                    <a:pt x="96" y="118"/>
                  </a:lnTo>
                  <a:lnTo>
                    <a:pt x="96" y="118"/>
                  </a:lnTo>
                  <a:lnTo>
                    <a:pt x="96" y="118"/>
                  </a:lnTo>
                  <a:lnTo>
                    <a:pt x="96" y="118"/>
                  </a:lnTo>
                  <a:lnTo>
                    <a:pt x="96" y="118"/>
                  </a:lnTo>
                  <a:lnTo>
                    <a:pt x="96" y="118"/>
                  </a:lnTo>
                  <a:lnTo>
                    <a:pt x="96" y="121"/>
                  </a:lnTo>
                  <a:lnTo>
                    <a:pt x="96" y="121"/>
                  </a:lnTo>
                  <a:lnTo>
                    <a:pt x="96" y="121"/>
                  </a:lnTo>
                  <a:lnTo>
                    <a:pt x="96" y="121"/>
                  </a:lnTo>
                  <a:lnTo>
                    <a:pt x="96" y="121"/>
                  </a:lnTo>
                  <a:lnTo>
                    <a:pt x="96" y="121"/>
                  </a:lnTo>
                  <a:lnTo>
                    <a:pt x="96" y="121"/>
                  </a:lnTo>
                  <a:lnTo>
                    <a:pt x="96" y="121"/>
                  </a:lnTo>
                  <a:lnTo>
                    <a:pt x="96" y="123"/>
                  </a:lnTo>
                  <a:lnTo>
                    <a:pt x="96" y="125"/>
                  </a:lnTo>
                  <a:lnTo>
                    <a:pt x="96" y="127"/>
                  </a:lnTo>
                  <a:lnTo>
                    <a:pt x="96" y="127"/>
                  </a:lnTo>
                  <a:lnTo>
                    <a:pt x="96" y="129"/>
                  </a:lnTo>
                  <a:lnTo>
                    <a:pt x="96" y="129"/>
                  </a:lnTo>
                  <a:lnTo>
                    <a:pt x="96" y="131"/>
                  </a:lnTo>
                  <a:lnTo>
                    <a:pt x="97" y="131"/>
                  </a:lnTo>
                  <a:lnTo>
                    <a:pt x="97" y="133"/>
                  </a:lnTo>
                  <a:lnTo>
                    <a:pt x="97" y="135"/>
                  </a:lnTo>
                  <a:lnTo>
                    <a:pt x="97" y="137"/>
                  </a:lnTo>
                  <a:lnTo>
                    <a:pt x="100" y="137"/>
                  </a:lnTo>
                  <a:lnTo>
                    <a:pt x="100" y="139"/>
                  </a:lnTo>
                  <a:lnTo>
                    <a:pt x="100" y="139"/>
                  </a:lnTo>
                  <a:lnTo>
                    <a:pt x="100" y="141"/>
                  </a:lnTo>
                  <a:lnTo>
                    <a:pt x="102" y="141"/>
                  </a:lnTo>
                  <a:lnTo>
                    <a:pt x="102" y="143"/>
                  </a:lnTo>
                  <a:lnTo>
                    <a:pt x="102" y="143"/>
                  </a:lnTo>
                  <a:lnTo>
                    <a:pt x="102" y="145"/>
                  </a:lnTo>
                  <a:lnTo>
                    <a:pt x="102" y="145"/>
                  </a:lnTo>
                  <a:lnTo>
                    <a:pt x="102" y="147"/>
                  </a:lnTo>
                  <a:lnTo>
                    <a:pt x="102" y="147"/>
                  </a:lnTo>
                  <a:lnTo>
                    <a:pt x="102" y="150"/>
                  </a:lnTo>
                  <a:lnTo>
                    <a:pt x="102" y="150"/>
                  </a:lnTo>
                  <a:lnTo>
                    <a:pt x="102" y="152"/>
                  </a:lnTo>
                  <a:lnTo>
                    <a:pt x="102" y="152"/>
                  </a:lnTo>
                  <a:lnTo>
                    <a:pt x="102" y="154"/>
                  </a:lnTo>
                  <a:lnTo>
                    <a:pt x="102" y="154"/>
                  </a:lnTo>
                  <a:lnTo>
                    <a:pt x="102" y="156"/>
                  </a:lnTo>
                  <a:lnTo>
                    <a:pt x="102" y="156"/>
                  </a:lnTo>
                  <a:lnTo>
                    <a:pt x="102" y="157"/>
                  </a:lnTo>
                  <a:lnTo>
                    <a:pt x="104" y="157"/>
                  </a:lnTo>
                  <a:lnTo>
                    <a:pt x="104" y="159"/>
                  </a:lnTo>
                  <a:lnTo>
                    <a:pt x="104" y="159"/>
                  </a:lnTo>
                  <a:lnTo>
                    <a:pt x="104" y="159"/>
                  </a:lnTo>
                  <a:lnTo>
                    <a:pt x="104" y="159"/>
                  </a:lnTo>
                  <a:lnTo>
                    <a:pt x="104" y="161"/>
                  </a:lnTo>
                  <a:lnTo>
                    <a:pt x="104" y="161"/>
                  </a:lnTo>
                  <a:lnTo>
                    <a:pt x="104" y="161"/>
                  </a:lnTo>
                  <a:lnTo>
                    <a:pt x="104" y="161"/>
                  </a:lnTo>
                  <a:lnTo>
                    <a:pt x="104" y="163"/>
                  </a:lnTo>
                  <a:lnTo>
                    <a:pt x="104" y="163"/>
                  </a:lnTo>
                  <a:lnTo>
                    <a:pt x="104" y="163"/>
                  </a:lnTo>
                  <a:lnTo>
                    <a:pt x="104" y="163"/>
                  </a:lnTo>
                  <a:lnTo>
                    <a:pt x="104" y="163"/>
                  </a:lnTo>
                  <a:lnTo>
                    <a:pt x="104" y="163"/>
                  </a:lnTo>
                  <a:lnTo>
                    <a:pt x="104" y="163"/>
                  </a:lnTo>
                  <a:lnTo>
                    <a:pt x="105" y="163"/>
                  </a:lnTo>
                  <a:lnTo>
                    <a:pt x="104" y="165"/>
                  </a:lnTo>
                  <a:lnTo>
                    <a:pt x="104" y="165"/>
                  </a:lnTo>
                  <a:lnTo>
                    <a:pt x="104" y="167"/>
                  </a:lnTo>
                  <a:lnTo>
                    <a:pt x="104" y="167"/>
                  </a:lnTo>
                  <a:lnTo>
                    <a:pt x="104" y="169"/>
                  </a:lnTo>
                  <a:lnTo>
                    <a:pt x="104" y="169"/>
                  </a:lnTo>
                  <a:lnTo>
                    <a:pt x="104" y="171"/>
                  </a:lnTo>
                  <a:lnTo>
                    <a:pt x="104" y="171"/>
                  </a:lnTo>
                  <a:lnTo>
                    <a:pt x="103" y="173"/>
                  </a:lnTo>
                  <a:lnTo>
                    <a:pt x="103" y="173"/>
                  </a:lnTo>
                  <a:lnTo>
                    <a:pt x="103" y="175"/>
                  </a:lnTo>
                  <a:lnTo>
                    <a:pt x="103" y="175"/>
                  </a:lnTo>
                  <a:lnTo>
                    <a:pt x="103" y="177"/>
                  </a:lnTo>
                  <a:lnTo>
                    <a:pt x="103" y="177"/>
                  </a:lnTo>
                  <a:lnTo>
                    <a:pt x="103" y="178"/>
                  </a:lnTo>
                  <a:lnTo>
                    <a:pt x="103" y="178"/>
                  </a:lnTo>
                  <a:lnTo>
                    <a:pt x="102" y="180"/>
                  </a:lnTo>
                  <a:lnTo>
                    <a:pt x="102" y="180"/>
                  </a:lnTo>
                  <a:lnTo>
                    <a:pt x="102" y="180"/>
                  </a:lnTo>
                  <a:lnTo>
                    <a:pt x="102" y="180"/>
                  </a:lnTo>
                  <a:lnTo>
                    <a:pt x="102" y="180"/>
                  </a:lnTo>
                  <a:lnTo>
                    <a:pt x="102" y="180"/>
                  </a:lnTo>
                  <a:lnTo>
                    <a:pt x="102" y="180"/>
                  </a:lnTo>
                  <a:lnTo>
                    <a:pt x="102" y="180"/>
                  </a:lnTo>
                  <a:lnTo>
                    <a:pt x="102" y="181"/>
                  </a:lnTo>
                  <a:lnTo>
                    <a:pt x="102" y="181"/>
                  </a:lnTo>
                  <a:lnTo>
                    <a:pt x="102" y="181"/>
                  </a:lnTo>
                  <a:lnTo>
                    <a:pt x="102" y="181"/>
                  </a:lnTo>
                  <a:lnTo>
                    <a:pt x="102" y="181"/>
                  </a:lnTo>
                  <a:lnTo>
                    <a:pt x="102" y="181"/>
                  </a:lnTo>
                  <a:lnTo>
                    <a:pt x="102" y="181"/>
                  </a:lnTo>
                  <a:lnTo>
                    <a:pt x="102" y="181"/>
                  </a:lnTo>
                  <a:lnTo>
                    <a:pt x="100" y="183"/>
                  </a:lnTo>
                  <a:lnTo>
                    <a:pt x="100" y="183"/>
                  </a:lnTo>
                  <a:lnTo>
                    <a:pt x="100" y="183"/>
                  </a:lnTo>
                  <a:lnTo>
                    <a:pt x="100" y="183"/>
                  </a:lnTo>
                  <a:lnTo>
                    <a:pt x="100" y="185"/>
                  </a:lnTo>
                  <a:lnTo>
                    <a:pt x="100" y="185"/>
                  </a:lnTo>
                  <a:lnTo>
                    <a:pt x="100" y="185"/>
                  </a:lnTo>
                  <a:lnTo>
                    <a:pt x="100" y="185"/>
                  </a:lnTo>
                  <a:lnTo>
                    <a:pt x="100" y="187"/>
                  </a:lnTo>
                  <a:lnTo>
                    <a:pt x="100" y="187"/>
                  </a:lnTo>
                  <a:lnTo>
                    <a:pt x="100" y="187"/>
                  </a:lnTo>
                  <a:lnTo>
                    <a:pt x="100" y="187"/>
                  </a:lnTo>
                  <a:lnTo>
                    <a:pt x="100" y="189"/>
                  </a:lnTo>
                  <a:lnTo>
                    <a:pt x="100" y="189"/>
                  </a:lnTo>
                  <a:lnTo>
                    <a:pt x="100" y="189"/>
                  </a:lnTo>
                  <a:lnTo>
                    <a:pt x="100" y="189"/>
                  </a:lnTo>
                  <a:lnTo>
                    <a:pt x="97" y="191"/>
                  </a:lnTo>
                  <a:lnTo>
                    <a:pt x="97" y="191"/>
                  </a:lnTo>
                  <a:lnTo>
                    <a:pt x="97" y="191"/>
                  </a:lnTo>
                  <a:lnTo>
                    <a:pt x="97" y="191"/>
                  </a:lnTo>
                  <a:lnTo>
                    <a:pt x="97" y="191"/>
                  </a:lnTo>
                  <a:lnTo>
                    <a:pt x="97" y="191"/>
                  </a:lnTo>
                  <a:lnTo>
                    <a:pt x="97" y="191"/>
                  </a:lnTo>
                  <a:lnTo>
                    <a:pt x="97" y="191"/>
                  </a:lnTo>
                  <a:lnTo>
                    <a:pt x="97" y="192"/>
                  </a:lnTo>
                  <a:lnTo>
                    <a:pt x="97" y="192"/>
                  </a:lnTo>
                  <a:lnTo>
                    <a:pt x="97" y="192"/>
                  </a:lnTo>
                  <a:lnTo>
                    <a:pt x="97" y="192"/>
                  </a:lnTo>
                  <a:lnTo>
                    <a:pt x="97" y="192"/>
                  </a:lnTo>
                  <a:lnTo>
                    <a:pt x="97" y="192"/>
                  </a:lnTo>
                  <a:lnTo>
                    <a:pt x="97" y="192"/>
                  </a:lnTo>
                  <a:lnTo>
                    <a:pt x="97" y="192"/>
                  </a:lnTo>
                  <a:lnTo>
                    <a:pt x="96" y="193"/>
                  </a:lnTo>
                  <a:lnTo>
                    <a:pt x="96" y="193"/>
                  </a:lnTo>
                  <a:lnTo>
                    <a:pt x="96" y="193"/>
                  </a:lnTo>
                  <a:lnTo>
                    <a:pt x="96" y="193"/>
                  </a:lnTo>
                  <a:lnTo>
                    <a:pt x="96" y="193"/>
                  </a:lnTo>
                  <a:lnTo>
                    <a:pt x="96" y="193"/>
                  </a:lnTo>
                  <a:lnTo>
                    <a:pt x="96" y="193"/>
                  </a:lnTo>
                  <a:lnTo>
                    <a:pt x="96" y="193"/>
                  </a:lnTo>
                  <a:lnTo>
                    <a:pt x="96" y="193"/>
                  </a:lnTo>
                  <a:lnTo>
                    <a:pt x="96" y="193"/>
                  </a:lnTo>
                  <a:lnTo>
                    <a:pt x="96" y="193"/>
                  </a:lnTo>
                  <a:lnTo>
                    <a:pt x="96" y="193"/>
                  </a:lnTo>
                  <a:lnTo>
                    <a:pt x="96" y="193"/>
                  </a:lnTo>
                  <a:lnTo>
                    <a:pt x="96" y="193"/>
                  </a:lnTo>
                  <a:lnTo>
                    <a:pt x="96" y="193"/>
                  </a:lnTo>
                  <a:lnTo>
                    <a:pt x="96" y="193"/>
                  </a:lnTo>
                  <a:lnTo>
                    <a:pt x="96" y="195"/>
                  </a:lnTo>
                  <a:lnTo>
                    <a:pt x="96" y="195"/>
                  </a:lnTo>
                  <a:lnTo>
                    <a:pt x="96" y="195"/>
                  </a:lnTo>
                  <a:lnTo>
                    <a:pt x="96" y="195"/>
                  </a:lnTo>
                  <a:lnTo>
                    <a:pt x="96" y="196"/>
                  </a:lnTo>
                  <a:lnTo>
                    <a:pt x="96" y="196"/>
                  </a:lnTo>
                  <a:lnTo>
                    <a:pt x="96" y="196"/>
                  </a:lnTo>
                  <a:lnTo>
                    <a:pt x="96" y="196"/>
                  </a:lnTo>
                  <a:lnTo>
                    <a:pt x="96" y="198"/>
                  </a:lnTo>
                  <a:lnTo>
                    <a:pt x="96" y="198"/>
                  </a:lnTo>
                  <a:lnTo>
                    <a:pt x="96" y="198"/>
                  </a:lnTo>
                  <a:lnTo>
                    <a:pt x="96" y="198"/>
                  </a:lnTo>
                  <a:lnTo>
                    <a:pt x="96" y="198"/>
                  </a:lnTo>
                  <a:lnTo>
                    <a:pt x="96" y="198"/>
                  </a:lnTo>
                  <a:lnTo>
                    <a:pt x="96" y="198"/>
                  </a:lnTo>
                  <a:lnTo>
                    <a:pt x="96" y="198"/>
                  </a:lnTo>
                  <a:lnTo>
                    <a:pt x="96" y="200"/>
                  </a:lnTo>
                  <a:lnTo>
                    <a:pt x="96" y="200"/>
                  </a:lnTo>
                  <a:lnTo>
                    <a:pt x="96" y="203"/>
                  </a:lnTo>
                  <a:lnTo>
                    <a:pt x="96" y="203"/>
                  </a:lnTo>
                  <a:lnTo>
                    <a:pt x="96" y="205"/>
                  </a:lnTo>
                  <a:lnTo>
                    <a:pt x="96" y="205"/>
                  </a:lnTo>
                  <a:lnTo>
                    <a:pt x="96" y="205"/>
                  </a:lnTo>
                  <a:lnTo>
                    <a:pt x="96" y="205"/>
                  </a:lnTo>
                  <a:lnTo>
                    <a:pt x="95" y="207"/>
                  </a:lnTo>
                  <a:lnTo>
                    <a:pt x="95" y="207"/>
                  </a:lnTo>
                  <a:lnTo>
                    <a:pt x="95" y="208"/>
                  </a:lnTo>
                  <a:lnTo>
                    <a:pt x="95" y="208"/>
                  </a:lnTo>
                  <a:lnTo>
                    <a:pt x="95" y="210"/>
                  </a:lnTo>
                  <a:lnTo>
                    <a:pt x="95" y="210"/>
                  </a:lnTo>
                  <a:lnTo>
                    <a:pt x="95" y="210"/>
                  </a:lnTo>
                  <a:lnTo>
                    <a:pt x="95" y="210"/>
                  </a:lnTo>
                  <a:lnTo>
                    <a:pt x="93" y="211"/>
                  </a:lnTo>
                  <a:lnTo>
                    <a:pt x="93" y="211"/>
                  </a:lnTo>
                  <a:lnTo>
                    <a:pt x="93" y="211"/>
                  </a:lnTo>
                  <a:lnTo>
                    <a:pt x="93" y="211"/>
                  </a:lnTo>
                  <a:lnTo>
                    <a:pt x="93" y="211"/>
                  </a:lnTo>
                  <a:lnTo>
                    <a:pt x="93" y="211"/>
                  </a:lnTo>
                  <a:lnTo>
                    <a:pt x="93" y="211"/>
                  </a:lnTo>
                  <a:lnTo>
                    <a:pt x="93" y="211"/>
                  </a:lnTo>
                  <a:lnTo>
                    <a:pt x="93" y="211"/>
                  </a:lnTo>
                  <a:lnTo>
                    <a:pt x="93" y="211"/>
                  </a:lnTo>
                  <a:lnTo>
                    <a:pt x="93" y="211"/>
                  </a:lnTo>
                  <a:lnTo>
                    <a:pt x="93" y="211"/>
                  </a:lnTo>
                  <a:lnTo>
                    <a:pt x="93" y="211"/>
                  </a:lnTo>
                  <a:lnTo>
                    <a:pt x="93" y="211"/>
                  </a:lnTo>
                  <a:lnTo>
                    <a:pt x="93" y="211"/>
                  </a:lnTo>
                  <a:lnTo>
                    <a:pt x="93" y="211"/>
                  </a:lnTo>
                  <a:lnTo>
                    <a:pt x="91" y="213"/>
                  </a:lnTo>
                  <a:lnTo>
                    <a:pt x="91" y="213"/>
                  </a:lnTo>
                  <a:lnTo>
                    <a:pt x="91" y="213"/>
                  </a:lnTo>
                  <a:lnTo>
                    <a:pt x="91" y="213"/>
                  </a:lnTo>
                  <a:lnTo>
                    <a:pt x="90" y="215"/>
                  </a:lnTo>
                  <a:lnTo>
                    <a:pt x="90" y="215"/>
                  </a:lnTo>
                  <a:lnTo>
                    <a:pt x="90" y="215"/>
                  </a:lnTo>
                  <a:lnTo>
                    <a:pt x="90" y="215"/>
                  </a:lnTo>
                  <a:lnTo>
                    <a:pt x="87" y="217"/>
                  </a:lnTo>
                  <a:lnTo>
                    <a:pt x="87" y="217"/>
                  </a:lnTo>
                  <a:lnTo>
                    <a:pt x="87" y="217"/>
                  </a:lnTo>
                  <a:lnTo>
                    <a:pt x="87" y="217"/>
                  </a:lnTo>
                  <a:lnTo>
                    <a:pt x="87" y="217"/>
                  </a:lnTo>
                  <a:lnTo>
                    <a:pt x="87" y="217"/>
                  </a:lnTo>
                  <a:lnTo>
                    <a:pt x="87" y="217"/>
                  </a:lnTo>
                  <a:lnTo>
                    <a:pt x="87" y="217"/>
                  </a:lnTo>
                  <a:lnTo>
                    <a:pt x="86" y="219"/>
                  </a:lnTo>
                  <a:lnTo>
                    <a:pt x="86" y="219"/>
                  </a:lnTo>
                  <a:lnTo>
                    <a:pt x="86" y="220"/>
                  </a:lnTo>
                  <a:lnTo>
                    <a:pt x="86" y="220"/>
                  </a:lnTo>
                  <a:lnTo>
                    <a:pt x="86" y="222"/>
                  </a:lnTo>
                  <a:lnTo>
                    <a:pt x="86" y="222"/>
                  </a:lnTo>
                  <a:lnTo>
                    <a:pt x="86" y="222"/>
                  </a:lnTo>
                  <a:lnTo>
                    <a:pt x="86" y="222"/>
                  </a:lnTo>
                  <a:lnTo>
                    <a:pt x="85" y="224"/>
                  </a:lnTo>
                  <a:lnTo>
                    <a:pt x="85" y="224"/>
                  </a:lnTo>
                  <a:lnTo>
                    <a:pt x="85" y="224"/>
                  </a:lnTo>
                  <a:lnTo>
                    <a:pt x="85" y="224"/>
                  </a:lnTo>
                  <a:lnTo>
                    <a:pt x="85" y="227"/>
                  </a:lnTo>
                  <a:lnTo>
                    <a:pt x="85" y="227"/>
                  </a:lnTo>
                  <a:lnTo>
                    <a:pt x="85" y="227"/>
                  </a:lnTo>
                  <a:lnTo>
                    <a:pt x="85" y="227"/>
                  </a:lnTo>
                  <a:lnTo>
                    <a:pt x="83" y="227"/>
                  </a:lnTo>
                  <a:lnTo>
                    <a:pt x="83" y="227"/>
                  </a:lnTo>
                  <a:lnTo>
                    <a:pt x="83" y="227"/>
                  </a:lnTo>
                  <a:lnTo>
                    <a:pt x="83" y="227"/>
                  </a:lnTo>
                  <a:lnTo>
                    <a:pt x="83" y="227"/>
                  </a:lnTo>
                  <a:lnTo>
                    <a:pt x="83" y="227"/>
                  </a:lnTo>
                  <a:lnTo>
                    <a:pt x="83" y="227"/>
                  </a:lnTo>
                  <a:lnTo>
                    <a:pt x="83" y="227"/>
                  </a:lnTo>
                  <a:lnTo>
                    <a:pt x="83" y="227"/>
                  </a:lnTo>
                  <a:lnTo>
                    <a:pt x="83" y="227"/>
                  </a:lnTo>
                  <a:lnTo>
                    <a:pt x="83" y="227"/>
                  </a:lnTo>
                  <a:lnTo>
                    <a:pt x="83" y="227"/>
                  </a:lnTo>
                  <a:lnTo>
                    <a:pt x="83" y="227"/>
                  </a:lnTo>
                  <a:lnTo>
                    <a:pt x="83" y="227"/>
                  </a:lnTo>
                  <a:lnTo>
                    <a:pt x="83" y="227"/>
                  </a:lnTo>
                  <a:lnTo>
                    <a:pt x="83" y="227"/>
                  </a:lnTo>
                  <a:lnTo>
                    <a:pt x="81" y="229"/>
                  </a:lnTo>
                  <a:lnTo>
                    <a:pt x="81" y="229"/>
                  </a:lnTo>
                  <a:lnTo>
                    <a:pt x="81" y="229"/>
                  </a:lnTo>
                  <a:lnTo>
                    <a:pt x="81" y="229"/>
                  </a:lnTo>
                  <a:lnTo>
                    <a:pt x="81" y="229"/>
                  </a:lnTo>
                  <a:lnTo>
                    <a:pt x="81" y="229"/>
                  </a:lnTo>
                  <a:lnTo>
                    <a:pt x="81" y="229"/>
                  </a:lnTo>
                  <a:lnTo>
                    <a:pt x="81" y="229"/>
                  </a:lnTo>
                  <a:lnTo>
                    <a:pt x="79" y="230"/>
                  </a:lnTo>
                  <a:lnTo>
                    <a:pt x="79" y="230"/>
                  </a:lnTo>
                  <a:lnTo>
                    <a:pt x="79" y="230"/>
                  </a:lnTo>
                  <a:lnTo>
                    <a:pt x="79" y="230"/>
                  </a:lnTo>
                  <a:lnTo>
                    <a:pt x="79" y="230"/>
                  </a:lnTo>
                  <a:lnTo>
                    <a:pt x="79" y="230"/>
                  </a:lnTo>
                  <a:lnTo>
                    <a:pt x="79" y="230"/>
                  </a:lnTo>
                  <a:lnTo>
                    <a:pt x="79" y="230"/>
                  </a:lnTo>
                  <a:lnTo>
                    <a:pt x="78" y="232"/>
                  </a:lnTo>
                  <a:lnTo>
                    <a:pt x="78" y="232"/>
                  </a:lnTo>
                  <a:lnTo>
                    <a:pt x="78" y="232"/>
                  </a:lnTo>
                  <a:lnTo>
                    <a:pt x="78" y="232"/>
                  </a:lnTo>
                  <a:lnTo>
                    <a:pt x="78" y="232"/>
                  </a:lnTo>
                  <a:lnTo>
                    <a:pt x="78" y="232"/>
                  </a:lnTo>
                  <a:lnTo>
                    <a:pt x="78" y="232"/>
                  </a:lnTo>
                  <a:lnTo>
                    <a:pt x="78" y="232"/>
                  </a:lnTo>
                  <a:lnTo>
                    <a:pt x="78" y="232"/>
                  </a:lnTo>
                  <a:lnTo>
                    <a:pt x="78" y="232"/>
                  </a:lnTo>
                  <a:lnTo>
                    <a:pt x="78" y="232"/>
                  </a:lnTo>
                  <a:lnTo>
                    <a:pt x="78" y="232"/>
                  </a:lnTo>
                  <a:lnTo>
                    <a:pt x="78" y="232"/>
                  </a:lnTo>
                  <a:lnTo>
                    <a:pt x="78" y="232"/>
                  </a:lnTo>
                  <a:lnTo>
                    <a:pt x="78" y="232"/>
                  </a:lnTo>
                  <a:lnTo>
                    <a:pt x="78" y="232"/>
                  </a:lnTo>
                  <a:lnTo>
                    <a:pt x="78" y="234"/>
                  </a:lnTo>
                  <a:lnTo>
                    <a:pt x="78" y="234"/>
                  </a:lnTo>
                  <a:lnTo>
                    <a:pt x="78" y="236"/>
                  </a:lnTo>
                  <a:lnTo>
                    <a:pt x="78" y="236"/>
                  </a:lnTo>
                  <a:lnTo>
                    <a:pt x="78" y="238"/>
                  </a:lnTo>
                  <a:lnTo>
                    <a:pt x="78" y="238"/>
                  </a:lnTo>
                  <a:lnTo>
                    <a:pt x="78" y="241"/>
                  </a:lnTo>
                  <a:lnTo>
                    <a:pt x="78" y="241"/>
                  </a:lnTo>
                  <a:lnTo>
                    <a:pt x="78" y="243"/>
                  </a:lnTo>
                  <a:lnTo>
                    <a:pt x="78" y="243"/>
                  </a:lnTo>
                  <a:lnTo>
                    <a:pt x="78" y="245"/>
                  </a:lnTo>
                  <a:lnTo>
                    <a:pt x="78" y="245"/>
                  </a:lnTo>
                  <a:lnTo>
                    <a:pt x="78" y="247"/>
                  </a:lnTo>
                  <a:lnTo>
                    <a:pt x="78" y="247"/>
                  </a:lnTo>
                  <a:lnTo>
                    <a:pt x="78" y="249"/>
                  </a:lnTo>
                  <a:lnTo>
                    <a:pt x="78" y="249"/>
                  </a:lnTo>
                  <a:lnTo>
                    <a:pt x="76" y="251"/>
                  </a:lnTo>
                  <a:lnTo>
                    <a:pt x="76" y="251"/>
                  </a:lnTo>
                  <a:lnTo>
                    <a:pt x="76" y="251"/>
                  </a:lnTo>
                  <a:lnTo>
                    <a:pt x="76" y="251"/>
                  </a:lnTo>
                  <a:lnTo>
                    <a:pt x="76" y="253"/>
                  </a:lnTo>
                  <a:lnTo>
                    <a:pt x="76" y="253"/>
                  </a:lnTo>
                  <a:lnTo>
                    <a:pt x="76" y="253"/>
                  </a:lnTo>
                  <a:lnTo>
                    <a:pt x="76" y="253"/>
                  </a:lnTo>
                  <a:lnTo>
                    <a:pt x="73" y="255"/>
                  </a:lnTo>
                  <a:lnTo>
                    <a:pt x="73" y="255"/>
                  </a:lnTo>
                  <a:lnTo>
                    <a:pt x="73" y="255"/>
                  </a:lnTo>
                  <a:lnTo>
                    <a:pt x="73" y="255"/>
                  </a:lnTo>
                  <a:lnTo>
                    <a:pt x="73" y="256"/>
                  </a:lnTo>
                  <a:lnTo>
                    <a:pt x="73" y="256"/>
                  </a:lnTo>
                  <a:lnTo>
                    <a:pt x="73" y="256"/>
                  </a:lnTo>
                  <a:lnTo>
                    <a:pt x="73" y="256"/>
                  </a:lnTo>
                  <a:lnTo>
                    <a:pt x="72" y="258"/>
                  </a:lnTo>
                  <a:lnTo>
                    <a:pt x="72" y="258"/>
                  </a:lnTo>
                  <a:lnTo>
                    <a:pt x="72" y="258"/>
                  </a:lnTo>
                  <a:lnTo>
                    <a:pt x="72" y="258"/>
                  </a:lnTo>
                  <a:lnTo>
                    <a:pt x="71" y="260"/>
                  </a:lnTo>
                  <a:lnTo>
                    <a:pt x="71" y="260"/>
                  </a:lnTo>
                  <a:lnTo>
                    <a:pt x="71" y="260"/>
                  </a:lnTo>
                  <a:lnTo>
                    <a:pt x="71" y="260"/>
                  </a:lnTo>
                  <a:lnTo>
                    <a:pt x="70" y="262"/>
                  </a:lnTo>
                  <a:lnTo>
                    <a:pt x="70" y="262"/>
                  </a:lnTo>
                  <a:lnTo>
                    <a:pt x="70" y="262"/>
                  </a:lnTo>
                  <a:lnTo>
                    <a:pt x="70" y="262"/>
                  </a:lnTo>
                  <a:lnTo>
                    <a:pt x="70" y="263"/>
                  </a:lnTo>
                  <a:lnTo>
                    <a:pt x="70" y="263"/>
                  </a:lnTo>
                  <a:lnTo>
                    <a:pt x="70" y="263"/>
                  </a:lnTo>
                  <a:lnTo>
                    <a:pt x="70" y="263"/>
                  </a:lnTo>
                  <a:lnTo>
                    <a:pt x="70" y="265"/>
                  </a:lnTo>
                  <a:lnTo>
                    <a:pt x="70" y="265"/>
                  </a:lnTo>
                  <a:lnTo>
                    <a:pt x="70" y="267"/>
                  </a:lnTo>
                  <a:lnTo>
                    <a:pt x="70" y="267"/>
                  </a:lnTo>
                  <a:lnTo>
                    <a:pt x="70" y="270"/>
                  </a:lnTo>
                  <a:lnTo>
                    <a:pt x="70" y="270"/>
                  </a:lnTo>
                  <a:lnTo>
                    <a:pt x="70" y="271"/>
                  </a:lnTo>
                  <a:lnTo>
                    <a:pt x="71" y="271"/>
                  </a:lnTo>
                  <a:lnTo>
                    <a:pt x="71" y="273"/>
                  </a:lnTo>
                  <a:lnTo>
                    <a:pt x="71" y="273"/>
                  </a:lnTo>
                  <a:lnTo>
                    <a:pt x="71" y="275"/>
                  </a:lnTo>
                  <a:lnTo>
                    <a:pt x="72" y="275"/>
                  </a:lnTo>
                  <a:lnTo>
                    <a:pt x="72" y="277"/>
                  </a:lnTo>
                  <a:lnTo>
                    <a:pt x="72" y="277"/>
                  </a:lnTo>
                  <a:lnTo>
                    <a:pt x="72" y="277"/>
                  </a:lnTo>
                  <a:lnTo>
                    <a:pt x="73" y="277"/>
                  </a:lnTo>
                  <a:lnTo>
                    <a:pt x="73" y="280"/>
                  </a:lnTo>
                  <a:lnTo>
                    <a:pt x="73" y="280"/>
                  </a:lnTo>
                  <a:lnTo>
                    <a:pt x="73" y="280"/>
                  </a:lnTo>
                  <a:lnTo>
                    <a:pt x="73" y="280"/>
                  </a:lnTo>
                  <a:lnTo>
                    <a:pt x="73" y="280"/>
                  </a:lnTo>
                  <a:lnTo>
                    <a:pt x="73" y="280"/>
                  </a:lnTo>
                  <a:lnTo>
                    <a:pt x="73" y="280"/>
                  </a:lnTo>
                  <a:lnTo>
                    <a:pt x="74" y="280"/>
                  </a:lnTo>
                  <a:lnTo>
                    <a:pt x="74" y="280"/>
                  </a:lnTo>
                  <a:lnTo>
                    <a:pt x="74" y="280"/>
                  </a:lnTo>
                  <a:lnTo>
                    <a:pt x="74" y="280"/>
                  </a:lnTo>
                  <a:lnTo>
                    <a:pt x="74" y="280"/>
                  </a:lnTo>
                  <a:lnTo>
                    <a:pt x="74" y="280"/>
                  </a:lnTo>
                  <a:lnTo>
                    <a:pt x="74" y="280"/>
                  </a:lnTo>
                  <a:lnTo>
                    <a:pt x="74" y="280"/>
                  </a:lnTo>
                  <a:lnTo>
                    <a:pt x="76" y="280"/>
                  </a:lnTo>
                  <a:lnTo>
                    <a:pt x="76" y="282"/>
                  </a:lnTo>
                  <a:lnTo>
                    <a:pt x="76" y="282"/>
                  </a:lnTo>
                  <a:lnTo>
                    <a:pt x="76" y="282"/>
                  </a:lnTo>
                  <a:lnTo>
                    <a:pt x="76" y="282"/>
                  </a:lnTo>
                  <a:lnTo>
                    <a:pt x="76" y="282"/>
                  </a:lnTo>
                  <a:lnTo>
                    <a:pt x="76" y="282"/>
                  </a:lnTo>
                  <a:lnTo>
                    <a:pt x="76" y="282"/>
                  </a:lnTo>
                  <a:lnTo>
                    <a:pt x="76" y="282"/>
                  </a:lnTo>
                  <a:lnTo>
                    <a:pt x="76" y="284"/>
                  </a:lnTo>
                  <a:lnTo>
                    <a:pt x="76" y="284"/>
                  </a:lnTo>
                  <a:lnTo>
                    <a:pt x="76" y="284"/>
                  </a:lnTo>
                  <a:lnTo>
                    <a:pt x="76" y="284"/>
                  </a:lnTo>
                  <a:lnTo>
                    <a:pt x="76" y="284"/>
                  </a:lnTo>
                  <a:lnTo>
                    <a:pt x="76" y="284"/>
                  </a:lnTo>
                  <a:lnTo>
                    <a:pt x="76" y="284"/>
                  </a:lnTo>
                  <a:lnTo>
                    <a:pt x="76" y="284"/>
                  </a:lnTo>
                  <a:lnTo>
                    <a:pt x="74" y="284"/>
                  </a:lnTo>
                  <a:lnTo>
                    <a:pt x="74" y="284"/>
                  </a:lnTo>
                  <a:lnTo>
                    <a:pt x="74" y="284"/>
                  </a:lnTo>
                  <a:lnTo>
                    <a:pt x="74" y="284"/>
                  </a:lnTo>
                  <a:lnTo>
                    <a:pt x="74" y="284"/>
                  </a:lnTo>
                  <a:lnTo>
                    <a:pt x="74" y="284"/>
                  </a:lnTo>
                  <a:lnTo>
                    <a:pt x="74" y="284"/>
                  </a:lnTo>
                  <a:lnTo>
                    <a:pt x="74" y="284"/>
                  </a:lnTo>
                  <a:lnTo>
                    <a:pt x="73" y="284"/>
                  </a:lnTo>
                  <a:lnTo>
                    <a:pt x="73" y="284"/>
                  </a:lnTo>
                  <a:lnTo>
                    <a:pt x="73" y="284"/>
                  </a:lnTo>
                  <a:lnTo>
                    <a:pt x="73" y="284"/>
                  </a:lnTo>
                  <a:lnTo>
                    <a:pt x="73" y="284"/>
                  </a:lnTo>
                  <a:lnTo>
                    <a:pt x="73" y="284"/>
                  </a:lnTo>
                  <a:lnTo>
                    <a:pt x="73" y="284"/>
                  </a:lnTo>
                  <a:lnTo>
                    <a:pt x="73" y="283"/>
                  </a:lnTo>
                  <a:lnTo>
                    <a:pt x="72" y="283"/>
                  </a:lnTo>
                  <a:lnTo>
                    <a:pt x="72" y="283"/>
                  </a:lnTo>
                  <a:lnTo>
                    <a:pt x="72" y="283"/>
                  </a:lnTo>
                  <a:lnTo>
                    <a:pt x="72" y="283"/>
                  </a:lnTo>
                  <a:lnTo>
                    <a:pt x="72" y="283"/>
                  </a:lnTo>
                  <a:lnTo>
                    <a:pt x="72" y="283"/>
                  </a:lnTo>
                  <a:lnTo>
                    <a:pt x="72" y="283"/>
                  </a:lnTo>
                  <a:lnTo>
                    <a:pt x="72" y="281"/>
                  </a:lnTo>
                  <a:lnTo>
                    <a:pt x="70" y="281"/>
                  </a:lnTo>
                  <a:lnTo>
                    <a:pt x="70" y="281"/>
                  </a:lnTo>
                  <a:lnTo>
                    <a:pt x="70" y="281"/>
                  </a:lnTo>
                  <a:lnTo>
                    <a:pt x="70" y="281"/>
                  </a:lnTo>
                  <a:lnTo>
                    <a:pt x="70" y="281"/>
                  </a:lnTo>
                  <a:lnTo>
                    <a:pt x="70" y="281"/>
                  </a:lnTo>
                  <a:lnTo>
                    <a:pt x="70" y="281"/>
                  </a:lnTo>
                  <a:lnTo>
                    <a:pt x="70" y="280"/>
                  </a:lnTo>
                  <a:lnTo>
                    <a:pt x="68" y="281"/>
                  </a:lnTo>
                  <a:lnTo>
                    <a:pt x="68" y="281"/>
                  </a:lnTo>
                  <a:lnTo>
                    <a:pt x="68" y="281"/>
                  </a:lnTo>
                  <a:lnTo>
                    <a:pt x="68" y="281"/>
                  </a:lnTo>
                  <a:lnTo>
                    <a:pt x="67" y="281"/>
                  </a:lnTo>
                  <a:lnTo>
                    <a:pt x="67" y="281"/>
                  </a:lnTo>
                  <a:lnTo>
                    <a:pt x="67" y="281"/>
                  </a:lnTo>
                  <a:lnTo>
                    <a:pt x="67" y="281"/>
                  </a:lnTo>
                  <a:lnTo>
                    <a:pt x="65" y="281"/>
                  </a:lnTo>
                  <a:lnTo>
                    <a:pt x="65" y="281"/>
                  </a:lnTo>
                  <a:lnTo>
                    <a:pt x="65" y="281"/>
                  </a:lnTo>
                  <a:lnTo>
                    <a:pt x="65" y="281"/>
                  </a:lnTo>
                  <a:lnTo>
                    <a:pt x="65" y="281"/>
                  </a:lnTo>
                  <a:lnTo>
                    <a:pt x="65" y="281"/>
                  </a:lnTo>
                  <a:lnTo>
                    <a:pt x="65" y="281"/>
                  </a:lnTo>
                  <a:lnTo>
                    <a:pt x="65" y="281"/>
                  </a:lnTo>
                  <a:lnTo>
                    <a:pt x="65" y="283"/>
                  </a:lnTo>
                  <a:lnTo>
                    <a:pt x="65" y="283"/>
                  </a:lnTo>
                  <a:lnTo>
                    <a:pt x="65" y="283"/>
                  </a:lnTo>
                  <a:lnTo>
                    <a:pt x="65" y="283"/>
                  </a:lnTo>
                  <a:lnTo>
                    <a:pt x="65" y="283"/>
                  </a:lnTo>
                  <a:lnTo>
                    <a:pt x="65" y="283"/>
                  </a:lnTo>
                  <a:lnTo>
                    <a:pt x="65" y="283"/>
                  </a:lnTo>
                  <a:lnTo>
                    <a:pt x="65" y="283"/>
                  </a:lnTo>
                  <a:lnTo>
                    <a:pt x="65" y="283"/>
                  </a:lnTo>
                  <a:lnTo>
                    <a:pt x="65" y="283"/>
                  </a:lnTo>
                  <a:lnTo>
                    <a:pt x="65" y="283"/>
                  </a:lnTo>
                  <a:lnTo>
                    <a:pt x="65" y="283"/>
                  </a:lnTo>
                  <a:lnTo>
                    <a:pt x="65" y="283"/>
                  </a:lnTo>
                  <a:lnTo>
                    <a:pt x="65" y="283"/>
                  </a:lnTo>
                  <a:lnTo>
                    <a:pt x="65" y="283"/>
                  </a:lnTo>
                  <a:lnTo>
                    <a:pt x="65" y="283"/>
                  </a:lnTo>
                  <a:lnTo>
                    <a:pt x="63" y="285"/>
                  </a:lnTo>
                  <a:lnTo>
                    <a:pt x="63" y="285"/>
                  </a:lnTo>
                  <a:lnTo>
                    <a:pt x="63" y="285"/>
                  </a:lnTo>
                  <a:lnTo>
                    <a:pt x="63" y="285"/>
                  </a:lnTo>
                  <a:lnTo>
                    <a:pt x="63" y="285"/>
                  </a:lnTo>
                  <a:lnTo>
                    <a:pt x="63" y="285"/>
                  </a:lnTo>
                  <a:lnTo>
                    <a:pt x="63" y="285"/>
                  </a:lnTo>
                  <a:lnTo>
                    <a:pt x="63" y="285"/>
                  </a:lnTo>
                  <a:lnTo>
                    <a:pt x="63" y="285"/>
                  </a:lnTo>
                  <a:lnTo>
                    <a:pt x="63" y="285"/>
                  </a:lnTo>
                  <a:lnTo>
                    <a:pt x="63" y="285"/>
                  </a:lnTo>
                  <a:lnTo>
                    <a:pt x="63" y="285"/>
                  </a:lnTo>
                  <a:lnTo>
                    <a:pt x="63" y="285"/>
                  </a:lnTo>
                  <a:lnTo>
                    <a:pt x="63" y="285"/>
                  </a:lnTo>
                  <a:lnTo>
                    <a:pt x="63" y="285"/>
                  </a:lnTo>
                  <a:lnTo>
                    <a:pt x="63" y="285"/>
                  </a:lnTo>
                  <a:lnTo>
                    <a:pt x="62" y="286"/>
                  </a:lnTo>
                  <a:lnTo>
                    <a:pt x="62" y="286"/>
                  </a:lnTo>
                  <a:lnTo>
                    <a:pt x="62" y="286"/>
                  </a:lnTo>
                  <a:lnTo>
                    <a:pt x="62" y="286"/>
                  </a:lnTo>
                  <a:lnTo>
                    <a:pt x="62" y="286"/>
                  </a:lnTo>
                  <a:lnTo>
                    <a:pt x="62" y="286"/>
                  </a:lnTo>
                  <a:lnTo>
                    <a:pt x="62" y="286"/>
                  </a:lnTo>
                  <a:lnTo>
                    <a:pt x="62" y="286"/>
                  </a:lnTo>
                  <a:lnTo>
                    <a:pt x="62" y="286"/>
                  </a:lnTo>
                  <a:lnTo>
                    <a:pt x="62" y="286"/>
                  </a:lnTo>
                  <a:lnTo>
                    <a:pt x="62" y="286"/>
                  </a:lnTo>
                  <a:lnTo>
                    <a:pt x="62" y="286"/>
                  </a:lnTo>
                  <a:lnTo>
                    <a:pt x="62" y="286"/>
                  </a:lnTo>
                  <a:lnTo>
                    <a:pt x="62" y="286"/>
                  </a:lnTo>
                  <a:lnTo>
                    <a:pt x="62" y="286"/>
                  </a:lnTo>
                  <a:lnTo>
                    <a:pt x="62" y="286"/>
                  </a:lnTo>
                  <a:lnTo>
                    <a:pt x="59" y="288"/>
                  </a:lnTo>
                  <a:lnTo>
                    <a:pt x="59" y="288"/>
                  </a:lnTo>
                  <a:lnTo>
                    <a:pt x="59" y="288"/>
                  </a:lnTo>
                  <a:lnTo>
                    <a:pt x="59" y="288"/>
                  </a:lnTo>
                  <a:lnTo>
                    <a:pt x="59" y="288"/>
                  </a:lnTo>
                  <a:lnTo>
                    <a:pt x="59" y="288"/>
                  </a:lnTo>
                  <a:lnTo>
                    <a:pt x="59" y="288"/>
                  </a:lnTo>
                  <a:lnTo>
                    <a:pt x="59" y="288"/>
                  </a:lnTo>
                  <a:lnTo>
                    <a:pt x="58" y="288"/>
                  </a:lnTo>
                  <a:lnTo>
                    <a:pt x="58" y="288"/>
                  </a:lnTo>
                  <a:lnTo>
                    <a:pt x="58" y="288"/>
                  </a:lnTo>
                  <a:lnTo>
                    <a:pt x="58" y="288"/>
                  </a:lnTo>
                  <a:lnTo>
                    <a:pt x="58" y="288"/>
                  </a:lnTo>
                  <a:lnTo>
                    <a:pt x="58" y="288"/>
                  </a:lnTo>
                  <a:lnTo>
                    <a:pt x="58" y="288"/>
                  </a:lnTo>
                  <a:lnTo>
                    <a:pt x="58" y="287"/>
                  </a:lnTo>
                  <a:lnTo>
                    <a:pt x="57" y="287"/>
                  </a:lnTo>
                  <a:lnTo>
                    <a:pt x="57" y="287"/>
                  </a:lnTo>
                  <a:lnTo>
                    <a:pt x="57" y="287"/>
                  </a:lnTo>
                  <a:lnTo>
                    <a:pt x="57" y="287"/>
                  </a:lnTo>
                  <a:lnTo>
                    <a:pt x="57" y="287"/>
                  </a:lnTo>
                  <a:lnTo>
                    <a:pt x="57" y="287"/>
                  </a:lnTo>
                  <a:lnTo>
                    <a:pt x="57" y="287"/>
                  </a:lnTo>
                  <a:lnTo>
                    <a:pt x="57" y="287"/>
                  </a:lnTo>
                  <a:lnTo>
                    <a:pt x="57" y="287"/>
                  </a:lnTo>
                  <a:lnTo>
                    <a:pt x="57" y="287"/>
                  </a:lnTo>
                  <a:lnTo>
                    <a:pt x="57" y="287"/>
                  </a:lnTo>
                  <a:lnTo>
                    <a:pt x="57" y="287"/>
                  </a:lnTo>
                  <a:lnTo>
                    <a:pt x="57" y="287"/>
                  </a:lnTo>
                  <a:lnTo>
                    <a:pt x="57" y="287"/>
                  </a:lnTo>
                  <a:lnTo>
                    <a:pt x="57" y="287"/>
                  </a:lnTo>
                  <a:lnTo>
                    <a:pt x="57" y="286"/>
                  </a:lnTo>
                  <a:lnTo>
                    <a:pt x="57" y="286"/>
                  </a:lnTo>
                  <a:lnTo>
                    <a:pt x="57" y="286"/>
                  </a:lnTo>
                  <a:lnTo>
                    <a:pt x="57" y="286"/>
                  </a:lnTo>
                  <a:lnTo>
                    <a:pt x="57" y="285"/>
                  </a:lnTo>
                  <a:lnTo>
                    <a:pt x="57" y="285"/>
                  </a:lnTo>
                  <a:lnTo>
                    <a:pt x="57" y="285"/>
                  </a:lnTo>
                  <a:lnTo>
                    <a:pt x="57" y="285"/>
                  </a:lnTo>
                  <a:lnTo>
                    <a:pt x="57" y="282"/>
                  </a:lnTo>
                  <a:lnTo>
                    <a:pt x="57" y="282"/>
                  </a:lnTo>
                  <a:lnTo>
                    <a:pt x="57" y="282"/>
                  </a:lnTo>
                  <a:lnTo>
                    <a:pt x="57" y="282"/>
                  </a:lnTo>
                  <a:lnTo>
                    <a:pt x="57" y="281"/>
                  </a:lnTo>
                  <a:lnTo>
                    <a:pt x="57" y="281"/>
                  </a:lnTo>
                  <a:lnTo>
                    <a:pt x="57" y="281"/>
                  </a:lnTo>
                  <a:lnTo>
                    <a:pt x="57" y="281"/>
                  </a:lnTo>
                  <a:lnTo>
                    <a:pt x="57" y="279"/>
                  </a:lnTo>
                  <a:lnTo>
                    <a:pt x="55" y="279"/>
                  </a:lnTo>
                  <a:lnTo>
                    <a:pt x="55" y="279"/>
                  </a:lnTo>
                  <a:lnTo>
                    <a:pt x="55" y="279"/>
                  </a:lnTo>
                  <a:lnTo>
                    <a:pt x="55" y="279"/>
                  </a:lnTo>
                  <a:lnTo>
                    <a:pt x="54" y="279"/>
                  </a:lnTo>
                  <a:lnTo>
                    <a:pt x="54" y="279"/>
                  </a:lnTo>
                  <a:lnTo>
                    <a:pt x="54" y="279"/>
                  </a:lnTo>
                  <a:lnTo>
                    <a:pt x="54" y="278"/>
                  </a:lnTo>
                  <a:lnTo>
                    <a:pt x="54" y="278"/>
                  </a:lnTo>
                  <a:lnTo>
                    <a:pt x="54" y="278"/>
                  </a:lnTo>
                  <a:lnTo>
                    <a:pt x="54" y="278"/>
                  </a:lnTo>
                  <a:lnTo>
                    <a:pt x="54" y="278"/>
                  </a:lnTo>
                  <a:lnTo>
                    <a:pt x="54" y="278"/>
                  </a:lnTo>
                  <a:lnTo>
                    <a:pt x="54" y="278"/>
                  </a:lnTo>
                  <a:lnTo>
                    <a:pt x="54" y="278"/>
                  </a:lnTo>
                  <a:lnTo>
                    <a:pt x="54" y="276"/>
                  </a:lnTo>
                  <a:lnTo>
                    <a:pt x="52" y="276"/>
                  </a:lnTo>
                  <a:lnTo>
                    <a:pt x="52" y="276"/>
                  </a:lnTo>
                  <a:lnTo>
                    <a:pt x="52" y="276"/>
                  </a:lnTo>
                  <a:lnTo>
                    <a:pt x="52" y="274"/>
                  </a:lnTo>
                  <a:lnTo>
                    <a:pt x="52" y="274"/>
                  </a:lnTo>
                  <a:lnTo>
                    <a:pt x="52" y="274"/>
                  </a:lnTo>
                  <a:lnTo>
                    <a:pt x="52" y="274"/>
                  </a:lnTo>
                  <a:lnTo>
                    <a:pt x="52" y="272"/>
                  </a:lnTo>
                  <a:lnTo>
                    <a:pt x="52" y="272"/>
                  </a:lnTo>
                  <a:lnTo>
                    <a:pt x="52" y="272"/>
                  </a:lnTo>
                  <a:lnTo>
                    <a:pt x="52" y="272"/>
                  </a:lnTo>
                  <a:lnTo>
                    <a:pt x="52" y="270"/>
                  </a:lnTo>
                  <a:lnTo>
                    <a:pt x="52" y="270"/>
                  </a:lnTo>
                  <a:lnTo>
                    <a:pt x="52" y="268"/>
                  </a:lnTo>
                  <a:lnTo>
                    <a:pt x="52" y="268"/>
                  </a:lnTo>
                  <a:lnTo>
                    <a:pt x="52" y="266"/>
                  </a:lnTo>
                  <a:lnTo>
                    <a:pt x="52" y="266"/>
                  </a:lnTo>
                  <a:lnTo>
                    <a:pt x="52" y="266"/>
                  </a:lnTo>
                  <a:lnTo>
                    <a:pt x="52" y="266"/>
                  </a:lnTo>
                  <a:lnTo>
                    <a:pt x="52" y="266"/>
                  </a:lnTo>
                  <a:lnTo>
                    <a:pt x="52" y="266"/>
                  </a:lnTo>
                  <a:lnTo>
                    <a:pt x="52" y="266"/>
                  </a:lnTo>
                  <a:lnTo>
                    <a:pt x="52" y="266"/>
                  </a:lnTo>
                  <a:lnTo>
                    <a:pt x="52" y="264"/>
                  </a:lnTo>
                  <a:lnTo>
                    <a:pt x="51" y="264"/>
                  </a:lnTo>
                  <a:lnTo>
                    <a:pt x="51" y="264"/>
                  </a:lnTo>
                  <a:lnTo>
                    <a:pt x="51" y="264"/>
                  </a:lnTo>
                  <a:lnTo>
                    <a:pt x="51" y="262"/>
                  </a:lnTo>
                  <a:lnTo>
                    <a:pt x="51" y="262"/>
                  </a:lnTo>
                  <a:lnTo>
                    <a:pt x="51" y="262"/>
                  </a:lnTo>
                  <a:lnTo>
                    <a:pt x="51" y="262"/>
                  </a:lnTo>
                  <a:lnTo>
                    <a:pt x="51" y="260"/>
                  </a:lnTo>
                  <a:lnTo>
                    <a:pt x="49" y="260"/>
                  </a:lnTo>
                  <a:lnTo>
                    <a:pt x="49" y="260"/>
                  </a:lnTo>
                  <a:lnTo>
                    <a:pt x="49" y="260"/>
                  </a:lnTo>
                  <a:lnTo>
                    <a:pt x="49" y="260"/>
                  </a:lnTo>
                  <a:lnTo>
                    <a:pt x="48" y="260"/>
                  </a:lnTo>
                  <a:lnTo>
                    <a:pt x="48" y="260"/>
                  </a:lnTo>
                  <a:lnTo>
                    <a:pt x="48" y="260"/>
                  </a:lnTo>
                  <a:lnTo>
                    <a:pt x="48" y="258"/>
                  </a:lnTo>
                  <a:lnTo>
                    <a:pt x="46" y="258"/>
                  </a:lnTo>
                  <a:lnTo>
                    <a:pt x="46" y="258"/>
                  </a:lnTo>
                  <a:lnTo>
                    <a:pt x="46" y="258"/>
                  </a:lnTo>
                  <a:lnTo>
                    <a:pt x="46" y="258"/>
                  </a:lnTo>
                  <a:lnTo>
                    <a:pt x="46" y="258"/>
                  </a:lnTo>
                  <a:lnTo>
                    <a:pt x="46" y="258"/>
                  </a:lnTo>
                  <a:lnTo>
                    <a:pt x="46" y="258"/>
                  </a:lnTo>
                  <a:lnTo>
                    <a:pt x="46" y="256"/>
                  </a:lnTo>
                  <a:lnTo>
                    <a:pt x="44" y="256"/>
                  </a:lnTo>
                  <a:lnTo>
                    <a:pt x="44" y="256"/>
                  </a:lnTo>
                  <a:lnTo>
                    <a:pt x="43" y="256"/>
                  </a:lnTo>
                  <a:lnTo>
                    <a:pt x="43" y="256"/>
                  </a:lnTo>
                  <a:lnTo>
                    <a:pt x="40" y="256"/>
                  </a:lnTo>
                  <a:lnTo>
                    <a:pt x="40" y="256"/>
                  </a:lnTo>
                  <a:lnTo>
                    <a:pt x="40" y="256"/>
                  </a:lnTo>
                  <a:lnTo>
                    <a:pt x="40" y="254"/>
                  </a:lnTo>
                  <a:lnTo>
                    <a:pt x="38" y="254"/>
                  </a:lnTo>
                  <a:lnTo>
                    <a:pt x="38" y="254"/>
                  </a:lnTo>
                  <a:lnTo>
                    <a:pt x="38" y="254"/>
                  </a:lnTo>
                  <a:lnTo>
                    <a:pt x="38" y="254"/>
                  </a:lnTo>
                  <a:lnTo>
                    <a:pt x="36" y="254"/>
                  </a:lnTo>
                  <a:lnTo>
                    <a:pt x="36" y="254"/>
                  </a:lnTo>
                  <a:lnTo>
                    <a:pt x="36" y="254"/>
                  </a:lnTo>
                  <a:lnTo>
                    <a:pt x="36" y="252"/>
                  </a:lnTo>
                  <a:lnTo>
                    <a:pt x="34" y="252"/>
                  </a:lnTo>
                  <a:lnTo>
                    <a:pt x="34" y="252"/>
                  </a:lnTo>
                  <a:lnTo>
                    <a:pt x="34" y="252"/>
                  </a:lnTo>
                  <a:lnTo>
                    <a:pt x="34" y="252"/>
                  </a:lnTo>
                  <a:lnTo>
                    <a:pt x="34" y="252"/>
                  </a:lnTo>
                  <a:lnTo>
                    <a:pt x="34" y="252"/>
                  </a:lnTo>
                  <a:lnTo>
                    <a:pt x="34" y="252"/>
                  </a:lnTo>
                  <a:lnTo>
                    <a:pt x="34" y="251"/>
                  </a:lnTo>
                  <a:lnTo>
                    <a:pt x="33" y="251"/>
                  </a:lnTo>
                  <a:lnTo>
                    <a:pt x="33" y="251"/>
                  </a:lnTo>
                  <a:lnTo>
                    <a:pt x="33" y="251"/>
                  </a:lnTo>
                  <a:lnTo>
                    <a:pt x="33" y="251"/>
                  </a:lnTo>
                  <a:lnTo>
                    <a:pt x="33" y="251"/>
                  </a:lnTo>
                  <a:lnTo>
                    <a:pt x="33" y="251"/>
                  </a:lnTo>
                  <a:lnTo>
                    <a:pt x="33" y="251"/>
                  </a:lnTo>
                  <a:lnTo>
                    <a:pt x="33" y="250"/>
                  </a:lnTo>
                  <a:lnTo>
                    <a:pt x="31" y="250"/>
                  </a:lnTo>
                  <a:lnTo>
                    <a:pt x="31" y="250"/>
                  </a:lnTo>
                  <a:lnTo>
                    <a:pt x="31" y="250"/>
                  </a:lnTo>
                  <a:lnTo>
                    <a:pt x="31" y="248"/>
                  </a:lnTo>
                  <a:lnTo>
                    <a:pt x="29" y="248"/>
                  </a:lnTo>
                  <a:lnTo>
                    <a:pt x="29" y="248"/>
                  </a:lnTo>
                  <a:lnTo>
                    <a:pt x="29" y="248"/>
                  </a:lnTo>
                  <a:lnTo>
                    <a:pt x="29" y="246"/>
                  </a:lnTo>
                  <a:lnTo>
                    <a:pt x="28" y="246"/>
                  </a:lnTo>
                  <a:lnTo>
                    <a:pt x="28" y="246"/>
                  </a:lnTo>
                  <a:lnTo>
                    <a:pt x="28" y="246"/>
                  </a:lnTo>
                  <a:lnTo>
                    <a:pt x="28" y="243"/>
                  </a:lnTo>
                  <a:lnTo>
                    <a:pt x="28" y="243"/>
                  </a:lnTo>
                  <a:lnTo>
                    <a:pt x="28" y="242"/>
                  </a:lnTo>
                  <a:lnTo>
                    <a:pt x="28" y="242"/>
                  </a:lnTo>
                  <a:lnTo>
                    <a:pt x="28" y="240"/>
                  </a:lnTo>
                  <a:lnTo>
                    <a:pt x="28" y="240"/>
                  </a:lnTo>
                  <a:lnTo>
                    <a:pt x="28" y="240"/>
                  </a:lnTo>
                  <a:lnTo>
                    <a:pt x="28" y="240"/>
                  </a:lnTo>
                  <a:lnTo>
                    <a:pt x="28" y="240"/>
                  </a:lnTo>
                  <a:lnTo>
                    <a:pt x="28" y="240"/>
                  </a:lnTo>
                  <a:lnTo>
                    <a:pt x="28" y="240"/>
                  </a:lnTo>
                  <a:lnTo>
                    <a:pt x="28" y="240"/>
                  </a:lnTo>
                  <a:lnTo>
                    <a:pt x="28" y="240"/>
                  </a:lnTo>
                  <a:lnTo>
                    <a:pt x="28" y="240"/>
                  </a:lnTo>
                  <a:lnTo>
                    <a:pt x="28" y="240"/>
                  </a:lnTo>
                  <a:lnTo>
                    <a:pt x="28" y="240"/>
                  </a:lnTo>
                  <a:lnTo>
                    <a:pt x="28" y="240"/>
                  </a:lnTo>
                  <a:lnTo>
                    <a:pt x="28" y="240"/>
                  </a:lnTo>
                  <a:lnTo>
                    <a:pt x="28" y="240"/>
                  </a:lnTo>
                  <a:lnTo>
                    <a:pt x="28" y="240"/>
                  </a:lnTo>
                  <a:lnTo>
                    <a:pt x="30" y="238"/>
                  </a:lnTo>
                  <a:lnTo>
                    <a:pt x="28" y="238"/>
                  </a:lnTo>
                  <a:lnTo>
                    <a:pt x="28" y="238"/>
                  </a:lnTo>
                  <a:lnTo>
                    <a:pt x="28" y="238"/>
                  </a:lnTo>
                  <a:lnTo>
                    <a:pt x="28" y="238"/>
                  </a:lnTo>
                  <a:lnTo>
                    <a:pt x="27" y="238"/>
                  </a:lnTo>
                  <a:lnTo>
                    <a:pt x="27" y="238"/>
                  </a:lnTo>
                  <a:lnTo>
                    <a:pt x="27" y="238"/>
                  </a:lnTo>
                  <a:lnTo>
                    <a:pt x="27" y="236"/>
                  </a:lnTo>
                  <a:lnTo>
                    <a:pt x="25" y="236"/>
                  </a:lnTo>
                  <a:lnTo>
                    <a:pt x="25" y="236"/>
                  </a:lnTo>
                  <a:lnTo>
                    <a:pt x="25" y="236"/>
                  </a:lnTo>
                  <a:lnTo>
                    <a:pt x="25" y="234"/>
                  </a:lnTo>
                  <a:lnTo>
                    <a:pt x="25" y="234"/>
                  </a:lnTo>
                  <a:lnTo>
                    <a:pt x="25" y="234"/>
                  </a:lnTo>
                  <a:lnTo>
                    <a:pt x="25" y="234"/>
                  </a:lnTo>
                  <a:lnTo>
                    <a:pt x="25" y="232"/>
                  </a:lnTo>
                  <a:lnTo>
                    <a:pt x="23" y="232"/>
                  </a:lnTo>
                  <a:lnTo>
                    <a:pt x="23" y="232"/>
                  </a:lnTo>
                  <a:lnTo>
                    <a:pt x="23" y="232"/>
                  </a:lnTo>
                  <a:lnTo>
                    <a:pt x="23" y="232"/>
                  </a:lnTo>
                  <a:lnTo>
                    <a:pt x="23" y="232"/>
                  </a:lnTo>
                  <a:lnTo>
                    <a:pt x="23" y="232"/>
                  </a:lnTo>
                  <a:lnTo>
                    <a:pt x="23" y="232"/>
                  </a:lnTo>
                  <a:lnTo>
                    <a:pt x="23" y="232"/>
                  </a:lnTo>
                  <a:lnTo>
                    <a:pt x="21" y="232"/>
                  </a:lnTo>
                  <a:lnTo>
                    <a:pt x="21" y="232"/>
                  </a:lnTo>
                  <a:lnTo>
                    <a:pt x="21" y="232"/>
                  </a:lnTo>
                  <a:lnTo>
                    <a:pt x="21" y="232"/>
                  </a:lnTo>
                  <a:lnTo>
                    <a:pt x="21" y="232"/>
                  </a:lnTo>
                  <a:lnTo>
                    <a:pt x="21" y="232"/>
                  </a:lnTo>
                  <a:lnTo>
                    <a:pt x="21" y="232"/>
                  </a:lnTo>
                  <a:lnTo>
                    <a:pt x="21" y="230"/>
                  </a:lnTo>
                  <a:lnTo>
                    <a:pt x="19" y="230"/>
                  </a:lnTo>
                  <a:lnTo>
                    <a:pt x="19" y="230"/>
                  </a:lnTo>
                  <a:lnTo>
                    <a:pt x="19" y="230"/>
                  </a:lnTo>
                  <a:lnTo>
                    <a:pt x="19" y="229"/>
                  </a:lnTo>
                  <a:lnTo>
                    <a:pt x="19" y="229"/>
                  </a:lnTo>
                  <a:lnTo>
                    <a:pt x="19" y="229"/>
                  </a:lnTo>
                  <a:lnTo>
                    <a:pt x="19" y="229"/>
                  </a:lnTo>
                  <a:lnTo>
                    <a:pt x="19" y="227"/>
                  </a:lnTo>
                  <a:lnTo>
                    <a:pt x="19" y="227"/>
                  </a:lnTo>
                  <a:lnTo>
                    <a:pt x="19" y="227"/>
                  </a:lnTo>
                  <a:lnTo>
                    <a:pt x="19" y="227"/>
                  </a:lnTo>
                  <a:lnTo>
                    <a:pt x="19" y="225"/>
                  </a:lnTo>
                  <a:lnTo>
                    <a:pt x="19" y="225"/>
                  </a:lnTo>
                  <a:lnTo>
                    <a:pt x="19" y="225"/>
                  </a:lnTo>
                  <a:lnTo>
                    <a:pt x="19" y="225"/>
                  </a:lnTo>
                  <a:lnTo>
                    <a:pt x="19" y="223"/>
                  </a:lnTo>
                  <a:lnTo>
                    <a:pt x="17" y="223"/>
                  </a:lnTo>
                  <a:lnTo>
                    <a:pt x="17" y="223"/>
                  </a:lnTo>
                  <a:lnTo>
                    <a:pt x="17" y="223"/>
                  </a:lnTo>
                  <a:lnTo>
                    <a:pt x="17" y="221"/>
                  </a:lnTo>
                  <a:lnTo>
                    <a:pt x="15" y="221"/>
                  </a:lnTo>
                  <a:lnTo>
                    <a:pt x="15" y="219"/>
                  </a:lnTo>
                  <a:lnTo>
                    <a:pt x="15" y="219"/>
                  </a:lnTo>
                  <a:lnTo>
                    <a:pt x="15" y="217"/>
                  </a:lnTo>
                  <a:lnTo>
                    <a:pt x="13" y="217"/>
                  </a:lnTo>
                  <a:lnTo>
                    <a:pt x="13" y="217"/>
                  </a:lnTo>
                  <a:lnTo>
                    <a:pt x="13" y="217"/>
                  </a:lnTo>
                  <a:lnTo>
                    <a:pt x="13" y="215"/>
                  </a:lnTo>
                  <a:lnTo>
                    <a:pt x="13" y="215"/>
                  </a:lnTo>
                  <a:lnTo>
                    <a:pt x="13" y="213"/>
                  </a:lnTo>
                  <a:lnTo>
                    <a:pt x="13" y="213"/>
                  </a:lnTo>
                  <a:lnTo>
                    <a:pt x="13" y="211"/>
                  </a:lnTo>
                  <a:lnTo>
                    <a:pt x="11" y="211"/>
                  </a:lnTo>
                  <a:lnTo>
                    <a:pt x="11" y="211"/>
                  </a:lnTo>
                  <a:lnTo>
                    <a:pt x="11" y="211"/>
                  </a:lnTo>
                  <a:lnTo>
                    <a:pt x="11" y="211"/>
                  </a:lnTo>
                  <a:lnTo>
                    <a:pt x="11" y="211"/>
                  </a:lnTo>
                  <a:lnTo>
                    <a:pt x="11" y="211"/>
                  </a:lnTo>
                  <a:lnTo>
                    <a:pt x="11" y="211"/>
                  </a:lnTo>
                  <a:lnTo>
                    <a:pt x="11" y="211"/>
                  </a:lnTo>
                  <a:lnTo>
                    <a:pt x="10" y="211"/>
                  </a:lnTo>
                  <a:lnTo>
                    <a:pt x="10" y="211"/>
                  </a:lnTo>
                  <a:lnTo>
                    <a:pt x="10" y="211"/>
                  </a:lnTo>
                  <a:lnTo>
                    <a:pt x="10" y="211"/>
                  </a:lnTo>
                  <a:lnTo>
                    <a:pt x="10" y="211"/>
                  </a:lnTo>
                  <a:lnTo>
                    <a:pt x="10" y="211"/>
                  </a:lnTo>
                  <a:lnTo>
                    <a:pt x="10" y="211"/>
                  </a:lnTo>
                  <a:lnTo>
                    <a:pt x="10" y="209"/>
                  </a:lnTo>
                  <a:lnTo>
                    <a:pt x="8" y="209"/>
                  </a:lnTo>
                  <a:lnTo>
                    <a:pt x="8" y="207"/>
                  </a:lnTo>
                  <a:lnTo>
                    <a:pt x="8" y="207"/>
                  </a:lnTo>
                  <a:lnTo>
                    <a:pt x="8" y="205"/>
                  </a:lnTo>
                  <a:lnTo>
                    <a:pt x="6" y="205"/>
                  </a:lnTo>
                  <a:lnTo>
                    <a:pt x="6" y="203"/>
                  </a:lnTo>
                  <a:lnTo>
                    <a:pt x="6" y="203"/>
                  </a:lnTo>
                  <a:lnTo>
                    <a:pt x="6" y="201"/>
                  </a:lnTo>
                  <a:lnTo>
                    <a:pt x="5" y="201"/>
                  </a:lnTo>
                  <a:lnTo>
                    <a:pt x="5" y="199"/>
                  </a:lnTo>
                  <a:lnTo>
                    <a:pt x="5" y="199"/>
                  </a:lnTo>
                  <a:lnTo>
                    <a:pt x="5" y="197"/>
                  </a:lnTo>
                  <a:lnTo>
                    <a:pt x="5" y="197"/>
                  </a:lnTo>
                  <a:lnTo>
                    <a:pt x="5" y="195"/>
                  </a:lnTo>
                  <a:lnTo>
                    <a:pt x="5" y="193"/>
                  </a:lnTo>
                  <a:lnTo>
                    <a:pt x="8" y="191"/>
                  </a:lnTo>
                  <a:lnTo>
                    <a:pt x="7" y="191"/>
                  </a:lnTo>
                  <a:lnTo>
                    <a:pt x="7" y="191"/>
                  </a:lnTo>
                  <a:lnTo>
                    <a:pt x="7" y="191"/>
                  </a:lnTo>
                  <a:lnTo>
                    <a:pt x="7" y="190"/>
                  </a:lnTo>
                  <a:lnTo>
                    <a:pt x="7" y="190"/>
                  </a:lnTo>
                  <a:lnTo>
                    <a:pt x="7" y="190"/>
                  </a:lnTo>
                  <a:lnTo>
                    <a:pt x="7" y="190"/>
                  </a:lnTo>
                  <a:lnTo>
                    <a:pt x="7" y="188"/>
                  </a:lnTo>
                  <a:lnTo>
                    <a:pt x="7" y="188"/>
                  </a:lnTo>
                  <a:lnTo>
                    <a:pt x="7" y="188"/>
                  </a:lnTo>
                  <a:lnTo>
                    <a:pt x="7" y="188"/>
                  </a:lnTo>
                  <a:lnTo>
                    <a:pt x="7" y="185"/>
                  </a:lnTo>
                  <a:lnTo>
                    <a:pt x="7" y="185"/>
                  </a:lnTo>
                  <a:lnTo>
                    <a:pt x="7" y="185"/>
                  </a:lnTo>
                  <a:lnTo>
                    <a:pt x="7" y="185"/>
                  </a:lnTo>
                  <a:lnTo>
                    <a:pt x="9" y="183"/>
                  </a:lnTo>
                  <a:lnTo>
                    <a:pt x="9" y="183"/>
                  </a:lnTo>
                  <a:lnTo>
                    <a:pt x="9" y="183"/>
                  </a:lnTo>
                  <a:lnTo>
                    <a:pt x="9" y="183"/>
                  </a:lnTo>
                  <a:lnTo>
                    <a:pt x="9" y="183"/>
                  </a:lnTo>
                  <a:lnTo>
                    <a:pt x="9" y="183"/>
                  </a:lnTo>
                  <a:lnTo>
                    <a:pt x="9" y="183"/>
                  </a:lnTo>
                  <a:lnTo>
                    <a:pt x="9" y="183"/>
                  </a:lnTo>
                  <a:lnTo>
                    <a:pt x="9" y="183"/>
                  </a:lnTo>
                  <a:lnTo>
                    <a:pt x="9" y="183"/>
                  </a:lnTo>
                  <a:lnTo>
                    <a:pt x="9" y="183"/>
                  </a:lnTo>
                  <a:lnTo>
                    <a:pt x="9" y="183"/>
                  </a:lnTo>
                  <a:lnTo>
                    <a:pt x="9" y="183"/>
                  </a:lnTo>
                  <a:lnTo>
                    <a:pt x="9" y="183"/>
                  </a:lnTo>
                  <a:lnTo>
                    <a:pt x="9" y="183"/>
                  </a:lnTo>
                  <a:lnTo>
                    <a:pt x="9" y="183"/>
                  </a:lnTo>
                  <a:lnTo>
                    <a:pt x="9" y="182"/>
                  </a:lnTo>
                  <a:lnTo>
                    <a:pt x="9" y="182"/>
                  </a:lnTo>
                  <a:lnTo>
                    <a:pt x="9" y="182"/>
                  </a:lnTo>
                  <a:lnTo>
                    <a:pt x="9" y="182"/>
                  </a:lnTo>
                  <a:lnTo>
                    <a:pt x="9" y="182"/>
                  </a:lnTo>
                  <a:lnTo>
                    <a:pt x="9" y="182"/>
                  </a:lnTo>
                  <a:lnTo>
                    <a:pt x="9" y="182"/>
                  </a:lnTo>
                  <a:lnTo>
                    <a:pt x="9" y="182"/>
                  </a:lnTo>
                  <a:lnTo>
                    <a:pt x="9" y="180"/>
                  </a:lnTo>
                  <a:lnTo>
                    <a:pt x="9" y="180"/>
                  </a:lnTo>
                  <a:lnTo>
                    <a:pt x="9" y="180"/>
                  </a:lnTo>
                  <a:lnTo>
                    <a:pt x="9" y="180"/>
                  </a:lnTo>
                  <a:lnTo>
                    <a:pt x="9" y="178"/>
                  </a:lnTo>
                  <a:lnTo>
                    <a:pt x="9" y="178"/>
                  </a:lnTo>
                  <a:lnTo>
                    <a:pt x="9" y="178"/>
                  </a:lnTo>
                  <a:lnTo>
                    <a:pt x="9" y="178"/>
                  </a:lnTo>
                  <a:lnTo>
                    <a:pt x="9" y="176"/>
                  </a:lnTo>
                  <a:lnTo>
                    <a:pt x="7" y="176"/>
                  </a:lnTo>
                  <a:lnTo>
                    <a:pt x="7" y="176"/>
                  </a:lnTo>
                  <a:lnTo>
                    <a:pt x="7" y="176"/>
                  </a:lnTo>
                  <a:lnTo>
                    <a:pt x="7" y="176"/>
                  </a:lnTo>
                  <a:lnTo>
                    <a:pt x="6" y="176"/>
                  </a:lnTo>
                  <a:lnTo>
                    <a:pt x="6" y="176"/>
                  </a:lnTo>
                  <a:lnTo>
                    <a:pt x="6" y="176"/>
                  </a:lnTo>
                  <a:lnTo>
                    <a:pt x="6" y="174"/>
                  </a:lnTo>
                  <a:lnTo>
                    <a:pt x="5" y="174"/>
                  </a:lnTo>
                  <a:lnTo>
                    <a:pt x="5" y="174"/>
                  </a:lnTo>
                  <a:lnTo>
                    <a:pt x="5" y="174"/>
                  </a:lnTo>
                  <a:lnTo>
                    <a:pt x="5" y="173"/>
                  </a:lnTo>
                  <a:lnTo>
                    <a:pt x="5" y="173"/>
                  </a:lnTo>
                  <a:lnTo>
                    <a:pt x="5" y="173"/>
                  </a:lnTo>
                  <a:lnTo>
                    <a:pt x="5" y="173"/>
                  </a:lnTo>
                  <a:lnTo>
                    <a:pt x="5" y="171"/>
                  </a:lnTo>
                  <a:lnTo>
                    <a:pt x="4" y="171"/>
                  </a:lnTo>
                  <a:lnTo>
                    <a:pt x="4" y="171"/>
                  </a:lnTo>
                  <a:lnTo>
                    <a:pt x="4" y="171"/>
                  </a:lnTo>
                  <a:lnTo>
                    <a:pt x="4" y="171"/>
                  </a:lnTo>
                  <a:lnTo>
                    <a:pt x="4" y="171"/>
                  </a:lnTo>
                  <a:lnTo>
                    <a:pt x="4" y="171"/>
                  </a:lnTo>
                  <a:lnTo>
                    <a:pt x="4" y="171"/>
                  </a:lnTo>
                  <a:lnTo>
                    <a:pt x="4" y="171"/>
                  </a:lnTo>
                  <a:lnTo>
                    <a:pt x="4" y="171"/>
                  </a:lnTo>
                  <a:lnTo>
                    <a:pt x="4" y="171"/>
                  </a:lnTo>
                  <a:lnTo>
                    <a:pt x="4" y="171"/>
                  </a:lnTo>
                  <a:lnTo>
                    <a:pt x="4" y="171"/>
                  </a:lnTo>
                  <a:lnTo>
                    <a:pt x="4" y="171"/>
                  </a:lnTo>
                  <a:lnTo>
                    <a:pt x="4" y="171"/>
                  </a:lnTo>
                  <a:lnTo>
                    <a:pt x="4" y="171"/>
                  </a:lnTo>
                  <a:lnTo>
                    <a:pt x="4" y="171"/>
                  </a:lnTo>
                  <a:lnTo>
                    <a:pt x="2" y="171"/>
                  </a:lnTo>
                  <a:lnTo>
                    <a:pt x="2" y="171"/>
                  </a:lnTo>
                  <a:lnTo>
                    <a:pt x="2" y="171"/>
                  </a:lnTo>
                  <a:lnTo>
                    <a:pt x="2" y="169"/>
                  </a:lnTo>
                  <a:lnTo>
                    <a:pt x="1" y="169"/>
                  </a:lnTo>
                  <a:lnTo>
                    <a:pt x="1" y="166"/>
                  </a:lnTo>
                  <a:lnTo>
                    <a:pt x="1" y="166"/>
                  </a:lnTo>
                  <a:lnTo>
                    <a:pt x="1" y="164"/>
                  </a:lnTo>
                  <a:lnTo>
                    <a:pt x="0" y="164"/>
                  </a:lnTo>
                  <a:lnTo>
                    <a:pt x="0" y="164"/>
                  </a:lnTo>
                  <a:lnTo>
                    <a:pt x="0" y="164"/>
                  </a:lnTo>
                  <a:lnTo>
                    <a:pt x="0" y="162"/>
                  </a:lnTo>
                  <a:lnTo>
                    <a:pt x="0" y="162"/>
                  </a:lnTo>
                  <a:lnTo>
                    <a:pt x="0" y="160"/>
                  </a:lnTo>
                  <a:lnTo>
                    <a:pt x="0" y="160"/>
                  </a:lnTo>
                  <a:lnTo>
                    <a:pt x="0" y="158"/>
                  </a:lnTo>
                  <a:lnTo>
                    <a:pt x="0" y="158"/>
                  </a:lnTo>
                  <a:lnTo>
                    <a:pt x="0" y="158"/>
                  </a:lnTo>
                  <a:lnTo>
                    <a:pt x="0" y="158"/>
                  </a:lnTo>
                  <a:lnTo>
                    <a:pt x="0" y="158"/>
                  </a:lnTo>
                  <a:lnTo>
                    <a:pt x="0" y="158"/>
                  </a:lnTo>
                  <a:lnTo>
                    <a:pt x="0" y="158"/>
                  </a:lnTo>
                  <a:lnTo>
                    <a:pt x="0" y="158"/>
                  </a:lnTo>
                  <a:lnTo>
                    <a:pt x="0" y="157"/>
                  </a:lnTo>
                  <a:lnTo>
                    <a:pt x="0" y="157"/>
                  </a:lnTo>
                  <a:lnTo>
                    <a:pt x="0" y="157"/>
                  </a:lnTo>
                  <a:lnTo>
                    <a:pt x="0" y="157"/>
                  </a:lnTo>
                  <a:lnTo>
                    <a:pt x="0" y="157"/>
                  </a:lnTo>
                  <a:lnTo>
                    <a:pt x="0" y="157"/>
                  </a:lnTo>
                  <a:lnTo>
                    <a:pt x="0" y="157"/>
                  </a:lnTo>
                  <a:lnTo>
                    <a:pt x="0" y="157"/>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1" y="156"/>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4"/>
                  </a:lnTo>
                  <a:lnTo>
                    <a:pt x="4" y="153"/>
                  </a:lnTo>
                  <a:lnTo>
                    <a:pt x="4" y="153"/>
                  </a:lnTo>
                  <a:lnTo>
                    <a:pt x="4" y="153"/>
                  </a:lnTo>
                  <a:lnTo>
                    <a:pt x="4" y="153"/>
                  </a:lnTo>
                  <a:lnTo>
                    <a:pt x="4" y="153"/>
                  </a:lnTo>
                  <a:lnTo>
                    <a:pt x="4" y="153"/>
                  </a:lnTo>
                  <a:lnTo>
                    <a:pt x="4" y="153"/>
                  </a:lnTo>
                  <a:lnTo>
                    <a:pt x="4" y="153"/>
                  </a:lnTo>
                  <a:lnTo>
                    <a:pt x="5" y="151"/>
                  </a:lnTo>
                  <a:lnTo>
                    <a:pt x="5" y="151"/>
                  </a:lnTo>
                  <a:lnTo>
                    <a:pt x="5" y="151"/>
                  </a:lnTo>
                  <a:lnTo>
                    <a:pt x="5" y="151"/>
                  </a:lnTo>
                  <a:lnTo>
                    <a:pt x="5" y="149"/>
                  </a:lnTo>
                  <a:lnTo>
                    <a:pt x="5" y="149"/>
                  </a:lnTo>
                  <a:lnTo>
                    <a:pt x="5" y="149"/>
                  </a:lnTo>
                  <a:lnTo>
                    <a:pt x="5" y="149"/>
                  </a:lnTo>
                  <a:lnTo>
                    <a:pt x="6" y="147"/>
                  </a:lnTo>
                  <a:lnTo>
                    <a:pt x="6" y="147"/>
                  </a:lnTo>
                  <a:lnTo>
                    <a:pt x="6" y="147"/>
                  </a:lnTo>
                  <a:lnTo>
                    <a:pt x="6" y="147"/>
                  </a:lnTo>
                  <a:lnTo>
                    <a:pt x="6" y="145"/>
                  </a:lnTo>
                  <a:lnTo>
                    <a:pt x="6" y="145"/>
                  </a:lnTo>
                  <a:lnTo>
                    <a:pt x="6" y="143"/>
                  </a:lnTo>
                  <a:lnTo>
                    <a:pt x="6" y="143"/>
                  </a:lnTo>
                  <a:lnTo>
                    <a:pt x="6" y="141"/>
                  </a:lnTo>
                  <a:lnTo>
                    <a:pt x="6" y="141"/>
                  </a:lnTo>
                  <a:lnTo>
                    <a:pt x="6" y="141"/>
                  </a:lnTo>
                  <a:lnTo>
                    <a:pt x="6" y="141"/>
                  </a:lnTo>
                  <a:lnTo>
                    <a:pt x="6" y="141"/>
                  </a:lnTo>
                  <a:lnTo>
                    <a:pt x="6" y="141"/>
                  </a:lnTo>
                  <a:lnTo>
                    <a:pt x="6" y="141"/>
                  </a:lnTo>
                  <a:lnTo>
                    <a:pt x="6" y="141"/>
                  </a:lnTo>
                  <a:lnTo>
                    <a:pt x="6" y="140"/>
                  </a:lnTo>
                  <a:lnTo>
                    <a:pt x="6" y="140"/>
                  </a:lnTo>
                  <a:lnTo>
                    <a:pt x="6" y="140"/>
                  </a:lnTo>
                  <a:lnTo>
                    <a:pt x="6" y="140"/>
                  </a:lnTo>
                  <a:lnTo>
                    <a:pt x="6" y="140"/>
                  </a:lnTo>
                  <a:lnTo>
                    <a:pt x="6" y="140"/>
                  </a:lnTo>
                  <a:lnTo>
                    <a:pt x="6" y="140"/>
                  </a:lnTo>
                  <a:lnTo>
                    <a:pt x="6" y="140"/>
                  </a:lnTo>
                  <a:lnTo>
                    <a:pt x="6" y="138"/>
                  </a:lnTo>
                  <a:lnTo>
                    <a:pt x="5" y="138"/>
                  </a:lnTo>
                  <a:lnTo>
                    <a:pt x="5" y="138"/>
                  </a:lnTo>
                  <a:lnTo>
                    <a:pt x="5" y="138"/>
                  </a:lnTo>
                  <a:lnTo>
                    <a:pt x="5" y="138"/>
                  </a:lnTo>
                  <a:lnTo>
                    <a:pt x="5" y="138"/>
                  </a:lnTo>
                  <a:lnTo>
                    <a:pt x="5" y="138"/>
                  </a:lnTo>
                  <a:lnTo>
                    <a:pt x="5" y="138"/>
                  </a:lnTo>
                  <a:lnTo>
                    <a:pt x="5" y="137"/>
                  </a:lnTo>
                  <a:lnTo>
                    <a:pt x="5" y="137"/>
                  </a:lnTo>
                  <a:lnTo>
                    <a:pt x="5" y="137"/>
                  </a:lnTo>
                  <a:lnTo>
                    <a:pt x="5" y="137"/>
                  </a:lnTo>
                  <a:lnTo>
                    <a:pt x="5" y="137"/>
                  </a:lnTo>
                  <a:lnTo>
                    <a:pt x="5" y="137"/>
                  </a:lnTo>
                  <a:lnTo>
                    <a:pt x="5" y="137"/>
                  </a:lnTo>
                  <a:lnTo>
                    <a:pt x="5" y="137"/>
                  </a:lnTo>
                  <a:lnTo>
                    <a:pt x="5" y="135"/>
                  </a:lnTo>
                  <a:lnTo>
                    <a:pt x="5" y="135"/>
                  </a:lnTo>
                  <a:lnTo>
                    <a:pt x="5" y="135"/>
                  </a:lnTo>
                  <a:lnTo>
                    <a:pt x="5" y="135"/>
                  </a:lnTo>
                  <a:lnTo>
                    <a:pt x="5" y="135"/>
                  </a:lnTo>
                  <a:lnTo>
                    <a:pt x="5" y="135"/>
                  </a:lnTo>
                  <a:lnTo>
                    <a:pt x="5" y="135"/>
                  </a:lnTo>
                  <a:lnTo>
                    <a:pt x="5" y="135"/>
                  </a:lnTo>
                  <a:lnTo>
                    <a:pt x="5" y="135"/>
                  </a:lnTo>
                  <a:lnTo>
                    <a:pt x="5" y="135"/>
                  </a:lnTo>
                  <a:lnTo>
                    <a:pt x="5" y="135"/>
                  </a:lnTo>
                  <a:lnTo>
                    <a:pt x="5" y="135"/>
                  </a:lnTo>
                  <a:lnTo>
                    <a:pt x="5" y="135"/>
                  </a:lnTo>
                  <a:lnTo>
                    <a:pt x="5" y="135"/>
                  </a:lnTo>
                  <a:lnTo>
                    <a:pt x="5" y="135"/>
                  </a:lnTo>
                  <a:lnTo>
                    <a:pt x="5" y="135"/>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5" y="133"/>
                  </a:lnTo>
                  <a:lnTo>
                    <a:pt x="7" y="130"/>
                  </a:lnTo>
                  <a:lnTo>
                    <a:pt x="6" y="130"/>
                  </a:lnTo>
                  <a:lnTo>
                    <a:pt x="6" y="128"/>
                  </a:lnTo>
                  <a:lnTo>
                    <a:pt x="6" y="126"/>
                  </a:lnTo>
                  <a:lnTo>
                    <a:pt x="6" y="123"/>
                  </a:lnTo>
                  <a:lnTo>
                    <a:pt x="6" y="121"/>
                  </a:lnTo>
                  <a:lnTo>
                    <a:pt x="6" y="119"/>
                  </a:lnTo>
                  <a:lnTo>
                    <a:pt x="6" y="117"/>
                  </a:lnTo>
                  <a:lnTo>
                    <a:pt x="7" y="115"/>
                  </a:lnTo>
                  <a:lnTo>
                    <a:pt x="7" y="113"/>
                  </a:lnTo>
                  <a:lnTo>
                    <a:pt x="7" y="111"/>
                  </a:lnTo>
                  <a:lnTo>
                    <a:pt x="7" y="109"/>
                  </a:lnTo>
                  <a:lnTo>
                    <a:pt x="7" y="106"/>
                  </a:lnTo>
                  <a:lnTo>
                    <a:pt x="5" y="104"/>
                  </a:lnTo>
                  <a:lnTo>
                    <a:pt x="5" y="102"/>
                  </a:lnTo>
                  <a:lnTo>
                    <a:pt x="5" y="100"/>
                  </a:lnTo>
                  <a:lnTo>
                    <a:pt x="5" y="98"/>
                  </a:lnTo>
                  <a:lnTo>
                    <a:pt x="5" y="98"/>
                  </a:lnTo>
                  <a:lnTo>
                    <a:pt x="5" y="98"/>
                  </a:lnTo>
                  <a:lnTo>
                    <a:pt x="5" y="98"/>
                  </a:lnTo>
                  <a:lnTo>
                    <a:pt x="5" y="98"/>
                  </a:lnTo>
                  <a:lnTo>
                    <a:pt x="5" y="98"/>
                  </a:lnTo>
                  <a:lnTo>
                    <a:pt x="5" y="98"/>
                  </a:lnTo>
                  <a:lnTo>
                    <a:pt x="5" y="98"/>
                  </a:lnTo>
                  <a:lnTo>
                    <a:pt x="5" y="97"/>
                  </a:lnTo>
                  <a:lnTo>
                    <a:pt x="5" y="97"/>
                  </a:lnTo>
                  <a:lnTo>
                    <a:pt x="5" y="97"/>
                  </a:lnTo>
                  <a:lnTo>
                    <a:pt x="5" y="97"/>
                  </a:lnTo>
                  <a:lnTo>
                    <a:pt x="5" y="97"/>
                  </a:lnTo>
                  <a:lnTo>
                    <a:pt x="5" y="97"/>
                  </a:lnTo>
                  <a:lnTo>
                    <a:pt x="5" y="97"/>
                  </a:lnTo>
                  <a:lnTo>
                    <a:pt x="5" y="97"/>
                  </a:lnTo>
                  <a:lnTo>
                    <a:pt x="6" y="95"/>
                  </a:lnTo>
                  <a:lnTo>
                    <a:pt x="6" y="95"/>
                  </a:lnTo>
                  <a:lnTo>
                    <a:pt x="6" y="95"/>
                  </a:lnTo>
                  <a:lnTo>
                    <a:pt x="6" y="95"/>
                  </a:lnTo>
                  <a:lnTo>
                    <a:pt x="6" y="95"/>
                  </a:lnTo>
                  <a:lnTo>
                    <a:pt x="6" y="95"/>
                  </a:lnTo>
                  <a:lnTo>
                    <a:pt x="6" y="95"/>
                  </a:lnTo>
                  <a:lnTo>
                    <a:pt x="6" y="95"/>
                  </a:lnTo>
                  <a:lnTo>
                    <a:pt x="8" y="95"/>
                  </a:lnTo>
                  <a:lnTo>
                    <a:pt x="8" y="95"/>
                  </a:lnTo>
                  <a:lnTo>
                    <a:pt x="8" y="95"/>
                  </a:lnTo>
                  <a:lnTo>
                    <a:pt x="8" y="95"/>
                  </a:lnTo>
                  <a:lnTo>
                    <a:pt x="8" y="95"/>
                  </a:lnTo>
                  <a:lnTo>
                    <a:pt x="8" y="95"/>
                  </a:lnTo>
                  <a:lnTo>
                    <a:pt x="8" y="95"/>
                  </a:lnTo>
                  <a:lnTo>
                    <a:pt x="8" y="95"/>
                  </a:lnTo>
                  <a:lnTo>
                    <a:pt x="9" y="94"/>
                  </a:lnTo>
                  <a:lnTo>
                    <a:pt x="9" y="94"/>
                  </a:lnTo>
                  <a:lnTo>
                    <a:pt x="9" y="94"/>
                  </a:lnTo>
                  <a:lnTo>
                    <a:pt x="9" y="94"/>
                  </a:lnTo>
                  <a:lnTo>
                    <a:pt x="9" y="94"/>
                  </a:lnTo>
                  <a:lnTo>
                    <a:pt x="9" y="94"/>
                  </a:lnTo>
                  <a:lnTo>
                    <a:pt x="9" y="94"/>
                  </a:lnTo>
                  <a:lnTo>
                    <a:pt x="9" y="94"/>
                  </a:lnTo>
                  <a:lnTo>
                    <a:pt x="9" y="92"/>
                  </a:lnTo>
                  <a:lnTo>
                    <a:pt x="9" y="92"/>
                  </a:lnTo>
                  <a:lnTo>
                    <a:pt x="9" y="92"/>
                  </a:lnTo>
                  <a:lnTo>
                    <a:pt x="9" y="92"/>
                  </a:lnTo>
                  <a:lnTo>
                    <a:pt x="9" y="92"/>
                  </a:lnTo>
                  <a:lnTo>
                    <a:pt x="9" y="92"/>
                  </a:lnTo>
                  <a:lnTo>
                    <a:pt x="9" y="92"/>
                  </a:lnTo>
                  <a:lnTo>
                    <a:pt x="9" y="92"/>
                  </a:lnTo>
                  <a:lnTo>
                    <a:pt x="10" y="90"/>
                  </a:lnTo>
                  <a:lnTo>
                    <a:pt x="10" y="90"/>
                  </a:lnTo>
                  <a:lnTo>
                    <a:pt x="10" y="90"/>
                  </a:lnTo>
                  <a:lnTo>
                    <a:pt x="10" y="90"/>
                  </a:lnTo>
                  <a:lnTo>
                    <a:pt x="10" y="90"/>
                  </a:lnTo>
                  <a:lnTo>
                    <a:pt x="10" y="90"/>
                  </a:lnTo>
                  <a:lnTo>
                    <a:pt x="10" y="90"/>
                  </a:lnTo>
                  <a:lnTo>
                    <a:pt x="10" y="90"/>
                  </a:lnTo>
                  <a:lnTo>
                    <a:pt x="10" y="90"/>
                  </a:lnTo>
                  <a:lnTo>
                    <a:pt x="10" y="90"/>
                  </a:lnTo>
                  <a:lnTo>
                    <a:pt x="10" y="90"/>
                  </a:lnTo>
                  <a:lnTo>
                    <a:pt x="10" y="90"/>
                  </a:lnTo>
                  <a:lnTo>
                    <a:pt x="10" y="90"/>
                  </a:lnTo>
                  <a:lnTo>
                    <a:pt x="10" y="90"/>
                  </a:lnTo>
                  <a:lnTo>
                    <a:pt x="10" y="90"/>
                  </a:lnTo>
                  <a:lnTo>
                    <a:pt x="10" y="90"/>
                  </a:lnTo>
                  <a:lnTo>
                    <a:pt x="10" y="88"/>
                  </a:lnTo>
                  <a:lnTo>
                    <a:pt x="10" y="87"/>
                  </a:lnTo>
                  <a:lnTo>
                    <a:pt x="10" y="85"/>
                  </a:lnTo>
                  <a:lnTo>
                    <a:pt x="10" y="83"/>
                  </a:lnTo>
                  <a:lnTo>
                    <a:pt x="13" y="81"/>
                  </a:lnTo>
                  <a:lnTo>
                    <a:pt x="13" y="79"/>
                  </a:lnTo>
                  <a:lnTo>
                    <a:pt x="14" y="77"/>
                  </a:lnTo>
                  <a:lnTo>
                    <a:pt x="14" y="75"/>
                  </a:lnTo>
                  <a:lnTo>
                    <a:pt x="15" y="73"/>
                  </a:lnTo>
                  <a:lnTo>
                    <a:pt x="15" y="72"/>
                  </a:lnTo>
                  <a:lnTo>
                    <a:pt x="16" y="70"/>
                  </a:lnTo>
                  <a:lnTo>
                    <a:pt x="16" y="68"/>
                  </a:lnTo>
                  <a:lnTo>
                    <a:pt x="19" y="65"/>
                  </a:lnTo>
                  <a:lnTo>
                    <a:pt x="19" y="63"/>
                  </a:lnTo>
                  <a:lnTo>
                    <a:pt x="20" y="61"/>
                  </a:lnTo>
                  <a:lnTo>
                    <a:pt x="20" y="59"/>
                  </a:lnTo>
                  <a:lnTo>
                    <a:pt x="23" y="57"/>
                  </a:lnTo>
                  <a:lnTo>
                    <a:pt x="23" y="57"/>
                  </a:lnTo>
                  <a:lnTo>
                    <a:pt x="23" y="57"/>
                  </a:lnTo>
                  <a:lnTo>
                    <a:pt x="23" y="57"/>
                  </a:lnTo>
                  <a:lnTo>
                    <a:pt x="23" y="55"/>
                  </a:lnTo>
                  <a:lnTo>
                    <a:pt x="23" y="55"/>
                  </a:lnTo>
                  <a:lnTo>
                    <a:pt x="23" y="55"/>
                  </a:lnTo>
                  <a:lnTo>
                    <a:pt x="23" y="55"/>
                  </a:lnTo>
                  <a:lnTo>
                    <a:pt x="24" y="53"/>
                  </a:lnTo>
                  <a:lnTo>
                    <a:pt x="24" y="53"/>
                  </a:lnTo>
                  <a:lnTo>
                    <a:pt x="24" y="53"/>
                  </a:lnTo>
                  <a:lnTo>
                    <a:pt x="24" y="53"/>
                  </a:lnTo>
                  <a:lnTo>
                    <a:pt x="24" y="51"/>
                  </a:lnTo>
                  <a:lnTo>
                    <a:pt x="24" y="51"/>
                  </a:lnTo>
                  <a:lnTo>
                    <a:pt x="24" y="49"/>
                  </a:lnTo>
                  <a:lnTo>
                    <a:pt x="24" y="49"/>
                  </a:lnTo>
                  <a:lnTo>
                    <a:pt x="25" y="47"/>
                  </a:lnTo>
                  <a:lnTo>
                    <a:pt x="24" y="47"/>
                  </a:lnTo>
                  <a:lnTo>
                    <a:pt x="24" y="47"/>
                  </a:lnTo>
                  <a:lnTo>
                    <a:pt x="24" y="47"/>
                  </a:lnTo>
                  <a:lnTo>
                    <a:pt x="24" y="47"/>
                  </a:lnTo>
                  <a:lnTo>
                    <a:pt x="24" y="47"/>
                  </a:lnTo>
                  <a:lnTo>
                    <a:pt x="24" y="47"/>
                  </a:lnTo>
                  <a:lnTo>
                    <a:pt x="24" y="47"/>
                  </a:lnTo>
                  <a:lnTo>
                    <a:pt x="24" y="45"/>
                  </a:lnTo>
                  <a:lnTo>
                    <a:pt x="24" y="45"/>
                  </a:lnTo>
                  <a:lnTo>
                    <a:pt x="24" y="45"/>
                  </a:lnTo>
                  <a:lnTo>
                    <a:pt x="24" y="45"/>
                  </a:lnTo>
                  <a:lnTo>
                    <a:pt x="24" y="43"/>
                  </a:lnTo>
                  <a:lnTo>
                    <a:pt x="24" y="43"/>
                  </a:lnTo>
                  <a:lnTo>
                    <a:pt x="24" y="43"/>
                  </a:lnTo>
                  <a:lnTo>
                    <a:pt x="24" y="43"/>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4" y="41"/>
                  </a:lnTo>
                  <a:lnTo>
                    <a:pt x="25" y="40"/>
                  </a:lnTo>
                  <a:lnTo>
                    <a:pt x="23" y="40"/>
                  </a:lnTo>
                  <a:lnTo>
                    <a:pt x="23" y="40"/>
                  </a:lnTo>
                  <a:lnTo>
                    <a:pt x="23" y="40"/>
                  </a:lnTo>
                  <a:lnTo>
                    <a:pt x="23" y="40"/>
                  </a:lnTo>
                  <a:lnTo>
                    <a:pt x="23" y="40"/>
                  </a:lnTo>
                  <a:lnTo>
                    <a:pt x="23" y="40"/>
                  </a:lnTo>
                  <a:lnTo>
                    <a:pt x="23" y="40"/>
                  </a:lnTo>
                  <a:lnTo>
                    <a:pt x="23" y="40"/>
                  </a:lnTo>
                  <a:lnTo>
                    <a:pt x="23" y="40"/>
                  </a:lnTo>
                  <a:lnTo>
                    <a:pt x="23" y="40"/>
                  </a:lnTo>
                  <a:lnTo>
                    <a:pt x="23" y="40"/>
                  </a:lnTo>
                  <a:lnTo>
                    <a:pt x="23" y="40"/>
                  </a:lnTo>
                  <a:lnTo>
                    <a:pt x="23" y="40"/>
                  </a:lnTo>
                  <a:lnTo>
                    <a:pt x="23" y="40"/>
                  </a:lnTo>
                  <a:lnTo>
                    <a:pt x="23" y="40"/>
                  </a:lnTo>
                  <a:lnTo>
                    <a:pt x="23" y="40"/>
                  </a:lnTo>
                  <a:lnTo>
                    <a:pt x="23" y="40"/>
                  </a:lnTo>
                  <a:lnTo>
                    <a:pt x="23" y="40"/>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68" name="Google Shape;468;p24"/>
            <p:cNvSpPr/>
            <p:nvPr/>
          </p:nvSpPr>
          <p:spPr>
            <a:xfrm rot="180000">
              <a:off x="5311550" y="5495077"/>
              <a:ext cx="1162552" cy="1016602"/>
            </a:xfrm>
            <a:custGeom>
              <a:avLst/>
              <a:gdLst/>
              <a:ahLst/>
              <a:cxnLst/>
              <a:rect l="l" t="t" r="r" b="b"/>
              <a:pathLst>
                <a:path w="548" h="455" extrusionOk="0">
                  <a:moveTo>
                    <a:pt x="146" y="77"/>
                  </a:moveTo>
                  <a:lnTo>
                    <a:pt x="161" y="65"/>
                  </a:lnTo>
                  <a:lnTo>
                    <a:pt x="161" y="43"/>
                  </a:lnTo>
                  <a:lnTo>
                    <a:pt x="168" y="36"/>
                  </a:lnTo>
                  <a:lnTo>
                    <a:pt x="187" y="38"/>
                  </a:lnTo>
                  <a:lnTo>
                    <a:pt x="219" y="52"/>
                  </a:lnTo>
                  <a:lnTo>
                    <a:pt x="224" y="41"/>
                  </a:lnTo>
                  <a:lnTo>
                    <a:pt x="216" y="28"/>
                  </a:lnTo>
                  <a:lnTo>
                    <a:pt x="219" y="19"/>
                  </a:lnTo>
                  <a:lnTo>
                    <a:pt x="238" y="2"/>
                  </a:lnTo>
                  <a:lnTo>
                    <a:pt x="274" y="12"/>
                  </a:lnTo>
                  <a:lnTo>
                    <a:pt x="294" y="0"/>
                  </a:lnTo>
                  <a:lnTo>
                    <a:pt x="309" y="14"/>
                  </a:lnTo>
                  <a:lnTo>
                    <a:pt x="344" y="4"/>
                  </a:lnTo>
                  <a:lnTo>
                    <a:pt x="350" y="18"/>
                  </a:lnTo>
                  <a:lnTo>
                    <a:pt x="340" y="32"/>
                  </a:lnTo>
                  <a:lnTo>
                    <a:pt x="322" y="60"/>
                  </a:lnTo>
                  <a:lnTo>
                    <a:pt x="322" y="67"/>
                  </a:lnTo>
                  <a:lnTo>
                    <a:pt x="332" y="74"/>
                  </a:lnTo>
                  <a:lnTo>
                    <a:pt x="406" y="45"/>
                  </a:lnTo>
                  <a:lnTo>
                    <a:pt x="433" y="60"/>
                  </a:lnTo>
                  <a:lnTo>
                    <a:pt x="440" y="52"/>
                  </a:lnTo>
                  <a:lnTo>
                    <a:pt x="433" y="36"/>
                  </a:lnTo>
                  <a:lnTo>
                    <a:pt x="435" y="26"/>
                  </a:lnTo>
                  <a:lnTo>
                    <a:pt x="483" y="36"/>
                  </a:lnTo>
                  <a:lnTo>
                    <a:pt x="492" y="43"/>
                  </a:lnTo>
                  <a:lnTo>
                    <a:pt x="506" y="41"/>
                  </a:lnTo>
                  <a:lnTo>
                    <a:pt x="525" y="67"/>
                  </a:lnTo>
                  <a:lnTo>
                    <a:pt x="547" y="115"/>
                  </a:lnTo>
                  <a:lnTo>
                    <a:pt x="532" y="127"/>
                  </a:lnTo>
                  <a:lnTo>
                    <a:pt x="520" y="150"/>
                  </a:lnTo>
                  <a:lnTo>
                    <a:pt x="507" y="154"/>
                  </a:lnTo>
                  <a:lnTo>
                    <a:pt x="497" y="177"/>
                  </a:lnTo>
                  <a:lnTo>
                    <a:pt x="460" y="195"/>
                  </a:lnTo>
                  <a:lnTo>
                    <a:pt x="446" y="187"/>
                  </a:lnTo>
                  <a:lnTo>
                    <a:pt x="436" y="203"/>
                  </a:lnTo>
                  <a:lnTo>
                    <a:pt x="436" y="207"/>
                  </a:lnTo>
                  <a:lnTo>
                    <a:pt x="426" y="207"/>
                  </a:lnTo>
                  <a:lnTo>
                    <a:pt x="405" y="207"/>
                  </a:lnTo>
                  <a:lnTo>
                    <a:pt x="386" y="221"/>
                  </a:lnTo>
                  <a:lnTo>
                    <a:pt x="373" y="213"/>
                  </a:lnTo>
                  <a:lnTo>
                    <a:pt x="358" y="224"/>
                  </a:lnTo>
                  <a:lnTo>
                    <a:pt x="317" y="241"/>
                  </a:lnTo>
                  <a:lnTo>
                    <a:pt x="283" y="214"/>
                  </a:lnTo>
                  <a:lnTo>
                    <a:pt x="280" y="236"/>
                  </a:lnTo>
                  <a:lnTo>
                    <a:pt x="293" y="267"/>
                  </a:lnTo>
                  <a:lnTo>
                    <a:pt x="262" y="279"/>
                  </a:lnTo>
                  <a:lnTo>
                    <a:pt x="246" y="302"/>
                  </a:lnTo>
                  <a:lnTo>
                    <a:pt x="214" y="309"/>
                  </a:lnTo>
                  <a:lnTo>
                    <a:pt x="198" y="316"/>
                  </a:lnTo>
                  <a:lnTo>
                    <a:pt x="165" y="316"/>
                  </a:lnTo>
                  <a:lnTo>
                    <a:pt x="142" y="338"/>
                  </a:lnTo>
                  <a:lnTo>
                    <a:pt x="83" y="359"/>
                  </a:lnTo>
                  <a:lnTo>
                    <a:pt x="54" y="380"/>
                  </a:lnTo>
                  <a:lnTo>
                    <a:pt x="40" y="394"/>
                  </a:lnTo>
                  <a:lnTo>
                    <a:pt x="67" y="438"/>
                  </a:lnTo>
                  <a:lnTo>
                    <a:pt x="48" y="454"/>
                  </a:lnTo>
                  <a:lnTo>
                    <a:pt x="26" y="453"/>
                  </a:lnTo>
                  <a:lnTo>
                    <a:pt x="0" y="406"/>
                  </a:lnTo>
                  <a:lnTo>
                    <a:pt x="5" y="372"/>
                  </a:lnTo>
                  <a:lnTo>
                    <a:pt x="5" y="356"/>
                  </a:lnTo>
                  <a:lnTo>
                    <a:pt x="24" y="325"/>
                  </a:lnTo>
                  <a:lnTo>
                    <a:pt x="48" y="319"/>
                  </a:lnTo>
                  <a:lnTo>
                    <a:pt x="46" y="303"/>
                  </a:lnTo>
                  <a:lnTo>
                    <a:pt x="71" y="293"/>
                  </a:lnTo>
                  <a:lnTo>
                    <a:pt x="74" y="265"/>
                  </a:lnTo>
                  <a:lnTo>
                    <a:pt x="117" y="231"/>
                  </a:lnTo>
                  <a:lnTo>
                    <a:pt x="115" y="187"/>
                  </a:lnTo>
                  <a:lnTo>
                    <a:pt x="147" y="144"/>
                  </a:lnTo>
                  <a:lnTo>
                    <a:pt x="146" y="128"/>
                  </a:lnTo>
                  <a:lnTo>
                    <a:pt x="157" y="112"/>
                  </a:lnTo>
                  <a:lnTo>
                    <a:pt x="146" y="77"/>
                  </a:lnTo>
                  <a:lnTo>
                    <a:pt x="146" y="77"/>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69" name="Google Shape;469;p24"/>
            <p:cNvSpPr/>
            <p:nvPr/>
          </p:nvSpPr>
          <p:spPr>
            <a:xfrm rot="180000">
              <a:off x="4453853" y="5354660"/>
              <a:ext cx="1195393" cy="898306"/>
            </a:xfrm>
            <a:custGeom>
              <a:avLst/>
              <a:gdLst/>
              <a:ahLst/>
              <a:cxnLst/>
              <a:rect l="l" t="t" r="r" b="b"/>
              <a:pathLst>
                <a:path w="568" h="410" extrusionOk="0">
                  <a:moveTo>
                    <a:pt x="2" y="157"/>
                  </a:moveTo>
                  <a:lnTo>
                    <a:pt x="26" y="159"/>
                  </a:lnTo>
                  <a:lnTo>
                    <a:pt x="52" y="135"/>
                  </a:lnTo>
                  <a:lnTo>
                    <a:pt x="63" y="141"/>
                  </a:lnTo>
                  <a:lnTo>
                    <a:pt x="114" y="162"/>
                  </a:lnTo>
                  <a:lnTo>
                    <a:pt x="122" y="157"/>
                  </a:lnTo>
                  <a:lnTo>
                    <a:pt x="124" y="140"/>
                  </a:lnTo>
                  <a:lnTo>
                    <a:pt x="134" y="131"/>
                  </a:lnTo>
                  <a:lnTo>
                    <a:pt x="204" y="85"/>
                  </a:lnTo>
                  <a:lnTo>
                    <a:pt x="216" y="99"/>
                  </a:lnTo>
                  <a:lnTo>
                    <a:pt x="259" y="112"/>
                  </a:lnTo>
                  <a:lnTo>
                    <a:pt x="283" y="81"/>
                  </a:lnTo>
                  <a:lnTo>
                    <a:pt x="294" y="88"/>
                  </a:lnTo>
                  <a:lnTo>
                    <a:pt x="311" y="88"/>
                  </a:lnTo>
                  <a:lnTo>
                    <a:pt x="311" y="79"/>
                  </a:lnTo>
                  <a:lnTo>
                    <a:pt x="334" y="71"/>
                  </a:lnTo>
                  <a:lnTo>
                    <a:pt x="334" y="65"/>
                  </a:lnTo>
                  <a:lnTo>
                    <a:pt x="342" y="55"/>
                  </a:lnTo>
                  <a:lnTo>
                    <a:pt x="347" y="56"/>
                  </a:lnTo>
                  <a:lnTo>
                    <a:pt x="370" y="35"/>
                  </a:lnTo>
                  <a:lnTo>
                    <a:pt x="389" y="39"/>
                  </a:lnTo>
                  <a:lnTo>
                    <a:pt x="407" y="15"/>
                  </a:lnTo>
                  <a:lnTo>
                    <a:pt x="415" y="35"/>
                  </a:lnTo>
                  <a:lnTo>
                    <a:pt x="423" y="33"/>
                  </a:lnTo>
                  <a:lnTo>
                    <a:pt x="452" y="6"/>
                  </a:lnTo>
                  <a:lnTo>
                    <a:pt x="458" y="7"/>
                  </a:lnTo>
                  <a:lnTo>
                    <a:pt x="472" y="0"/>
                  </a:lnTo>
                  <a:lnTo>
                    <a:pt x="495" y="7"/>
                  </a:lnTo>
                  <a:lnTo>
                    <a:pt x="495" y="33"/>
                  </a:lnTo>
                  <a:lnTo>
                    <a:pt x="514" y="37"/>
                  </a:lnTo>
                  <a:lnTo>
                    <a:pt x="509" y="63"/>
                  </a:lnTo>
                  <a:lnTo>
                    <a:pt x="492" y="90"/>
                  </a:lnTo>
                  <a:lnTo>
                    <a:pt x="484" y="114"/>
                  </a:lnTo>
                  <a:lnTo>
                    <a:pt x="492" y="114"/>
                  </a:lnTo>
                  <a:lnTo>
                    <a:pt x="511" y="95"/>
                  </a:lnTo>
                  <a:lnTo>
                    <a:pt x="529" y="133"/>
                  </a:lnTo>
                  <a:lnTo>
                    <a:pt x="542" y="124"/>
                  </a:lnTo>
                  <a:lnTo>
                    <a:pt x="556" y="124"/>
                  </a:lnTo>
                  <a:lnTo>
                    <a:pt x="567" y="159"/>
                  </a:lnTo>
                  <a:lnTo>
                    <a:pt x="556" y="175"/>
                  </a:lnTo>
                  <a:lnTo>
                    <a:pt x="557" y="191"/>
                  </a:lnTo>
                  <a:lnTo>
                    <a:pt x="525" y="234"/>
                  </a:lnTo>
                  <a:lnTo>
                    <a:pt x="527" y="278"/>
                  </a:lnTo>
                  <a:lnTo>
                    <a:pt x="484" y="312"/>
                  </a:lnTo>
                  <a:lnTo>
                    <a:pt x="481" y="340"/>
                  </a:lnTo>
                  <a:lnTo>
                    <a:pt x="456" y="350"/>
                  </a:lnTo>
                  <a:lnTo>
                    <a:pt x="458" y="366"/>
                  </a:lnTo>
                  <a:lnTo>
                    <a:pt x="434" y="372"/>
                  </a:lnTo>
                  <a:lnTo>
                    <a:pt x="415" y="403"/>
                  </a:lnTo>
                  <a:lnTo>
                    <a:pt x="368" y="409"/>
                  </a:lnTo>
                  <a:lnTo>
                    <a:pt x="342" y="390"/>
                  </a:lnTo>
                  <a:lnTo>
                    <a:pt x="317" y="380"/>
                  </a:lnTo>
                  <a:lnTo>
                    <a:pt x="289" y="406"/>
                  </a:lnTo>
                  <a:lnTo>
                    <a:pt x="264" y="408"/>
                  </a:lnTo>
                  <a:lnTo>
                    <a:pt x="236" y="409"/>
                  </a:lnTo>
                  <a:lnTo>
                    <a:pt x="178" y="376"/>
                  </a:lnTo>
                  <a:lnTo>
                    <a:pt x="167" y="347"/>
                  </a:lnTo>
                  <a:lnTo>
                    <a:pt x="182" y="317"/>
                  </a:lnTo>
                  <a:lnTo>
                    <a:pt x="164" y="304"/>
                  </a:lnTo>
                  <a:lnTo>
                    <a:pt x="142" y="304"/>
                  </a:lnTo>
                  <a:lnTo>
                    <a:pt x="137" y="299"/>
                  </a:lnTo>
                  <a:lnTo>
                    <a:pt x="114" y="304"/>
                  </a:lnTo>
                  <a:lnTo>
                    <a:pt x="89" y="288"/>
                  </a:lnTo>
                  <a:lnTo>
                    <a:pt x="98" y="261"/>
                  </a:lnTo>
                  <a:lnTo>
                    <a:pt x="117" y="260"/>
                  </a:lnTo>
                  <a:lnTo>
                    <a:pt x="124" y="254"/>
                  </a:lnTo>
                  <a:lnTo>
                    <a:pt x="130" y="231"/>
                  </a:lnTo>
                  <a:lnTo>
                    <a:pt x="122" y="218"/>
                  </a:lnTo>
                  <a:lnTo>
                    <a:pt x="58" y="206"/>
                  </a:lnTo>
                  <a:lnTo>
                    <a:pt x="48" y="188"/>
                  </a:lnTo>
                  <a:lnTo>
                    <a:pt x="29" y="188"/>
                  </a:lnTo>
                  <a:lnTo>
                    <a:pt x="13" y="188"/>
                  </a:lnTo>
                  <a:lnTo>
                    <a:pt x="0" y="167"/>
                  </a:lnTo>
                  <a:lnTo>
                    <a:pt x="2" y="157"/>
                  </a:lnTo>
                  <a:lnTo>
                    <a:pt x="2" y="157"/>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0" name="Google Shape;470;p24"/>
            <p:cNvSpPr/>
            <p:nvPr/>
          </p:nvSpPr>
          <p:spPr>
            <a:xfrm rot="180000">
              <a:off x="6265864" y="4928337"/>
              <a:ext cx="656809" cy="857641"/>
            </a:xfrm>
            <a:custGeom>
              <a:avLst/>
              <a:gdLst/>
              <a:ahLst/>
              <a:cxnLst/>
              <a:rect l="l" t="t" r="r" b="b"/>
              <a:pathLst>
                <a:path w="309" h="389" extrusionOk="0">
                  <a:moveTo>
                    <a:pt x="0" y="299"/>
                  </a:moveTo>
                  <a:lnTo>
                    <a:pt x="11" y="232"/>
                  </a:lnTo>
                  <a:lnTo>
                    <a:pt x="22" y="214"/>
                  </a:lnTo>
                  <a:lnTo>
                    <a:pt x="26" y="195"/>
                  </a:lnTo>
                  <a:lnTo>
                    <a:pt x="41" y="168"/>
                  </a:lnTo>
                  <a:lnTo>
                    <a:pt x="33" y="157"/>
                  </a:lnTo>
                  <a:lnTo>
                    <a:pt x="35" y="134"/>
                  </a:lnTo>
                  <a:lnTo>
                    <a:pt x="66" y="98"/>
                  </a:lnTo>
                  <a:lnTo>
                    <a:pt x="63" y="75"/>
                  </a:lnTo>
                  <a:lnTo>
                    <a:pt x="85" y="40"/>
                  </a:lnTo>
                  <a:lnTo>
                    <a:pt x="105" y="45"/>
                  </a:lnTo>
                  <a:lnTo>
                    <a:pt x="146" y="16"/>
                  </a:lnTo>
                  <a:lnTo>
                    <a:pt x="153" y="0"/>
                  </a:lnTo>
                  <a:lnTo>
                    <a:pt x="177" y="5"/>
                  </a:lnTo>
                  <a:lnTo>
                    <a:pt x="190" y="37"/>
                  </a:lnTo>
                  <a:lnTo>
                    <a:pt x="201" y="61"/>
                  </a:lnTo>
                  <a:lnTo>
                    <a:pt x="226" y="61"/>
                  </a:lnTo>
                  <a:lnTo>
                    <a:pt x="244" y="40"/>
                  </a:lnTo>
                  <a:lnTo>
                    <a:pt x="267" y="64"/>
                  </a:lnTo>
                  <a:lnTo>
                    <a:pt x="308" y="48"/>
                  </a:lnTo>
                  <a:lnTo>
                    <a:pt x="282" y="112"/>
                  </a:lnTo>
                  <a:lnTo>
                    <a:pt x="267" y="104"/>
                  </a:lnTo>
                  <a:lnTo>
                    <a:pt x="256" y="109"/>
                  </a:lnTo>
                  <a:lnTo>
                    <a:pt x="255" y="115"/>
                  </a:lnTo>
                  <a:lnTo>
                    <a:pt x="269" y="131"/>
                  </a:lnTo>
                  <a:lnTo>
                    <a:pt x="266" y="189"/>
                  </a:lnTo>
                  <a:lnTo>
                    <a:pt x="269" y="208"/>
                  </a:lnTo>
                  <a:lnTo>
                    <a:pt x="266" y="213"/>
                  </a:lnTo>
                  <a:lnTo>
                    <a:pt x="249" y="209"/>
                  </a:lnTo>
                  <a:lnTo>
                    <a:pt x="238" y="220"/>
                  </a:lnTo>
                  <a:lnTo>
                    <a:pt x="245" y="235"/>
                  </a:lnTo>
                  <a:lnTo>
                    <a:pt x="225" y="255"/>
                  </a:lnTo>
                  <a:lnTo>
                    <a:pt x="229" y="263"/>
                  </a:lnTo>
                  <a:lnTo>
                    <a:pt x="208" y="273"/>
                  </a:lnTo>
                  <a:lnTo>
                    <a:pt x="211" y="289"/>
                  </a:lnTo>
                  <a:lnTo>
                    <a:pt x="205" y="296"/>
                  </a:lnTo>
                  <a:lnTo>
                    <a:pt x="177" y="296"/>
                  </a:lnTo>
                  <a:lnTo>
                    <a:pt x="162" y="309"/>
                  </a:lnTo>
                  <a:lnTo>
                    <a:pt x="160" y="314"/>
                  </a:lnTo>
                  <a:lnTo>
                    <a:pt x="173" y="323"/>
                  </a:lnTo>
                  <a:lnTo>
                    <a:pt x="159" y="345"/>
                  </a:lnTo>
                  <a:lnTo>
                    <a:pt x="140" y="370"/>
                  </a:lnTo>
                  <a:lnTo>
                    <a:pt x="132" y="367"/>
                  </a:lnTo>
                  <a:lnTo>
                    <a:pt x="112" y="388"/>
                  </a:lnTo>
                  <a:lnTo>
                    <a:pt x="90" y="340"/>
                  </a:lnTo>
                  <a:lnTo>
                    <a:pt x="71" y="314"/>
                  </a:lnTo>
                  <a:lnTo>
                    <a:pt x="57" y="316"/>
                  </a:lnTo>
                  <a:lnTo>
                    <a:pt x="48" y="309"/>
                  </a:lnTo>
                  <a:lnTo>
                    <a:pt x="0" y="299"/>
                  </a:lnTo>
                  <a:lnTo>
                    <a:pt x="0" y="299"/>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1" name="Google Shape;471;p24"/>
            <p:cNvSpPr/>
            <p:nvPr/>
          </p:nvSpPr>
          <p:spPr>
            <a:xfrm rot="180000">
              <a:off x="5874900" y="4635941"/>
              <a:ext cx="729058" cy="1053566"/>
            </a:xfrm>
            <a:custGeom>
              <a:avLst/>
              <a:gdLst/>
              <a:ahLst/>
              <a:cxnLst/>
              <a:rect l="l" t="t" r="r" b="b"/>
              <a:pathLst>
                <a:path w="341" h="473" extrusionOk="0">
                  <a:moveTo>
                    <a:pt x="7" y="103"/>
                  </a:moveTo>
                  <a:lnTo>
                    <a:pt x="29" y="146"/>
                  </a:lnTo>
                  <a:lnTo>
                    <a:pt x="32" y="168"/>
                  </a:lnTo>
                  <a:lnTo>
                    <a:pt x="20" y="190"/>
                  </a:lnTo>
                  <a:lnTo>
                    <a:pt x="3" y="203"/>
                  </a:lnTo>
                  <a:lnTo>
                    <a:pt x="0" y="243"/>
                  </a:lnTo>
                  <a:lnTo>
                    <a:pt x="5" y="249"/>
                  </a:lnTo>
                  <a:lnTo>
                    <a:pt x="14" y="245"/>
                  </a:lnTo>
                  <a:lnTo>
                    <a:pt x="20" y="249"/>
                  </a:lnTo>
                  <a:lnTo>
                    <a:pt x="20" y="275"/>
                  </a:lnTo>
                  <a:lnTo>
                    <a:pt x="32" y="305"/>
                  </a:lnTo>
                  <a:lnTo>
                    <a:pt x="45" y="310"/>
                  </a:lnTo>
                  <a:lnTo>
                    <a:pt x="46" y="354"/>
                  </a:lnTo>
                  <a:lnTo>
                    <a:pt x="38" y="384"/>
                  </a:lnTo>
                  <a:lnTo>
                    <a:pt x="46" y="398"/>
                  </a:lnTo>
                  <a:lnTo>
                    <a:pt x="61" y="412"/>
                  </a:lnTo>
                  <a:lnTo>
                    <a:pt x="96" y="402"/>
                  </a:lnTo>
                  <a:lnTo>
                    <a:pt x="102" y="416"/>
                  </a:lnTo>
                  <a:lnTo>
                    <a:pt x="92" y="430"/>
                  </a:lnTo>
                  <a:lnTo>
                    <a:pt x="74" y="458"/>
                  </a:lnTo>
                  <a:lnTo>
                    <a:pt x="74" y="465"/>
                  </a:lnTo>
                  <a:lnTo>
                    <a:pt x="84" y="472"/>
                  </a:lnTo>
                  <a:lnTo>
                    <a:pt x="158" y="443"/>
                  </a:lnTo>
                  <a:lnTo>
                    <a:pt x="185" y="458"/>
                  </a:lnTo>
                  <a:lnTo>
                    <a:pt x="192" y="450"/>
                  </a:lnTo>
                  <a:lnTo>
                    <a:pt x="185" y="434"/>
                  </a:lnTo>
                  <a:lnTo>
                    <a:pt x="187" y="424"/>
                  </a:lnTo>
                  <a:lnTo>
                    <a:pt x="198" y="357"/>
                  </a:lnTo>
                  <a:lnTo>
                    <a:pt x="209" y="339"/>
                  </a:lnTo>
                  <a:lnTo>
                    <a:pt x="213" y="320"/>
                  </a:lnTo>
                  <a:lnTo>
                    <a:pt x="228" y="293"/>
                  </a:lnTo>
                  <a:lnTo>
                    <a:pt x="220" y="282"/>
                  </a:lnTo>
                  <a:lnTo>
                    <a:pt x="222" y="259"/>
                  </a:lnTo>
                  <a:lnTo>
                    <a:pt x="253" y="223"/>
                  </a:lnTo>
                  <a:lnTo>
                    <a:pt x="250" y="200"/>
                  </a:lnTo>
                  <a:lnTo>
                    <a:pt x="272" y="165"/>
                  </a:lnTo>
                  <a:lnTo>
                    <a:pt x="292" y="170"/>
                  </a:lnTo>
                  <a:lnTo>
                    <a:pt x="333" y="141"/>
                  </a:lnTo>
                  <a:lnTo>
                    <a:pt x="340" y="125"/>
                  </a:lnTo>
                  <a:lnTo>
                    <a:pt x="314" y="77"/>
                  </a:lnTo>
                  <a:lnTo>
                    <a:pt x="298" y="53"/>
                  </a:lnTo>
                  <a:lnTo>
                    <a:pt x="308" y="41"/>
                  </a:lnTo>
                  <a:lnTo>
                    <a:pt x="294" y="28"/>
                  </a:lnTo>
                  <a:lnTo>
                    <a:pt x="254" y="28"/>
                  </a:lnTo>
                  <a:lnTo>
                    <a:pt x="238" y="10"/>
                  </a:lnTo>
                  <a:lnTo>
                    <a:pt x="207" y="40"/>
                  </a:lnTo>
                  <a:lnTo>
                    <a:pt x="195" y="35"/>
                  </a:lnTo>
                  <a:lnTo>
                    <a:pt x="209" y="11"/>
                  </a:lnTo>
                  <a:lnTo>
                    <a:pt x="207" y="3"/>
                  </a:lnTo>
                  <a:lnTo>
                    <a:pt x="195" y="0"/>
                  </a:lnTo>
                  <a:lnTo>
                    <a:pt x="158" y="20"/>
                  </a:lnTo>
                  <a:lnTo>
                    <a:pt x="130" y="30"/>
                  </a:lnTo>
                  <a:lnTo>
                    <a:pt x="106" y="28"/>
                  </a:lnTo>
                  <a:lnTo>
                    <a:pt x="53" y="75"/>
                  </a:lnTo>
                  <a:lnTo>
                    <a:pt x="26" y="84"/>
                  </a:lnTo>
                  <a:lnTo>
                    <a:pt x="7" y="103"/>
                  </a:lnTo>
                  <a:lnTo>
                    <a:pt x="7" y="103"/>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2" name="Google Shape;472;p24"/>
            <p:cNvSpPr/>
            <p:nvPr/>
          </p:nvSpPr>
          <p:spPr>
            <a:xfrm rot="180000">
              <a:off x="5163449" y="4697517"/>
              <a:ext cx="830862" cy="975936"/>
            </a:xfrm>
            <a:custGeom>
              <a:avLst/>
              <a:gdLst/>
              <a:ahLst/>
              <a:cxnLst/>
              <a:rect l="l" t="t" r="r" b="b"/>
              <a:pathLst>
                <a:path w="392" h="439" extrusionOk="0">
                  <a:moveTo>
                    <a:pt x="352" y="57"/>
                  </a:moveTo>
                  <a:lnTo>
                    <a:pt x="335" y="54"/>
                  </a:lnTo>
                  <a:lnTo>
                    <a:pt x="328" y="43"/>
                  </a:lnTo>
                  <a:lnTo>
                    <a:pt x="328" y="16"/>
                  </a:lnTo>
                  <a:lnTo>
                    <a:pt x="318" y="4"/>
                  </a:lnTo>
                  <a:lnTo>
                    <a:pt x="300" y="22"/>
                  </a:lnTo>
                  <a:lnTo>
                    <a:pt x="292" y="35"/>
                  </a:lnTo>
                  <a:lnTo>
                    <a:pt x="278" y="35"/>
                  </a:lnTo>
                  <a:lnTo>
                    <a:pt x="275" y="14"/>
                  </a:lnTo>
                  <a:lnTo>
                    <a:pt x="258" y="19"/>
                  </a:lnTo>
                  <a:lnTo>
                    <a:pt x="236" y="35"/>
                  </a:lnTo>
                  <a:lnTo>
                    <a:pt x="220" y="26"/>
                  </a:lnTo>
                  <a:lnTo>
                    <a:pt x="191" y="6"/>
                  </a:lnTo>
                  <a:lnTo>
                    <a:pt x="106" y="0"/>
                  </a:lnTo>
                  <a:lnTo>
                    <a:pt x="97" y="9"/>
                  </a:lnTo>
                  <a:lnTo>
                    <a:pt x="115" y="29"/>
                  </a:lnTo>
                  <a:lnTo>
                    <a:pt x="94" y="43"/>
                  </a:lnTo>
                  <a:lnTo>
                    <a:pt x="62" y="29"/>
                  </a:lnTo>
                  <a:lnTo>
                    <a:pt x="29" y="57"/>
                  </a:lnTo>
                  <a:lnTo>
                    <a:pt x="18" y="84"/>
                  </a:lnTo>
                  <a:lnTo>
                    <a:pt x="21" y="144"/>
                  </a:lnTo>
                  <a:lnTo>
                    <a:pt x="36" y="210"/>
                  </a:lnTo>
                  <a:lnTo>
                    <a:pt x="0" y="249"/>
                  </a:lnTo>
                  <a:lnTo>
                    <a:pt x="4" y="255"/>
                  </a:lnTo>
                  <a:lnTo>
                    <a:pt x="36" y="245"/>
                  </a:lnTo>
                  <a:lnTo>
                    <a:pt x="48" y="260"/>
                  </a:lnTo>
                  <a:lnTo>
                    <a:pt x="39" y="306"/>
                  </a:lnTo>
                  <a:lnTo>
                    <a:pt x="57" y="340"/>
                  </a:lnTo>
                  <a:lnTo>
                    <a:pt x="76" y="344"/>
                  </a:lnTo>
                  <a:lnTo>
                    <a:pt x="94" y="320"/>
                  </a:lnTo>
                  <a:lnTo>
                    <a:pt x="102" y="340"/>
                  </a:lnTo>
                  <a:lnTo>
                    <a:pt x="110" y="338"/>
                  </a:lnTo>
                  <a:lnTo>
                    <a:pt x="139" y="311"/>
                  </a:lnTo>
                  <a:lnTo>
                    <a:pt x="145" y="312"/>
                  </a:lnTo>
                  <a:lnTo>
                    <a:pt x="159" y="305"/>
                  </a:lnTo>
                  <a:lnTo>
                    <a:pt x="182" y="312"/>
                  </a:lnTo>
                  <a:lnTo>
                    <a:pt x="182" y="338"/>
                  </a:lnTo>
                  <a:lnTo>
                    <a:pt x="201" y="342"/>
                  </a:lnTo>
                  <a:lnTo>
                    <a:pt x="196" y="368"/>
                  </a:lnTo>
                  <a:lnTo>
                    <a:pt x="179" y="395"/>
                  </a:lnTo>
                  <a:lnTo>
                    <a:pt x="171" y="419"/>
                  </a:lnTo>
                  <a:lnTo>
                    <a:pt x="179" y="419"/>
                  </a:lnTo>
                  <a:lnTo>
                    <a:pt x="198" y="400"/>
                  </a:lnTo>
                  <a:lnTo>
                    <a:pt x="216" y="438"/>
                  </a:lnTo>
                  <a:lnTo>
                    <a:pt x="229" y="429"/>
                  </a:lnTo>
                  <a:lnTo>
                    <a:pt x="243" y="429"/>
                  </a:lnTo>
                  <a:lnTo>
                    <a:pt x="258" y="417"/>
                  </a:lnTo>
                  <a:lnTo>
                    <a:pt x="258" y="395"/>
                  </a:lnTo>
                  <a:lnTo>
                    <a:pt x="265" y="388"/>
                  </a:lnTo>
                  <a:lnTo>
                    <a:pt x="284" y="390"/>
                  </a:lnTo>
                  <a:lnTo>
                    <a:pt x="316" y="404"/>
                  </a:lnTo>
                  <a:lnTo>
                    <a:pt x="321" y="393"/>
                  </a:lnTo>
                  <a:lnTo>
                    <a:pt x="313" y="380"/>
                  </a:lnTo>
                  <a:lnTo>
                    <a:pt x="316" y="371"/>
                  </a:lnTo>
                  <a:lnTo>
                    <a:pt x="335" y="354"/>
                  </a:lnTo>
                  <a:lnTo>
                    <a:pt x="371" y="364"/>
                  </a:lnTo>
                  <a:lnTo>
                    <a:pt x="391" y="352"/>
                  </a:lnTo>
                  <a:lnTo>
                    <a:pt x="383" y="338"/>
                  </a:lnTo>
                  <a:lnTo>
                    <a:pt x="391" y="308"/>
                  </a:lnTo>
                  <a:lnTo>
                    <a:pt x="390" y="264"/>
                  </a:lnTo>
                  <a:lnTo>
                    <a:pt x="377" y="259"/>
                  </a:lnTo>
                  <a:lnTo>
                    <a:pt x="365" y="229"/>
                  </a:lnTo>
                  <a:lnTo>
                    <a:pt x="365" y="203"/>
                  </a:lnTo>
                  <a:lnTo>
                    <a:pt x="359" y="199"/>
                  </a:lnTo>
                  <a:lnTo>
                    <a:pt x="350" y="203"/>
                  </a:lnTo>
                  <a:lnTo>
                    <a:pt x="345" y="197"/>
                  </a:lnTo>
                  <a:lnTo>
                    <a:pt x="348" y="157"/>
                  </a:lnTo>
                  <a:lnTo>
                    <a:pt x="365" y="144"/>
                  </a:lnTo>
                  <a:lnTo>
                    <a:pt x="377" y="122"/>
                  </a:lnTo>
                  <a:lnTo>
                    <a:pt x="374" y="100"/>
                  </a:lnTo>
                  <a:lnTo>
                    <a:pt x="352" y="57"/>
                  </a:lnTo>
                  <a:lnTo>
                    <a:pt x="352" y="57"/>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3" name="Google Shape;473;p24"/>
            <p:cNvSpPr/>
            <p:nvPr/>
          </p:nvSpPr>
          <p:spPr>
            <a:xfrm rot="180000">
              <a:off x="4343390" y="4852878"/>
              <a:ext cx="916248" cy="839159"/>
            </a:xfrm>
            <a:custGeom>
              <a:avLst/>
              <a:gdLst/>
              <a:ahLst/>
              <a:cxnLst/>
              <a:rect l="l" t="t" r="r" b="b"/>
              <a:pathLst>
                <a:path w="439" h="383" extrusionOk="0">
                  <a:moveTo>
                    <a:pt x="121" y="128"/>
                  </a:moveTo>
                  <a:lnTo>
                    <a:pt x="111" y="158"/>
                  </a:lnTo>
                  <a:lnTo>
                    <a:pt x="92" y="164"/>
                  </a:lnTo>
                  <a:lnTo>
                    <a:pt x="51" y="158"/>
                  </a:lnTo>
                  <a:lnTo>
                    <a:pt x="43" y="168"/>
                  </a:lnTo>
                  <a:lnTo>
                    <a:pt x="20" y="160"/>
                  </a:lnTo>
                  <a:lnTo>
                    <a:pt x="0" y="189"/>
                  </a:lnTo>
                  <a:lnTo>
                    <a:pt x="9" y="197"/>
                  </a:lnTo>
                  <a:lnTo>
                    <a:pt x="9" y="216"/>
                  </a:lnTo>
                  <a:lnTo>
                    <a:pt x="19" y="232"/>
                  </a:lnTo>
                  <a:lnTo>
                    <a:pt x="59" y="220"/>
                  </a:lnTo>
                  <a:lnTo>
                    <a:pt x="72" y="230"/>
                  </a:lnTo>
                  <a:lnTo>
                    <a:pt x="53" y="308"/>
                  </a:lnTo>
                  <a:lnTo>
                    <a:pt x="77" y="332"/>
                  </a:lnTo>
                  <a:lnTo>
                    <a:pt x="70" y="377"/>
                  </a:lnTo>
                  <a:lnTo>
                    <a:pt x="94" y="379"/>
                  </a:lnTo>
                  <a:lnTo>
                    <a:pt x="120" y="355"/>
                  </a:lnTo>
                  <a:lnTo>
                    <a:pt x="131" y="361"/>
                  </a:lnTo>
                  <a:lnTo>
                    <a:pt x="182" y="382"/>
                  </a:lnTo>
                  <a:lnTo>
                    <a:pt x="190" y="377"/>
                  </a:lnTo>
                  <a:lnTo>
                    <a:pt x="192" y="360"/>
                  </a:lnTo>
                  <a:lnTo>
                    <a:pt x="202" y="351"/>
                  </a:lnTo>
                  <a:lnTo>
                    <a:pt x="272" y="305"/>
                  </a:lnTo>
                  <a:lnTo>
                    <a:pt x="284" y="319"/>
                  </a:lnTo>
                  <a:lnTo>
                    <a:pt x="327" y="332"/>
                  </a:lnTo>
                  <a:lnTo>
                    <a:pt x="351" y="301"/>
                  </a:lnTo>
                  <a:lnTo>
                    <a:pt x="362" y="308"/>
                  </a:lnTo>
                  <a:lnTo>
                    <a:pt x="379" y="308"/>
                  </a:lnTo>
                  <a:lnTo>
                    <a:pt x="379" y="299"/>
                  </a:lnTo>
                  <a:lnTo>
                    <a:pt x="402" y="291"/>
                  </a:lnTo>
                  <a:lnTo>
                    <a:pt x="402" y="285"/>
                  </a:lnTo>
                  <a:lnTo>
                    <a:pt x="410" y="275"/>
                  </a:lnTo>
                  <a:lnTo>
                    <a:pt x="415" y="276"/>
                  </a:lnTo>
                  <a:lnTo>
                    <a:pt x="438" y="255"/>
                  </a:lnTo>
                  <a:lnTo>
                    <a:pt x="420" y="221"/>
                  </a:lnTo>
                  <a:lnTo>
                    <a:pt x="429" y="175"/>
                  </a:lnTo>
                  <a:lnTo>
                    <a:pt x="417" y="160"/>
                  </a:lnTo>
                  <a:lnTo>
                    <a:pt x="385" y="170"/>
                  </a:lnTo>
                  <a:lnTo>
                    <a:pt x="381" y="164"/>
                  </a:lnTo>
                  <a:lnTo>
                    <a:pt x="417" y="125"/>
                  </a:lnTo>
                  <a:lnTo>
                    <a:pt x="402" y="59"/>
                  </a:lnTo>
                  <a:lnTo>
                    <a:pt x="377" y="78"/>
                  </a:lnTo>
                  <a:lnTo>
                    <a:pt x="355" y="55"/>
                  </a:lnTo>
                  <a:lnTo>
                    <a:pt x="334" y="27"/>
                  </a:lnTo>
                  <a:lnTo>
                    <a:pt x="333" y="10"/>
                  </a:lnTo>
                  <a:lnTo>
                    <a:pt x="318" y="8"/>
                  </a:lnTo>
                  <a:lnTo>
                    <a:pt x="301" y="13"/>
                  </a:lnTo>
                  <a:lnTo>
                    <a:pt x="274" y="0"/>
                  </a:lnTo>
                  <a:lnTo>
                    <a:pt x="260" y="31"/>
                  </a:lnTo>
                  <a:lnTo>
                    <a:pt x="236" y="34"/>
                  </a:lnTo>
                  <a:lnTo>
                    <a:pt x="220" y="59"/>
                  </a:lnTo>
                  <a:lnTo>
                    <a:pt x="208" y="55"/>
                  </a:lnTo>
                  <a:lnTo>
                    <a:pt x="192" y="59"/>
                  </a:lnTo>
                  <a:lnTo>
                    <a:pt x="166" y="44"/>
                  </a:lnTo>
                  <a:lnTo>
                    <a:pt x="145" y="69"/>
                  </a:lnTo>
                  <a:lnTo>
                    <a:pt x="145" y="79"/>
                  </a:lnTo>
                  <a:lnTo>
                    <a:pt x="186" y="101"/>
                  </a:lnTo>
                  <a:lnTo>
                    <a:pt x="196" y="118"/>
                  </a:lnTo>
                  <a:lnTo>
                    <a:pt x="166" y="129"/>
                  </a:lnTo>
                  <a:lnTo>
                    <a:pt x="121" y="128"/>
                  </a:lnTo>
                  <a:lnTo>
                    <a:pt x="121" y="128"/>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4" name="Google Shape;474;p24"/>
            <p:cNvSpPr/>
            <p:nvPr/>
          </p:nvSpPr>
          <p:spPr>
            <a:xfrm rot="180000">
              <a:off x="6542370" y="4370409"/>
              <a:ext cx="571424" cy="706075"/>
            </a:xfrm>
            <a:custGeom>
              <a:avLst/>
              <a:gdLst/>
              <a:ahLst/>
              <a:cxnLst/>
              <a:rect l="l" t="t" r="r" b="b"/>
              <a:pathLst>
                <a:path w="274" h="320" extrusionOk="0">
                  <a:moveTo>
                    <a:pt x="197" y="303"/>
                  </a:moveTo>
                  <a:lnTo>
                    <a:pt x="156" y="319"/>
                  </a:lnTo>
                  <a:lnTo>
                    <a:pt x="133" y="295"/>
                  </a:lnTo>
                  <a:lnTo>
                    <a:pt x="115" y="316"/>
                  </a:lnTo>
                  <a:lnTo>
                    <a:pt x="90" y="316"/>
                  </a:lnTo>
                  <a:lnTo>
                    <a:pt x="79" y="292"/>
                  </a:lnTo>
                  <a:lnTo>
                    <a:pt x="66" y="260"/>
                  </a:lnTo>
                  <a:lnTo>
                    <a:pt x="42" y="255"/>
                  </a:lnTo>
                  <a:lnTo>
                    <a:pt x="16" y="207"/>
                  </a:lnTo>
                  <a:lnTo>
                    <a:pt x="0" y="183"/>
                  </a:lnTo>
                  <a:lnTo>
                    <a:pt x="10" y="171"/>
                  </a:lnTo>
                  <a:lnTo>
                    <a:pt x="16" y="166"/>
                  </a:lnTo>
                  <a:lnTo>
                    <a:pt x="43" y="128"/>
                  </a:lnTo>
                  <a:lnTo>
                    <a:pt x="42" y="96"/>
                  </a:lnTo>
                  <a:lnTo>
                    <a:pt x="51" y="83"/>
                  </a:lnTo>
                  <a:lnTo>
                    <a:pt x="72" y="79"/>
                  </a:lnTo>
                  <a:lnTo>
                    <a:pt x="79" y="70"/>
                  </a:lnTo>
                  <a:lnTo>
                    <a:pt x="71" y="55"/>
                  </a:lnTo>
                  <a:lnTo>
                    <a:pt x="82" y="41"/>
                  </a:lnTo>
                  <a:lnTo>
                    <a:pt x="82" y="11"/>
                  </a:lnTo>
                  <a:lnTo>
                    <a:pt x="97" y="4"/>
                  </a:lnTo>
                  <a:lnTo>
                    <a:pt x="123" y="20"/>
                  </a:lnTo>
                  <a:lnTo>
                    <a:pt x="155" y="25"/>
                  </a:lnTo>
                  <a:lnTo>
                    <a:pt x="176" y="0"/>
                  </a:lnTo>
                  <a:lnTo>
                    <a:pt x="201" y="22"/>
                  </a:lnTo>
                  <a:lnTo>
                    <a:pt x="190" y="30"/>
                  </a:lnTo>
                  <a:lnTo>
                    <a:pt x="177" y="50"/>
                  </a:lnTo>
                  <a:lnTo>
                    <a:pt x="156" y="55"/>
                  </a:lnTo>
                  <a:lnTo>
                    <a:pt x="149" y="61"/>
                  </a:lnTo>
                  <a:lnTo>
                    <a:pt x="168" y="73"/>
                  </a:lnTo>
                  <a:lnTo>
                    <a:pt x="206" y="55"/>
                  </a:lnTo>
                  <a:lnTo>
                    <a:pt x="267" y="81"/>
                  </a:lnTo>
                  <a:lnTo>
                    <a:pt x="273" y="133"/>
                  </a:lnTo>
                  <a:lnTo>
                    <a:pt x="249" y="133"/>
                  </a:lnTo>
                  <a:lnTo>
                    <a:pt x="247" y="148"/>
                  </a:lnTo>
                  <a:lnTo>
                    <a:pt x="260" y="170"/>
                  </a:lnTo>
                  <a:lnTo>
                    <a:pt x="249" y="183"/>
                  </a:lnTo>
                  <a:lnTo>
                    <a:pt x="261" y="204"/>
                  </a:lnTo>
                  <a:lnTo>
                    <a:pt x="241" y="228"/>
                  </a:lnTo>
                  <a:lnTo>
                    <a:pt x="232" y="215"/>
                  </a:lnTo>
                  <a:lnTo>
                    <a:pt x="202" y="292"/>
                  </a:lnTo>
                  <a:lnTo>
                    <a:pt x="197" y="303"/>
                  </a:lnTo>
                  <a:lnTo>
                    <a:pt x="197" y="303"/>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5" name="Google Shape;475;p24"/>
            <p:cNvSpPr/>
            <p:nvPr/>
          </p:nvSpPr>
          <p:spPr>
            <a:xfrm rot="180000">
              <a:off x="6009977" y="3821126"/>
              <a:ext cx="729058" cy="916789"/>
            </a:xfrm>
            <a:custGeom>
              <a:avLst/>
              <a:gdLst/>
              <a:ahLst/>
              <a:cxnLst/>
              <a:rect l="l" t="t" r="r" b="b"/>
              <a:pathLst>
                <a:path w="343" h="408" extrusionOk="0">
                  <a:moveTo>
                    <a:pt x="70" y="3"/>
                  </a:moveTo>
                  <a:lnTo>
                    <a:pt x="82" y="0"/>
                  </a:lnTo>
                  <a:lnTo>
                    <a:pt x="123" y="16"/>
                  </a:lnTo>
                  <a:lnTo>
                    <a:pt x="142" y="35"/>
                  </a:lnTo>
                  <a:lnTo>
                    <a:pt x="174" y="44"/>
                  </a:lnTo>
                  <a:lnTo>
                    <a:pt x="188" y="55"/>
                  </a:lnTo>
                  <a:lnTo>
                    <a:pt x="206" y="52"/>
                  </a:lnTo>
                  <a:lnTo>
                    <a:pt x="210" y="59"/>
                  </a:lnTo>
                  <a:lnTo>
                    <a:pt x="204" y="99"/>
                  </a:lnTo>
                  <a:lnTo>
                    <a:pt x="221" y="108"/>
                  </a:lnTo>
                  <a:lnTo>
                    <a:pt x="231" y="123"/>
                  </a:lnTo>
                  <a:lnTo>
                    <a:pt x="258" y="129"/>
                  </a:lnTo>
                  <a:lnTo>
                    <a:pt x="268" y="111"/>
                  </a:lnTo>
                  <a:lnTo>
                    <a:pt x="285" y="112"/>
                  </a:lnTo>
                  <a:lnTo>
                    <a:pt x="297" y="127"/>
                  </a:lnTo>
                  <a:lnTo>
                    <a:pt x="295" y="141"/>
                  </a:lnTo>
                  <a:lnTo>
                    <a:pt x="261" y="145"/>
                  </a:lnTo>
                  <a:lnTo>
                    <a:pt x="261" y="159"/>
                  </a:lnTo>
                  <a:lnTo>
                    <a:pt x="261" y="170"/>
                  </a:lnTo>
                  <a:lnTo>
                    <a:pt x="248" y="184"/>
                  </a:lnTo>
                  <a:lnTo>
                    <a:pt x="258" y="200"/>
                  </a:lnTo>
                  <a:lnTo>
                    <a:pt x="285" y="220"/>
                  </a:lnTo>
                  <a:lnTo>
                    <a:pt x="287" y="242"/>
                  </a:lnTo>
                  <a:lnTo>
                    <a:pt x="342" y="247"/>
                  </a:lnTo>
                  <a:lnTo>
                    <a:pt x="342" y="277"/>
                  </a:lnTo>
                  <a:lnTo>
                    <a:pt x="331" y="291"/>
                  </a:lnTo>
                  <a:lnTo>
                    <a:pt x="339" y="306"/>
                  </a:lnTo>
                  <a:lnTo>
                    <a:pt x="332" y="315"/>
                  </a:lnTo>
                  <a:lnTo>
                    <a:pt x="311" y="319"/>
                  </a:lnTo>
                  <a:lnTo>
                    <a:pt x="302" y="332"/>
                  </a:lnTo>
                  <a:lnTo>
                    <a:pt x="303" y="364"/>
                  </a:lnTo>
                  <a:lnTo>
                    <a:pt x="276" y="402"/>
                  </a:lnTo>
                  <a:lnTo>
                    <a:pt x="270" y="407"/>
                  </a:lnTo>
                  <a:lnTo>
                    <a:pt x="256" y="394"/>
                  </a:lnTo>
                  <a:lnTo>
                    <a:pt x="216" y="394"/>
                  </a:lnTo>
                  <a:lnTo>
                    <a:pt x="200" y="376"/>
                  </a:lnTo>
                  <a:lnTo>
                    <a:pt x="169" y="406"/>
                  </a:lnTo>
                  <a:lnTo>
                    <a:pt x="157" y="401"/>
                  </a:lnTo>
                  <a:lnTo>
                    <a:pt x="171" y="377"/>
                  </a:lnTo>
                  <a:lnTo>
                    <a:pt x="169" y="369"/>
                  </a:lnTo>
                  <a:lnTo>
                    <a:pt x="157" y="366"/>
                  </a:lnTo>
                  <a:lnTo>
                    <a:pt x="120" y="386"/>
                  </a:lnTo>
                  <a:lnTo>
                    <a:pt x="85" y="319"/>
                  </a:lnTo>
                  <a:lnTo>
                    <a:pt x="96" y="299"/>
                  </a:lnTo>
                  <a:lnTo>
                    <a:pt x="93" y="291"/>
                  </a:lnTo>
                  <a:lnTo>
                    <a:pt x="75" y="286"/>
                  </a:lnTo>
                  <a:lnTo>
                    <a:pt x="43" y="267"/>
                  </a:lnTo>
                  <a:lnTo>
                    <a:pt x="56" y="242"/>
                  </a:lnTo>
                  <a:lnTo>
                    <a:pt x="75" y="233"/>
                  </a:lnTo>
                  <a:lnTo>
                    <a:pt x="78" y="212"/>
                  </a:lnTo>
                  <a:lnTo>
                    <a:pt x="72" y="175"/>
                  </a:lnTo>
                  <a:lnTo>
                    <a:pt x="68" y="171"/>
                  </a:lnTo>
                  <a:lnTo>
                    <a:pt x="49" y="190"/>
                  </a:lnTo>
                  <a:lnTo>
                    <a:pt x="21" y="168"/>
                  </a:lnTo>
                  <a:lnTo>
                    <a:pt x="0" y="142"/>
                  </a:lnTo>
                  <a:lnTo>
                    <a:pt x="21" y="127"/>
                  </a:lnTo>
                  <a:lnTo>
                    <a:pt x="27" y="102"/>
                  </a:lnTo>
                  <a:lnTo>
                    <a:pt x="39" y="92"/>
                  </a:lnTo>
                  <a:lnTo>
                    <a:pt x="37" y="57"/>
                  </a:lnTo>
                  <a:lnTo>
                    <a:pt x="46" y="51"/>
                  </a:lnTo>
                  <a:lnTo>
                    <a:pt x="63" y="61"/>
                  </a:lnTo>
                  <a:lnTo>
                    <a:pt x="75" y="75"/>
                  </a:lnTo>
                  <a:lnTo>
                    <a:pt x="96" y="61"/>
                  </a:lnTo>
                  <a:lnTo>
                    <a:pt x="104" y="52"/>
                  </a:lnTo>
                  <a:lnTo>
                    <a:pt x="100" y="35"/>
                  </a:lnTo>
                  <a:lnTo>
                    <a:pt x="75" y="20"/>
                  </a:lnTo>
                  <a:lnTo>
                    <a:pt x="70" y="3"/>
                  </a:lnTo>
                  <a:lnTo>
                    <a:pt x="70" y="3"/>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6" name="Google Shape;476;p24"/>
            <p:cNvSpPr/>
            <p:nvPr/>
          </p:nvSpPr>
          <p:spPr>
            <a:xfrm rot="180000">
              <a:off x="6195514" y="3715343"/>
              <a:ext cx="847284" cy="702378"/>
            </a:xfrm>
            <a:custGeom>
              <a:avLst/>
              <a:gdLst/>
              <a:ahLst/>
              <a:cxnLst/>
              <a:rect l="l" t="t" r="r" b="b"/>
              <a:pathLst>
                <a:path w="404" h="323" extrusionOk="0">
                  <a:moveTo>
                    <a:pt x="375" y="255"/>
                  </a:moveTo>
                  <a:lnTo>
                    <a:pt x="365" y="282"/>
                  </a:lnTo>
                  <a:lnTo>
                    <a:pt x="354" y="297"/>
                  </a:lnTo>
                  <a:lnTo>
                    <a:pt x="333" y="322"/>
                  </a:lnTo>
                  <a:lnTo>
                    <a:pt x="301" y="317"/>
                  </a:lnTo>
                  <a:lnTo>
                    <a:pt x="275" y="301"/>
                  </a:lnTo>
                  <a:lnTo>
                    <a:pt x="260" y="308"/>
                  </a:lnTo>
                  <a:lnTo>
                    <a:pt x="205" y="303"/>
                  </a:lnTo>
                  <a:lnTo>
                    <a:pt x="203" y="281"/>
                  </a:lnTo>
                  <a:lnTo>
                    <a:pt x="176" y="261"/>
                  </a:lnTo>
                  <a:lnTo>
                    <a:pt x="166" y="245"/>
                  </a:lnTo>
                  <a:lnTo>
                    <a:pt x="179" y="231"/>
                  </a:lnTo>
                  <a:lnTo>
                    <a:pt x="179" y="220"/>
                  </a:lnTo>
                  <a:lnTo>
                    <a:pt x="179" y="206"/>
                  </a:lnTo>
                  <a:lnTo>
                    <a:pt x="213" y="202"/>
                  </a:lnTo>
                  <a:lnTo>
                    <a:pt x="215" y="188"/>
                  </a:lnTo>
                  <a:lnTo>
                    <a:pt x="203" y="173"/>
                  </a:lnTo>
                  <a:lnTo>
                    <a:pt x="186" y="172"/>
                  </a:lnTo>
                  <a:lnTo>
                    <a:pt x="176" y="190"/>
                  </a:lnTo>
                  <a:lnTo>
                    <a:pt x="149" y="184"/>
                  </a:lnTo>
                  <a:lnTo>
                    <a:pt x="139" y="169"/>
                  </a:lnTo>
                  <a:lnTo>
                    <a:pt x="122" y="160"/>
                  </a:lnTo>
                  <a:lnTo>
                    <a:pt x="128" y="120"/>
                  </a:lnTo>
                  <a:lnTo>
                    <a:pt x="124" y="113"/>
                  </a:lnTo>
                  <a:lnTo>
                    <a:pt x="106" y="116"/>
                  </a:lnTo>
                  <a:lnTo>
                    <a:pt x="92" y="105"/>
                  </a:lnTo>
                  <a:lnTo>
                    <a:pt x="60" y="96"/>
                  </a:lnTo>
                  <a:lnTo>
                    <a:pt x="41" y="77"/>
                  </a:lnTo>
                  <a:lnTo>
                    <a:pt x="0" y="61"/>
                  </a:lnTo>
                  <a:lnTo>
                    <a:pt x="3" y="42"/>
                  </a:lnTo>
                  <a:lnTo>
                    <a:pt x="20" y="35"/>
                  </a:lnTo>
                  <a:lnTo>
                    <a:pt x="50" y="61"/>
                  </a:lnTo>
                  <a:lnTo>
                    <a:pt x="60" y="61"/>
                  </a:lnTo>
                  <a:lnTo>
                    <a:pt x="87" y="57"/>
                  </a:lnTo>
                  <a:lnTo>
                    <a:pt x="103" y="45"/>
                  </a:lnTo>
                  <a:lnTo>
                    <a:pt x="125" y="62"/>
                  </a:lnTo>
                  <a:lnTo>
                    <a:pt x="134" y="46"/>
                  </a:lnTo>
                  <a:lnTo>
                    <a:pt x="138" y="36"/>
                  </a:lnTo>
                  <a:lnTo>
                    <a:pt x="156" y="26"/>
                  </a:lnTo>
                  <a:lnTo>
                    <a:pt x="161" y="4"/>
                  </a:lnTo>
                  <a:lnTo>
                    <a:pt x="179" y="0"/>
                  </a:lnTo>
                  <a:lnTo>
                    <a:pt x="226" y="31"/>
                  </a:lnTo>
                  <a:lnTo>
                    <a:pt x="258" y="45"/>
                  </a:lnTo>
                  <a:lnTo>
                    <a:pt x="322" y="150"/>
                  </a:lnTo>
                  <a:lnTo>
                    <a:pt x="319" y="161"/>
                  </a:lnTo>
                  <a:lnTo>
                    <a:pt x="362" y="181"/>
                  </a:lnTo>
                  <a:lnTo>
                    <a:pt x="374" y="198"/>
                  </a:lnTo>
                  <a:lnTo>
                    <a:pt x="393" y="208"/>
                  </a:lnTo>
                  <a:lnTo>
                    <a:pt x="403" y="227"/>
                  </a:lnTo>
                  <a:lnTo>
                    <a:pt x="389" y="232"/>
                  </a:lnTo>
                  <a:lnTo>
                    <a:pt x="368" y="226"/>
                  </a:lnTo>
                  <a:lnTo>
                    <a:pt x="338" y="226"/>
                  </a:lnTo>
                  <a:lnTo>
                    <a:pt x="311" y="216"/>
                  </a:lnTo>
                  <a:lnTo>
                    <a:pt x="298" y="226"/>
                  </a:lnTo>
                  <a:lnTo>
                    <a:pt x="325" y="232"/>
                  </a:lnTo>
                  <a:lnTo>
                    <a:pt x="349" y="243"/>
                  </a:lnTo>
                  <a:lnTo>
                    <a:pt x="375" y="255"/>
                  </a:lnTo>
                  <a:lnTo>
                    <a:pt x="375" y="255"/>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7" name="Google Shape;477;p24"/>
            <p:cNvSpPr/>
            <p:nvPr/>
          </p:nvSpPr>
          <p:spPr>
            <a:xfrm rot="180000">
              <a:off x="5077563" y="4117119"/>
              <a:ext cx="1178974" cy="780008"/>
            </a:xfrm>
            <a:custGeom>
              <a:avLst/>
              <a:gdLst/>
              <a:ahLst/>
              <a:cxnLst/>
              <a:rect l="l" t="t" r="r" b="b"/>
              <a:pathLst>
                <a:path w="551" h="346" extrusionOk="0">
                  <a:moveTo>
                    <a:pt x="65" y="345"/>
                  </a:moveTo>
                  <a:lnTo>
                    <a:pt x="76" y="318"/>
                  </a:lnTo>
                  <a:lnTo>
                    <a:pt x="109" y="290"/>
                  </a:lnTo>
                  <a:lnTo>
                    <a:pt x="141" y="304"/>
                  </a:lnTo>
                  <a:lnTo>
                    <a:pt x="162" y="290"/>
                  </a:lnTo>
                  <a:lnTo>
                    <a:pt x="144" y="270"/>
                  </a:lnTo>
                  <a:lnTo>
                    <a:pt x="153" y="261"/>
                  </a:lnTo>
                  <a:lnTo>
                    <a:pt x="238" y="267"/>
                  </a:lnTo>
                  <a:lnTo>
                    <a:pt x="267" y="287"/>
                  </a:lnTo>
                  <a:lnTo>
                    <a:pt x="283" y="296"/>
                  </a:lnTo>
                  <a:lnTo>
                    <a:pt x="305" y="280"/>
                  </a:lnTo>
                  <a:lnTo>
                    <a:pt x="322" y="275"/>
                  </a:lnTo>
                  <a:lnTo>
                    <a:pt x="325" y="296"/>
                  </a:lnTo>
                  <a:lnTo>
                    <a:pt x="339" y="296"/>
                  </a:lnTo>
                  <a:lnTo>
                    <a:pt x="347" y="283"/>
                  </a:lnTo>
                  <a:lnTo>
                    <a:pt x="365" y="265"/>
                  </a:lnTo>
                  <a:lnTo>
                    <a:pt x="375" y="277"/>
                  </a:lnTo>
                  <a:lnTo>
                    <a:pt x="375" y="304"/>
                  </a:lnTo>
                  <a:lnTo>
                    <a:pt x="382" y="315"/>
                  </a:lnTo>
                  <a:lnTo>
                    <a:pt x="399" y="318"/>
                  </a:lnTo>
                  <a:lnTo>
                    <a:pt x="418" y="299"/>
                  </a:lnTo>
                  <a:lnTo>
                    <a:pt x="445" y="290"/>
                  </a:lnTo>
                  <a:lnTo>
                    <a:pt x="498" y="243"/>
                  </a:lnTo>
                  <a:lnTo>
                    <a:pt x="522" y="245"/>
                  </a:lnTo>
                  <a:lnTo>
                    <a:pt x="550" y="235"/>
                  </a:lnTo>
                  <a:lnTo>
                    <a:pt x="515" y="168"/>
                  </a:lnTo>
                  <a:lnTo>
                    <a:pt x="526" y="148"/>
                  </a:lnTo>
                  <a:lnTo>
                    <a:pt x="523" y="140"/>
                  </a:lnTo>
                  <a:lnTo>
                    <a:pt x="505" y="135"/>
                  </a:lnTo>
                  <a:lnTo>
                    <a:pt x="473" y="116"/>
                  </a:lnTo>
                  <a:lnTo>
                    <a:pt x="458" y="107"/>
                  </a:lnTo>
                  <a:lnTo>
                    <a:pt x="438" y="116"/>
                  </a:lnTo>
                  <a:lnTo>
                    <a:pt x="416" y="98"/>
                  </a:lnTo>
                  <a:lnTo>
                    <a:pt x="387" y="98"/>
                  </a:lnTo>
                  <a:lnTo>
                    <a:pt x="365" y="86"/>
                  </a:lnTo>
                  <a:lnTo>
                    <a:pt x="358" y="67"/>
                  </a:lnTo>
                  <a:lnTo>
                    <a:pt x="347" y="55"/>
                  </a:lnTo>
                  <a:lnTo>
                    <a:pt x="331" y="65"/>
                  </a:lnTo>
                  <a:lnTo>
                    <a:pt x="317" y="58"/>
                  </a:lnTo>
                  <a:lnTo>
                    <a:pt x="271" y="65"/>
                  </a:lnTo>
                  <a:lnTo>
                    <a:pt x="220" y="54"/>
                  </a:lnTo>
                  <a:lnTo>
                    <a:pt x="159" y="0"/>
                  </a:lnTo>
                  <a:lnTo>
                    <a:pt x="143" y="14"/>
                  </a:lnTo>
                  <a:lnTo>
                    <a:pt x="135" y="8"/>
                  </a:lnTo>
                  <a:lnTo>
                    <a:pt x="123" y="8"/>
                  </a:lnTo>
                  <a:lnTo>
                    <a:pt x="68" y="8"/>
                  </a:lnTo>
                  <a:lnTo>
                    <a:pt x="59" y="15"/>
                  </a:lnTo>
                  <a:lnTo>
                    <a:pt x="76" y="31"/>
                  </a:lnTo>
                  <a:lnTo>
                    <a:pt x="93" y="35"/>
                  </a:lnTo>
                  <a:lnTo>
                    <a:pt x="108" y="41"/>
                  </a:lnTo>
                  <a:lnTo>
                    <a:pt x="100" y="52"/>
                  </a:lnTo>
                  <a:lnTo>
                    <a:pt x="73" y="65"/>
                  </a:lnTo>
                  <a:lnTo>
                    <a:pt x="68" y="87"/>
                  </a:lnTo>
                  <a:lnTo>
                    <a:pt x="73" y="95"/>
                  </a:lnTo>
                  <a:lnTo>
                    <a:pt x="76" y="122"/>
                  </a:lnTo>
                  <a:lnTo>
                    <a:pt x="93" y="125"/>
                  </a:lnTo>
                  <a:lnTo>
                    <a:pt x="109" y="146"/>
                  </a:lnTo>
                  <a:lnTo>
                    <a:pt x="117" y="189"/>
                  </a:lnTo>
                  <a:lnTo>
                    <a:pt x="111" y="203"/>
                  </a:lnTo>
                  <a:lnTo>
                    <a:pt x="100" y="200"/>
                  </a:lnTo>
                  <a:lnTo>
                    <a:pt x="69" y="225"/>
                  </a:lnTo>
                  <a:lnTo>
                    <a:pt x="14" y="233"/>
                  </a:lnTo>
                  <a:lnTo>
                    <a:pt x="0" y="248"/>
                  </a:lnTo>
                  <a:lnTo>
                    <a:pt x="12" y="263"/>
                  </a:lnTo>
                  <a:lnTo>
                    <a:pt x="13" y="295"/>
                  </a:lnTo>
                  <a:lnTo>
                    <a:pt x="28" y="298"/>
                  </a:lnTo>
                  <a:lnTo>
                    <a:pt x="65" y="345"/>
                  </a:lnTo>
                  <a:lnTo>
                    <a:pt x="65" y="345"/>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8" name="Google Shape;478;p24"/>
            <p:cNvSpPr/>
            <p:nvPr/>
          </p:nvSpPr>
          <p:spPr>
            <a:xfrm rot="180000">
              <a:off x="4719642" y="2973187"/>
              <a:ext cx="745480" cy="1404757"/>
            </a:xfrm>
            <a:custGeom>
              <a:avLst/>
              <a:gdLst/>
              <a:ahLst/>
              <a:cxnLst/>
              <a:rect l="l" t="t" r="r" b="b"/>
              <a:pathLst>
                <a:path w="354" h="640" extrusionOk="0">
                  <a:moveTo>
                    <a:pt x="303" y="403"/>
                  </a:moveTo>
                  <a:lnTo>
                    <a:pt x="294" y="381"/>
                  </a:lnTo>
                  <a:lnTo>
                    <a:pt x="311" y="324"/>
                  </a:lnTo>
                  <a:lnTo>
                    <a:pt x="287" y="214"/>
                  </a:lnTo>
                  <a:lnTo>
                    <a:pt x="303" y="187"/>
                  </a:lnTo>
                  <a:lnTo>
                    <a:pt x="311" y="162"/>
                  </a:lnTo>
                  <a:lnTo>
                    <a:pt x="289" y="117"/>
                  </a:lnTo>
                  <a:lnTo>
                    <a:pt x="309" y="85"/>
                  </a:lnTo>
                  <a:lnTo>
                    <a:pt x="312" y="56"/>
                  </a:lnTo>
                  <a:lnTo>
                    <a:pt x="323" y="34"/>
                  </a:lnTo>
                  <a:lnTo>
                    <a:pt x="322" y="7"/>
                  </a:lnTo>
                  <a:lnTo>
                    <a:pt x="312" y="0"/>
                  </a:lnTo>
                  <a:lnTo>
                    <a:pt x="298" y="17"/>
                  </a:lnTo>
                  <a:lnTo>
                    <a:pt x="259" y="18"/>
                  </a:lnTo>
                  <a:lnTo>
                    <a:pt x="239" y="49"/>
                  </a:lnTo>
                  <a:lnTo>
                    <a:pt x="241" y="65"/>
                  </a:lnTo>
                  <a:lnTo>
                    <a:pt x="237" y="76"/>
                  </a:lnTo>
                  <a:lnTo>
                    <a:pt x="221" y="81"/>
                  </a:lnTo>
                  <a:lnTo>
                    <a:pt x="160" y="169"/>
                  </a:lnTo>
                  <a:lnTo>
                    <a:pt x="153" y="164"/>
                  </a:lnTo>
                  <a:lnTo>
                    <a:pt x="135" y="158"/>
                  </a:lnTo>
                  <a:lnTo>
                    <a:pt x="100" y="162"/>
                  </a:lnTo>
                  <a:lnTo>
                    <a:pt x="88" y="177"/>
                  </a:lnTo>
                  <a:lnTo>
                    <a:pt x="87" y="213"/>
                  </a:lnTo>
                  <a:lnTo>
                    <a:pt x="92" y="224"/>
                  </a:lnTo>
                  <a:lnTo>
                    <a:pt x="153" y="254"/>
                  </a:lnTo>
                  <a:lnTo>
                    <a:pt x="184" y="274"/>
                  </a:lnTo>
                  <a:lnTo>
                    <a:pt x="188" y="293"/>
                  </a:lnTo>
                  <a:lnTo>
                    <a:pt x="173" y="316"/>
                  </a:lnTo>
                  <a:lnTo>
                    <a:pt x="182" y="344"/>
                  </a:lnTo>
                  <a:lnTo>
                    <a:pt x="176" y="357"/>
                  </a:lnTo>
                  <a:lnTo>
                    <a:pt x="132" y="360"/>
                  </a:lnTo>
                  <a:lnTo>
                    <a:pt x="123" y="367"/>
                  </a:lnTo>
                  <a:lnTo>
                    <a:pt x="126" y="374"/>
                  </a:lnTo>
                  <a:lnTo>
                    <a:pt x="126" y="386"/>
                  </a:lnTo>
                  <a:lnTo>
                    <a:pt x="91" y="391"/>
                  </a:lnTo>
                  <a:lnTo>
                    <a:pt x="72" y="381"/>
                  </a:lnTo>
                  <a:lnTo>
                    <a:pt x="48" y="381"/>
                  </a:lnTo>
                  <a:lnTo>
                    <a:pt x="45" y="386"/>
                  </a:lnTo>
                  <a:lnTo>
                    <a:pt x="48" y="399"/>
                  </a:lnTo>
                  <a:lnTo>
                    <a:pt x="37" y="413"/>
                  </a:lnTo>
                  <a:lnTo>
                    <a:pt x="34" y="427"/>
                  </a:lnTo>
                  <a:lnTo>
                    <a:pt x="56" y="445"/>
                  </a:lnTo>
                  <a:lnTo>
                    <a:pt x="39" y="479"/>
                  </a:lnTo>
                  <a:lnTo>
                    <a:pt x="46" y="495"/>
                  </a:lnTo>
                  <a:lnTo>
                    <a:pt x="45" y="504"/>
                  </a:lnTo>
                  <a:lnTo>
                    <a:pt x="19" y="504"/>
                  </a:lnTo>
                  <a:lnTo>
                    <a:pt x="0" y="512"/>
                  </a:lnTo>
                  <a:lnTo>
                    <a:pt x="15" y="533"/>
                  </a:lnTo>
                  <a:lnTo>
                    <a:pt x="5" y="559"/>
                  </a:lnTo>
                  <a:lnTo>
                    <a:pt x="21" y="562"/>
                  </a:lnTo>
                  <a:lnTo>
                    <a:pt x="23" y="579"/>
                  </a:lnTo>
                  <a:lnTo>
                    <a:pt x="36" y="580"/>
                  </a:lnTo>
                  <a:lnTo>
                    <a:pt x="83" y="571"/>
                  </a:lnTo>
                  <a:lnTo>
                    <a:pt x="92" y="575"/>
                  </a:lnTo>
                  <a:lnTo>
                    <a:pt x="95" y="588"/>
                  </a:lnTo>
                  <a:lnTo>
                    <a:pt x="115" y="593"/>
                  </a:lnTo>
                  <a:lnTo>
                    <a:pt x="157" y="615"/>
                  </a:lnTo>
                  <a:lnTo>
                    <a:pt x="182" y="605"/>
                  </a:lnTo>
                  <a:lnTo>
                    <a:pt x="233" y="624"/>
                  </a:lnTo>
                  <a:lnTo>
                    <a:pt x="245" y="639"/>
                  </a:lnTo>
                  <a:lnTo>
                    <a:pt x="270" y="632"/>
                  </a:lnTo>
                  <a:lnTo>
                    <a:pt x="267" y="605"/>
                  </a:lnTo>
                  <a:lnTo>
                    <a:pt x="262" y="597"/>
                  </a:lnTo>
                  <a:lnTo>
                    <a:pt x="267" y="575"/>
                  </a:lnTo>
                  <a:lnTo>
                    <a:pt x="294" y="562"/>
                  </a:lnTo>
                  <a:lnTo>
                    <a:pt x="302" y="551"/>
                  </a:lnTo>
                  <a:lnTo>
                    <a:pt x="287" y="545"/>
                  </a:lnTo>
                  <a:lnTo>
                    <a:pt x="270" y="541"/>
                  </a:lnTo>
                  <a:lnTo>
                    <a:pt x="253" y="525"/>
                  </a:lnTo>
                  <a:lnTo>
                    <a:pt x="262" y="518"/>
                  </a:lnTo>
                  <a:lnTo>
                    <a:pt x="317" y="518"/>
                  </a:lnTo>
                  <a:lnTo>
                    <a:pt x="329" y="518"/>
                  </a:lnTo>
                  <a:lnTo>
                    <a:pt x="337" y="524"/>
                  </a:lnTo>
                  <a:lnTo>
                    <a:pt x="353" y="510"/>
                  </a:lnTo>
                  <a:lnTo>
                    <a:pt x="353" y="488"/>
                  </a:lnTo>
                  <a:lnTo>
                    <a:pt x="303" y="413"/>
                  </a:lnTo>
                  <a:lnTo>
                    <a:pt x="303" y="403"/>
                  </a:lnTo>
                  <a:lnTo>
                    <a:pt x="303" y="403"/>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79" name="Google Shape;479;p24"/>
            <p:cNvSpPr/>
            <p:nvPr/>
          </p:nvSpPr>
          <p:spPr>
            <a:xfrm rot="180000">
              <a:off x="5346536" y="2763073"/>
              <a:ext cx="522163" cy="1112717"/>
            </a:xfrm>
            <a:custGeom>
              <a:avLst/>
              <a:gdLst/>
              <a:ahLst/>
              <a:cxnLst/>
              <a:rect l="l" t="t" r="r" b="b"/>
              <a:pathLst>
                <a:path w="247" h="507" extrusionOk="0">
                  <a:moveTo>
                    <a:pt x="16" y="506"/>
                  </a:moveTo>
                  <a:lnTo>
                    <a:pt x="70" y="492"/>
                  </a:lnTo>
                  <a:lnTo>
                    <a:pt x="136" y="446"/>
                  </a:lnTo>
                  <a:lnTo>
                    <a:pt x="184" y="436"/>
                  </a:lnTo>
                  <a:lnTo>
                    <a:pt x="219" y="408"/>
                  </a:lnTo>
                  <a:lnTo>
                    <a:pt x="224" y="347"/>
                  </a:lnTo>
                  <a:lnTo>
                    <a:pt x="206" y="326"/>
                  </a:lnTo>
                  <a:lnTo>
                    <a:pt x="212" y="307"/>
                  </a:lnTo>
                  <a:lnTo>
                    <a:pt x="224" y="290"/>
                  </a:lnTo>
                  <a:lnTo>
                    <a:pt x="227" y="265"/>
                  </a:lnTo>
                  <a:lnTo>
                    <a:pt x="238" y="246"/>
                  </a:lnTo>
                  <a:lnTo>
                    <a:pt x="219" y="209"/>
                  </a:lnTo>
                  <a:lnTo>
                    <a:pt x="193" y="179"/>
                  </a:lnTo>
                  <a:lnTo>
                    <a:pt x="208" y="132"/>
                  </a:lnTo>
                  <a:lnTo>
                    <a:pt x="240" y="110"/>
                  </a:lnTo>
                  <a:lnTo>
                    <a:pt x="246" y="80"/>
                  </a:lnTo>
                  <a:lnTo>
                    <a:pt x="232" y="52"/>
                  </a:lnTo>
                  <a:lnTo>
                    <a:pt x="232" y="18"/>
                  </a:lnTo>
                  <a:lnTo>
                    <a:pt x="212" y="0"/>
                  </a:lnTo>
                  <a:lnTo>
                    <a:pt x="165" y="24"/>
                  </a:lnTo>
                  <a:lnTo>
                    <a:pt x="157" y="17"/>
                  </a:lnTo>
                  <a:lnTo>
                    <a:pt x="131" y="34"/>
                  </a:lnTo>
                  <a:lnTo>
                    <a:pt x="111" y="33"/>
                  </a:lnTo>
                  <a:lnTo>
                    <a:pt x="70" y="92"/>
                  </a:lnTo>
                  <a:lnTo>
                    <a:pt x="56" y="92"/>
                  </a:lnTo>
                  <a:lnTo>
                    <a:pt x="35" y="110"/>
                  </a:lnTo>
                  <a:lnTo>
                    <a:pt x="36" y="137"/>
                  </a:lnTo>
                  <a:lnTo>
                    <a:pt x="25" y="159"/>
                  </a:lnTo>
                  <a:lnTo>
                    <a:pt x="22" y="188"/>
                  </a:lnTo>
                  <a:lnTo>
                    <a:pt x="2" y="220"/>
                  </a:lnTo>
                  <a:lnTo>
                    <a:pt x="24" y="265"/>
                  </a:lnTo>
                  <a:lnTo>
                    <a:pt x="16" y="290"/>
                  </a:lnTo>
                  <a:lnTo>
                    <a:pt x="0" y="317"/>
                  </a:lnTo>
                  <a:lnTo>
                    <a:pt x="24" y="427"/>
                  </a:lnTo>
                  <a:lnTo>
                    <a:pt x="7" y="484"/>
                  </a:lnTo>
                  <a:lnTo>
                    <a:pt x="16" y="506"/>
                  </a:lnTo>
                  <a:lnTo>
                    <a:pt x="16" y="506"/>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0" name="Google Shape;480;p24"/>
            <p:cNvSpPr/>
            <p:nvPr/>
          </p:nvSpPr>
          <p:spPr>
            <a:xfrm rot="180000">
              <a:off x="5997762" y="3160813"/>
              <a:ext cx="988499" cy="702378"/>
            </a:xfrm>
            <a:custGeom>
              <a:avLst/>
              <a:gdLst/>
              <a:ahLst/>
              <a:cxnLst/>
              <a:rect l="l" t="t" r="r" b="b"/>
              <a:pathLst>
                <a:path w="461" h="316" extrusionOk="0">
                  <a:moveTo>
                    <a:pt x="101" y="306"/>
                  </a:moveTo>
                  <a:lnTo>
                    <a:pt x="104" y="287"/>
                  </a:lnTo>
                  <a:lnTo>
                    <a:pt x="121" y="280"/>
                  </a:lnTo>
                  <a:lnTo>
                    <a:pt x="151" y="306"/>
                  </a:lnTo>
                  <a:lnTo>
                    <a:pt x="161" y="306"/>
                  </a:lnTo>
                  <a:lnTo>
                    <a:pt x="188" y="302"/>
                  </a:lnTo>
                  <a:lnTo>
                    <a:pt x="204" y="290"/>
                  </a:lnTo>
                  <a:lnTo>
                    <a:pt x="226" y="307"/>
                  </a:lnTo>
                  <a:lnTo>
                    <a:pt x="235" y="291"/>
                  </a:lnTo>
                  <a:lnTo>
                    <a:pt x="239" y="281"/>
                  </a:lnTo>
                  <a:lnTo>
                    <a:pt x="257" y="271"/>
                  </a:lnTo>
                  <a:lnTo>
                    <a:pt x="262" y="249"/>
                  </a:lnTo>
                  <a:lnTo>
                    <a:pt x="280" y="245"/>
                  </a:lnTo>
                  <a:lnTo>
                    <a:pt x="332" y="158"/>
                  </a:lnTo>
                  <a:lnTo>
                    <a:pt x="322" y="143"/>
                  </a:lnTo>
                  <a:lnTo>
                    <a:pt x="332" y="134"/>
                  </a:lnTo>
                  <a:lnTo>
                    <a:pt x="343" y="138"/>
                  </a:lnTo>
                  <a:lnTo>
                    <a:pt x="359" y="129"/>
                  </a:lnTo>
                  <a:lnTo>
                    <a:pt x="369" y="109"/>
                  </a:lnTo>
                  <a:lnTo>
                    <a:pt x="412" y="69"/>
                  </a:lnTo>
                  <a:lnTo>
                    <a:pt x="445" y="58"/>
                  </a:lnTo>
                  <a:lnTo>
                    <a:pt x="460" y="44"/>
                  </a:lnTo>
                  <a:lnTo>
                    <a:pt x="456" y="12"/>
                  </a:lnTo>
                  <a:lnTo>
                    <a:pt x="434" y="10"/>
                  </a:lnTo>
                  <a:lnTo>
                    <a:pt x="384" y="16"/>
                  </a:lnTo>
                  <a:lnTo>
                    <a:pt x="349" y="0"/>
                  </a:lnTo>
                  <a:lnTo>
                    <a:pt x="328" y="3"/>
                  </a:lnTo>
                  <a:lnTo>
                    <a:pt x="277" y="69"/>
                  </a:lnTo>
                  <a:lnTo>
                    <a:pt x="262" y="78"/>
                  </a:lnTo>
                  <a:lnTo>
                    <a:pt x="229" y="64"/>
                  </a:lnTo>
                  <a:lnTo>
                    <a:pt x="226" y="47"/>
                  </a:lnTo>
                  <a:lnTo>
                    <a:pt x="219" y="18"/>
                  </a:lnTo>
                  <a:lnTo>
                    <a:pt x="201" y="6"/>
                  </a:lnTo>
                  <a:lnTo>
                    <a:pt x="171" y="13"/>
                  </a:lnTo>
                  <a:lnTo>
                    <a:pt x="152" y="1"/>
                  </a:lnTo>
                  <a:lnTo>
                    <a:pt x="125" y="35"/>
                  </a:lnTo>
                  <a:lnTo>
                    <a:pt x="95" y="44"/>
                  </a:lnTo>
                  <a:lnTo>
                    <a:pt x="55" y="81"/>
                  </a:lnTo>
                  <a:lnTo>
                    <a:pt x="10" y="161"/>
                  </a:lnTo>
                  <a:lnTo>
                    <a:pt x="22" y="184"/>
                  </a:lnTo>
                  <a:lnTo>
                    <a:pt x="19" y="193"/>
                  </a:lnTo>
                  <a:lnTo>
                    <a:pt x="19" y="204"/>
                  </a:lnTo>
                  <a:lnTo>
                    <a:pt x="26" y="213"/>
                  </a:lnTo>
                  <a:lnTo>
                    <a:pt x="40" y="202"/>
                  </a:lnTo>
                  <a:lnTo>
                    <a:pt x="64" y="196"/>
                  </a:lnTo>
                  <a:lnTo>
                    <a:pt x="0" y="269"/>
                  </a:lnTo>
                  <a:lnTo>
                    <a:pt x="0" y="285"/>
                  </a:lnTo>
                  <a:lnTo>
                    <a:pt x="13" y="290"/>
                  </a:lnTo>
                  <a:lnTo>
                    <a:pt x="42" y="315"/>
                  </a:lnTo>
                  <a:lnTo>
                    <a:pt x="89" y="309"/>
                  </a:lnTo>
                  <a:lnTo>
                    <a:pt x="101" y="306"/>
                  </a:lnTo>
                  <a:lnTo>
                    <a:pt x="101" y="306"/>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1" name="Google Shape;481;p24"/>
            <p:cNvSpPr/>
            <p:nvPr/>
          </p:nvSpPr>
          <p:spPr>
            <a:xfrm rot="180000">
              <a:off x="6201280" y="2797237"/>
              <a:ext cx="137930" cy="292043"/>
            </a:xfrm>
            <a:custGeom>
              <a:avLst/>
              <a:gdLst/>
              <a:ahLst/>
              <a:cxnLst/>
              <a:rect l="l" t="t" r="r" b="b"/>
              <a:pathLst>
                <a:path w="74" h="134" extrusionOk="0">
                  <a:moveTo>
                    <a:pt x="60" y="124"/>
                  </a:moveTo>
                  <a:lnTo>
                    <a:pt x="39" y="133"/>
                  </a:lnTo>
                  <a:lnTo>
                    <a:pt x="3" y="123"/>
                  </a:lnTo>
                  <a:lnTo>
                    <a:pt x="1" y="114"/>
                  </a:lnTo>
                  <a:lnTo>
                    <a:pt x="0" y="55"/>
                  </a:lnTo>
                  <a:lnTo>
                    <a:pt x="23" y="44"/>
                  </a:lnTo>
                  <a:lnTo>
                    <a:pt x="19" y="33"/>
                  </a:lnTo>
                  <a:lnTo>
                    <a:pt x="25" y="11"/>
                  </a:lnTo>
                  <a:lnTo>
                    <a:pt x="27" y="0"/>
                  </a:lnTo>
                  <a:lnTo>
                    <a:pt x="40" y="6"/>
                  </a:lnTo>
                  <a:lnTo>
                    <a:pt x="46" y="26"/>
                  </a:lnTo>
                  <a:lnTo>
                    <a:pt x="43" y="39"/>
                  </a:lnTo>
                  <a:lnTo>
                    <a:pt x="70" y="57"/>
                  </a:lnTo>
                  <a:lnTo>
                    <a:pt x="73" y="71"/>
                  </a:lnTo>
                  <a:lnTo>
                    <a:pt x="58" y="83"/>
                  </a:lnTo>
                  <a:lnTo>
                    <a:pt x="53" y="107"/>
                  </a:lnTo>
                  <a:lnTo>
                    <a:pt x="60" y="124"/>
                  </a:lnTo>
                  <a:lnTo>
                    <a:pt x="60" y="124"/>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2" name="Google Shape;482;p24"/>
            <p:cNvSpPr/>
            <p:nvPr/>
          </p:nvSpPr>
          <p:spPr>
            <a:xfrm rot="180000">
              <a:off x="5997881" y="2675078"/>
              <a:ext cx="262724" cy="269860"/>
            </a:xfrm>
            <a:custGeom>
              <a:avLst/>
              <a:gdLst/>
              <a:ahLst/>
              <a:cxnLst/>
              <a:rect l="l" t="t" r="r" b="b"/>
              <a:pathLst>
                <a:path w="14" h="14" extrusionOk="0">
                  <a:moveTo>
                    <a:pt x="11" y="12"/>
                  </a:moveTo>
                  <a:lnTo>
                    <a:pt x="12" y="10"/>
                  </a:lnTo>
                  <a:lnTo>
                    <a:pt x="13" y="10"/>
                  </a:lnTo>
                  <a:lnTo>
                    <a:pt x="14" y="7"/>
                  </a:lnTo>
                  <a:lnTo>
                    <a:pt x="14" y="6"/>
                  </a:lnTo>
                  <a:lnTo>
                    <a:pt x="13" y="3"/>
                  </a:lnTo>
                  <a:lnTo>
                    <a:pt x="12" y="3"/>
                  </a:lnTo>
                  <a:lnTo>
                    <a:pt x="7" y="0"/>
                  </a:lnTo>
                  <a:lnTo>
                    <a:pt x="4" y="3"/>
                  </a:lnTo>
                  <a:lnTo>
                    <a:pt x="3" y="6"/>
                  </a:lnTo>
                  <a:lnTo>
                    <a:pt x="0" y="9"/>
                  </a:lnTo>
                  <a:lnTo>
                    <a:pt x="0" y="12"/>
                  </a:lnTo>
                  <a:lnTo>
                    <a:pt x="1" y="14"/>
                  </a:lnTo>
                  <a:lnTo>
                    <a:pt x="4" y="13"/>
                  </a:lnTo>
                  <a:lnTo>
                    <a:pt x="7" y="14"/>
                  </a:lnTo>
                  <a:lnTo>
                    <a:pt x="8" y="13"/>
                  </a:lnTo>
                  <a:lnTo>
                    <a:pt x="11" y="12"/>
                  </a:lnTo>
                  <a:lnTo>
                    <a:pt x="11" y="12"/>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3" name="Google Shape;483;p24"/>
            <p:cNvSpPr/>
            <p:nvPr/>
          </p:nvSpPr>
          <p:spPr>
            <a:xfrm rot="180000">
              <a:off x="4544078" y="3010024"/>
              <a:ext cx="400653" cy="743042"/>
            </a:xfrm>
            <a:custGeom>
              <a:avLst/>
              <a:gdLst/>
              <a:ahLst/>
              <a:cxnLst/>
              <a:rect l="l" t="t" r="r" b="b"/>
              <a:pathLst>
                <a:path w="194" h="335" extrusionOk="0">
                  <a:moveTo>
                    <a:pt x="180" y="187"/>
                  </a:moveTo>
                  <a:lnTo>
                    <a:pt x="181" y="151"/>
                  </a:lnTo>
                  <a:lnTo>
                    <a:pt x="193" y="136"/>
                  </a:lnTo>
                  <a:lnTo>
                    <a:pt x="188" y="119"/>
                  </a:lnTo>
                  <a:lnTo>
                    <a:pt x="129" y="96"/>
                  </a:lnTo>
                  <a:lnTo>
                    <a:pt x="132" y="72"/>
                  </a:lnTo>
                  <a:lnTo>
                    <a:pt x="151" y="47"/>
                  </a:lnTo>
                  <a:lnTo>
                    <a:pt x="139" y="6"/>
                  </a:lnTo>
                  <a:lnTo>
                    <a:pt x="135" y="0"/>
                  </a:lnTo>
                  <a:lnTo>
                    <a:pt x="95" y="27"/>
                  </a:lnTo>
                  <a:lnTo>
                    <a:pt x="77" y="85"/>
                  </a:lnTo>
                  <a:lnTo>
                    <a:pt x="70" y="127"/>
                  </a:lnTo>
                  <a:lnTo>
                    <a:pt x="39" y="151"/>
                  </a:lnTo>
                  <a:lnTo>
                    <a:pt x="21" y="159"/>
                  </a:lnTo>
                  <a:lnTo>
                    <a:pt x="0" y="165"/>
                  </a:lnTo>
                  <a:lnTo>
                    <a:pt x="49" y="226"/>
                  </a:lnTo>
                  <a:lnTo>
                    <a:pt x="60" y="272"/>
                  </a:lnTo>
                  <a:lnTo>
                    <a:pt x="54" y="294"/>
                  </a:lnTo>
                  <a:lnTo>
                    <a:pt x="89" y="312"/>
                  </a:lnTo>
                  <a:lnTo>
                    <a:pt x="89" y="327"/>
                  </a:lnTo>
                  <a:lnTo>
                    <a:pt x="120" y="334"/>
                  </a:lnTo>
                  <a:lnTo>
                    <a:pt x="130" y="334"/>
                  </a:lnTo>
                  <a:lnTo>
                    <a:pt x="130" y="308"/>
                  </a:lnTo>
                  <a:lnTo>
                    <a:pt x="155" y="305"/>
                  </a:lnTo>
                  <a:lnTo>
                    <a:pt x="160" y="274"/>
                  </a:lnTo>
                  <a:lnTo>
                    <a:pt x="143" y="261"/>
                  </a:lnTo>
                  <a:lnTo>
                    <a:pt x="130" y="248"/>
                  </a:lnTo>
                  <a:lnTo>
                    <a:pt x="136" y="188"/>
                  </a:lnTo>
                  <a:lnTo>
                    <a:pt x="149" y="182"/>
                  </a:lnTo>
                  <a:lnTo>
                    <a:pt x="171" y="191"/>
                  </a:lnTo>
                  <a:lnTo>
                    <a:pt x="180" y="187"/>
                  </a:lnTo>
                  <a:lnTo>
                    <a:pt x="180" y="187"/>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4" name="Google Shape;484;p24"/>
            <p:cNvSpPr/>
            <p:nvPr/>
          </p:nvSpPr>
          <p:spPr>
            <a:xfrm rot="180000">
              <a:off x="775563" y="3271807"/>
              <a:ext cx="2929370" cy="1659831"/>
            </a:xfrm>
            <a:custGeom>
              <a:avLst/>
              <a:gdLst/>
              <a:ahLst/>
              <a:cxnLst/>
              <a:rect l="l" t="t" r="r" b="b"/>
              <a:pathLst>
                <a:path w="1394" h="754" extrusionOk="0">
                  <a:moveTo>
                    <a:pt x="803" y="714"/>
                  </a:moveTo>
                  <a:lnTo>
                    <a:pt x="847" y="719"/>
                  </a:lnTo>
                  <a:lnTo>
                    <a:pt x="862" y="740"/>
                  </a:lnTo>
                  <a:lnTo>
                    <a:pt x="870" y="743"/>
                  </a:lnTo>
                  <a:lnTo>
                    <a:pt x="936" y="732"/>
                  </a:lnTo>
                  <a:lnTo>
                    <a:pt x="941" y="719"/>
                  </a:lnTo>
                  <a:lnTo>
                    <a:pt x="952" y="713"/>
                  </a:lnTo>
                  <a:lnTo>
                    <a:pt x="984" y="687"/>
                  </a:lnTo>
                  <a:lnTo>
                    <a:pt x="1012" y="684"/>
                  </a:lnTo>
                  <a:lnTo>
                    <a:pt x="1037" y="667"/>
                  </a:lnTo>
                  <a:lnTo>
                    <a:pt x="1087" y="640"/>
                  </a:lnTo>
                  <a:lnTo>
                    <a:pt x="1092" y="649"/>
                  </a:lnTo>
                  <a:lnTo>
                    <a:pt x="1130" y="660"/>
                  </a:lnTo>
                  <a:lnTo>
                    <a:pt x="1183" y="632"/>
                  </a:lnTo>
                  <a:lnTo>
                    <a:pt x="1201" y="644"/>
                  </a:lnTo>
                  <a:lnTo>
                    <a:pt x="1185" y="667"/>
                  </a:lnTo>
                  <a:lnTo>
                    <a:pt x="1191" y="672"/>
                  </a:lnTo>
                  <a:lnTo>
                    <a:pt x="1213" y="672"/>
                  </a:lnTo>
                  <a:lnTo>
                    <a:pt x="1215" y="681"/>
                  </a:lnTo>
                  <a:lnTo>
                    <a:pt x="1197" y="714"/>
                  </a:lnTo>
                  <a:lnTo>
                    <a:pt x="1202" y="719"/>
                  </a:lnTo>
                  <a:lnTo>
                    <a:pt x="1213" y="719"/>
                  </a:lnTo>
                  <a:lnTo>
                    <a:pt x="1267" y="734"/>
                  </a:lnTo>
                  <a:lnTo>
                    <a:pt x="1290" y="714"/>
                  </a:lnTo>
                  <a:lnTo>
                    <a:pt x="1326" y="742"/>
                  </a:lnTo>
                  <a:lnTo>
                    <a:pt x="1337" y="729"/>
                  </a:lnTo>
                  <a:lnTo>
                    <a:pt x="1346" y="738"/>
                  </a:lnTo>
                  <a:lnTo>
                    <a:pt x="1358" y="738"/>
                  </a:lnTo>
                  <a:lnTo>
                    <a:pt x="1363" y="729"/>
                  </a:lnTo>
                  <a:lnTo>
                    <a:pt x="1361" y="687"/>
                  </a:lnTo>
                  <a:lnTo>
                    <a:pt x="1369" y="681"/>
                  </a:lnTo>
                  <a:lnTo>
                    <a:pt x="1393" y="654"/>
                  </a:lnTo>
                  <a:lnTo>
                    <a:pt x="1388" y="547"/>
                  </a:lnTo>
                  <a:lnTo>
                    <a:pt x="1368" y="493"/>
                  </a:lnTo>
                  <a:lnTo>
                    <a:pt x="1383" y="482"/>
                  </a:lnTo>
                  <a:lnTo>
                    <a:pt x="1340" y="404"/>
                  </a:lnTo>
                  <a:lnTo>
                    <a:pt x="1289" y="363"/>
                  </a:lnTo>
                  <a:lnTo>
                    <a:pt x="1274" y="373"/>
                  </a:lnTo>
                  <a:lnTo>
                    <a:pt x="1276" y="396"/>
                  </a:lnTo>
                  <a:lnTo>
                    <a:pt x="1231" y="454"/>
                  </a:lnTo>
                  <a:lnTo>
                    <a:pt x="1158" y="439"/>
                  </a:lnTo>
                  <a:lnTo>
                    <a:pt x="1153" y="411"/>
                  </a:lnTo>
                  <a:lnTo>
                    <a:pt x="1106" y="374"/>
                  </a:lnTo>
                  <a:lnTo>
                    <a:pt x="1004" y="358"/>
                  </a:lnTo>
                  <a:lnTo>
                    <a:pt x="961" y="351"/>
                  </a:lnTo>
                  <a:lnTo>
                    <a:pt x="943" y="348"/>
                  </a:lnTo>
                  <a:lnTo>
                    <a:pt x="905" y="318"/>
                  </a:lnTo>
                  <a:lnTo>
                    <a:pt x="825" y="299"/>
                  </a:lnTo>
                  <a:lnTo>
                    <a:pt x="769" y="192"/>
                  </a:lnTo>
                  <a:lnTo>
                    <a:pt x="767" y="162"/>
                  </a:lnTo>
                  <a:lnTo>
                    <a:pt x="791" y="151"/>
                  </a:lnTo>
                  <a:lnTo>
                    <a:pt x="791" y="118"/>
                  </a:lnTo>
                  <a:lnTo>
                    <a:pt x="807" y="77"/>
                  </a:lnTo>
                  <a:lnTo>
                    <a:pt x="788" y="58"/>
                  </a:lnTo>
                  <a:lnTo>
                    <a:pt x="812" y="38"/>
                  </a:lnTo>
                  <a:lnTo>
                    <a:pt x="797" y="29"/>
                  </a:lnTo>
                  <a:lnTo>
                    <a:pt x="761" y="29"/>
                  </a:lnTo>
                  <a:lnTo>
                    <a:pt x="695" y="0"/>
                  </a:lnTo>
                  <a:lnTo>
                    <a:pt x="652" y="0"/>
                  </a:lnTo>
                  <a:lnTo>
                    <a:pt x="619" y="8"/>
                  </a:lnTo>
                  <a:lnTo>
                    <a:pt x="582" y="8"/>
                  </a:lnTo>
                  <a:lnTo>
                    <a:pt x="524" y="40"/>
                  </a:lnTo>
                  <a:lnTo>
                    <a:pt x="477" y="35"/>
                  </a:lnTo>
                  <a:lnTo>
                    <a:pt x="431" y="51"/>
                  </a:lnTo>
                  <a:lnTo>
                    <a:pt x="394" y="38"/>
                  </a:lnTo>
                  <a:lnTo>
                    <a:pt x="370" y="18"/>
                  </a:lnTo>
                  <a:lnTo>
                    <a:pt x="308" y="8"/>
                  </a:lnTo>
                  <a:lnTo>
                    <a:pt x="268" y="36"/>
                  </a:lnTo>
                  <a:lnTo>
                    <a:pt x="246" y="28"/>
                  </a:lnTo>
                  <a:lnTo>
                    <a:pt x="227" y="13"/>
                  </a:lnTo>
                  <a:lnTo>
                    <a:pt x="182" y="2"/>
                  </a:lnTo>
                  <a:lnTo>
                    <a:pt x="151" y="24"/>
                  </a:lnTo>
                  <a:lnTo>
                    <a:pt x="139" y="58"/>
                  </a:lnTo>
                  <a:lnTo>
                    <a:pt x="113" y="72"/>
                  </a:lnTo>
                  <a:lnTo>
                    <a:pt x="108" y="92"/>
                  </a:lnTo>
                  <a:lnTo>
                    <a:pt x="92" y="97"/>
                  </a:lnTo>
                  <a:lnTo>
                    <a:pt x="74" y="96"/>
                  </a:lnTo>
                  <a:lnTo>
                    <a:pt x="66" y="110"/>
                  </a:lnTo>
                  <a:lnTo>
                    <a:pt x="63" y="130"/>
                  </a:lnTo>
                  <a:lnTo>
                    <a:pt x="54" y="130"/>
                  </a:lnTo>
                  <a:lnTo>
                    <a:pt x="53" y="151"/>
                  </a:lnTo>
                  <a:lnTo>
                    <a:pt x="75" y="173"/>
                  </a:lnTo>
                  <a:lnTo>
                    <a:pt x="77" y="205"/>
                  </a:lnTo>
                  <a:lnTo>
                    <a:pt x="69" y="217"/>
                  </a:lnTo>
                  <a:lnTo>
                    <a:pt x="37" y="221"/>
                  </a:lnTo>
                  <a:lnTo>
                    <a:pt x="19" y="204"/>
                  </a:lnTo>
                  <a:lnTo>
                    <a:pt x="3" y="205"/>
                  </a:lnTo>
                  <a:lnTo>
                    <a:pt x="0" y="219"/>
                  </a:lnTo>
                  <a:lnTo>
                    <a:pt x="10" y="243"/>
                  </a:lnTo>
                  <a:lnTo>
                    <a:pt x="13" y="260"/>
                  </a:lnTo>
                  <a:lnTo>
                    <a:pt x="13" y="282"/>
                  </a:lnTo>
                  <a:lnTo>
                    <a:pt x="7" y="298"/>
                  </a:lnTo>
                  <a:lnTo>
                    <a:pt x="10" y="309"/>
                  </a:lnTo>
                  <a:lnTo>
                    <a:pt x="30" y="312"/>
                  </a:lnTo>
                  <a:lnTo>
                    <a:pt x="43" y="332"/>
                  </a:lnTo>
                  <a:lnTo>
                    <a:pt x="92" y="371"/>
                  </a:lnTo>
                  <a:lnTo>
                    <a:pt x="92" y="383"/>
                  </a:lnTo>
                  <a:lnTo>
                    <a:pt x="130" y="424"/>
                  </a:lnTo>
                  <a:lnTo>
                    <a:pt x="141" y="439"/>
                  </a:lnTo>
                  <a:lnTo>
                    <a:pt x="153" y="443"/>
                  </a:lnTo>
                  <a:lnTo>
                    <a:pt x="175" y="420"/>
                  </a:lnTo>
                  <a:lnTo>
                    <a:pt x="195" y="439"/>
                  </a:lnTo>
                  <a:lnTo>
                    <a:pt x="280" y="511"/>
                  </a:lnTo>
                  <a:lnTo>
                    <a:pt x="295" y="549"/>
                  </a:lnTo>
                  <a:lnTo>
                    <a:pt x="314" y="549"/>
                  </a:lnTo>
                  <a:lnTo>
                    <a:pt x="325" y="537"/>
                  </a:lnTo>
                  <a:lnTo>
                    <a:pt x="334" y="547"/>
                  </a:lnTo>
                  <a:lnTo>
                    <a:pt x="334" y="579"/>
                  </a:lnTo>
                  <a:lnTo>
                    <a:pt x="384" y="608"/>
                  </a:lnTo>
                  <a:lnTo>
                    <a:pt x="395" y="604"/>
                  </a:lnTo>
                  <a:lnTo>
                    <a:pt x="402" y="632"/>
                  </a:lnTo>
                  <a:lnTo>
                    <a:pt x="445" y="658"/>
                  </a:lnTo>
                  <a:lnTo>
                    <a:pt x="446" y="674"/>
                  </a:lnTo>
                  <a:lnTo>
                    <a:pt x="454" y="679"/>
                  </a:lnTo>
                  <a:lnTo>
                    <a:pt x="491" y="677"/>
                  </a:lnTo>
                  <a:lnTo>
                    <a:pt x="511" y="677"/>
                  </a:lnTo>
                  <a:lnTo>
                    <a:pt x="541" y="699"/>
                  </a:lnTo>
                  <a:lnTo>
                    <a:pt x="607" y="698"/>
                  </a:lnTo>
                  <a:lnTo>
                    <a:pt x="643" y="695"/>
                  </a:lnTo>
                  <a:lnTo>
                    <a:pt x="652" y="710"/>
                  </a:lnTo>
                  <a:lnTo>
                    <a:pt x="644" y="742"/>
                  </a:lnTo>
                  <a:lnTo>
                    <a:pt x="654" y="753"/>
                  </a:lnTo>
                  <a:lnTo>
                    <a:pt x="690" y="722"/>
                  </a:lnTo>
                  <a:lnTo>
                    <a:pt x="736" y="689"/>
                  </a:lnTo>
                  <a:lnTo>
                    <a:pt x="769" y="694"/>
                  </a:lnTo>
                  <a:lnTo>
                    <a:pt x="803" y="714"/>
                  </a:lnTo>
                  <a:lnTo>
                    <a:pt x="803" y="714"/>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5" name="Google Shape;485;p24"/>
            <p:cNvSpPr/>
            <p:nvPr/>
          </p:nvSpPr>
          <p:spPr>
            <a:xfrm rot="180000">
              <a:off x="3371318" y="4814266"/>
              <a:ext cx="1369449" cy="1504569"/>
            </a:xfrm>
            <a:custGeom>
              <a:avLst/>
              <a:gdLst/>
              <a:ahLst/>
              <a:cxnLst/>
              <a:rect l="l" t="t" r="r" b="b"/>
              <a:pathLst>
                <a:path w="652" h="674" extrusionOk="0">
                  <a:moveTo>
                    <a:pt x="574" y="124"/>
                  </a:moveTo>
                  <a:lnTo>
                    <a:pt x="569" y="105"/>
                  </a:lnTo>
                  <a:lnTo>
                    <a:pt x="552" y="99"/>
                  </a:lnTo>
                  <a:lnTo>
                    <a:pt x="525" y="116"/>
                  </a:lnTo>
                  <a:lnTo>
                    <a:pt x="506" y="107"/>
                  </a:lnTo>
                  <a:lnTo>
                    <a:pt x="504" y="83"/>
                  </a:lnTo>
                  <a:lnTo>
                    <a:pt x="496" y="72"/>
                  </a:lnTo>
                  <a:lnTo>
                    <a:pt x="496" y="59"/>
                  </a:lnTo>
                  <a:lnTo>
                    <a:pt x="469" y="54"/>
                  </a:lnTo>
                  <a:lnTo>
                    <a:pt x="462" y="60"/>
                  </a:lnTo>
                  <a:lnTo>
                    <a:pt x="467" y="79"/>
                  </a:lnTo>
                  <a:lnTo>
                    <a:pt x="445" y="88"/>
                  </a:lnTo>
                  <a:lnTo>
                    <a:pt x="440" y="102"/>
                  </a:lnTo>
                  <a:lnTo>
                    <a:pt x="445" y="118"/>
                  </a:lnTo>
                  <a:lnTo>
                    <a:pt x="400" y="171"/>
                  </a:lnTo>
                  <a:lnTo>
                    <a:pt x="407" y="235"/>
                  </a:lnTo>
                  <a:lnTo>
                    <a:pt x="385" y="253"/>
                  </a:lnTo>
                  <a:lnTo>
                    <a:pt x="374" y="241"/>
                  </a:lnTo>
                  <a:lnTo>
                    <a:pt x="329" y="267"/>
                  </a:lnTo>
                  <a:lnTo>
                    <a:pt x="313" y="258"/>
                  </a:lnTo>
                  <a:lnTo>
                    <a:pt x="248" y="134"/>
                  </a:lnTo>
                  <a:lnTo>
                    <a:pt x="223" y="116"/>
                  </a:lnTo>
                  <a:lnTo>
                    <a:pt x="202" y="110"/>
                  </a:lnTo>
                  <a:lnTo>
                    <a:pt x="192" y="94"/>
                  </a:lnTo>
                  <a:lnTo>
                    <a:pt x="204" y="75"/>
                  </a:lnTo>
                  <a:lnTo>
                    <a:pt x="185" y="60"/>
                  </a:lnTo>
                  <a:lnTo>
                    <a:pt x="163" y="79"/>
                  </a:lnTo>
                  <a:lnTo>
                    <a:pt x="140" y="83"/>
                  </a:lnTo>
                  <a:lnTo>
                    <a:pt x="126" y="15"/>
                  </a:lnTo>
                  <a:lnTo>
                    <a:pt x="123" y="0"/>
                  </a:lnTo>
                  <a:lnTo>
                    <a:pt x="99" y="27"/>
                  </a:lnTo>
                  <a:lnTo>
                    <a:pt x="91" y="33"/>
                  </a:lnTo>
                  <a:lnTo>
                    <a:pt x="93" y="75"/>
                  </a:lnTo>
                  <a:lnTo>
                    <a:pt x="88" y="84"/>
                  </a:lnTo>
                  <a:lnTo>
                    <a:pt x="76" y="84"/>
                  </a:lnTo>
                  <a:lnTo>
                    <a:pt x="67" y="75"/>
                  </a:lnTo>
                  <a:lnTo>
                    <a:pt x="56" y="88"/>
                  </a:lnTo>
                  <a:lnTo>
                    <a:pt x="67" y="135"/>
                  </a:lnTo>
                  <a:lnTo>
                    <a:pt x="80" y="135"/>
                  </a:lnTo>
                  <a:lnTo>
                    <a:pt x="91" y="144"/>
                  </a:lnTo>
                  <a:lnTo>
                    <a:pt x="94" y="173"/>
                  </a:lnTo>
                  <a:lnTo>
                    <a:pt x="89" y="275"/>
                  </a:lnTo>
                  <a:lnTo>
                    <a:pt x="19" y="337"/>
                  </a:lnTo>
                  <a:lnTo>
                    <a:pt x="16" y="361"/>
                  </a:lnTo>
                  <a:lnTo>
                    <a:pt x="3" y="373"/>
                  </a:lnTo>
                  <a:lnTo>
                    <a:pt x="0" y="385"/>
                  </a:lnTo>
                  <a:lnTo>
                    <a:pt x="12" y="416"/>
                  </a:lnTo>
                  <a:lnTo>
                    <a:pt x="3" y="438"/>
                  </a:lnTo>
                  <a:lnTo>
                    <a:pt x="8" y="441"/>
                  </a:lnTo>
                  <a:lnTo>
                    <a:pt x="43" y="431"/>
                  </a:lnTo>
                  <a:lnTo>
                    <a:pt x="93" y="428"/>
                  </a:lnTo>
                  <a:lnTo>
                    <a:pt x="88" y="448"/>
                  </a:lnTo>
                  <a:lnTo>
                    <a:pt x="96" y="467"/>
                  </a:lnTo>
                  <a:lnTo>
                    <a:pt x="99" y="494"/>
                  </a:lnTo>
                  <a:lnTo>
                    <a:pt x="106" y="504"/>
                  </a:lnTo>
                  <a:lnTo>
                    <a:pt x="135" y="506"/>
                  </a:lnTo>
                  <a:lnTo>
                    <a:pt x="149" y="515"/>
                  </a:lnTo>
                  <a:lnTo>
                    <a:pt x="134" y="533"/>
                  </a:lnTo>
                  <a:lnTo>
                    <a:pt x="132" y="556"/>
                  </a:lnTo>
                  <a:lnTo>
                    <a:pt x="120" y="581"/>
                  </a:lnTo>
                  <a:lnTo>
                    <a:pt x="128" y="590"/>
                  </a:lnTo>
                  <a:lnTo>
                    <a:pt x="147" y="592"/>
                  </a:lnTo>
                  <a:lnTo>
                    <a:pt x="178" y="604"/>
                  </a:lnTo>
                  <a:lnTo>
                    <a:pt x="174" y="615"/>
                  </a:lnTo>
                  <a:lnTo>
                    <a:pt x="195" y="646"/>
                  </a:lnTo>
                  <a:lnTo>
                    <a:pt x="224" y="646"/>
                  </a:lnTo>
                  <a:lnTo>
                    <a:pt x="261" y="625"/>
                  </a:lnTo>
                  <a:lnTo>
                    <a:pt x="273" y="631"/>
                  </a:lnTo>
                  <a:lnTo>
                    <a:pt x="273" y="644"/>
                  </a:lnTo>
                  <a:lnTo>
                    <a:pt x="277" y="662"/>
                  </a:lnTo>
                  <a:lnTo>
                    <a:pt x="287" y="672"/>
                  </a:lnTo>
                  <a:lnTo>
                    <a:pt x="307" y="669"/>
                  </a:lnTo>
                  <a:lnTo>
                    <a:pt x="314" y="673"/>
                  </a:lnTo>
                  <a:lnTo>
                    <a:pt x="322" y="667"/>
                  </a:lnTo>
                  <a:lnTo>
                    <a:pt x="322" y="638"/>
                  </a:lnTo>
                  <a:lnTo>
                    <a:pt x="309" y="582"/>
                  </a:lnTo>
                  <a:lnTo>
                    <a:pt x="319" y="566"/>
                  </a:lnTo>
                  <a:lnTo>
                    <a:pt x="349" y="566"/>
                  </a:lnTo>
                  <a:lnTo>
                    <a:pt x="357" y="566"/>
                  </a:lnTo>
                  <a:lnTo>
                    <a:pt x="374" y="547"/>
                  </a:lnTo>
                  <a:lnTo>
                    <a:pt x="418" y="561"/>
                  </a:lnTo>
                  <a:lnTo>
                    <a:pt x="436" y="544"/>
                  </a:lnTo>
                  <a:lnTo>
                    <a:pt x="445" y="554"/>
                  </a:lnTo>
                  <a:lnTo>
                    <a:pt x="464" y="542"/>
                  </a:lnTo>
                  <a:lnTo>
                    <a:pt x="481" y="559"/>
                  </a:lnTo>
                  <a:lnTo>
                    <a:pt x="488" y="559"/>
                  </a:lnTo>
                  <a:lnTo>
                    <a:pt x="494" y="550"/>
                  </a:lnTo>
                  <a:lnTo>
                    <a:pt x="509" y="536"/>
                  </a:lnTo>
                  <a:lnTo>
                    <a:pt x="515" y="540"/>
                  </a:lnTo>
                  <a:lnTo>
                    <a:pt x="536" y="537"/>
                  </a:lnTo>
                  <a:lnTo>
                    <a:pt x="557" y="520"/>
                  </a:lnTo>
                  <a:lnTo>
                    <a:pt x="573" y="495"/>
                  </a:lnTo>
                  <a:lnTo>
                    <a:pt x="597" y="491"/>
                  </a:lnTo>
                  <a:lnTo>
                    <a:pt x="610" y="504"/>
                  </a:lnTo>
                  <a:lnTo>
                    <a:pt x="619" y="477"/>
                  </a:lnTo>
                  <a:lnTo>
                    <a:pt x="638" y="476"/>
                  </a:lnTo>
                  <a:lnTo>
                    <a:pt x="645" y="470"/>
                  </a:lnTo>
                  <a:lnTo>
                    <a:pt x="651" y="447"/>
                  </a:lnTo>
                  <a:lnTo>
                    <a:pt x="643" y="434"/>
                  </a:lnTo>
                  <a:lnTo>
                    <a:pt x="579" y="422"/>
                  </a:lnTo>
                  <a:lnTo>
                    <a:pt x="569" y="404"/>
                  </a:lnTo>
                  <a:lnTo>
                    <a:pt x="550" y="404"/>
                  </a:lnTo>
                  <a:lnTo>
                    <a:pt x="534" y="404"/>
                  </a:lnTo>
                  <a:lnTo>
                    <a:pt x="521" y="383"/>
                  </a:lnTo>
                  <a:lnTo>
                    <a:pt x="523" y="373"/>
                  </a:lnTo>
                  <a:lnTo>
                    <a:pt x="530" y="328"/>
                  </a:lnTo>
                  <a:lnTo>
                    <a:pt x="506" y="304"/>
                  </a:lnTo>
                  <a:lnTo>
                    <a:pt x="525" y="226"/>
                  </a:lnTo>
                  <a:lnTo>
                    <a:pt x="512" y="216"/>
                  </a:lnTo>
                  <a:lnTo>
                    <a:pt x="472" y="228"/>
                  </a:lnTo>
                  <a:lnTo>
                    <a:pt x="462" y="212"/>
                  </a:lnTo>
                  <a:lnTo>
                    <a:pt x="462" y="193"/>
                  </a:lnTo>
                  <a:lnTo>
                    <a:pt x="453" y="185"/>
                  </a:lnTo>
                  <a:lnTo>
                    <a:pt x="473" y="156"/>
                  </a:lnTo>
                  <a:lnTo>
                    <a:pt x="496" y="164"/>
                  </a:lnTo>
                  <a:lnTo>
                    <a:pt x="504" y="154"/>
                  </a:lnTo>
                  <a:lnTo>
                    <a:pt x="545" y="160"/>
                  </a:lnTo>
                  <a:lnTo>
                    <a:pt x="564" y="154"/>
                  </a:lnTo>
                  <a:lnTo>
                    <a:pt x="574" y="124"/>
                  </a:lnTo>
                  <a:lnTo>
                    <a:pt x="574" y="124"/>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6" name="Google Shape;486;p24"/>
            <p:cNvSpPr/>
            <p:nvPr/>
          </p:nvSpPr>
          <p:spPr>
            <a:xfrm rot="180000">
              <a:off x="2398164" y="2900955"/>
              <a:ext cx="1924452" cy="1445420"/>
            </a:xfrm>
            <a:custGeom>
              <a:avLst/>
              <a:gdLst/>
              <a:ahLst/>
              <a:cxnLst/>
              <a:rect l="l" t="t" r="r" b="b"/>
              <a:pathLst>
                <a:path w="902" h="645" extrusionOk="0">
                  <a:moveTo>
                    <a:pt x="45" y="228"/>
                  </a:moveTo>
                  <a:lnTo>
                    <a:pt x="74" y="239"/>
                  </a:lnTo>
                  <a:lnTo>
                    <a:pt x="125" y="223"/>
                  </a:lnTo>
                  <a:lnTo>
                    <a:pt x="117" y="214"/>
                  </a:lnTo>
                  <a:lnTo>
                    <a:pt x="105" y="214"/>
                  </a:lnTo>
                  <a:lnTo>
                    <a:pt x="98" y="198"/>
                  </a:lnTo>
                  <a:lnTo>
                    <a:pt x="103" y="185"/>
                  </a:lnTo>
                  <a:lnTo>
                    <a:pt x="126" y="175"/>
                  </a:lnTo>
                  <a:lnTo>
                    <a:pt x="144" y="148"/>
                  </a:lnTo>
                  <a:lnTo>
                    <a:pt x="92" y="105"/>
                  </a:lnTo>
                  <a:lnTo>
                    <a:pt x="89" y="60"/>
                  </a:lnTo>
                  <a:lnTo>
                    <a:pt x="113" y="41"/>
                  </a:lnTo>
                  <a:lnTo>
                    <a:pt x="283" y="9"/>
                  </a:lnTo>
                  <a:lnTo>
                    <a:pt x="295" y="0"/>
                  </a:lnTo>
                  <a:lnTo>
                    <a:pt x="320" y="2"/>
                  </a:lnTo>
                  <a:lnTo>
                    <a:pt x="406" y="22"/>
                  </a:lnTo>
                  <a:lnTo>
                    <a:pt x="430" y="38"/>
                  </a:lnTo>
                  <a:lnTo>
                    <a:pt x="469" y="60"/>
                  </a:lnTo>
                  <a:lnTo>
                    <a:pt x="492" y="59"/>
                  </a:lnTo>
                  <a:lnTo>
                    <a:pt x="529" y="37"/>
                  </a:lnTo>
                  <a:lnTo>
                    <a:pt x="577" y="43"/>
                  </a:lnTo>
                  <a:lnTo>
                    <a:pt x="609" y="27"/>
                  </a:lnTo>
                  <a:lnTo>
                    <a:pt x="674" y="68"/>
                  </a:lnTo>
                  <a:lnTo>
                    <a:pt x="708" y="55"/>
                  </a:lnTo>
                  <a:lnTo>
                    <a:pt x="727" y="99"/>
                  </a:lnTo>
                  <a:lnTo>
                    <a:pt x="772" y="127"/>
                  </a:lnTo>
                  <a:lnTo>
                    <a:pt x="804" y="156"/>
                  </a:lnTo>
                  <a:lnTo>
                    <a:pt x="828" y="148"/>
                  </a:lnTo>
                  <a:lnTo>
                    <a:pt x="875" y="208"/>
                  </a:lnTo>
                  <a:lnTo>
                    <a:pt x="884" y="248"/>
                  </a:lnTo>
                  <a:lnTo>
                    <a:pt x="901" y="271"/>
                  </a:lnTo>
                  <a:lnTo>
                    <a:pt x="895" y="317"/>
                  </a:lnTo>
                  <a:lnTo>
                    <a:pt x="858" y="346"/>
                  </a:lnTo>
                  <a:lnTo>
                    <a:pt x="865" y="365"/>
                  </a:lnTo>
                  <a:lnTo>
                    <a:pt x="851" y="379"/>
                  </a:lnTo>
                  <a:lnTo>
                    <a:pt x="832" y="397"/>
                  </a:lnTo>
                  <a:lnTo>
                    <a:pt x="832" y="428"/>
                  </a:lnTo>
                  <a:lnTo>
                    <a:pt x="816" y="442"/>
                  </a:lnTo>
                  <a:lnTo>
                    <a:pt x="796" y="435"/>
                  </a:lnTo>
                  <a:lnTo>
                    <a:pt x="778" y="418"/>
                  </a:lnTo>
                  <a:lnTo>
                    <a:pt x="769" y="437"/>
                  </a:lnTo>
                  <a:lnTo>
                    <a:pt x="780" y="454"/>
                  </a:lnTo>
                  <a:lnTo>
                    <a:pt x="810" y="456"/>
                  </a:lnTo>
                  <a:lnTo>
                    <a:pt x="837" y="485"/>
                  </a:lnTo>
                  <a:lnTo>
                    <a:pt x="855" y="485"/>
                  </a:lnTo>
                  <a:lnTo>
                    <a:pt x="867" y="499"/>
                  </a:lnTo>
                  <a:lnTo>
                    <a:pt x="856" y="525"/>
                  </a:lnTo>
                  <a:lnTo>
                    <a:pt x="856" y="527"/>
                  </a:lnTo>
                  <a:lnTo>
                    <a:pt x="832" y="524"/>
                  </a:lnTo>
                  <a:lnTo>
                    <a:pt x="816" y="537"/>
                  </a:lnTo>
                  <a:lnTo>
                    <a:pt x="804" y="518"/>
                  </a:lnTo>
                  <a:lnTo>
                    <a:pt x="776" y="529"/>
                  </a:lnTo>
                  <a:lnTo>
                    <a:pt x="767" y="543"/>
                  </a:lnTo>
                  <a:lnTo>
                    <a:pt x="767" y="566"/>
                  </a:lnTo>
                  <a:lnTo>
                    <a:pt x="738" y="572"/>
                  </a:lnTo>
                  <a:lnTo>
                    <a:pt x="701" y="535"/>
                  </a:lnTo>
                  <a:lnTo>
                    <a:pt x="690" y="517"/>
                  </a:lnTo>
                  <a:lnTo>
                    <a:pt x="661" y="525"/>
                  </a:lnTo>
                  <a:lnTo>
                    <a:pt x="611" y="511"/>
                  </a:lnTo>
                  <a:lnTo>
                    <a:pt x="536" y="522"/>
                  </a:lnTo>
                  <a:lnTo>
                    <a:pt x="529" y="529"/>
                  </a:lnTo>
                  <a:lnTo>
                    <a:pt x="522" y="553"/>
                  </a:lnTo>
                  <a:lnTo>
                    <a:pt x="507" y="563"/>
                  </a:lnTo>
                  <a:lnTo>
                    <a:pt x="509" y="586"/>
                  </a:lnTo>
                  <a:lnTo>
                    <a:pt x="464" y="644"/>
                  </a:lnTo>
                  <a:lnTo>
                    <a:pt x="391" y="629"/>
                  </a:lnTo>
                  <a:lnTo>
                    <a:pt x="386" y="601"/>
                  </a:lnTo>
                  <a:lnTo>
                    <a:pt x="339" y="564"/>
                  </a:lnTo>
                  <a:lnTo>
                    <a:pt x="237" y="548"/>
                  </a:lnTo>
                  <a:lnTo>
                    <a:pt x="194" y="541"/>
                  </a:lnTo>
                  <a:lnTo>
                    <a:pt x="176" y="538"/>
                  </a:lnTo>
                  <a:lnTo>
                    <a:pt x="138" y="508"/>
                  </a:lnTo>
                  <a:lnTo>
                    <a:pt x="58" y="489"/>
                  </a:lnTo>
                  <a:lnTo>
                    <a:pt x="2" y="382"/>
                  </a:lnTo>
                  <a:lnTo>
                    <a:pt x="0" y="352"/>
                  </a:lnTo>
                  <a:lnTo>
                    <a:pt x="24" y="341"/>
                  </a:lnTo>
                  <a:lnTo>
                    <a:pt x="24" y="308"/>
                  </a:lnTo>
                  <a:lnTo>
                    <a:pt x="40" y="267"/>
                  </a:lnTo>
                  <a:lnTo>
                    <a:pt x="21" y="248"/>
                  </a:lnTo>
                  <a:lnTo>
                    <a:pt x="45" y="228"/>
                  </a:lnTo>
                  <a:lnTo>
                    <a:pt x="45" y="228"/>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7" name="Google Shape;487;p24"/>
            <p:cNvSpPr/>
            <p:nvPr/>
          </p:nvSpPr>
          <p:spPr>
            <a:xfrm rot="180000">
              <a:off x="3454785" y="3926833"/>
              <a:ext cx="1665010" cy="1482387"/>
            </a:xfrm>
            <a:custGeom>
              <a:avLst/>
              <a:gdLst/>
              <a:ahLst/>
              <a:cxnLst/>
              <a:rect l="l" t="t" r="r" b="b"/>
              <a:pathLst>
                <a:path w="92" h="76" extrusionOk="0">
                  <a:moveTo>
                    <a:pt x="39" y="9"/>
                  </a:moveTo>
                  <a:lnTo>
                    <a:pt x="40" y="6"/>
                  </a:lnTo>
                  <a:lnTo>
                    <a:pt x="39" y="5"/>
                  </a:lnTo>
                  <a:lnTo>
                    <a:pt x="39" y="2"/>
                  </a:lnTo>
                  <a:lnTo>
                    <a:pt x="44" y="0"/>
                  </a:lnTo>
                  <a:lnTo>
                    <a:pt x="46" y="0"/>
                  </a:lnTo>
                  <a:lnTo>
                    <a:pt x="46" y="2"/>
                  </a:lnTo>
                  <a:lnTo>
                    <a:pt x="47" y="4"/>
                  </a:lnTo>
                  <a:lnTo>
                    <a:pt x="49" y="6"/>
                  </a:lnTo>
                  <a:lnTo>
                    <a:pt x="53" y="9"/>
                  </a:lnTo>
                  <a:lnTo>
                    <a:pt x="55" y="8"/>
                  </a:lnTo>
                  <a:lnTo>
                    <a:pt x="56" y="9"/>
                  </a:lnTo>
                  <a:lnTo>
                    <a:pt x="56" y="13"/>
                  </a:lnTo>
                  <a:lnTo>
                    <a:pt x="59" y="14"/>
                  </a:lnTo>
                  <a:lnTo>
                    <a:pt x="64" y="15"/>
                  </a:lnTo>
                  <a:lnTo>
                    <a:pt x="65" y="14"/>
                  </a:lnTo>
                  <a:lnTo>
                    <a:pt x="65" y="12"/>
                  </a:lnTo>
                  <a:lnTo>
                    <a:pt x="68" y="11"/>
                  </a:lnTo>
                  <a:lnTo>
                    <a:pt x="70" y="12"/>
                  </a:lnTo>
                  <a:lnTo>
                    <a:pt x="70" y="14"/>
                  </a:lnTo>
                  <a:lnTo>
                    <a:pt x="72" y="14"/>
                  </a:lnTo>
                  <a:lnTo>
                    <a:pt x="77" y="13"/>
                  </a:lnTo>
                  <a:lnTo>
                    <a:pt x="78" y="13"/>
                  </a:lnTo>
                  <a:lnTo>
                    <a:pt x="79" y="15"/>
                  </a:lnTo>
                  <a:lnTo>
                    <a:pt x="81" y="15"/>
                  </a:lnTo>
                  <a:lnTo>
                    <a:pt x="86" y="18"/>
                  </a:lnTo>
                  <a:lnTo>
                    <a:pt x="89" y="17"/>
                  </a:lnTo>
                  <a:lnTo>
                    <a:pt x="92" y="19"/>
                  </a:lnTo>
                  <a:lnTo>
                    <a:pt x="90" y="19"/>
                  </a:lnTo>
                  <a:lnTo>
                    <a:pt x="91" y="19"/>
                  </a:lnTo>
                  <a:lnTo>
                    <a:pt x="90" y="20"/>
                  </a:lnTo>
                  <a:lnTo>
                    <a:pt x="90" y="22"/>
                  </a:lnTo>
                  <a:lnTo>
                    <a:pt x="89" y="24"/>
                  </a:lnTo>
                  <a:lnTo>
                    <a:pt x="88" y="26"/>
                  </a:lnTo>
                  <a:lnTo>
                    <a:pt x="88" y="28"/>
                  </a:lnTo>
                  <a:lnTo>
                    <a:pt x="85" y="29"/>
                  </a:lnTo>
                  <a:lnTo>
                    <a:pt x="84" y="30"/>
                  </a:lnTo>
                  <a:lnTo>
                    <a:pt x="83" y="31"/>
                  </a:lnTo>
                  <a:lnTo>
                    <a:pt x="82" y="33"/>
                  </a:lnTo>
                  <a:lnTo>
                    <a:pt x="80" y="35"/>
                  </a:lnTo>
                  <a:lnTo>
                    <a:pt x="79" y="36"/>
                  </a:lnTo>
                  <a:lnTo>
                    <a:pt x="76" y="36"/>
                  </a:lnTo>
                  <a:lnTo>
                    <a:pt x="74" y="34"/>
                  </a:lnTo>
                  <a:lnTo>
                    <a:pt x="72" y="35"/>
                  </a:lnTo>
                  <a:lnTo>
                    <a:pt x="70" y="33"/>
                  </a:lnTo>
                  <a:lnTo>
                    <a:pt x="67" y="34"/>
                  </a:lnTo>
                  <a:lnTo>
                    <a:pt x="67" y="36"/>
                  </a:lnTo>
                  <a:lnTo>
                    <a:pt x="67" y="38"/>
                  </a:lnTo>
                  <a:lnTo>
                    <a:pt x="67" y="39"/>
                  </a:lnTo>
                  <a:lnTo>
                    <a:pt x="66" y="40"/>
                  </a:lnTo>
                  <a:lnTo>
                    <a:pt x="64" y="42"/>
                  </a:lnTo>
                  <a:lnTo>
                    <a:pt x="67" y="44"/>
                  </a:lnTo>
                  <a:lnTo>
                    <a:pt x="70" y="47"/>
                  </a:lnTo>
                  <a:lnTo>
                    <a:pt x="71" y="47"/>
                  </a:lnTo>
                  <a:lnTo>
                    <a:pt x="71" y="49"/>
                  </a:lnTo>
                  <a:lnTo>
                    <a:pt x="70" y="50"/>
                  </a:lnTo>
                  <a:lnTo>
                    <a:pt x="68" y="53"/>
                  </a:lnTo>
                  <a:lnTo>
                    <a:pt x="68" y="54"/>
                  </a:lnTo>
                  <a:lnTo>
                    <a:pt x="73" y="57"/>
                  </a:lnTo>
                  <a:lnTo>
                    <a:pt x="74" y="59"/>
                  </a:lnTo>
                  <a:lnTo>
                    <a:pt x="70" y="60"/>
                  </a:lnTo>
                  <a:lnTo>
                    <a:pt x="65" y="60"/>
                  </a:lnTo>
                  <a:lnTo>
                    <a:pt x="65" y="57"/>
                  </a:lnTo>
                  <a:lnTo>
                    <a:pt x="63" y="57"/>
                  </a:lnTo>
                  <a:lnTo>
                    <a:pt x="59" y="59"/>
                  </a:lnTo>
                  <a:lnTo>
                    <a:pt x="57" y="58"/>
                  </a:lnTo>
                  <a:lnTo>
                    <a:pt x="57" y="55"/>
                  </a:lnTo>
                  <a:lnTo>
                    <a:pt x="56" y="54"/>
                  </a:lnTo>
                  <a:lnTo>
                    <a:pt x="56" y="52"/>
                  </a:lnTo>
                  <a:lnTo>
                    <a:pt x="53" y="52"/>
                  </a:lnTo>
                  <a:lnTo>
                    <a:pt x="52" y="52"/>
                  </a:lnTo>
                  <a:lnTo>
                    <a:pt x="53" y="55"/>
                  </a:lnTo>
                  <a:lnTo>
                    <a:pt x="50" y="56"/>
                  </a:lnTo>
                  <a:lnTo>
                    <a:pt x="49" y="57"/>
                  </a:lnTo>
                  <a:lnTo>
                    <a:pt x="50" y="59"/>
                  </a:lnTo>
                  <a:lnTo>
                    <a:pt x="45" y="65"/>
                  </a:lnTo>
                  <a:lnTo>
                    <a:pt x="46" y="72"/>
                  </a:lnTo>
                  <a:lnTo>
                    <a:pt x="43" y="74"/>
                  </a:lnTo>
                  <a:lnTo>
                    <a:pt x="42" y="73"/>
                  </a:lnTo>
                  <a:lnTo>
                    <a:pt x="36" y="76"/>
                  </a:lnTo>
                  <a:lnTo>
                    <a:pt x="35" y="75"/>
                  </a:lnTo>
                  <a:lnTo>
                    <a:pt x="27" y="61"/>
                  </a:lnTo>
                  <a:lnTo>
                    <a:pt x="24" y="59"/>
                  </a:lnTo>
                  <a:lnTo>
                    <a:pt x="21" y="58"/>
                  </a:lnTo>
                  <a:lnTo>
                    <a:pt x="20" y="56"/>
                  </a:lnTo>
                  <a:lnTo>
                    <a:pt x="22" y="54"/>
                  </a:lnTo>
                  <a:lnTo>
                    <a:pt x="19" y="52"/>
                  </a:lnTo>
                  <a:lnTo>
                    <a:pt x="17" y="55"/>
                  </a:lnTo>
                  <a:lnTo>
                    <a:pt x="14" y="55"/>
                  </a:lnTo>
                  <a:lnTo>
                    <a:pt x="13" y="47"/>
                  </a:lnTo>
                  <a:lnTo>
                    <a:pt x="12" y="46"/>
                  </a:lnTo>
                  <a:lnTo>
                    <a:pt x="12" y="33"/>
                  </a:lnTo>
                  <a:lnTo>
                    <a:pt x="9" y="27"/>
                  </a:lnTo>
                  <a:lnTo>
                    <a:pt x="11" y="26"/>
                  </a:lnTo>
                  <a:lnTo>
                    <a:pt x="6" y="17"/>
                  </a:lnTo>
                  <a:lnTo>
                    <a:pt x="0" y="12"/>
                  </a:lnTo>
                  <a:lnTo>
                    <a:pt x="1" y="10"/>
                  </a:lnTo>
                  <a:lnTo>
                    <a:pt x="2" y="9"/>
                  </a:lnTo>
                  <a:lnTo>
                    <a:pt x="10" y="8"/>
                  </a:lnTo>
                  <a:lnTo>
                    <a:pt x="16" y="9"/>
                  </a:lnTo>
                  <a:lnTo>
                    <a:pt x="20" y="8"/>
                  </a:lnTo>
                  <a:lnTo>
                    <a:pt x="21" y="10"/>
                  </a:lnTo>
                  <a:lnTo>
                    <a:pt x="25" y="15"/>
                  </a:lnTo>
                  <a:lnTo>
                    <a:pt x="29" y="14"/>
                  </a:lnTo>
                  <a:lnTo>
                    <a:pt x="29" y="11"/>
                  </a:lnTo>
                  <a:lnTo>
                    <a:pt x="30" y="10"/>
                  </a:lnTo>
                  <a:lnTo>
                    <a:pt x="33" y="9"/>
                  </a:lnTo>
                  <a:lnTo>
                    <a:pt x="35" y="11"/>
                  </a:lnTo>
                  <a:lnTo>
                    <a:pt x="36" y="9"/>
                  </a:lnTo>
                  <a:lnTo>
                    <a:pt x="39" y="10"/>
                  </a:lnTo>
                  <a:lnTo>
                    <a:pt x="39" y="9"/>
                  </a:lnTo>
                  <a:lnTo>
                    <a:pt x="39" y="9"/>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8" name="Google Shape;488;p24"/>
            <p:cNvSpPr/>
            <p:nvPr/>
          </p:nvSpPr>
          <p:spPr>
            <a:xfrm rot="180000">
              <a:off x="3092628" y="2374436"/>
              <a:ext cx="2045960" cy="1852062"/>
            </a:xfrm>
            <a:custGeom>
              <a:avLst/>
              <a:gdLst/>
              <a:ahLst/>
              <a:cxnLst/>
              <a:rect l="l" t="t" r="r" b="b"/>
              <a:pathLst>
                <a:path w="974" h="832" extrusionOk="0">
                  <a:moveTo>
                    <a:pt x="9" y="261"/>
                  </a:moveTo>
                  <a:lnTo>
                    <a:pt x="0" y="155"/>
                  </a:lnTo>
                  <a:lnTo>
                    <a:pt x="5" y="132"/>
                  </a:lnTo>
                  <a:lnTo>
                    <a:pt x="37" y="118"/>
                  </a:lnTo>
                  <a:lnTo>
                    <a:pt x="81" y="81"/>
                  </a:lnTo>
                  <a:lnTo>
                    <a:pt x="149" y="53"/>
                  </a:lnTo>
                  <a:lnTo>
                    <a:pt x="179" y="41"/>
                  </a:lnTo>
                  <a:lnTo>
                    <a:pt x="179" y="14"/>
                  </a:lnTo>
                  <a:lnTo>
                    <a:pt x="190" y="0"/>
                  </a:lnTo>
                  <a:lnTo>
                    <a:pt x="202" y="1"/>
                  </a:lnTo>
                  <a:lnTo>
                    <a:pt x="248" y="9"/>
                  </a:lnTo>
                  <a:lnTo>
                    <a:pt x="245" y="29"/>
                  </a:lnTo>
                  <a:lnTo>
                    <a:pt x="255" y="60"/>
                  </a:lnTo>
                  <a:lnTo>
                    <a:pt x="249" y="112"/>
                  </a:lnTo>
                  <a:lnTo>
                    <a:pt x="288" y="169"/>
                  </a:lnTo>
                  <a:lnTo>
                    <a:pt x="308" y="182"/>
                  </a:lnTo>
                  <a:lnTo>
                    <a:pt x="341" y="158"/>
                  </a:lnTo>
                  <a:lnTo>
                    <a:pt x="406" y="158"/>
                  </a:lnTo>
                  <a:lnTo>
                    <a:pt x="423" y="164"/>
                  </a:lnTo>
                  <a:lnTo>
                    <a:pt x="433" y="179"/>
                  </a:lnTo>
                  <a:lnTo>
                    <a:pt x="425" y="195"/>
                  </a:lnTo>
                  <a:lnTo>
                    <a:pt x="388" y="226"/>
                  </a:lnTo>
                  <a:lnTo>
                    <a:pt x="392" y="240"/>
                  </a:lnTo>
                  <a:lnTo>
                    <a:pt x="435" y="272"/>
                  </a:lnTo>
                  <a:lnTo>
                    <a:pt x="451" y="272"/>
                  </a:lnTo>
                  <a:lnTo>
                    <a:pt x="456" y="278"/>
                  </a:lnTo>
                  <a:lnTo>
                    <a:pt x="453" y="292"/>
                  </a:lnTo>
                  <a:lnTo>
                    <a:pt x="479" y="312"/>
                  </a:lnTo>
                  <a:lnTo>
                    <a:pt x="540" y="322"/>
                  </a:lnTo>
                  <a:lnTo>
                    <a:pt x="569" y="314"/>
                  </a:lnTo>
                  <a:lnTo>
                    <a:pt x="606" y="277"/>
                  </a:lnTo>
                  <a:lnTo>
                    <a:pt x="651" y="280"/>
                  </a:lnTo>
                  <a:lnTo>
                    <a:pt x="669" y="308"/>
                  </a:lnTo>
                  <a:lnTo>
                    <a:pt x="659" y="333"/>
                  </a:lnTo>
                  <a:lnTo>
                    <a:pt x="661" y="349"/>
                  </a:lnTo>
                  <a:lnTo>
                    <a:pt x="637" y="364"/>
                  </a:lnTo>
                  <a:lnTo>
                    <a:pt x="626" y="377"/>
                  </a:lnTo>
                  <a:lnTo>
                    <a:pt x="631" y="408"/>
                  </a:lnTo>
                  <a:lnTo>
                    <a:pt x="673" y="437"/>
                  </a:lnTo>
                  <a:lnTo>
                    <a:pt x="692" y="434"/>
                  </a:lnTo>
                  <a:lnTo>
                    <a:pt x="741" y="495"/>
                  </a:lnTo>
                  <a:lnTo>
                    <a:pt x="752" y="541"/>
                  </a:lnTo>
                  <a:lnTo>
                    <a:pt x="746" y="563"/>
                  </a:lnTo>
                  <a:lnTo>
                    <a:pt x="781" y="581"/>
                  </a:lnTo>
                  <a:lnTo>
                    <a:pt x="781" y="596"/>
                  </a:lnTo>
                  <a:lnTo>
                    <a:pt x="812" y="603"/>
                  </a:lnTo>
                  <a:lnTo>
                    <a:pt x="822" y="603"/>
                  </a:lnTo>
                  <a:lnTo>
                    <a:pt x="822" y="577"/>
                  </a:lnTo>
                  <a:lnTo>
                    <a:pt x="847" y="574"/>
                  </a:lnTo>
                  <a:lnTo>
                    <a:pt x="852" y="543"/>
                  </a:lnTo>
                  <a:lnTo>
                    <a:pt x="835" y="530"/>
                  </a:lnTo>
                  <a:lnTo>
                    <a:pt x="822" y="517"/>
                  </a:lnTo>
                  <a:lnTo>
                    <a:pt x="828" y="457"/>
                  </a:lnTo>
                  <a:lnTo>
                    <a:pt x="841" y="451"/>
                  </a:lnTo>
                  <a:lnTo>
                    <a:pt x="863" y="460"/>
                  </a:lnTo>
                  <a:lnTo>
                    <a:pt x="872" y="456"/>
                  </a:lnTo>
                  <a:lnTo>
                    <a:pt x="877" y="467"/>
                  </a:lnTo>
                  <a:lnTo>
                    <a:pt x="938" y="497"/>
                  </a:lnTo>
                  <a:lnTo>
                    <a:pt x="969" y="517"/>
                  </a:lnTo>
                  <a:lnTo>
                    <a:pt x="973" y="536"/>
                  </a:lnTo>
                  <a:lnTo>
                    <a:pt x="958" y="559"/>
                  </a:lnTo>
                  <a:lnTo>
                    <a:pt x="967" y="587"/>
                  </a:lnTo>
                  <a:lnTo>
                    <a:pt x="961" y="600"/>
                  </a:lnTo>
                  <a:lnTo>
                    <a:pt x="917" y="603"/>
                  </a:lnTo>
                  <a:lnTo>
                    <a:pt x="908" y="610"/>
                  </a:lnTo>
                  <a:lnTo>
                    <a:pt x="911" y="617"/>
                  </a:lnTo>
                  <a:lnTo>
                    <a:pt x="911" y="629"/>
                  </a:lnTo>
                  <a:lnTo>
                    <a:pt x="876" y="634"/>
                  </a:lnTo>
                  <a:lnTo>
                    <a:pt x="857" y="624"/>
                  </a:lnTo>
                  <a:lnTo>
                    <a:pt x="833" y="624"/>
                  </a:lnTo>
                  <a:lnTo>
                    <a:pt x="830" y="629"/>
                  </a:lnTo>
                  <a:lnTo>
                    <a:pt x="833" y="642"/>
                  </a:lnTo>
                  <a:lnTo>
                    <a:pt x="822" y="656"/>
                  </a:lnTo>
                  <a:lnTo>
                    <a:pt x="819" y="670"/>
                  </a:lnTo>
                  <a:lnTo>
                    <a:pt x="841" y="688"/>
                  </a:lnTo>
                  <a:lnTo>
                    <a:pt x="824" y="722"/>
                  </a:lnTo>
                  <a:lnTo>
                    <a:pt x="831" y="738"/>
                  </a:lnTo>
                  <a:lnTo>
                    <a:pt x="830" y="747"/>
                  </a:lnTo>
                  <a:lnTo>
                    <a:pt x="804" y="747"/>
                  </a:lnTo>
                  <a:lnTo>
                    <a:pt x="785" y="755"/>
                  </a:lnTo>
                  <a:lnTo>
                    <a:pt x="800" y="776"/>
                  </a:lnTo>
                  <a:lnTo>
                    <a:pt x="790" y="802"/>
                  </a:lnTo>
                  <a:lnTo>
                    <a:pt x="762" y="808"/>
                  </a:lnTo>
                  <a:lnTo>
                    <a:pt x="765" y="822"/>
                  </a:lnTo>
                  <a:lnTo>
                    <a:pt x="757" y="831"/>
                  </a:lnTo>
                  <a:lnTo>
                    <a:pt x="710" y="827"/>
                  </a:lnTo>
                  <a:lnTo>
                    <a:pt x="692" y="814"/>
                  </a:lnTo>
                  <a:lnTo>
                    <a:pt x="688" y="784"/>
                  </a:lnTo>
                  <a:lnTo>
                    <a:pt x="676" y="773"/>
                  </a:lnTo>
                  <a:lnTo>
                    <a:pt x="660" y="784"/>
                  </a:lnTo>
                  <a:lnTo>
                    <a:pt x="631" y="755"/>
                  </a:lnTo>
                  <a:lnTo>
                    <a:pt x="608" y="739"/>
                  </a:lnTo>
                  <a:lnTo>
                    <a:pt x="606" y="718"/>
                  </a:lnTo>
                  <a:lnTo>
                    <a:pt x="599" y="702"/>
                  </a:lnTo>
                  <a:lnTo>
                    <a:pt x="587" y="702"/>
                  </a:lnTo>
                  <a:lnTo>
                    <a:pt x="541" y="722"/>
                  </a:lnTo>
                  <a:lnTo>
                    <a:pt x="544" y="744"/>
                  </a:lnTo>
                  <a:lnTo>
                    <a:pt x="526" y="744"/>
                  </a:lnTo>
                  <a:lnTo>
                    <a:pt x="499" y="715"/>
                  </a:lnTo>
                  <a:lnTo>
                    <a:pt x="469" y="713"/>
                  </a:lnTo>
                  <a:lnTo>
                    <a:pt x="458" y="696"/>
                  </a:lnTo>
                  <a:lnTo>
                    <a:pt x="467" y="677"/>
                  </a:lnTo>
                  <a:lnTo>
                    <a:pt x="485" y="694"/>
                  </a:lnTo>
                  <a:lnTo>
                    <a:pt x="505" y="701"/>
                  </a:lnTo>
                  <a:lnTo>
                    <a:pt x="521" y="687"/>
                  </a:lnTo>
                  <a:lnTo>
                    <a:pt x="521" y="656"/>
                  </a:lnTo>
                  <a:lnTo>
                    <a:pt x="540" y="638"/>
                  </a:lnTo>
                  <a:lnTo>
                    <a:pt x="554" y="624"/>
                  </a:lnTo>
                  <a:lnTo>
                    <a:pt x="547" y="605"/>
                  </a:lnTo>
                  <a:lnTo>
                    <a:pt x="584" y="576"/>
                  </a:lnTo>
                  <a:lnTo>
                    <a:pt x="590" y="530"/>
                  </a:lnTo>
                  <a:lnTo>
                    <a:pt x="573" y="507"/>
                  </a:lnTo>
                  <a:lnTo>
                    <a:pt x="564" y="467"/>
                  </a:lnTo>
                  <a:lnTo>
                    <a:pt x="517" y="407"/>
                  </a:lnTo>
                  <a:lnTo>
                    <a:pt x="493" y="415"/>
                  </a:lnTo>
                  <a:lnTo>
                    <a:pt x="461" y="386"/>
                  </a:lnTo>
                  <a:lnTo>
                    <a:pt x="416" y="358"/>
                  </a:lnTo>
                  <a:lnTo>
                    <a:pt x="397" y="314"/>
                  </a:lnTo>
                  <a:lnTo>
                    <a:pt x="363" y="327"/>
                  </a:lnTo>
                  <a:lnTo>
                    <a:pt x="298" y="286"/>
                  </a:lnTo>
                  <a:lnTo>
                    <a:pt x="266" y="302"/>
                  </a:lnTo>
                  <a:lnTo>
                    <a:pt x="218" y="296"/>
                  </a:lnTo>
                  <a:lnTo>
                    <a:pt x="181" y="318"/>
                  </a:lnTo>
                  <a:lnTo>
                    <a:pt x="158" y="319"/>
                  </a:lnTo>
                  <a:lnTo>
                    <a:pt x="119" y="297"/>
                  </a:lnTo>
                  <a:lnTo>
                    <a:pt x="95" y="281"/>
                  </a:lnTo>
                  <a:lnTo>
                    <a:pt x="9" y="261"/>
                  </a:lnTo>
                  <a:lnTo>
                    <a:pt x="9" y="261"/>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89" name="Google Shape;489;p24"/>
            <p:cNvSpPr/>
            <p:nvPr/>
          </p:nvSpPr>
          <p:spPr>
            <a:xfrm rot="180000">
              <a:off x="5766368" y="2363391"/>
              <a:ext cx="814444" cy="1208831"/>
            </a:xfrm>
            <a:custGeom>
              <a:avLst/>
              <a:gdLst/>
              <a:ahLst/>
              <a:cxnLst/>
              <a:rect l="l" t="t" r="r" b="b"/>
              <a:pathLst>
                <a:path w="384" h="552" extrusionOk="0">
                  <a:moveTo>
                    <a:pt x="149" y="543"/>
                  </a:moveTo>
                  <a:lnTo>
                    <a:pt x="152" y="534"/>
                  </a:lnTo>
                  <a:lnTo>
                    <a:pt x="140" y="511"/>
                  </a:lnTo>
                  <a:lnTo>
                    <a:pt x="185" y="431"/>
                  </a:lnTo>
                  <a:lnTo>
                    <a:pt x="225" y="394"/>
                  </a:lnTo>
                  <a:lnTo>
                    <a:pt x="255" y="385"/>
                  </a:lnTo>
                  <a:lnTo>
                    <a:pt x="282" y="351"/>
                  </a:lnTo>
                  <a:lnTo>
                    <a:pt x="272" y="344"/>
                  </a:lnTo>
                  <a:lnTo>
                    <a:pt x="262" y="318"/>
                  </a:lnTo>
                  <a:lnTo>
                    <a:pt x="241" y="327"/>
                  </a:lnTo>
                  <a:lnTo>
                    <a:pt x="205" y="317"/>
                  </a:lnTo>
                  <a:lnTo>
                    <a:pt x="203" y="308"/>
                  </a:lnTo>
                  <a:lnTo>
                    <a:pt x="202" y="249"/>
                  </a:lnTo>
                  <a:lnTo>
                    <a:pt x="183" y="257"/>
                  </a:lnTo>
                  <a:lnTo>
                    <a:pt x="172" y="267"/>
                  </a:lnTo>
                  <a:lnTo>
                    <a:pt x="149" y="261"/>
                  </a:lnTo>
                  <a:lnTo>
                    <a:pt x="116" y="265"/>
                  </a:lnTo>
                  <a:lnTo>
                    <a:pt x="111" y="251"/>
                  </a:lnTo>
                  <a:lnTo>
                    <a:pt x="114" y="223"/>
                  </a:lnTo>
                  <a:lnTo>
                    <a:pt x="138" y="195"/>
                  </a:lnTo>
                  <a:lnTo>
                    <a:pt x="143" y="165"/>
                  </a:lnTo>
                  <a:lnTo>
                    <a:pt x="168" y="141"/>
                  </a:lnTo>
                  <a:lnTo>
                    <a:pt x="211" y="164"/>
                  </a:lnTo>
                  <a:lnTo>
                    <a:pt x="221" y="164"/>
                  </a:lnTo>
                  <a:lnTo>
                    <a:pt x="229" y="194"/>
                  </a:lnTo>
                  <a:lnTo>
                    <a:pt x="242" y="200"/>
                  </a:lnTo>
                  <a:lnTo>
                    <a:pt x="248" y="220"/>
                  </a:lnTo>
                  <a:lnTo>
                    <a:pt x="245" y="233"/>
                  </a:lnTo>
                  <a:lnTo>
                    <a:pt x="272" y="251"/>
                  </a:lnTo>
                  <a:lnTo>
                    <a:pt x="275" y="265"/>
                  </a:lnTo>
                  <a:lnTo>
                    <a:pt x="298" y="276"/>
                  </a:lnTo>
                  <a:lnTo>
                    <a:pt x="351" y="246"/>
                  </a:lnTo>
                  <a:lnTo>
                    <a:pt x="351" y="228"/>
                  </a:lnTo>
                  <a:lnTo>
                    <a:pt x="383" y="183"/>
                  </a:lnTo>
                  <a:lnTo>
                    <a:pt x="360" y="151"/>
                  </a:lnTo>
                  <a:lnTo>
                    <a:pt x="343" y="150"/>
                  </a:lnTo>
                  <a:lnTo>
                    <a:pt x="313" y="129"/>
                  </a:lnTo>
                  <a:lnTo>
                    <a:pt x="323" y="97"/>
                  </a:lnTo>
                  <a:lnTo>
                    <a:pt x="275" y="92"/>
                  </a:lnTo>
                  <a:lnTo>
                    <a:pt x="255" y="61"/>
                  </a:lnTo>
                  <a:lnTo>
                    <a:pt x="257" y="45"/>
                  </a:lnTo>
                  <a:lnTo>
                    <a:pt x="217" y="0"/>
                  </a:lnTo>
                  <a:lnTo>
                    <a:pt x="190" y="13"/>
                  </a:lnTo>
                  <a:lnTo>
                    <a:pt x="168" y="35"/>
                  </a:lnTo>
                  <a:lnTo>
                    <a:pt x="176" y="52"/>
                  </a:lnTo>
                  <a:lnTo>
                    <a:pt x="170" y="63"/>
                  </a:lnTo>
                  <a:lnTo>
                    <a:pt x="138" y="64"/>
                  </a:lnTo>
                  <a:lnTo>
                    <a:pt x="123" y="78"/>
                  </a:lnTo>
                  <a:lnTo>
                    <a:pt x="111" y="73"/>
                  </a:lnTo>
                  <a:lnTo>
                    <a:pt x="98" y="86"/>
                  </a:lnTo>
                  <a:lnTo>
                    <a:pt x="68" y="107"/>
                  </a:lnTo>
                  <a:lnTo>
                    <a:pt x="55" y="98"/>
                  </a:lnTo>
                  <a:lnTo>
                    <a:pt x="55" y="68"/>
                  </a:lnTo>
                  <a:lnTo>
                    <a:pt x="44" y="63"/>
                  </a:lnTo>
                  <a:lnTo>
                    <a:pt x="28" y="69"/>
                  </a:lnTo>
                  <a:lnTo>
                    <a:pt x="7" y="113"/>
                  </a:lnTo>
                  <a:lnTo>
                    <a:pt x="0" y="154"/>
                  </a:lnTo>
                  <a:lnTo>
                    <a:pt x="24" y="194"/>
                  </a:lnTo>
                  <a:lnTo>
                    <a:pt x="44" y="212"/>
                  </a:lnTo>
                  <a:lnTo>
                    <a:pt x="44" y="246"/>
                  </a:lnTo>
                  <a:lnTo>
                    <a:pt x="58" y="274"/>
                  </a:lnTo>
                  <a:lnTo>
                    <a:pt x="52" y="304"/>
                  </a:lnTo>
                  <a:lnTo>
                    <a:pt x="20" y="326"/>
                  </a:lnTo>
                  <a:lnTo>
                    <a:pt x="5" y="373"/>
                  </a:lnTo>
                  <a:lnTo>
                    <a:pt x="31" y="403"/>
                  </a:lnTo>
                  <a:lnTo>
                    <a:pt x="50" y="440"/>
                  </a:lnTo>
                  <a:lnTo>
                    <a:pt x="39" y="459"/>
                  </a:lnTo>
                  <a:lnTo>
                    <a:pt x="36" y="484"/>
                  </a:lnTo>
                  <a:lnTo>
                    <a:pt x="24" y="501"/>
                  </a:lnTo>
                  <a:lnTo>
                    <a:pt x="18" y="520"/>
                  </a:lnTo>
                  <a:lnTo>
                    <a:pt x="36" y="541"/>
                  </a:lnTo>
                  <a:lnTo>
                    <a:pt x="109" y="551"/>
                  </a:lnTo>
                  <a:lnTo>
                    <a:pt x="138" y="539"/>
                  </a:lnTo>
                  <a:lnTo>
                    <a:pt x="149" y="543"/>
                  </a:lnTo>
                  <a:lnTo>
                    <a:pt x="149" y="543"/>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90" name="Google Shape;490;p24"/>
            <p:cNvSpPr/>
            <p:nvPr/>
          </p:nvSpPr>
          <p:spPr>
            <a:xfrm rot="180000">
              <a:off x="3690122" y="248400"/>
              <a:ext cx="3313601" cy="3164400"/>
            </a:xfrm>
            <a:custGeom>
              <a:avLst/>
              <a:gdLst/>
              <a:ahLst/>
              <a:cxnLst/>
              <a:rect l="l" t="t" r="r" b="b"/>
              <a:pathLst>
                <a:path w="1583" h="1423" extrusionOk="0">
                  <a:moveTo>
                    <a:pt x="447" y="1419"/>
                  </a:moveTo>
                  <a:lnTo>
                    <a:pt x="468" y="1413"/>
                  </a:lnTo>
                  <a:lnTo>
                    <a:pt x="486" y="1405"/>
                  </a:lnTo>
                  <a:lnTo>
                    <a:pt x="517" y="1381"/>
                  </a:lnTo>
                  <a:lnTo>
                    <a:pt x="524" y="1339"/>
                  </a:lnTo>
                  <a:lnTo>
                    <a:pt x="542" y="1281"/>
                  </a:lnTo>
                  <a:lnTo>
                    <a:pt x="582" y="1254"/>
                  </a:lnTo>
                  <a:lnTo>
                    <a:pt x="586" y="1260"/>
                  </a:lnTo>
                  <a:lnTo>
                    <a:pt x="598" y="1301"/>
                  </a:lnTo>
                  <a:lnTo>
                    <a:pt x="579" y="1326"/>
                  </a:lnTo>
                  <a:lnTo>
                    <a:pt x="576" y="1350"/>
                  </a:lnTo>
                  <a:lnTo>
                    <a:pt x="635" y="1373"/>
                  </a:lnTo>
                  <a:lnTo>
                    <a:pt x="640" y="1390"/>
                  </a:lnTo>
                  <a:lnTo>
                    <a:pt x="675" y="1386"/>
                  </a:lnTo>
                  <a:lnTo>
                    <a:pt x="693" y="1392"/>
                  </a:lnTo>
                  <a:lnTo>
                    <a:pt x="700" y="1397"/>
                  </a:lnTo>
                  <a:lnTo>
                    <a:pt x="761" y="1309"/>
                  </a:lnTo>
                  <a:lnTo>
                    <a:pt x="777" y="1304"/>
                  </a:lnTo>
                  <a:lnTo>
                    <a:pt x="781" y="1293"/>
                  </a:lnTo>
                  <a:lnTo>
                    <a:pt x="779" y="1277"/>
                  </a:lnTo>
                  <a:lnTo>
                    <a:pt x="799" y="1246"/>
                  </a:lnTo>
                  <a:lnTo>
                    <a:pt x="838" y="1245"/>
                  </a:lnTo>
                  <a:lnTo>
                    <a:pt x="852" y="1228"/>
                  </a:lnTo>
                  <a:lnTo>
                    <a:pt x="862" y="1235"/>
                  </a:lnTo>
                  <a:lnTo>
                    <a:pt x="883" y="1217"/>
                  </a:lnTo>
                  <a:lnTo>
                    <a:pt x="897" y="1217"/>
                  </a:lnTo>
                  <a:lnTo>
                    <a:pt x="938" y="1158"/>
                  </a:lnTo>
                  <a:lnTo>
                    <a:pt x="958" y="1159"/>
                  </a:lnTo>
                  <a:lnTo>
                    <a:pt x="984" y="1142"/>
                  </a:lnTo>
                  <a:lnTo>
                    <a:pt x="992" y="1149"/>
                  </a:lnTo>
                  <a:lnTo>
                    <a:pt x="1039" y="1125"/>
                  </a:lnTo>
                  <a:lnTo>
                    <a:pt x="1015" y="1085"/>
                  </a:lnTo>
                  <a:lnTo>
                    <a:pt x="1022" y="1044"/>
                  </a:lnTo>
                  <a:lnTo>
                    <a:pt x="1043" y="1000"/>
                  </a:lnTo>
                  <a:lnTo>
                    <a:pt x="1059" y="994"/>
                  </a:lnTo>
                  <a:lnTo>
                    <a:pt x="1070" y="999"/>
                  </a:lnTo>
                  <a:lnTo>
                    <a:pt x="1070" y="1029"/>
                  </a:lnTo>
                  <a:lnTo>
                    <a:pt x="1083" y="1038"/>
                  </a:lnTo>
                  <a:lnTo>
                    <a:pt x="1113" y="1017"/>
                  </a:lnTo>
                  <a:lnTo>
                    <a:pt x="1126" y="1004"/>
                  </a:lnTo>
                  <a:lnTo>
                    <a:pt x="1138" y="1009"/>
                  </a:lnTo>
                  <a:lnTo>
                    <a:pt x="1153" y="995"/>
                  </a:lnTo>
                  <a:lnTo>
                    <a:pt x="1185" y="994"/>
                  </a:lnTo>
                  <a:lnTo>
                    <a:pt x="1191" y="983"/>
                  </a:lnTo>
                  <a:lnTo>
                    <a:pt x="1183" y="966"/>
                  </a:lnTo>
                  <a:lnTo>
                    <a:pt x="1205" y="944"/>
                  </a:lnTo>
                  <a:lnTo>
                    <a:pt x="1232" y="931"/>
                  </a:lnTo>
                  <a:lnTo>
                    <a:pt x="1272" y="976"/>
                  </a:lnTo>
                  <a:lnTo>
                    <a:pt x="1270" y="992"/>
                  </a:lnTo>
                  <a:lnTo>
                    <a:pt x="1290" y="1023"/>
                  </a:lnTo>
                  <a:lnTo>
                    <a:pt x="1338" y="1028"/>
                  </a:lnTo>
                  <a:lnTo>
                    <a:pt x="1349" y="1005"/>
                  </a:lnTo>
                  <a:lnTo>
                    <a:pt x="1336" y="940"/>
                  </a:lnTo>
                  <a:lnTo>
                    <a:pt x="1348" y="928"/>
                  </a:lnTo>
                  <a:lnTo>
                    <a:pt x="1370" y="944"/>
                  </a:lnTo>
                  <a:lnTo>
                    <a:pt x="1389" y="974"/>
                  </a:lnTo>
                  <a:lnTo>
                    <a:pt x="1422" y="926"/>
                  </a:lnTo>
                  <a:lnTo>
                    <a:pt x="1437" y="921"/>
                  </a:lnTo>
                  <a:lnTo>
                    <a:pt x="1461" y="898"/>
                  </a:lnTo>
                  <a:lnTo>
                    <a:pt x="1472" y="898"/>
                  </a:lnTo>
                  <a:lnTo>
                    <a:pt x="1491" y="878"/>
                  </a:lnTo>
                  <a:lnTo>
                    <a:pt x="1503" y="878"/>
                  </a:lnTo>
                  <a:lnTo>
                    <a:pt x="1514" y="859"/>
                  </a:lnTo>
                  <a:lnTo>
                    <a:pt x="1543" y="859"/>
                  </a:lnTo>
                  <a:lnTo>
                    <a:pt x="1569" y="833"/>
                  </a:lnTo>
                  <a:lnTo>
                    <a:pt x="1582" y="820"/>
                  </a:lnTo>
                  <a:lnTo>
                    <a:pt x="1582" y="806"/>
                  </a:lnTo>
                  <a:lnTo>
                    <a:pt x="1562" y="794"/>
                  </a:lnTo>
                  <a:lnTo>
                    <a:pt x="1562" y="767"/>
                  </a:lnTo>
                  <a:lnTo>
                    <a:pt x="1523" y="719"/>
                  </a:lnTo>
                  <a:lnTo>
                    <a:pt x="1486" y="754"/>
                  </a:lnTo>
                  <a:lnTo>
                    <a:pt x="1475" y="745"/>
                  </a:lnTo>
                  <a:lnTo>
                    <a:pt x="1473" y="726"/>
                  </a:lnTo>
                  <a:lnTo>
                    <a:pt x="1459" y="703"/>
                  </a:lnTo>
                  <a:lnTo>
                    <a:pt x="1454" y="678"/>
                  </a:lnTo>
                  <a:lnTo>
                    <a:pt x="1454" y="652"/>
                  </a:lnTo>
                  <a:lnTo>
                    <a:pt x="1428" y="633"/>
                  </a:lnTo>
                  <a:lnTo>
                    <a:pt x="1425" y="623"/>
                  </a:lnTo>
                  <a:lnTo>
                    <a:pt x="1432" y="607"/>
                  </a:lnTo>
                  <a:lnTo>
                    <a:pt x="1480" y="621"/>
                  </a:lnTo>
                  <a:lnTo>
                    <a:pt x="1483" y="599"/>
                  </a:lnTo>
                  <a:lnTo>
                    <a:pt x="1499" y="578"/>
                  </a:lnTo>
                  <a:lnTo>
                    <a:pt x="1488" y="567"/>
                  </a:lnTo>
                  <a:lnTo>
                    <a:pt x="1490" y="546"/>
                  </a:lnTo>
                  <a:lnTo>
                    <a:pt x="1514" y="536"/>
                  </a:lnTo>
                  <a:lnTo>
                    <a:pt x="1519" y="529"/>
                  </a:lnTo>
                  <a:lnTo>
                    <a:pt x="1515" y="521"/>
                  </a:lnTo>
                  <a:lnTo>
                    <a:pt x="1490" y="529"/>
                  </a:lnTo>
                  <a:lnTo>
                    <a:pt x="1444" y="496"/>
                  </a:lnTo>
                  <a:lnTo>
                    <a:pt x="1442" y="487"/>
                  </a:lnTo>
                  <a:lnTo>
                    <a:pt x="1464" y="459"/>
                  </a:lnTo>
                  <a:lnTo>
                    <a:pt x="1510" y="390"/>
                  </a:lnTo>
                  <a:lnTo>
                    <a:pt x="1514" y="382"/>
                  </a:lnTo>
                  <a:lnTo>
                    <a:pt x="1521" y="382"/>
                  </a:lnTo>
                  <a:lnTo>
                    <a:pt x="1536" y="401"/>
                  </a:lnTo>
                  <a:lnTo>
                    <a:pt x="1539" y="404"/>
                  </a:lnTo>
                  <a:lnTo>
                    <a:pt x="1542" y="318"/>
                  </a:lnTo>
                  <a:lnTo>
                    <a:pt x="1557" y="310"/>
                  </a:lnTo>
                  <a:lnTo>
                    <a:pt x="1557" y="277"/>
                  </a:lnTo>
                  <a:lnTo>
                    <a:pt x="1552" y="223"/>
                  </a:lnTo>
                  <a:lnTo>
                    <a:pt x="1571" y="149"/>
                  </a:lnTo>
                  <a:lnTo>
                    <a:pt x="1515" y="107"/>
                  </a:lnTo>
                  <a:lnTo>
                    <a:pt x="1473" y="142"/>
                  </a:lnTo>
                  <a:lnTo>
                    <a:pt x="1451" y="146"/>
                  </a:lnTo>
                  <a:lnTo>
                    <a:pt x="1440" y="157"/>
                  </a:lnTo>
                  <a:lnTo>
                    <a:pt x="1403" y="151"/>
                  </a:lnTo>
                  <a:lnTo>
                    <a:pt x="1385" y="130"/>
                  </a:lnTo>
                  <a:lnTo>
                    <a:pt x="1374" y="98"/>
                  </a:lnTo>
                  <a:lnTo>
                    <a:pt x="1375" y="85"/>
                  </a:lnTo>
                  <a:lnTo>
                    <a:pt x="1346" y="66"/>
                  </a:lnTo>
                  <a:lnTo>
                    <a:pt x="1329" y="93"/>
                  </a:lnTo>
                  <a:lnTo>
                    <a:pt x="1297" y="74"/>
                  </a:lnTo>
                  <a:lnTo>
                    <a:pt x="1292" y="69"/>
                  </a:lnTo>
                  <a:lnTo>
                    <a:pt x="1311" y="20"/>
                  </a:lnTo>
                  <a:lnTo>
                    <a:pt x="1296" y="0"/>
                  </a:lnTo>
                  <a:lnTo>
                    <a:pt x="1283" y="0"/>
                  </a:lnTo>
                  <a:lnTo>
                    <a:pt x="1249" y="24"/>
                  </a:lnTo>
                  <a:lnTo>
                    <a:pt x="1222" y="64"/>
                  </a:lnTo>
                  <a:lnTo>
                    <a:pt x="1234" y="71"/>
                  </a:lnTo>
                  <a:lnTo>
                    <a:pt x="1254" y="74"/>
                  </a:lnTo>
                  <a:lnTo>
                    <a:pt x="1270" y="116"/>
                  </a:lnTo>
                  <a:lnTo>
                    <a:pt x="1260" y="133"/>
                  </a:lnTo>
                  <a:lnTo>
                    <a:pt x="1244" y="157"/>
                  </a:lnTo>
                  <a:lnTo>
                    <a:pt x="1215" y="268"/>
                  </a:lnTo>
                  <a:lnTo>
                    <a:pt x="1226" y="287"/>
                  </a:lnTo>
                  <a:lnTo>
                    <a:pt x="1217" y="303"/>
                  </a:lnTo>
                  <a:lnTo>
                    <a:pt x="1148" y="353"/>
                  </a:lnTo>
                  <a:lnTo>
                    <a:pt x="1111" y="346"/>
                  </a:lnTo>
                  <a:lnTo>
                    <a:pt x="1090" y="338"/>
                  </a:lnTo>
                  <a:lnTo>
                    <a:pt x="1088" y="349"/>
                  </a:lnTo>
                  <a:lnTo>
                    <a:pt x="1058" y="469"/>
                  </a:lnTo>
                  <a:lnTo>
                    <a:pt x="1043" y="484"/>
                  </a:lnTo>
                  <a:lnTo>
                    <a:pt x="1051" y="505"/>
                  </a:lnTo>
                  <a:lnTo>
                    <a:pt x="1068" y="521"/>
                  </a:lnTo>
                  <a:lnTo>
                    <a:pt x="1099" y="505"/>
                  </a:lnTo>
                  <a:lnTo>
                    <a:pt x="1150" y="508"/>
                  </a:lnTo>
                  <a:lnTo>
                    <a:pt x="1164" y="484"/>
                  </a:lnTo>
                  <a:lnTo>
                    <a:pt x="1191" y="478"/>
                  </a:lnTo>
                  <a:lnTo>
                    <a:pt x="1240" y="496"/>
                  </a:lnTo>
                  <a:lnTo>
                    <a:pt x="1302" y="560"/>
                  </a:lnTo>
                  <a:lnTo>
                    <a:pt x="1302" y="573"/>
                  </a:lnTo>
                  <a:lnTo>
                    <a:pt x="1288" y="582"/>
                  </a:lnTo>
                  <a:lnTo>
                    <a:pt x="1218" y="585"/>
                  </a:lnTo>
                  <a:lnTo>
                    <a:pt x="1195" y="604"/>
                  </a:lnTo>
                  <a:lnTo>
                    <a:pt x="1177" y="602"/>
                  </a:lnTo>
                  <a:lnTo>
                    <a:pt x="1164" y="623"/>
                  </a:lnTo>
                  <a:lnTo>
                    <a:pt x="1129" y="630"/>
                  </a:lnTo>
                  <a:lnTo>
                    <a:pt x="1108" y="663"/>
                  </a:lnTo>
                  <a:lnTo>
                    <a:pt x="1104" y="687"/>
                  </a:lnTo>
                  <a:lnTo>
                    <a:pt x="1056" y="719"/>
                  </a:lnTo>
                  <a:lnTo>
                    <a:pt x="1025" y="721"/>
                  </a:lnTo>
                  <a:lnTo>
                    <a:pt x="993" y="767"/>
                  </a:lnTo>
                  <a:lnTo>
                    <a:pt x="961" y="786"/>
                  </a:lnTo>
                  <a:lnTo>
                    <a:pt x="901" y="772"/>
                  </a:lnTo>
                  <a:lnTo>
                    <a:pt x="881" y="763"/>
                  </a:lnTo>
                  <a:lnTo>
                    <a:pt x="857" y="787"/>
                  </a:lnTo>
                  <a:lnTo>
                    <a:pt x="845" y="830"/>
                  </a:lnTo>
                  <a:lnTo>
                    <a:pt x="878" y="878"/>
                  </a:lnTo>
                  <a:lnTo>
                    <a:pt x="857" y="900"/>
                  </a:lnTo>
                  <a:lnTo>
                    <a:pt x="827" y="918"/>
                  </a:lnTo>
                  <a:lnTo>
                    <a:pt x="783" y="974"/>
                  </a:lnTo>
                  <a:lnTo>
                    <a:pt x="724" y="999"/>
                  </a:lnTo>
                  <a:lnTo>
                    <a:pt x="631" y="1009"/>
                  </a:lnTo>
                  <a:lnTo>
                    <a:pt x="617" y="1007"/>
                  </a:lnTo>
                  <a:lnTo>
                    <a:pt x="507" y="1053"/>
                  </a:lnTo>
                  <a:lnTo>
                    <a:pt x="457" y="1085"/>
                  </a:lnTo>
                  <a:lnTo>
                    <a:pt x="443" y="1077"/>
                  </a:lnTo>
                  <a:lnTo>
                    <a:pt x="438" y="1062"/>
                  </a:lnTo>
                  <a:lnTo>
                    <a:pt x="371" y="1058"/>
                  </a:lnTo>
                  <a:lnTo>
                    <a:pt x="293" y="1035"/>
                  </a:lnTo>
                  <a:lnTo>
                    <a:pt x="272" y="1011"/>
                  </a:lnTo>
                  <a:lnTo>
                    <a:pt x="160" y="998"/>
                  </a:lnTo>
                  <a:lnTo>
                    <a:pt x="139" y="1007"/>
                  </a:lnTo>
                  <a:lnTo>
                    <a:pt x="3" y="994"/>
                  </a:lnTo>
                  <a:lnTo>
                    <a:pt x="0" y="1014"/>
                  </a:lnTo>
                  <a:lnTo>
                    <a:pt x="10" y="1045"/>
                  </a:lnTo>
                  <a:lnTo>
                    <a:pt x="4" y="1097"/>
                  </a:lnTo>
                  <a:lnTo>
                    <a:pt x="43" y="1154"/>
                  </a:lnTo>
                  <a:lnTo>
                    <a:pt x="63" y="1167"/>
                  </a:lnTo>
                  <a:lnTo>
                    <a:pt x="96" y="1143"/>
                  </a:lnTo>
                  <a:lnTo>
                    <a:pt x="161" y="1143"/>
                  </a:lnTo>
                  <a:lnTo>
                    <a:pt x="178" y="1149"/>
                  </a:lnTo>
                  <a:lnTo>
                    <a:pt x="188" y="1164"/>
                  </a:lnTo>
                  <a:lnTo>
                    <a:pt x="180" y="1180"/>
                  </a:lnTo>
                  <a:lnTo>
                    <a:pt x="143" y="1211"/>
                  </a:lnTo>
                  <a:lnTo>
                    <a:pt x="147" y="1225"/>
                  </a:lnTo>
                  <a:lnTo>
                    <a:pt x="190" y="1257"/>
                  </a:lnTo>
                  <a:lnTo>
                    <a:pt x="206" y="1257"/>
                  </a:lnTo>
                  <a:lnTo>
                    <a:pt x="211" y="1263"/>
                  </a:lnTo>
                  <a:lnTo>
                    <a:pt x="208" y="1277"/>
                  </a:lnTo>
                  <a:lnTo>
                    <a:pt x="234" y="1297"/>
                  </a:lnTo>
                  <a:lnTo>
                    <a:pt x="295" y="1307"/>
                  </a:lnTo>
                  <a:lnTo>
                    <a:pt x="324" y="1299"/>
                  </a:lnTo>
                  <a:lnTo>
                    <a:pt x="361" y="1262"/>
                  </a:lnTo>
                  <a:lnTo>
                    <a:pt x="406" y="1265"/>
                  </a:lnTo>
                  <a:lnTo>
                    <a:pt x="424" y="1293"/>
                  </a:lnTo>
                  <a:lnTo>
                    <a:pt x="414" y="1318"/>
                  </a:lnTo>
                  <a:lnTo>
                    <a:pt x="416" y="1334"/>
                  </a:lnTo>
                  <a:lnTo>
                    <a:pt x="392" y="1349"/>
                  </a:lnTo>
                  <a:lnTo>
                    <a:pt x="381" y="1362"/>
                  </a:lnTo>
                  <a:lnTo>
                    <a:pt x="386" y="1393"/>
                  </a:lnTo>
                  <a:lnTo>
                    <a:pt x="428" y="1422"/>
                  </a:lnTo>
                  <a:lnTo>
                    <a:pt x="447" y="1419"/>
                  </a:lnTo>
                  <a:lnTo>
                    <a:pt x="447" y="1419"/>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91" name="Google Shape;491;p24"/>
            <p:cNvSpPr/>
            <p:nvPr/>
          </p:nvSpPr>
          <p:spPr>
            <a:xfrm rot="180000">
              <a:off x="6429822" y="2107300"/>
              <a:ext cx="883410" cy="876124"/>
            </a:xfrm>
            <a:custGeom>
              <a:avLst/>
              <a:gdLst/>
              <a:ahLst/>
              <a:cxnLst/>
              <a:rect l="l" t="t" r="r" b="b"/>
              <a:pathLst>
                <a:path w="413" h="401" extrusionOk="0">
                  <a:moveTo>
                    <a:pt x="342" y="277"/>
                  </a:moveTo>
                  <a:lnTo>
                    <a:pt x="385" y="213"/>
                  </a:lnTo>
                  <a:lnTo>
                    <a:pt x="412" y="180"/>
                  </a:lnTo>
                  <a:lnTo>
                    <a:pt x="409" y="150"/>
                  </a:lnTo>
                  <a:lnTo>
                    <a:pt x="380" y="116"/>
                  </a:lnTo>
                  <a:lnTo>
                    <a:pt x="376" y="89"/>
                  </a:lnTo>
                  <a:lnTo>
                    <a:pt x="323" y="16"/>
                  </a:lnTo>
                  <a:lnTo>
                    <a:pt x="321" y="24"/>
                  </a:lnTo>
                  <a:lnTo>
                    <a:pt x="310" y="35"/>
                  </a:lnTo>
                  <a:lnTo>
                    <a:pt x="287" y="10"/>
                  </a:lnTo>
                  <a:lnTo>
                    <a:pt x="256" y="0"/>
                  </a:lnTo>
                  <a:lnTo>
                    <a:pt x="254" y="10"/>
                  </a:lnTo>
                  <a:lnTo>
                    <a:pt x="254" y="24"/>
                  </a:lnTo>
                  <a:lnTo>
                    <a:pt x="241" y="37"/>
                  </a:lnTo>
                  <a:lnTo>
                    <a:pt x="215" y="63"/>
                  </a:lnTo>
                  <a:lnTo>
                    <a:pt x="186" y="63"/>
                  </a:lnTo>
                  <a:lnTo>
                    <a:pt x="175" y="82"/>
                  </a:lnTo>
                  <a:lnTo>
                    <a:pt x="163" y="82"/>
                  </a:lnTo>
                  <a:lnTo>
                    <a:pt x="144" y="102"/>
                  </a:lnTo>
                  <a:lnTo>
                    <a:pt x="133" y="102"/>
                  </a:lnTo>
                  <a:lnTo>
                    <a:pt x="109" y="125"/>
                  </a:lnTo>
                  <a:lnTo>
                    <a:pt x="94" y="130"/>
                  </a:lnTo>
                  <a:lnTo>
                    <a:pt x="61" y="178"/>
                  </a:lnTo>
                  <a:lnTo>
                    <a:pt x="42" y="148"/>
                  </a:lnTo>
                  <a:lnTo>
                    <a:pt x="20" y="132"/>
                  </a:lnTo>
                  <a:lnTo>
                    <a:pt x="8" y="144"/>
                  </a:lnTo>
                  <a:lnTo>
                    <a:pt x="21" y="209"/>
                  </a:lnTo>
                  <a:lnTo>
                    <a:pt x="10" y="232"/>
                  </a:lnTo>
                  <a:lnTo>
                    <a:pt x="0" y="264"/>
                  </a:lnTo>
                  <a:lnTo>
                    <a:pt x="30" y="285"/>
                  </a:lnTo>
                  <a:lnTo>
                    <a:pt x="47" y="286"/>
                  </a:lnTo>
                  <a:lnTo>
                    <a:pt x="70" y="318"/>
                  </a:lnTo>
                  <a:lnTo>
                    <a:pt x="86" y="309"/>
                  </a:lnTo>
                  <a:lnTo>
                    <a:pt x="112" y="277"/>
                  </a:lnTo>
                  <a:lnTo>
                    <a:pt x="138" y="233"/>
                  </a:lnTo>
                  <a:lnTo>
                    <a:pt x="182" y="223"/>
                  </a:lnTo>
                  <a:lnTo>
                    <a:pt x="210" y="252"/>
                  </a:lnTo>
                  <a:lnTo>
                    <a:pt x="190" y="295"/>
                  </a:lnTo>
                  <a:lnTo>
                    <a:pt x="163" y="336"/>
                  </a:lnTo>
                  <a:lnTo>
                    <a:pt x="187" y="353"/>
                  </a:lnTo>
                  <a:lnTo>
                    <a:pt x="186" y="373"/>
                  </a:lnTo>
                  <a:lnTo>
                    <a:pt x="167" y="392"/>
                  </a:lnTo>
                  <a:lnTo>
                    <a:pt x="171" y="400"/>
                  </a:lnTo>
                  <a:lnTo>
                    <a:pt x="203" y="382"/>
                  </a:lnTo>
                  <a:lnTo>
                    <a:pt x="249" y="321"/>
                  </a:lnTo>
                  <a:lnTo>
                    <a:pt x="319" y="282"/>
                  </a:lnTo>
                  <a:lnTo>
                    <a:pt x="342" y="277"/>
                  </a:lnTo>
                  <a:lnTo>
                    <a:pt x="342" y="277"/>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92" name="Google Shape;492;p24"/>
            <p:cNvSpPr/>
            <p:nvPr/>
          </p:nvSpPr>
          <p:spPr>
            <a:xfrm rot="180000">
              <a:off x="6681969" y="1619663"/>
              <a:ext cx="1264357" cy="898304"/>
            </a:xfrm>
            <a:custGeom>
              <a:avLst/>
              <a:gdLst/>
              <a:ahLst/>
              <a:cxnLst/>
              <a:rect l="l" t="t" r="r" b="b"/>
              <a:pathLst>
                <a:path w="597" h="407" extrusionOk="0">
                  <a:moveTo>
                    <a:pt x="591" y="115"/>
                  </a:moveTo>
                  <a:lnTo>
                    <a:pt x="578" y="113"/>
                  </a:lnTo>
                  <a:lnTo>
                    <a:pt x="561" y="113"/>
                  </a:lnTo>
                  <a:lnTo>
                    <a:pt x="532" y="104"/>
                  </a:lnTo>
                  <a:lnTo>
                    <a:pt x="523" y="87"/>
                  </a:lnTo>
                  <a:lnTo>
                    <a:pt x="514" y="101"/>
                  </a:lnTo>
                  <a:lnTo>
                    <a:pt x="500" y="92"/>
                  </a:lnTo>
                  <a:lnTo>
                    <a:pt x="471" y="125"/>
                  </a:lnTo>
                  <a:lnTo>
                    <a:pt x="465" y="133"/>
                  </a:lnTo>
                  <a:lnTo>
                    <a:pt x="453" y="135"/>
                  </a:lnTo>
                  <a:lnTo>
                    <a:pt x="434" y="116"/>
                  </a:lnTo>
                  <a:lnTo>
                    <a:pt x="417" y="108"/>
                  </a:lnTo>
                  <a:lnTo>
                    <a:pt x="399" y="72"/>
                  </a:lnTo>
                  <a:lnTo>
                    <a:pt x="385" y="81"/>
                  </a:lnTo>
                  <a:lnTo>
                    <a:pt x="390" y="113"/>
                  </a:lnTo>
                  <a:lnTo>
                    <a:pt x="380" y="119"/>
                  </a:lnTo>
                  <a:lnTo>
                    <a:pt x="357" y="93"/>
                  </a:lnTo>
                  <a:lnTo>
                    <a:pt x="347" y="81"/>
                  </a:lnTo>
                  <a:lnTo>
                    <a:pt x="329" y="81"/>
                  </a:lnTo>
                  <a:lnTo>
                    <a:pt x="318" y="53"/>
                  </a:lnTo>
                  <a:lnTo>
                    <a:pt x="294" y="40"/>
                  </a:lnTo>
                  <a:lnTo>
                    <a:pt x="259" y="53"/>
                  </a:lnTo>
                  <a:lnTo>
                    <a:pt x="246" y="51"/>
                  </a:lnTo>
                  <a:lnTo>
                    <a:pt x="226" y="31"/>
                  </a:lnTo>
                  <a:lnTo>
                    <a:pt x="199" y="45"/>
                  </a:lnTo>
                  <a:lnTo>
                    <a:pt x="183" y="45"/>
                  </a:lnTo>
                  <a:lnTo>
                    <a:pt x="165" y="55"/>
                  </a:lnTo>
                  <a:lnTo>
                    <a:pt x="137" y="34"/>
                  </a:lnTo>
                  <a:lnTo>
                    <a:pt x="118" y="0"/>
                  </a:lnTo>
                  <a:lnTo>
                    <a:pt x="74" y="8"/>
                  </a:lnTo>
                  <a:lnTo>
                    <a:pt x="58" y="29"/>
                  </a:lnTo>
                  <a:lnTo>
                    <a:pt x="55" y="51"/>
                  </a:lnTo>
                  <a:lnTo>
                    <a:pt x="7" y="37"/>
                  </a:lnTo>
                  <a:lnTo>
                    <a:pt x="0" y="53"/>
                  </a:lnTo>
                  <a:lnTo>
                    <a:pt x="3" y="63"/>
                  </a:lnTo>
                  <a:lnTo>
                    <a:pt x="29" y="82"/>
                  </a:lnTo>
                  <a:lnTo>
                    <a:pt x="29" y="108"/>
                  </a:lnTo>
                  <a:lnTo>
                    <a:pt x="34" y="133"/>
                  </a:lnTo>
                  <a:lnTo>
                    <a:pt x="48" y="156"/>
                  </a:lnTo>
                  <a:lnTo>
                    <a:pt x="50" y="175"/>
                  </a:lnTo>
                  <a:lnTo>
                    <a:pt x="61" y="184"/>
                  </a:lnTo>
                  <a:lnTo>
                    <a:pt x="98" y="149"/>
                  </a:lnTo>
                  <a:lnTo>
                    <a:pt x="137" y="197"/>
                  </a:lnTo>
                  <a:lnTo>
                    <a:pt x="137" y="224"/>
                  </a:lnTo>
                  <a:lnTo>
                    <a:pt x="157" y="236"/>
                  </a:lnTo>
                  <a:lnTo>
                    <a:pt x="159" y="226"/>
                  </a:lnTo>
                  <a:lnTo>
                    <a:pt x="190" y="236"/>
                  </a:lnTo>
                  <a:lnTo>
                    <a:pt x="213" y="261"/>
                  </a:lnTo>
                  <a:lnTo>
                    <a:pt x="224" y="250"/>
                  </a:lnTo>
                  <a:lnTo>
                    <a:pt x="226" y="242"/>
                  </a:lnTo>
                  <a:lnTo>
                    <a:pt x="279" y="315"/>
                  </a:lnTo>
                  <a:lnTo>
                    <a:pt x="283" y="342"/>
                  </a:lnTo>
                  <a:lnTo>
                    <a:pt x="312" y="376"/>
                  </a:lnTo>
                  <a:lnTo>
                    <a:pt x="315" y="406"/>
                  </a:lnTo>
                  <a:lnTo>
                    <a:pt x="342" y="391"/>
                  </a:lnTo>
                  <a:lnTo>
                    <a:pt x="365" y="322"/>
                  </a:lnTo>
                  <a:lnTo>
                    <a:pt x="377" y="318"/>
                  </a:lnTo>
                  <a:lnTo>
                    <a:pt x="403" y="333"/>
                  </a:lnTo>
                  <a:lnTo>
                    <a:pt x="445" y="328"/>
                  </a:lnTo>
                  <a:lnTo>
                    <a:pt x="460" y="315"/>
                  </a:lnTo>
                  <a:lnTo>
                    <a:pt x="440" y="284"/>
                  </a:lnTo>
                  <a:lnTo>
                    <a:pt x="445" y="276"/>
                  </a:lnTo>
                  <a:lnTo>
                    <a:pt x="484" y="263"/>
                  </a:lnTo>
                  <a:lnTo>
                    <a:pt x="500" y="231"/>
                  </a:lnTo>
                  <a:lnTo>
                    <a:pt x="522" y="222"/>
                  </a:lnTo>
                  <a:lnTo>
                    <a:pt x="523" y="191"/>
                  </a:lnTo>
                  <a:lnTo>
                    <a:pt x="529" y="171"/>
                  </a:lnTo>
                  <a:lnTo>
                    <a:pt x="541" y="167"/>
                  </a:lnTo>
                  <a:lnTo>
                    <a:pt x="551" y="178"/>
                  </a:lnTo>
                  <a:lnTo>
                    <a:pt x="562" y="188"/>
                  </a:lnTo>
                  <a:lnTo>
                    <a:pt x="589" y="151"/>
                  </a:lnTo>
                  <a:lnTo>
                    <a:pt x="596" y="122"/>
                  </a:lnTo>
                  <a:lnTo>
                    <a:pt x="591" y="115"/>
                  </a:lnTo>
                  <a:lnTo>
                    <a:pt x="591" y="115"/>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93" name="Google Shape;493;p24"/>
            <p:cNvSpPr/>
            <p:nvPr/>
          </p:nvSpPr>
          <p:spPr>
            <a:xfrm rot="180000">
              <a:off x="6437468" y="272209"/>
              <a:ext cx="1733976" cy="1641348"/>
            </a:xfrm>
            <a:custGeom>
              <a:avLst/>
              <a:gdLst/>
              <a:ahLst/>
              <a:cxnLst/>
              <a:rect l="l" t="t" r="r" b="b"/>
              <a:pathLst>
                <a:path w="818" h="743" extrusionOk="0">
                  <a:moveTo>
                    <a:pt x="207" y="615"/>
                  </a:moveTo>
                  <a:lnTo>
                    <a:pt x="251" y="607"/>
                  </a:lnTo>
                  <a:lnTo>
                    <a:pt x="270" y="641"/>
                  </a:lnTo>
                  <a:lnTo>
                    <a:pt x="298" y="662"/>
                  </a:lnTo>
                  <a:lnTo>
                    <a:pt x="316" y="652"/>
                  </a:lnTo>
                  <a:lnTo>
                    <a:pt x="332" y="652"/>
                  </a:lnTo>
                  <a:lnTo>
                    <a:pt x="359" y="638"/>
                  </a:lnTo>
                  <a:lnTo>
                    <a:pt x="379" y="658"/>
                  </a:lnTo>
                  <a:lnTo>
                    <a:pt x="392" y="660"/>
                  </a:lnTo>
                  <a:lnTo>
                    <a:pt x="427" y="647"/>
                  </a:lnTo>
                  <a:lnTo>
                    <a:pt x="451" y="660"/>
                  </a:lnTo>
                  <a:lnTo>
                    <a:pt x="462" y="688"/>
                  </a:lnTo>
                  <a:lnTo>
                    <a:pt x="480" y="688"/>
                  </a:lnTo>
                  <a:lnTo>
                    <a:pt x="490" y="700"/>
                  </a:lnTo>
                  <a:lnTo>
                    <a:pt x="513" y="726"/>
                  </a:lnTo>
                  <a:lnTo>
                    <a:pt x="523" y="720"/>
                  </a:lnTo>
                  <a:lnTo>
                    <a:pt x="518" y="688"/>
                  </a:lnTo>
                  <a:lnTo>
                    <a:pt x="532" y="679"/>
                  </a:lnTo>
                  <a:lnTo>
                    <a:pt x="550" y="715"/>
                  </a:lnTo>
                  <a:lnTo>
                    <a:pt x="567" y="723"/>
                  </a:lnTo>
                  <a:lnTo>
                    <a:pt x="586" y="742"/>
                  </a:lnTo>
                  <a:lnTo>
                    <a:pt x="598" y="740"/>
                  </a:lnTo>
                  <a:lnTo>
                    <a:pt x="604" y="732"/>
                  </a:lnTo>
                  <a:lnTo>
                    <a:pt x="633" y="699"/>
                  </a:lnTo>
                  <a:lnTo>
                    <a:pt x="647" y="708"/>
                  </a:lnTo>
                  <a:lnTo>
                    <a:pt x="656" y="694"/>
                  </a:lnTo>
                  <a:lnTo>
                    <a:pt x="665" y="711"/>
                  </a:lnTo>
                  <a:lnTo>
                    <a:pt x="694" y="720"/>
                  </a:lnTo>
                  <a:lnTo>
                    <a:pt x="711" y="720"/>
                  </a:lnTo>
                  <a:lnTo>
                    <a:pt x="724" y="722"/>
                  </a:lnTo>
                  <a:lnTo>
                    <a:pt x="717" y="708"/>
                  </a:lnTo>
                  <a:lnTo>
                    <a:pt x="714" y="662"/>
                  </a:lnTo>
                  <a:lnTo>
                    <a:pt x="680" y="612"/>
                  </a:lnTo>
                  <a:lnTo>
                    <a:pt x="698" y="593"/>
                  </a:lnTo>
                  <a:lnTo>
                    <a:pt x="715" y="561"/>
                  </a:lnTo>
                  <a:lnTo>
                    <a:pt x="777" y="561"/>
                  </a:lnTo>
                  <a:lnTo>
                    <a:pt x="789" y="551"/>
                  </a:lnTo>
                  <a:lnTo>
                    <a:pt x="785" y="527"/>
                  </a:lnTo>
                  <a:lnTo>
                    <a:pt x="799" y="502"/>
                  </a:lnTo>
                  <a:lnTo>
                    <a:pt x="794" y="490"/>
                  </a:lnTo>
                  <a:lnTo>
                    <a:pt x="799" y="467"/>
                  </a:lnTo>
                  <a:lnTo>
                    <a:pt x="799" y="352"/>
                  </a:lnTo>
                  <a:lnTo>
                    <a:pt x="817" y="316"/>
                  </a:lnTo>
                  <a:lnTo>
                    <a:pt x="796" y="293"/>
                  </a:lnTo>
                  <a:lnTo>
                    <a:pt x="799" y="277"/>
                  </a:lnTo>
                  <a:lnTo>
                    <a:pt x="791" y="264"/>
                  </a:lnTo>
                  <a:lnTo>
                    <a:pt x="767" y="274"/>
                  </a:lnTo>
                  <a:lnTo>
                    <a:pt x="739" y="305"/>
                  </a:lnTo>
                  <a:lnTo>
                    <a:pt x="711" y="318"/>
                  </a:lnTo>
                  <a:lnTo>
                    <a:pt x="684" y="357"/>
                  </a:lnTo>
                  <a:lnTo>
                    <a:pt x="615" y="381"/>
                  </a:lnTo>
                  <a:lnTo>
                    <a:pt x="584" y="357"/>
                  </a:lnTo>
                  <a:lnTo>
                    <a:pt x="588" y="342"/>
                  </a:lnTo>
                  <a:lnTo>
                    <a:pt x="571" y="318"/>
                  </a:lnTo>
                  <a:lnTo>
                    <a:pt x="564" y="294"/>
                  </a:lnTo>
                  <a:lnTo>
                    <a:pt x="537" y="293"/>
                  </a:lnTo>
                  <a:lnTo>
                    <a:pt x="492" y="268"/>
                  </a:lnTo>
                  <a:lnTo>
                    <a:pt x="473" y="275"/>
                  </a:lnTo>
                  <a:lnTo>
                    <a:pt x="451" y="264"/>
                  </a:lnTo>
                  <a:lnTo>
                    <a:pt x="419" y="270"/>
                  </a:lnTo>
                  <a:lnTo>
                    <a:pt x="392" y="260"/>
                  </a:lnTo>
                  <a:lnTo>
                    <a:pt x="376" y="236"/>
                  </a:lnTo>
                  <a:lnTo>
                    <a:pt x="359" y="217"/>
                  </a:lnTo>
                  <a:lnTo>
                    <a:pt x="353" y="199"/>
                  </a:lnTo>
                  <a:lnTo>
                    <a:pt x="332" y="177"/>
                  </a:lnTo>
                  <a:lnTo>
                    <a:pt x="318" y="157"/>
                  </a:lnTo>
                  <a:lnTo>
                    <a:pt x="288" y="116"/>
                  </a:lnTo>
                  <a:lnTo>
                    <a:pt x="279" y="92"/>
                  </a:lnTo>
                  <a:lnTo>
                    <a:pt x="246" y="50"/>
                  </a:lnTo>
                  <a:lnTo>
                    <a:pt x="237" y="28"/>
                  </a:lnTo>
                  <a:lnTo>
                    <a:pt x="194" y="7"/>
                  </a:lnTo>
                  <a:lnTo>
                    <a:pt x="167" y="17"/>
                  </a:lnTo>
                  <a:lnTo>
                    <a:pt x="142" y="11"/>
                  </a:lnTo>
                  <a:lnTo>
                    <a:pt x="88" y="0"/>
                  </a:lnTo>
                  <a:lnTo>
                    <a:pt x="16" y="26"/>
                  </a:lnTo>
                  <a:lnTo>
                    <a:pt x="4" y="37"/>
                  </a:lnTo>
                  <a:lnTo>
                    <a:pt x="19" y="57"/>
                  </a:lnTo>
                  <a:lnTo>
                    <a:pt x="0" y="106"/>
                  </a:lnTo>
                  <a:lnTo>
                    <a:pt x="5" y="111"/>
                  </a:lnTo>
                  <a:lnTo>
                    <a:pt x="37" y="130"/>
                  </a:lnTo>
                  <a:lnTo>
                    <a:pt x="54" y="103"/>
                  </a:lnTo>
                  <a:lnTo>
                    <a:pt x="83" y="122"/>
                  </a:lnTo>
                  <a:lnTo>
                    <a:pt x="82" y="135"/>
                  </a:lnTo>
                  <a:lnTo>
                    <a:pt x="93" y="167"/>
                  </a:lnTo>
                  <a:lnTo>
                    <a:pt x="111" y="188"/>
                  </a:lnTo>
                  <a:lnTo>
                    <a:pt x="148" y="194"/>
                  </a:lnTo>
                  <a:lnTo>
                    <a:pt x="159" y="183"/>
                  </a:lnTo>
                  <a:lnTo>
                    <a:pt x="181" y="179"/>
                  </a:lnTo>
                  <a:lnTo>
                    <a:pt x="223" y="144"/>
                  </a:lnTo>
                  <a:lnTo>
                    <a:pt x="279" y="186"/>
                  </a:lnTo>
                  <a:lnTo>
                    <a:pt x="260" y="260"/>
                  </a:lnTo>
                  <a:lnTo>
                    <a:pt x="265" y="314"/>
                  </a:lnTo>
                  <a:lnTo>
                    <a:pt x="265" y="347"/>
                  </a:lnTo>
                  <a:lnTo>
                    <a:pt x="250" y="355"/>
                  </a:lnTo>
                  <a:lnTo>
                    <a:pt x="247" y="441"/>
                  </a:lnTo>
                  <a:lnTo>
                    <a:pt x="244" y="438"/>
                  </a:lnTo>
                  <a:lnTo>
                    <a:pt x="229" y="419"/>
                  </a:lnTo>
                  <a:lnTo>
                    <a:pt x="222" y="419"/>
                  </a:lnTo>
                  <a:lnTo>
                    <a:pt x="218" y="427"/>
                  </a:lnTo>
                  <a:lnTo>
                    <a:pt x="172" y="496"/>
                  </a:lnTo>
                  <a:lnTo>
                    <a:pt x="150" y="524"/>
                  </a:lnTo>
                  <a:lnTo>
                    <a:pt x="152" y="533"/>
                  </a:lnTo>
                  <a:lnTo>
                    <a:pt x="198" y="566"/>
                  </a:lnTo>
                  <a:lnTo>
                    <a:pt x="223" y="558"/>
                  </a:lnTo>
                  <a:lnTo>
                    <a:pt x="227" y="566"/>
                  </a:lnTo>
                  <a:lnTo>
                    <a:pt x="222" y="573"/>
                  </a:lnTo>
                  <a:lnTo>
                    <a:pt x="198" y="583"/>
                  </a:lnTo>
                  <a:lnTo>
                    <a:pt x="196" y="604"/>
                  </a:lnTo>
                  <a:lnTo>
                    <a:pt x="207" y="615"/>
                  </a:lnTo>
                  <a:lnTo>
                    <a:pt x="207" y="615"/>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94" name="Google Shape;494;p24"/>
            <p:cNvSpPr/>
            <p:nvPr/>
          </p:nvSpPr>
          <p:spPr>
            <a:xfrm rot="180000">
              <a:off x="508487" y="954956"/>
              <a:ext cx="3034459" cy="2558137"/>
            </a:xfrm>
            <a:custGeom>
              <a:avLst/>
              <a:gdLst/>
              <a:ahLst/>
              <a:cxnLst/>
              <a:rect l="l" t="t" r="r" b="b"/>
              <a:pathLst>
                <a:path w="168" h="131" extrusionOk="0">
                  <a:moveTo>
                    <a:pt x="115" y="1"/>
                  </a:moveTo>
                  <a:lnTo>
                    <a:pt x="116" y="1"/>
                  </a:lnTo>
                  <a:lnTo>
                    <a:pt x="115" y="4"/>
                  </a:lnTo>
                  <a:lnTo>
                    <a:pt x="117" y="6"/>
                  </a:lnTo>
                  <a:lnTo>
                    <a:pt x="117" y="7"/>
                  </a:lnTo>
                  <a:lnTo>
                    <a:pt x="120" y="10"/>
                  </a:lnTo>
                  <a:lnTo>
                    <a:pt x="121" y="13"/>
                  </a:lnTo>
                  <a:lnTo>
                    <a:pt x="126" y="13"/>
                  </a:lnTo>
                  <a:lnTo>
                    <a:pt x="128" y="15"/>
                  </a:lnTo>
                  <a:lnTo>
                    <a:pt x="129" y="15"/>
                  </a:lnTo>
                  <a:lnTo>
                    <a:pt x="131" y="20"/>
                  </a:lnTo>
                  <a:lnTo>
                    <a:pt x="134" y="27"/>
                  </a:lnTo>
                  <a:lnTo>
                    <a:pt x="133" y="31"/>
                  </a:lnTo>
                  <a:lnTo>
                    <a:pt x="133" y="32"/>
                  </a:lnTo>
                  <a:lnTo>
                    <a:pt x="131" y="36"/>
                  </a:lnTo>
                  <a:lnTo>
                    <a:pt x="131" y="39"/>
                  </a:lnTo>
                  <a:lnTo>
                    <a:pt x="140" y="43"/>
                  </a:lnTo>
                  <a:lnTo>
                    <a:pt x="149" y="44"/>
                  </a:lnTo>
                  <a:lnTo>
                    <a:pt x="158" y="51"/>
                  </a:lnTo>
                  <a:lnTo>
                    <a:pt x="161" y="52"/>
                  </a:lnTo>
                  <a:lnTo>
                    <a:pt x="161" y="53"/>
                  </a:lnTo>
                  <a:lnTo>
                    <a:pt x="163" y="57"/>
                  </a:lnTo>
                  <a:lnTo>
                    <a:pt x="165" y="63"/>
                  </a:lnTo>
                  <a:lnTo>
                    <a:pt x="168" y="67"/>
                  </a:lnTo>
                  <a:lnTo>
                    <a:pt x="167" y="69"/>
                  </a:lnTo>
                  <a:lnTo>
                    <a:pt x="167" y="72"/>
                  </a:lnTo>
                  <a:lnTo>
                    <a:pt x="163" y="73"/>
                  </a:lnTo>
                  <a:lnTo>
                    <a:pt x="155" y="76"/>
                  </a:lnTo>
                  <a:lnTo>
                    <a:pt x="150" y="80"/>
                  </a:lnTo>
                  <a:lnTo>
                    <a:pt x="146" y="82"/>
                  </a:lnTo>
                  <a:lnTo>
                    <a:pt x="146" y="85"/>
                  </a:lnTo>
                  <a:lnTo>
                    <a:pt x="147" y="97"/>
                  </a:lnTo>
                  <a:lnTo>
                    <a:pt x="144" y="96"/>
                  </a:lnTo>
                  <a:lnTo>
                    <a:pt x="142" y="97"/>
                  </a:lnTo>
                  <a:lnTo>
                    <a:pt x="123" y="101"/>
                  </a:lnTo>
                  <a:lnTo>
                    <a:pt x="120" y="103"/>
                  </a:lnTo>
                  <a:lnTo>
                    <a:pt x="120" y="108"/>
                  </a:lnTo>
                  <a:lnTo>
                    <a:pt x="126" y="113"/>
                  </a:lnTo>
                  <a:lnTo>
                    <a:pt x="124" y="116"/>
                  </a:lnTo>
                  <a:lnTo>
                    <a:pt x="121" y="118"/>
                  </a:lnTo>
                  <a:lnTo>
                    <a:pt x="121" y="119"/>
                  </a:lnTo>
                  <a:lnTo>
                    <a:pt x="122" y="121"/>
                  </a:lnTo>
                  <a:lnTo>
                    <a:pt x="123" y="121"/>
                  </a:lnTo>
                  <a:lnTo>
                    <a:pt x="124" y="122"/>
                  </a:lnTo>
                  <a:lnTo>
                    <a:pt x="118" y="124"/>
                  </a:lnTo>
                  <a:lnTo>
                    <a:pt x="115" y="122"/>
                  </a:lnTo>
                  <a:lnTo>
                    <a:pt x="113" y="121"/>
                  </a:lnTo>
                  <a:lnTo>
                    <a:pt x="109" y="121"/>
                  </a:lnTo>
                  <a:lnTo>
                    <a:pt x="101" y="118"/>
                  </a:lnTo>
                  <a:lnTo>
                    <a:pt x="96" y="118"/>
                  </a:lnTo>
                  <a:lnTo>
                    <a:pt x="92" y="119"/>
                  </a:lnTo>
                  <a:lnTo>
                    <a:pt x="88" y="119"/>
                  </a:lnTo>
                  <a:lnTo>
                    <a:pt x="81" y="123"/>
                  </a:lnTo>
                  <a:lnTo>
                    <a:pt x="75" y="122"/>
                  </a:lnTo>
                  <a:lnTo>
                    <a:pt x="70" y="124"/>
                  </a:lnTo>
                  <a:lnTo>
                    <a:pt x="66" y="122"/>
                  </a:lnTo>
                  <a:lnTo>
                    <a:pt x="63" y="120"/>
                  </a:lnTo>
                  <a:lnTo>
                    <a:pt x="56" y="119"/>
                  </a:lnTo>
                  <a:lnTo>
                    <a:pt x="51" y="122"/>
                  </a:lnTo>
                  <a:lnTo>
                    <a:pt x="48" y="121"/>
                  </a:lnTo>
                  <a:lnTo>
                    <a:pt x="46" y="120"/>
                  </a:lnTo>
                  <a:lnTo>
                    <a:pt x="40" y="120"/>
                  </a:lnTo>
                  <a:lnTo>
                    <a:pt x="40" y="117"/>
                  </a:lnTo>
                  <a:lnTo>
                    <a:pt x="32" y="131"/>
                  </a:lnTo>
                  <a:lnTo>
                    <a:pt x="25" y="125"/>
                  </a:lnTo>
                  <a:lnTo>
                    <a:pt x="22" y="121"/>
                  </a:lnTo>
                  <a:lnTo>
                    <a:pt x="23" y="114"/>
                  </a:lnTo>
                  <a:lnTo>
                    <a:pt x="20" y="113"/>
                  </a:lnTo>
                  <a:lnTo>
                    <a:pt x="13" y="108"/>
                  </a:lnTo>
                  <a:lnTo>
                    <a:pt x="11" y="108"/>
                  </a:lnTo>
                  <a:lnTo>
                    <a:pt x="9" y="105"/>
                  </a:lnTo>
                  <a:lnTo>
                    <a:pt x="10" y="101"/>
                  </a:lnTo>
                  <a:lnTo>
                    <a:pt x="10" y="100"/>
                  </a:lnTo>
                  <a:lnTo>
                    <a:pt x="7" y="98"/>
                  </a:lnTo>
                  <a:lnTo>
                    <a:pt x="6" y="96"/>
                  </a:lnTo>
                  <a:lnTo>
                    <a:pt x="1" y="93"/>
                  </a:lnTo>
                  <a:lnTo>
                    <a:pt x="1" y="92"/>
                  </a:lnTo>
                  <a:lnTo>
                    <a:pt x="4" y="91"/>
                  </a:lnTo>
                  <a:lnTo>
                    <a:pt x="5" y="92"/>
                  </a:lnTo>
                  <a:lnTo>
                    <a:pt x="7" y="91"/>
                  </a:lnTo>
                  <a:lnTo>
                    <a:pt x="6" y="86"/>
                  </a:lnTo>
                  <a:lnTo>
                    <a:pt x="7" y="81"/>
                  </a:lnTo>
                  <a:lnTo>
                    <a:pt x="3" y="78"/>
                  </a:lnTo>
                  <a:lnTo>
                    <a:pt x="1" y="79"/>
                  </a:lnTo>
                  <a:lnTo>
                    <a:pt x="0" y="76"/>
                  </a:lnTo>
                  <a:lnTo>
                    <a:pt x="1" y="74"/>
                  </a:lnTo>
                  <a:lnTo>
                    <a:pt x="1" y="71"/>
                  </a:lnTo>
                  <a:lnTo>
                    <a:pt x="3" y="69"/>
                  </a:lnTo>
                  <a:lnTo>
                    <a:pt x="4" y="68"/>
                  </a:lnTo>
                  <a:lnTo>
                    <a:pt x="4" y="67"/>
                  </a:lnTo>
                  <a:lnTo>
                    <a:pt x="7" y="65"/>
                  </a:lnTo>
                  <a:lnTo>
                    <a:pt x="10" y="64"/>
                  </a:lnTo>
                  <a:lnTo>
                    <a:pt x="13" y="63"/>
                  </a:lnTo>
                  <a:lnTo>
                    <a:pt x="16" y="64"/>
                  </a:lnTo>
                  <a:lnTo>
                    <a:pt x="17" y="63"/>
                  </a:lnTo>
                  <a:lnTo>
                    <a:pt x="18" y="64"/>
                  </a:lnTo>
                  <a:lnTo>
                    <a:pt x="18" y="66"/>
                  </a:lnTo>
                  <a:lnTo>
                    <a:pt x="20" y="67"/>
                  </a:lnTo>
                  <a:lnTo>
                    <a:pt x="23" y="66"/>
                  </a:lnTo>
                  <a:lnTo>
                    <a:pt x="27" y="62"/>
                  </a:lnTo>
                  <a:lnTo>
                    <a:pt x="36" y="64"/>
                  </a:lnTo>
                  <a:lnTo>
                    <a:pt x="40" y="61"/>
                  </a:lnTo>
                  <a:lnTo>
                    <a:pt x="53" y="58"/>
                  </a:lnTo>
                  <a:lnTo>
                    <a:pt x="54" y="56"/>
                  </a:lnTo>
                  <a:lnTo>
                    <a:pt x="55" y="52"/>
                  </a:lnTo>
                  <a:lnTo>
                    <a:pt x="58" y="49"/>
                  </a:lnTo>
                  <a:lnTo>
                    <a:pt x="59" y="49"/>
                  </a:lnTo>
                  <a:lnTo>
                    <a:pt x="59" y="47"/>
                  </a:lnTo>
                  <a:lnTo>
                    <a:pt x="59" y="36"/>
                  </a:lnTo>
                  <a:lnTo>
                    <a:pt x="60" y="34"/>
                  </a:lnTo>
                  <a:lnTo>
                    <a:pt x="57" y="32"/>
                  </a:lnTo>
                  <a:lnTo>
                    <a:pt x="56" y="31"/>
                  </a:lnTo>
                  <a:lnTo>
                    <a:pt x="60" y="30"/>
                  </a:lnTo>
                  <a:lnTo>
                    <a:pt x="69" y="30"/>
                  </a:lnTo>
                  <a:lnTo>
                    <a:pt x="71" y="31"/>
                  </a:lnTo>
                  <a:lnTo>
                    <a:pt x="74" y="32"/>
                  </a:lnTo>
                  <a:lnTo>
                    <a:pt x="75" y="32"/>
                  </a:lnTo>
                  <a:lnTo>
                    <a:pt x="76" y="31"/>
                  </a:lnTo>
                  <a:lnTo>
                    <a:pt x="75" y="29"/>
                  </a:lnTo>
                  <a:lnTo>
                    <a:pt x="81" y="15"/>
                  </a:lnTo>
                  <a:lnTo>
                    <a:pt x="82" y="15"/>
                  </a:lnTo>
                  <a:lnTo>
                    <a:pt x="89" y="18"/>
                  </a:lnTo>
                  <a:lnTo>
                    <a:pt x="92" y="18"/>
                  </a:lnTo>
                  <a:lnTo>
                    <a:pt x="93" y="19"/>
                  </a:lnTo>
                  <a:lnTo>
                    <a:pt x="99" y="17"/>
                  </a:lnTo>
                  <a:lnTo>
                    <a:pt x="100" y="8"/>
                  </a:lnTo>
                  <a:lnTo>
                    <a:pt x="103" y="6"/>
                  </a:lnTo>
                  <a:lnTo>
                    <a:pt x="106" y="6"/>
                  </a:lnTo>
                  <a:lnTo>
                    <a:pt x="108" y="3"/>
                  </a:lnTo>
                  <a:lnTo>
                    <a:pt x="109" y="1"/>
                  </a:lnTo>
                  <a:lnTo>
                    <a:pt x="111" y="0"/>
                  </a:lnTo>
                  <a:lnTo>
                    <a:pt x="115" y="1"/>
                  </a:lnTo>
                  <a:lnTo>
                    <a:pt x="115" y="1"/>
                  </a:lnTo>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495" name="Google Shape;495;p24"/>
            <p:cNvSpPr/>
            <p:nvPr/>
          </p:nvSpPr>
          <p:spPr>
            <a:xfrm rot="180000">
              <a:off x="4598256" y="4313382"/>
              <a:ext cx="729058" cy="720864"/>
            </a:xfrm>
            <a:custGeom>
              <a:avLst/>
              <a:gdLst/>
              <a:ahLst/>
              <a:cxnLst/>
              <a:rect l="l" t="t" r="r" b="b"/>
              <a:pathLst>
                <a:path w="40" h="37" extrusionOk="0">
                  <a:moveTo>
                    <a:pt x="7" y="30"/>
                  </a:moveTo>
                  <a:lnTo>
                    <a:pt x="7" y="30"/>
                  </a:lnTo>
                  <a:lnTo>
                    <a:pt x="5" y="29"/>
                  </a:lnTo>
                  <a:lnTo>
                    <a:pt x="3" y="28"/>
                  </a:lnTo>
                  <a:lnTo>
                    <a:pt x="2" y="26"/>
                  </a:lnTo>
                  <a:lnTo>
                    <a:pt x="0" y="25"/>
                  </a:lnTo>
                  <a:lnTo>
                    <a:pt x="1" y="24"/>
                  </a:lnTo>
                  <a:lnTo>
                    <a:pt x="3" y="22"/>
                  </a:lnTo>
                  <a:lnTo>
                    <a:pt x="3" y="17"/>
                  </a:lnTo>
                  <a:lnTo>
                    <a:pt x="4" y="17"/>
                  </a:lnTo>
                  <a:lnTo>
                    <a:pt x="6" y="16"/>
                  </a:lnTo>
                  <a:lnTo>
                    <a:pt x="8" y="18"/>
                  </a:lnTo>
                  <a:lnTo>
                    <a:pt x="10" y="17"/>
                  </a:lnTo>
                  <a:lnTo>
                    <a:pt x="12" y="19"/>
                  </a:lnTo>
                  <a:lnTo>
                    <a:pt x="15" y="19"/>
                  </a:lnTo>
                  <a:lnTo>
                    <a:pt x="15" y="18"/>
                  </a:lnTo>
                  <a:lnTo>
                    <a:pt x="18" y="16"/>
                  </a:lnTo>
                  <a:lnTo>
                    <a:pt x="19" y="13"/>
                  </a:lnTo>
                  <a:lnTo>
                    <a:pt x="21" y="12"/>
                  </a:lnTo>
                  <a:lnTo>
                    <a:pt x="23" y="11"/>
                  </a:lnTo>
                  <a:lnTo>
                    <a:pt x="24" y="9"/>
                  </a:lnTo>
                  <a:lnTo>
                    <a:pt x="25" y="7"/>
                  </a:lnTo>
                  <a:lnTo>
                    <a:pt x="26" y="5"/>
                  </a:lnTo>
                  <a:lnTo>
                    <a:pt x="26" y="2"/>
                  </a:lnTo>
                  <a:lnTo>
                    <a:pt x="25" y="0"/>
                  </a:lnTo>
                  <a:lnTo>
                    <a:pt x="31" y="2"/>
                  </a:lnTo>
                  <a:lnTo>
                    <a:pt x="32" y="3"/>
                  </a:lnTo>
                  <a:lnTo>
                    <a:pt x="35" y="3"/>
                  </a:lnTo>
                  <a:lnTo>
                    <a:pt x="37" y="3"/>
                  </a:lnTo>
                  <a:lnTo>
                    <a:pt x="39" y="5"/>
                  </a:lnTo>
                  <a:lnTo>
                    <a:pt x="40" y="10"/>
                  </a:lnTo>
                  <a:lnTo>
                    <a:pt x="39" y="12"/>
                  </a:lnTo>
                  <a:lnTo>
                    <a:pt x="38" y="12"/>
                  </a:lnTo>
                  <a:lnTo>
                    <a:pt x="34" y="14"/>
                  </a:lnTo>
                  <a:lnTo>
                    <a:pt x="28" y="15"/>
                  </a:lnTo>
                  <a:lnTo>
                    <a:pt x="26" y="17"/>
                  </a:lnTo>
                  <a:lnTo>
                    <a:pt x="28" y="19"/>
                  </a:lnTo>
                  <a:lnTo>
                    <a:pt x="28" y="22"/>
                  </a:lnTo>
                  <a:lnTo>
                    <a:pt x="29" y="23"/>
                  </a:lnTo>
                  <a:lnTo>
                    <a:pt x="34" y="28"/>
                  </a:lnTo>
                  <a:lnTo>
                    <a:pt x="34" y="35"/>
                  </a:lnTo>
                  <a:lnTo>
                    <a:pt x="31" y="37"/>
                  </a:lnTo>
                  <a:lnTo>
                    <a:pt x="29" y="34"/>
                  </a:lnTo>
                  <a:lnTo>
                    <a:pt x="26" y="31"/>
                  </a:lnTo>
                  <a:lnTo>
                    <a:pt x="26" y="29"/>
                  </a:lnTo>
                  <a:lnTo>
                    <a:pt x="24" y="29"/>
                  </a:lnTo>
                  <a:lnTo>
                    <a:pt x="22" y="30"/>
                  </a:lnTo>
                  <a:lnTo>
                    <a:pt x="19" y="28"/>
                  </a:lnTo>
                  <a:lnTo>
                    <a:pt x="17" y="32"/>
                  </a:lnTo>
                  <a:lnTo>
                    <a:pt x="15" y="32"/>
                  </a:lnTo>
                  <a:lnTo>
                    <a:pt x="13" y="35"/>
                  </a:lnTo>
                  <a:lnTo>
                    <a:pt x="11" y="34"/>
                  </a:lnTo>
                  <a:lnTo>
                    <a:pt x="9" y="35"/>
                  </a:lnTo>
                  <a:lnTo>
                    <a:pt x="6" y="33"/>
                  </a:lnTo>
                  <a:lnTo>
                    <a:pt x="7" y="30"/>
                  </a:lnTo>
                  <a:close/>
                </a:path>
              </a:pathLst>
            </a:custGeom>
            <a:solidFill>
              <a:srgbClr val="BFBFB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grpSp>
        <p:nvGrpSpPr>
          <p:cNvPr id="496" name="Google Shape;496;p24"/>
          <p:cNvGrpSpPr/>
          <p:nvPr/>
        </p:nvGrpSpPr>
        <p:grpSpPr>
          <a:xfrm>
            <a:off x="2678141" y="2909134"/>
            <a:ext cx="390013" cy="390013"/>
            <a:chOff x="6705080" y="1969795"/>
            <a:chExt cx="969868" cy="969868"/>
          </a:xfrm>
        </p:grpSpPr>
        <p:sp>
          <p:nvSpPr>
            <p:cNvPr id="497" name="Google Shape;497;p24"/>
            <p:cNvSpPr/>
            <p:nvPr/>
          </p:nvSpPr>
          <p:spPr>
            <a:xfrm rot="8100000">
              <a:off x="6847114" y="2111829"/>
              <a:ext cx="685800" cy="685800"/>
            </a:xfrm>
            <a:prstGeom prst="teardrop">
              <a:avLst>
                <a:gd name="adj" fmla="val 129182"/>
              </a:avLst>
            </a:prstGeom>
            <a:gradFill>
              <a:gsLst>
                <a:gs pos="0">
                  <a:srgbClr val="002060"/>
                </a:gs>
                <a:gs pos="100000">
                  <a:srgbClr val="00B0F0"/>
                </a:gs>
              </a:gsLst>
              <a:lin ang="42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498" name="Google Shape;498;p24"/>
            <p:cNvSpPr/>
            <p:nvPr/>
          </p:nvSpPr>
          <p:spPr>
            <a:xfrm>
              <a:off x="7034273" y="2298988"/>
              <a:ext cx="311481" cy="311481"/>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500">
                <a:solidFill>
                  <a:srgbClr val="405665"/>
                </a:solidFill>
                <a:latin typeface="Candara"/>
                <a:ea typeface="Candara"/>
                <a:cs typeface="B Nazanin" panose="00000700000000000000" pitchFamily="2" charset="-78"/>
                <a:sym typeface="Candara"/>
              </a:endParaRPr>
            </a:p>
          </p:txBody>
        </p:sp>
      </p:grpSp>
      <p:grpSp>
        <p:nvGrpSpPr>
          <p:cNvPr id="499" name="Google Shape;499;p24"/>
          <p:cNvGrpSpPr/>
          <p:nvPr/>
        </p:nvGrpSpPr>
        <p:grpSpPr>
          <a:xfrm>
            <a:off x="2891130" y="3596698"/>
            <a:ext cx="390013" cy="390013"/>
            <a:chOff x="6705080" y="1969795"/>
            <a:chExt cx="969868" cy="969868"/>
          </a:xfrm>
        </p:grpSpPr>
        <p:sp>
          <p:nvSpPr>
            <p:cNvPr id="500" name="Google Shape;500;p24"/>
            <p:cNvSpPr/>
            <p:nvPr/>
          </p:nvSpPr>
          <p:spPr>
            <a:xfrm rot="8100000">
              <a:off x="6847114" y="2111829"/>
              <a:ext cx="685800" cy="685800"/>
            </a:xfrm>
            <a:prstGeom prst="teardrop">
              <a:avLst>
                <a:gd name="adj" fmla="val 129182"/>
              </a:avLst>
            </a:prstGeom>
            <a:gradFill>
              <a:gsLst>
                <a:gs pos="0">
                  <a:srgbClr val="002060"/>
                </a:gs>
                <a:gs pos="100000">
                  <a:srgbClr val="00B0F0"/>
                </a:gs>
              </a:gsLst>
              <a:lin ang="42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01" name="Google Shape;501;p24"/>
            <p:cNvSpPr/>
            <p:nvPr/>
          </p:nvSpPr>
          <p:spPr>
            <a:xfrm>
              <a:off x="7034273" y="2298988"/>
              <a:ext cx="311481" cy="311481"/>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500">
                <a:solidFill>
                  <a:srgbClr val="405665"/>
                </a:solidFill>
                <a:latin typeface="Candara"/>
                <a:ea typeface="Candara"/>
                <a:cs typeface="B Nazanin" panose="00000700000000000000" pitchFamily="2" charset="-78"/>
                <a:sym typeface="Candara"/>
              </a:endParaRPr>
            </a:p>
          </p:txBody>
        </p:sp>
      </p:grpSp>
      <p:grpSp>
        <p:nvGrpSpPr>
          <p:cNvPr id="502" name="Google Shape;502;p24"/>
          <p:cNvGrpSpPr/>
          <p:nvPr/>
        </p:nvGrpSpPr>
        <p:grpSpPr>
          <a:xfrm>
            <a:off x="2063776" y="3007552"/>
            <a:ext cx="390013" cy="390013"/>
            <a:chOff x="6705080" y="1969795"/>
            <a:chExt cx="969868" cy="969868"/>
          </a:xfrm>
        </p:grpSpPr>
        <p:sp>
          <p:nvSpPr>
            <p:cNvPr id="503" name="Google Shape;503;p24"/>
            <p:cNvSpPr/>
            <p:nvPr/>
          </p:nvSpPr>
          <p:spPr>
            <a:xfrm rot="8100000">
              <a:off x="6847114" y="2111829"/>
              <a:ext cx="685800" cy="685800"/>
            </a:xfrm>
            <a:prstGeom prst="teardrop">
              <a:avLst>
                <a:gd name="adj" fmla="val 129182"/>
              </a:avLst>
            </a:prstGeom>
            <a:gradFill>
              <a:gsLst>
                <a:gs pos="0">
                  <a:srgbClr val="002060"/>
                </a:gs>
                <a:gs pos="100000">
                  <a:srgbClr val="00B0F0"/>
                </a:gs>
              </a:gsLst>
              <a:lin ang="42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04" name="Google Shape;504;p24"/>
            <p:cNvSpPr/>
            <p:nvPr/>
          </p:nvSpPr>
          <p:spPr>
            <a:xfrm>
              <a:off x="7034273" y="2298988"/>
              <a:ext cx="311481" cy="311481"/>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500">
                <a:solidFill>
                  <a:srgbClr val="405665"/>
                </a:solidFill>
                <a:latin typeface="Candara"/>
                <a:ea typeface="Candara"/>
                <a:cs typeface="B Nazanin" panose="00000700000000000000" pitchFamily="2" charset="-78"/>
                <a:sym typeface="Candara"/>
              </a:endParaRPr>
            </a:p>
          </p:txBody>
        </p:sp>
      </p:grpSp>
      <p:grpSp>
        <p:nvGrpSpPr>
          <p:cNvPr id="505" name="Google Shape;505;p24"/>
          <p:cNvGrpSpPr/>
          <p:nvPr/>
        </p:nvGrpSpPr>
        <p:grpSpPr>
          <a:xfrm>
            <a:off x="3273069" y="2852018"/>
            <a:ext cx="390013" cy="390013"/>
            <a:chOff x="6705080" y="1969795"/>
            <a:chExt cx="969868" cy="969868"/>
          </a:xfrm>
        </p:grpSpPr>
        <p:sp>
          <p:nvSpPr>
            <p:cNvPr id="506" name="Google Shape;506;p24"/>
            <p:cNvSpPr/>
            <p:nvPr/>
          </p:nvSpPr>
          <p:spPr>
            <a:xfrm rot="8100000">
              <a:off x="6847114" y="2111829"/>
              <a:ext cx="685800" cy="685800"/>
            </a:xfrm>
            <a:prstGeom prst="teardrop">
              <a:avLst>
                <a:gd name="adj" fmla="val 129182"/>
              </a:avLst>
            </a:prstGeom>
            <a:gradFill>
              <a:gsLst>
                <a:gs pos="0">
                  <a:srgbClr val="002060"/>
                </a:gs>
                <a:gs pos="100000">
                  <a:srgbClr val="00B0F0"/>
                </a:gs>
              </a:gsLst>
              <a:lin ang="4200000" scaled="0"/>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07" name="Google Shape;507;p24"/>
            <p:cNvSpPr/>
            <p:nvPr/>
          </p:nvSpPr>
          <p:spPr>
            <a:xfrm>
              <a:off x="7034273" y="2298988"/>
              <a:ext cx="311481" cy="311481"/>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500">
                <a:solidFill>
                  <a:srgbClr val="405665"/>
                </a:solidFill>
                <a:latin typeface="Candara"/>
                <a:ea typeface="Candara"/>
                <a:cs typeface="B Nazanin" panose="00000700000000000000" pitchFamily="2" charset="-78"/>
                <a:sym typeface="Candara"/>
              </a:endParaRPr>
            </a:p>
          </p:txBody>
        </p:sp>
      </p:grpSp>
      <p:grpSp>
        <p:nvGrpSpPr>
          <p:cNvPr id="508" name="Google Shape;508;p24"/>
          <p:cNvGrpSpPr/>
          <p:nvPr/>
        </p:nvGrpSpPr>
        <p:grpSpPr>
          <a:xfrm>
            <a:off x="4140064" y="1275943"/>
            <a:ext cx="2213670" cy="1360107"/>
            <a:chOff x="7172739" y="2452033"/>
            <a:chExt cx="2952328" cy="1813948"/>
          </a:xfrm>
        </p:grpSpPr>
        <p:sp>
          <p:nvSpPr>
            <p:cNvPr id="509" name="Google Shape;509;p24"/>
            <p:cNvSpPr/>
            <p:nvPr/>
          </p:nvSpPr>
          <p:spPr>
            <a:xfrm>
              <a:off x="7172739" y="2452033"/>
              <a:ext cx="2808312" cy="463580"/>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10" name="Google Shape;510;p24"/>
            <p:cNvSpPr/>
            <p:nvPr/>
          </p:nvSpPr>
          <p:spPr>
            <a:xfrm>
              <a:off x="7172739" y="3068961"/>
              <a:ext cx="2952328" cy="1197020"/>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grpSp>
          <p:nvGrpSpPr>
            <p:cNvPr id="511" name="Google Shape;511;p24"/>
            <p:cNvGrpSpPr/>
            <p:nvPr/>
          </p:nvGrpSpPr>
          <p:grpSpPr>
            <a:xfrm rot="-5400000">
              <a:off x="7406286" y="2898091"/>
              <a:ext cx="527587" cy="130584"/>
              <a:chOff x="5856449" y="4311193"/>
              <a:chExt cx="527587" cy="130584"/>
            </a:xfrm>
          </p:grpSpPr>
          <p:sp>
            <p:nvSpPr>
              <p:cNvPr id="512" name="Google Shape;512;p24"/>
              <p:cNvSpPr/>
              <p:nvPr/>
            </p:nvSpPr>
            <p:spPr>
              <a:xfrm>
                <a:off x="5856449" y="4311193"/>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13" name="Google Shape;513;p24"/>
              <p:cNvSpPr/>
              <p:nvPr/>
            </p:nvSpPr>
            <p:spPr>
              <a:xfrm>
                <a:off x="6253452" y="4311193"/>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14" name="Google Shape;514;p24"/>
              <p:cNvSpPr/>
              <p:nvPr/>
            </p:nvSpPr>
            <p:spPr>
              <a:xfrm rot="-5400000">
                <a:off x="6118113" y="4220859"/>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515" name="Google Shape;515;p24"/>
              <p:cNvSpPr/>
              <p:nvPr/>
            </p:nvSpPr>
            <p:spPr>
              <a:xfrm rot="-5400000">
                <a:off x="6118113" y="4170816"/>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nvGrpSpPr>
            <p:cNvPr id="516" name="Google Shape;516;p24"/>
            <p:cNvGrpSpPr/>
            <p:nvPr/>
          </p:nvGrpSpPr>
          <p:grpSpPr>
            <a:xfrm rot="-5400000">
              <a:off x="9278493" y="2898091"/>
              <a:ext cx="527587" cy="130585"/>
              <a:chOff x="5856449" y="3383509"/>
              <a:chExt cx="527587" cy="130585"/>
            </a:xfrm>
          </p:grpSpPr>
          <p:sp>
            <p:nvSpPr>
              <p:cNvPr id="517" name="Google Shape;517;p24"/>
              <p:cNvSpPr/>
              <p:nvPr/>
            </p:nvSpPr>
            <p:spPr>
              <a:xfrm>
                <a:off x="5856449" y="3383509"/>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18" name="Google Shape;518;p24"/>
              <p:cNvSpPr/>
              <p:nvPr/>
            </p:nvSpPr>
            <p:spPr>
              <a:xfrm>
                <a:off x="6253452" y="3383510"/>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19" name="Google Shape;519;p24"/>
              <p:cNvSpPr/>
              <p:nvPr/>
            </p:nvSpPr>
            <p:spPr>
              <a:xfrm rot="-5400000">
                <a:off x="6118113" y="3293175"/>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520" name="Google Shape;520;p24"/>
              <p:cNvSpPr/>
              <p:nvPr/>
            </p:nvSpPr>
            <p:spPr>
              <a:xfrm rot="-5400000">
                <a:off x="6118113" y="3243132"/>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sp>
        <p:nvSpPr>
          <p:cNvPr id="521" name="Google Shape;521;p24"/>
          <p:cNvSpPr txBox="1"/>
          <p:nvPr/>
        </p:nvSpPr>
        <p:spPr>
          <a:xfrm>
            <a:off x="4913321" y="1311391"/>
            <a:ext cx="922047" cy="300082"/>
          </a:xfrm>
          <a:prstGeom prst="rect">
            <a:avLst/>
          </a:prstGeom>
          <a:noFill/>
          <a:ln>
            <a:noFill/>
          </a:ln>
        </p:spPr>
        <p:txBody>
          <a:bodyPr spcFirstLastPara="1" wrap="square" lIns="91425" tIns="45700" rIns="91425" bIns="45700" anchor="ctr" anchorCtr="0">
            <a:noAutofit/>
          </a:bodyPr>
          <a:lstStyle/>
          <a:p>
            <a:pPr lvl="0" algn="l" rtl="1"/>
            <a:r>
              <a:rPr lang="fa-IR" sz="1350" b="1" dirty="0">
                <a:solidFill>
                  <a:srgbClr val="00B0F0"/>
                </a:solidFill>
                <a:latin typeface="Candara"/>
                <a:ea typeface="Candara"/>
                <a:cs typeface="B Nazanin" panose="00000700000000000000" pitchFamily="2" charset="-78"/>
                <a:sym typeface="Candara"/>
              </a:rPr>
              <a:t>تحصیلات</a:t>
            </a:r>
            <a:endParaRPr sz="1350" b="1" dirty="0">
              <a:solidFill>
                <a:srgbClr val="00B0F0"/>
              </a:solidFill>
              <a:latin typeface="Candara"/>
              <a:ea typeface="Candara"/>
              <a:cs typeface="B Nazanin" panose="00000700000000000000" pitchFamily="2" charset="-78"/>
              <a:sym typeface="Candara"/>
            </a:endParaRPr>
          </a:p>
        </p:txBody>
      </p:sp>
      <p:sp>
        <p:nvSpPr>
          <p:cNvPr id="522" name="Google Shape;522;p24"/>
          <p:cNvSpPr/>
          <p:nvPr/>
        </p:nvSpPr>
        <p:spPr>
          <a:xfrm>
            <a:off x="4248047" y="1869855"/>
            <a:ext cx="1997702" cy="722505"/>
          </a:xfrm>
          <a:prstGeom prst="rect">
            <a:avLst/>
          </a:prstGeom>
          <a:noFill/>
          <a:ln>
            <a:noFill/>
          </a:ln>
        </p:spPr>
        <p:txBody>
          <a:bodyPr spcFirstLastPara="1" wrap="square" lIns="91425" tIns="45700" rIns="91425" bIns="45700" anchor="t" anchorCtr="0">
            <a:noAutofit/>
          </a:bodyPr>
          <a:lstStyle/>
          <a:p>
            <a:pPr lvl="0" algn="just" rtl="1">
              <a:lnSpc>
                <a:spcPct val="130000"/>
              </a:lnSpc>
            </a:pPr>
            <a:r>
              <a:rPr lang="fa-IR" sz="1050" dirty="0">
                <a:solidFill>
                  <a:srgbClr val="7F7F7F"/>
                </a:solidFill>
                <a:latin typeface="Candara"/>
                <a:ea typeface="Candara"/>
                <a:cs typeface="B Nazanin" panose="00000700000000000000" pitchFamily="2" charset="-78"/>
                <a:sym typeface="Candara"/>
              </a:rPr>
              <a:t>کاربر می تواند در یک پروژکتور یا کامپیوتر نمایش دهد یا ارائه را چاپ کند</a:t>
            </a:r>
            <a:endParaRPr sz="1050" dirty="0">
              <a:solidFill>
                <a:srgbClr val="7F7F7F"/>
              </a:solidFill>
              <a:latin typeface="Candara"/>
              <a:ea typeface="Candara"/>
              <a:cs typeface="B Nazanin" panose="00000700000000000000" pitchFamily="2" charset="-78"/>
              <a:sym typeface="Candara"/>
            </a:endParaRPr>
          </a:p>
        </p:txBody>
      </p:sp>
      <p:grpSp>
        <p:nvGrpSpPr>
          <p:cNvPr id="523" name="Google Shape;523;p24"/>
          <p:cNvGrpSpPr/>
          <p:nvPr/>
        </p:nvGrpSpPr>
        <p:grpSpPr>
          <a:xfrm>
            <a:off x="6461718" y="1275943"/>
            <a:ext cx="2213670" cy="1360107"/>
            <a:chOff x="7172739" y="2452033"/>
            <a:chExt cx="2952328" cy="1813948"/>
          </a:xfrm>
        </p:grpSpPr>
        <p:sp>
          <p:nvSpPr>
            <p:cNvPr id="524" name="Google Shape;524;p24"/>
            <p:cNvSpPr/>
            <p:nvPr/>
          </p:nvSpPr>
          <p:spPr>
            <a:xfrm>
              <a:off x="7172739" y="2452033"/>
              <a:ext cx="2808312" cy="463580"/>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25" name="Google Shape;525;p24"/>
            <p:cNvSpPr/>
            <p:nvPr/>
          </p:nvSpPr>
          <p:spPr>
            <a:xfrm>
              <a:off x="7172739" y="3068961"/>
              <a:ext cx="2952328" cy="1197020"/>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grpSp>
          <p:nvGrpSpPr>
            <p:cNvPr id="526" name="Google Shape;526;p24"/>
            <p:cNvGrpSpPr/>
            <p:nvPr/>
          </p:nvGrpSpPr>
          <p:grpSpPr>
            <a:xfrm rot="-5400000">
              <a:off x="7406286" y="2898091"/>
              <a:ext cx="527587" cy="130584"/>
              <a:chOff x="5856449" y="4311193"/>
              <a:chExt cx="527587" cy="130584"/>
            </a:xfrm>
          </p:grpSpPr>
          <p:sp>
            <p:nvSpPr>
              <p:cNvPr id="527" name="Google Shape;527;p24"/>
              <p:cNvSpPr/>
              <p:nvPr/>
            </p:nvSpPr>
            <p:spPr>
              <a:xfrm>
                <a:off x="5856449" y="4311193"/>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28" name="Google Shape;528;p24"/>
              <p:cNvSpPr/>
              <p:nvPr/>
            </p:nvSpPr>
            <p:spPr>
              <a:xfrm>
                <a:off x="6253452" y="4311193"/>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29" name="Google Shape;529;p24"/>
              <p:cNvSpPr/>
              <p:nvPr/>
            </p:nvSpPr>
            <p:spPr>
              <a:xfrm rot="-5400000">
                <a:off x="6118113" y="4220859"/>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530" name="Google Shape;530;p24"/>
              <p:cNvSpPr/>
              <p:nvPr/>
            </p:nvSpPr>
            <p:spPr>
              <a:xfrm rot="-5400000">
                <a:off x="6118113" y="4170816"/>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nvGrpSpPr>
            <p:cNvPr id="531" name="Google Shape;531;p24"/>
            <p:cNvGrpSpPr/>
            <p:nvPr/>
          </p:nvGrpSpPr>
          <p:grpSpPr>
            <a:xfrm rot="-5400000">
              <a:off x="9278493" y="2898091"/>
              <a:ext cx="527587" cy="130585"/>
              <a:chOff x="5856449" y="3383509"/>
              <a:chExt cx="527587" cy="130585"/>
            </a:xfrm>
          </p:grpSpPr>
          <p:sp>
            <p:nvSpPr>
              <p:cNvPr id="532" name="Google Shape;532;p24"/>
              <p:cNvSpPr/>
              <p:nvPr/>
            </p:nvSpPr>
            <p:spPr>
              <a:xfrm>
                <a:off x="5856449" y="3383509"/>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33" name="Google Shape;533;p24"/>
              <p:cNvSpPr/>
              <p:nvPr/>
            </p:nvSpPr>
            <p:spPr>
              <a:xfrm>
                <a:off x="6253452" y="3383510"/>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34" name="Google Shape;534;p24"/>
              <p:cNvSpPr/>
              <p:nvPr/>
            </p:nvSpPr>
            <p:spPr>
              <a:xfrm rot="-5400000">
                <a:off x="6118113" y="3293175"/>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535" name="Google Shape;535;p24"/>
              <p:cNvSpPr/>
              <p:nvPr/>
            </p:nvSpPr>
            <p:spPr>
              <a:xfrm rot="-5400000">
                <a:off x="6118113" y="3243132"/>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sp>
        <p:nvSpPr>
          <p:cNvPr id="536" name="Google Shape;536;p24"/>
          <p:cNvSpPr txBox="1"/>
          <p:nvPr/>
        </p:nvSpPr>
        <p:spPr>
          <a:xfrm>
            <a:off x="6353734" y="1328596"/>
            <a:ext cx="2105686" cy="300082"/>
          </a:xfrm>
          <a:prstGeom prst="rect">
            <a:avLst/>
          </a:prstGeom>
          <a:noFill/>
          <a:ln>
            <a:noFill/>
          </a:ln>
        </p:spPr>
        <p:txBody>
          <a:bodyPr spcFirstLastPara="1" wrap="square" lIns="91425" tIns="45700" rIns="91425" bIns="45700" anchor="ctr" anchorCtr="0">
            <a:noAutofit/>
          </a:bodyPr>
          <a:lstStyle/>
          <a:p>
            <a:pPr lvl="0" algn="ctr" rtl="1"/>
            <a:r>
              <a:rPr lang="fa-IR" sz="1350" b="1" dirty="0">
                <a:solidFill>
                  <a:srgbClr val="00B0F0"/>
                </a:solidFill>
                <a:latin typeface="Candara"/>
                <a:ea typeface="Candara"/>
                <a:cs typeface="B Nazanin" panose="00000700000000000000" pitchFamily="2" charset="-78"/>
                <a:sym typeface="Candara"/>
              </a:rPr>
              <a:t>دارایی، مالیه، سرمایه گذاری</a:t>
            </a:r>
            <a:endParaRPr sz="1350" b="1" dirty="0">
              <a:solidFill>
                <a:srgbClr val="00B0F0"/>
              </a:solidFill>
              <a:latin typeface="Candara"/>
              <a:ea typeface="Candara"/>
              <a:cs typeface="B Nazanin" panose="00000700000000000000" pitchFamily="2" charset="-78"/>
              <a:sym typeface="Candara"/>
            </a:endParaRPr>
          </a:p>
        </p:txBody>
      </p:sp>
      <p:sp>
        <p:nvSpPr>
          <p:cNvPr id="537" name="Google Shape;537;p24"/>
          <p:cNvSpPr/>
          <p:nvPr/>
        </p:nvSpPr>
        <p:spPr>
          <a:xfrm>
            <a:off x="6569701" y="1869855"/>
            <a:ext cx="1997702" cy="722505"/>
          </a:xfrm>
          <a:prstGeom prst="rect">
            <a:avLst/>
          </a:prstGeom>
          <a:noFill/>
          <a:ln>
            <a:noFill/>
          </a:ln>
        </p:spPr>
        <p:txBody>
          <a:bodyPr spcFirstLastPara="1" wrap="square" lIns="91425" tIns="45700" rIns="91425" bIns="45700" anchor="t" anchorCtr="0">
            <a:noAutofit/>
          </a:bodyPr>
          <a:lstStyle/>
          <a:p>
            <a:pPr lvl="0" algn="just" rtl="1">
              <a:lnSpc>
                <a:spcPct val="130000"/>
              </a:lnSpc>
            </a:pPr>
            <a:r>
              <a:rPr lang="fa-IR" sz="1050" dirty="0">
                <a:solidFill>
                  <a:srgbClr val="7F7F7F"/>
                </a:solidFill>
                <a:latin typeface="Candara"/>
                <a:ea typeface="Candara"/>
                <a:cs typeface="B Nazanin" panose="00000700000000000000" pitchFamily="2" charset="-78"/>
                <a:sym typeface="Candara"/>
              </a:rPr>
              <a:t>مخاطبان شما اطلاعات را در سطوح مختلف حسی به هم مرتبط و جذب می کنند. ما</a:t>
            </a:r>
            <a:endParaRPr sz="1050" dirty="0">
              <a:solidFill>
                <a:srgbClr val="7F7F7F"/>
              </a:solidFill>
              <a:latin typeface="Candara"/>
              <a:ea typeface="Candara"/>
              <a:cs typeface="B Nazanin" panose="00000700000000000000" pitchFamily="2" charset="-78"/>
              <a:sym typeface="Candara"/>
            </a:endParaRPr>
          </a:p>
        </p:txBody>
      </p:sp>
      <p:grpSp>
        <p:nvGrpSpPr>
          <p:cNvPr id="538" name="Google Shape;538;p24"/>
          <p:cNvGrpSpPr/>
          <p:nvPr/>
        </p:nvGrpSpPr>
        <p:grpSpPr>
          <a:xfrm>
            <a:off x="4140064" y="2939385"/>
            <a:ext cx="2213670" cy="1360107"/>
            <a:chOff x="7172739" y="2452033"/>
            <a:chExt cx="2952328" cy="1813948"/>
          </a:xfrm>
        </p:grpSpPr>
        <p:sp>
          <p:nvSpPr>
            <p:cNvPr id="539" name="Google Shape;539;p24"/>
            <p:cNvSpPr/>
            <p:nvPr/>
          </p:nvSpPr>
          <p:spPr>
            <a:xfrm>
              <a:off x="7172739" y="2452033"/>
              <a:ext cx="2808312" cy="463580"/>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40" name="Google Shape;540;p24"/>
            <p:cNvSpPr/>
            <p:nvPr/>
          </p:nvSpPr>
          <p:spPr>
            <a:xfrm>
              <a:off x="7172739" y="3068961"/>
              <a:ext cx="2952328" cy="1197020"/>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grpSp>
          <p:nvGrpSpPr>
            <p:cNvPr id="541" name="Google Shape;541;p24"/>
            <p:cNvGrpSpPr/>
            <p:nvPr/>
          </p:nvGrpSpPr>
          <p:grpSpPr>
            <a:xfrm rot="-5400000">
              <a:off x="7406286" y="2898091"/>
              <a:ext cx="527587" cy="130584"/>
              <a:chOff x="5856449" y="4311193"/>
              <a:chExt cx="527587" cy="130584"/>
            </a:xfrm>
          </p:grpSpPr>
          <p:sp>
            <p:nvSpPr>
              <p:cNvPr id="542" name="Google Shape;542;p24"/>
              <p:cNvSpPr/>
              <p:nvPr/>
            </p:nvSpPr>
            <p:spPr>
              <a:xfrm>
                <a:off x="5856449" y="4311193"/>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43" name="Google Shape;543;p24"/>
              <p:cNvSpPr/>
              <p:nvPr/>
            </p:nvSpPr>
            <p:spPr>
              <a:xfrm>
                <a:off x="6253452" y="4311193"/>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44" name="Google Shape;544;p24"/>
              <p:cNvSpPr/>
              <p:nvPr/>
            </p:nvSpPr>
            <p:spPr>
              <a:xfrm rot="-5400000">
                <a:off x="6118113" y="4220859"/>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545" name="Google Shape;545;p24"/>
              <p:cNvSpPr/>
              <p:nvPr/>
            </p:nvSpPr>
            <p:spPr>
              <a:xfrm rot="-5400000">
                <a:off x="6118113" y="4170816"/>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nvGrpSpPr>
            <p:cNvPr id="546" name="Google Shape;546;p24"/>
            <p:cNvGrpSpPr/>
            <p:nvPr/>
          </p:nvGrpSpPr>
          <p:grpSpPr>
            <a:xfrm rot="-5400000">
              <a:off x="9278493" y="2898091"/>
              <a:ext cx="527587" cy="130585"/>
              <a:chOff x="5856449" y="3383509"/>
              <a:chExt cx="527587" cy="130585"/>
            </a:xfrm>
          </p:grpSpPr>
          <p:sp>
            <p:nvSpPr>
              <p:cNvPr id="547" name="Google Shape;547;p24"/>
              <p:cNvSpPr/>
              <p:nvPr/>
            </p:nvSpPr>
            <p:spPr>
              <a:xfrm>
                <a:off x="5856449" y="3383509"/>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48" name="Google Shape;548;p24"/>
              <p:cNvSpPr/>
              <p:nvPr/>
            </p:nvSpPr>
            <p:spPr>
              <a:xfrm>
                <a:off x="6253452" y="3383510"/>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49" name="Google Shape;549;p24"/>
              <p:cNvSpPr/>
              <p:nvPr/>
            </p:nvSpPr>
            <p:spPr>
              <a:xfrm rot="-5400000">
                <a:off x="6118113" y="3293175"/>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550" name="Google Shape;550;p24"/>
              <p:cNvSpPr/>
              <p:nvPr/>
            </p:nvSpPr>
            <p:spPr>
              <a:xfrm rot="-5400000">
                <a:off x="6118113" y="3243132"/>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sp>
        <p:nvSpPr>
          <p:cNvPr id="551" name="Google Shape;551;p24"/>
          <p:cNvSpPr txBox="1"/>
          <p:nvPr/>
        </p:nvSpPr>
        <p:spPr>
          <a:xfrm>
            <a:off x="4663518" y="2989256"/>
            <a:ext cx="1171850" cy="300082"/>
          </a:xfrm>
          <a:prstGeom prst="rect">
            <a:avLst/>
          </a:prstGeom>
          <a:noFill/>
          <a:ln>
            <a:noFill/>
          </a:ln>
        </p:spPr>
        <p:txBody>
          <a:bodyPr spcFirstLastPara="1" wrap="square" lIns="91425" tIns="45700" rIns="91425" bIns="45700" anchor="ctr" anchorCtr="0">
            <a:noAutofit/>
          </a:bodyPr>
          <a:lstStyle/>
          <a:p>
            <a:pPr lvl="0" algn="ctr" rtl="1"/>
            <a:r>
              <a:rPr lang="fa-IR" sz="1350" b="1" dirty="0">
                <a:solidFill>
                  <a:srgbClr val="00B0F0"/>
                </a:solidFill>
                <a:latin typeface="Candara"/>
                <a:ea typeface="Candara"/>
                <a:cs typeface="B Nazanin" panose="00000700000000000000" pitchFamily="2" charset="-78"/>
                <a:sym typeface="Candara"/>
              </a:rPr>
              <a:t>روش</a:t>
            </a:r>
            <a:endParaRPr sz="1350" b="1" dirty="0">
              <a:solidFill>
                <a:srgbClr val="00B0F0"/>
              </a:solidFill>
              <a:latin typeface="Candara"/>
              <a:ea typeface="Candara"/>
              <a:cs typeface="B Nazanin" panose="00000700000000000000" pitchFamily="2" charset="-78"/>
              <a:sym typeface="Candara"/>
            </a:endParaRPr>
          </a:p>
        </p:txBody>
      </p:sp>
      <p:sp>
        <p:nvSpPr>
          <p:cNvPr id="552" name="Google Shape;552;p24"/>
          <p:cNvSpPr/>
          <p:nvPr/>
        </p:nvSpPr>
        <p:spPr>
          <a:xfrm>
            <a:off x="4248047" y="3533297"/>
            <a:ext cx="1997702" cy="722505"/>
          </a:xfrm>
          <a:prstGeom prst="rect">
            <a:avLst/>
          </a:prstGeom>
          <a:noFill/>
          <a:ln>
            <a:noFill/>
          </a:ln>
        </p:spPr>
        <p:txBody>
          <a:bodyPr spcFirstLastPara="1" wrap="square" lIns="91425" tIns="45700" rIns="91425" bIns="45700" anchor="t" anchorCtr="0">
            <a:noAutofit/>
          </a:bodyPr>
          <a:lstStyle/>
          <a:p>
            <a:pPr lvl="0" algn="just" rtl="1">
              <a:lnSpc>
                <a:spcPct val="130000"/>
              </a:lnSpc>
            </a:pPr>
            <a:r>
              <a:rPr lang="fa-IR" sz="1050" dirty="0">
                <a:solidFill>
                  <a:srgbClr val="7F7F7F"/>
                </a:solidFill>
                <a:latin typeface="Candara"/>
                <a:ea typeface="Candara"/>
                <a:cs typeface="B Nazanin" panose="00000700000000000000" pitchFamily="2" charset="-78"/>
                <a:sym typeface="Candara"/>
              </a:rPr>
              <a:t>مخاطبان شما اطلاعات را در سطوح مختلف حسی به هم مرتبط و جذب می کنند. ما</a:t>
            </a:r>
            <a:endParaRPr sz="1050" dirty="0">
              <a:solidFill>
                <a:srgbClr val="7F7F7F"/>
              </a:solidFill>
              <a:latin typeface="Candara"/>
              <a:ea typeface="Candara"/>
              <a:cs typeface="B Nazanin" panose="00000700000000000000" pitchFamily="2" charset="-78"/>
              <a:sym typeface="Candara"/>
            </a:endParaRPr>
          </a:p>
        </p:txBody>
      </p:sp>
      <p:grpSp>
        <p:nvGrpSpPr>
          <p:cNvPr id="553" name="Google Shape;553;p24"/>
          <p:cNvGrpSpPr/>
          <p:nvPr/>
        </p:nvGrpSpPr>
        <p:grpSpPr>
          <a:xfrm>
            <a:off x="6461718" y="2939385"/>
            <a:ext cx="2213670" cy="1360107"/>
            <a:chOff x="7172739" y="2452033"/>
            <a:chExt cx="2952328" cy="1813948"/>
          </a:xfrm>
        </p:grpSpPr>
        <p:sp>
          <p:nvSpPr>
            <p:cNvPr id="554" name="Google Shape;554;p24"/>
            <p:cNvSpPr/>
            <p:nvPr/>
          </p:nvSpPr>
          <p:spPr>
            <a:xfrm>
              <a:off x="7172739" y="2452033"/>
              <a:ext cx="2808312" cy="463580"/>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55" name="Google Shape;555;p24"/>
            <p:cNvSpPr/>
            <p:nvPr/>
          </p:nvSpPr>
          <p:spPr>
            <a:xfrm>
              <a:off x="7172739" y="3068961"/>
              <a:ext cx="2952328" cy="1197020"/>
            </a:xfrm>
            <a:prstGeom prst="roundRect">
              <a:avLst>
                <a:gd name="adj" fmla="val 11271"/>
              </a:avLst>
            </a:prstGeom>
            <a:gradFill>
              <a:gsLst>
                <a:gs pos="0">
                  <a:srgbClr val="EEEEEE"/>
                </a:gs>
                <a:gs pos="100000">
                  <a:schemeClr val="lt1"/>
                </a:gs>
              </a:gsLst>
              <a:lin ang="8100000" scaled="0"/>
            </a:gradFill>
            <a:ln w="19050" cap="flat" cmpd="sng">
              <a:solidFill>
                <a:srgbClr val="F4F8FB"/>
              </a:solidFill>
              <a:prstDash val="solid"/>
              <a:round/>
              <a:headEnd type="none" w="sm" len="sm"/>
              <a:tailEnd type="none" w="sm" len="sm"/>
            </a:ln>
            <a:effectLst>
              <a:outerShdw blurRad="127000" dist="63500" dir="8100000" algn="tr"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grpSp>
          <p:nvGrpSpPr>
            <p:cNvPr id="556" name="Google Shape;556;p24"/>
            <p:cNvGrpSpPr/>
            <p:nvPr/>
          </p:nvGrpSpPr>
          <p:grpSpPr>
            <a:xfrm rot="-5400000">
              <a:off x="7406286" y="2898091"/>
              <a:ext cx="527587" cy="130584"/>
              <a:chOff x="5856449" y="4311193"/>
              <a:chExt cx="527587" cy="130584"/>
            </a:xfrm>
          </p:grpSpPr>
          <p:sp>
            <p:nvSpPr>
              <p:cNvPr id="557" name="Google Shape;557;p24"/>
              <p:cNvSpPr/>
              <p:nvPr/>
            </p:nvSpPr>
            <p:spPr>
              <a:xfrm>
                <a:off x="5856449" y="4311193"/>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58" name="Google Shape;558;p24"/>
              <p:cNvSpPr/>
              <p:nvPr/>
            </p:nvSpPr>
            <p:spPr>
              <a:xfrm>
                <a:off x="6253452" y="4311193"/>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59" name="Google Shape;559;p24"/>
              <p:cNvSpPr/>
              <p:nvPr/>
            </p:nvSpPr>
            <p:spPr>
              <a:xfrm rot="-5400000">
                <a:off x="6118113" y="4220859"/>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560" name="Google Shape;560;p24"/>
              <p:cNvSpPr/>
              <p:nvPr/>
            </p:nvSpPr>
            <p:spPr>
              <a:xfrm rot="-5400000">
                <a:off x="6118113" y="4170816"/>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nvGrpSpPr>
            <p:cNvPr id="561" name="Google Shape;561;p24"/>
            <p:cNvGrpSpPr/>
            <p:nvPr/>
          </p:nvGrpSpPr>
          <p:grpSpPr>
            <a:xfrm rot="-5400000">
              <a:off x="9278493" y="2898091"/>
              <a:ext cx="527587" cy="130585"/>
              <a:chOff x="5856449" y="3383509"/>
              <a:chExt cx="527587" cy="130585"/>
            </a:xfrm>
          </p:grpSpPr>
          <p:sp>
            <p:nvSpPr>
              <p:cNvPr id="562" name="Google Shape;562;p24"/>
              <p:cNvSpPr/>
              <p:nvPr/>
            </p:nvSpPr>
            <p:spPr>
              <a:xfrm>
                <a:off x="5856449" y="3383509"/>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63" name="Google Shape;563;p24"/>
              <p:cNvSpPr/>
              <p:nvPr/>
            </p:nvSpPr>
            <p:spPr>
              <a:xfrm>
                <a:off x="6253452" y="3383510"/>
                <a:ext cx="130584" cy="130584"/>
              </a:xfrm>
              <a:prstGeom prst="ellipse">
                <a:avLst/>
              </a:prstGeom>
              <a:gradFill>
                <a:gsLst>
                  <a:gs pos="0">
                    <a:srgbClr val="3F3F3F"/>
                  </a:gs>
                  <a:gs pos="58999">
                    <a:srgbClr val="3F3F3F"/>
                  </a:gs>
                  <a:gs pos="100000">
                    <a:srgbClr val="595959"/>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564" name="Google Shape;564;p24"/>
              <p:cNvSpPr/>
              <p:nvPr/>
            </p:nvSpPr>
            <p:spPr>
              <a:xfrm rot="-5400000">
                <a:off x="6118113" y="3293175"/>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sp>
            <p:nvSpPr>
              <p:cNvPr id="565" name="Google Shape;565;p24"/>
              <p:cNvSpPr/>
              <p:nvPr/>
            </p:nvSpPr>
            <p:spPr>
              <a:xfrm rot="-5400000">
                <a:off x="6118113" y="3243132"/>
                <a:ext cx="18656" cy="351942"/>
              </a:xfrm>
              <a:prstGeom prst="roundRect">
                <a:avLst>
                  <a:gd name="adj" fmla="val 50000"/>
                </a:avLst>
              </a:prstGeom>
              <a:gradFill>
                <a:gsLst>
                  <a:gs pos="0">
                    <a:srgbClr val="7F7F7F"/>
                  </a:gs>
                  <a:gs pos="23000">
                    <a:srgbClr val="A5A5A5"/>
                  </a:gs>
                  <a:gs pos="52000">
                    <a:srgbClr val="D8D8D8"/>
                  </a:gs>
                  <a:gs pos="74000">
                    <a:schemeClr val="lt1"/>
                  </a:gs>
                  <a:gs pos="100000">
                    <a:srgbClr val="A5A5A5"/>
                  </a:gs>
                </a:gsLst>
                <a:lin ang="5400000" scaled="0"/>
              </a:gradFill>
              <a:ln w="12700" cap="flat" cmpd="sng">
                <a:solidFill>
                  <a:srgbClr val="A5A5A5"/>
                </a:solidFill>
                <a:prstDash val="solid"/>
                <a:round/>
                <a:headEnd type="none" w="sm" len="sm"/>
                <a:tailEnd type="none" w="sm" len="sm"/>
              </a:ln>
              <a:effectLst>
                <a:outerShdw blurRad="254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FFFFF"/>
                  </a:solidFill>
                  <a:latin typeface="Candara"/>
                  <a:ea typeface="Candara"/>
                  <a:cs typeface="B Nazanin" panose="00000700000000000000" pitchFamily="2" charset="-78"/>
                  <a:sym typeface="Candara"/>
                </a:endParaRPr>
              </a:p>
            </p:txBody>
          </p:sp>
        </p:grpSp>
      </p:grpSp>
      <p:sp>
        <p:nvSpPr>
          <p:cNvPr id="566" name="Google Shape;566;p24"/>
          <p:cNvSpPr txBox="1"/>
          <p:nvPr/>
        </p:nvSpPr>
        <p:spPr>
          <a:xfrm>
            <a:off x="6981901" y="2977386"/>
            <a:ext cx="1121701" cy="297529"/>
          </a:xfrm>
          <a:prstGeom prst="rect">
            <a:avLst/>
          </a:prstGeom>
          <a:noFill/>
          <a:ln>
            <a:noFill/>
          </a:ln>
        </p:spPr>
        <p:txBody>
          <a:bodyPr spcFirstLastPara="1" wrap="square" lIns="91425" tIns="45700" rIns="91425" bIns="45700" anchor="ctr" anchorCtr="0">
            <a:noAutofit/>
          </a:bodyPr>
          <a:lstStyle/>
          <a:p>
            <a:pPr lvl="0" algn="ctr" rtl="1"/>
            <a:r>
              <a:rPr lang="fa-IR" sz="1350" b="1" dirty="0">
                <a:solidFill>
                  <a:srgbClr val="00B0F0"/>
                </a:solidFill>
                <a:latin typeface="Candara"/>
                <a:ea typeface="Candara"/>
                <a:cs typeface="B Nazanin" panose="00000700000000000000" pitchFamily="2" charset="-78"/>
                <a:sym typeface="Candara"/>
              </a:rPr>
              <a:t>عمومی</a:t>
            </a:r>
            <a:endParaRPr sz="1350" b="1" dirty="0">
              <a:solidFill>
                <a:srgbClr val="00B0F0"/>
              </a:solidFill>
              <a:latin typeface="Candara"/>
              <a:ea typeface="Candara"/>
              <a:cs typeface="B Nazanin" panose="00000700000000000000" pitchFamily="2" charset="-78"/>
              <a:sym typeface="Candara"/>
            </a:endParaRPr>
          </a:p>
        </p:txBody>
      </p:sp>
      <p:sp>
        <p:nvSpPr>
          <p:cNvPr id="567" name="Google Shape;567;p24"/>
          <p:cNvSpPr/>
          <p:nvPr/>
        </p:nvSpPr>
        <p:spPr>
          <a:xfrm>
            <a:off x="6569701" y="3533297"/>
            <a:ext cx="1997702" cy="722505"/>
          </a:xfrm>
          <a:prstGeom prst="rect">
            <a:avLst/>
          </a:prstGeom>
          <a:noFill/>
          <a:ln>
            <a:noFill/>
          </a:ln>
        </p:spPr>
        <p:txBody>
          <a:bodyPr spcFirstLastPara="1" wrap="square" lIns="91425" tIns="45700" rIns="91425" bIns="45700" anchor="t" anchorCtr="0">
            <a:noAutofit/>
          </a:bodyPr>
          <a:lstStyle/>
          <a:p>
            <a:pPr lvl="0" algn="just" rtl="1">
              <a:lnSpc>
                <a:spcPct val="130000"/>
              </a:lnSpc>
            </a:pPr>
            <a:r>
              <a:rPr lang="fa-IR" sz="1050" dirty="0">
                <a:solidFill>
                  <a:srgbClr val="7F7F7F"/>
                </a:solidFill>
                <a:latin typeface="Candara"/>
                <a:ea typeface="Candara"/>
                <a:cs typeface="B Nazanin" panose="00000700000000000000" pitchFamily="2" charset="-78"/>
                <a:sym typeface="Candara"/>
              </a:rPr>
              <a:t>کاربر می تواند در یک پروژکتور یا کامپیوتر نمایش دهد یا ارائه را چاپ کند</a:t>
            </a:r>
            <a:endParaRPr sz="1050" dirty="0">
              <a:solidFill>
                <a:srgbClr val="7F7F7F"/>
              </a:solidFill>
              <a:latin typeface="Candara"/>
              <a:ea typeface="Candara"/>
              <a:cs typeface="B Nazanin" panose="00000700000000000000" pitchFamily="2" charset="-78"/>
              <a:sym typeface="Candara"/>
            </a:endParaRPr>
          </a:p>
        </p:txBody>
      </p:sp>
      <p:sp>
        <p:nvSpPr>
          <p:cNvPr id="568" name="Google Shape;568;p24"/>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2"/>
                                        </p:tgtEl>
                                        <p:attrNameLst>
                                          <p:attrName>style.visibility</p:attrName>
                                        </p:attrNameLst>
                                      </p:cBhvr>
                                      <p:to>
                                        <p:strVal val="visible"/>
                                      </p:to>
                                    </p:set>
                                    <p:animEffect transition="in" filter="fade">
                                      <p:cBhvr>
                                        <p:cTn id="7" dur="1000"/>
                                        <p:tgtEl>
                                          <p:spTgt spid="462"/>
                                        </p:tgtEl>
                                      </p:cBhvr>
                                    </p:animEffect>
                                  </p:childTnLst>
                                </p:cTn>
                              </p:par>
                              <p:par>
                                <p:cTn id="8" presetID="10" presetClass="entr" presetSubtype="0" fill="hold" nodeType="withEffect">
                                  <p:stCondLst>
                                    <p:cond delay="500"/>
                                  </p:stCondLst>
                                  <p:childTnLst>
                                    <p:set>
                                      <p:cBhvr>
                                        <p:cTn id="9" dur="1" fill="hold">
                                          <p:stCondLst>
                                            <p:cond delay="0"/>
                                          </p:stCondLst>
                                        </p:cTn>
                                        <p:tgtEl>
                                          <p:spTgt spid="496"/>
                                        </p:tgtEl>
                                        <p:attrNameLst>
                                          <p:attrName>style.visibility</p:attrName>
                                        </p:attrNameLst>
                                      </p:cBhvr>
                                      <p:to>
                                        <p:strVal val="visible"/>
                                      </p:to>
                                    </p:set>
                                    <p:animEffect transition="in" filter="fade">
                                      <p:cBhvr>
                                        <p:cTn id="10" dur="1000"/>
                                        <p:tgtEl>
                                          <p:spTgt spid="496"/>
                                        </p:tgtEl>
                                      </p:cBhvr>
                                    </p:animEffect>
                                  </p:childTnLst>
                                </p:cTn>
                              </p:par>
                              <p:par>
                                <p:cTn id="11" presetID="10" presetClass="entr" presetSubtype="0" fill="hold" nodeType="withEffect">
                                  <p:stCondLst>
                                    <p:cond delay="500"/>
                                  </p:stCondLst>
                                  <p:childTnLst>
                                    <p:set>
                                      <p:cBhvr>
                                        <p:cTn id="12" dur="1" fill="hold">
                                          <p:stCondLst>
                                            <p:cond delay="0"/>
                                          </p:stCondLst>
                                        </p:cTn>
                                        <p:tgtEl>
                                          <p:spTgt spid="499"/>
                                        </p:tgtEl>
                                        <p:attrNameLst>
                                          <p:attrName>style.visibility</p:attrName>
                                        </p:attrNameLst>
                                      </p:cBhvr>
                                      <p:to>
                                        <p:strVal val="visible"/>
                                      </p:to>
                                    </p:set>
                                    <p:animEffect transition="in" filter="fade">
                                      <p:cBhvr>
                                        <p:cTn id="13" dur="1000"/>
                                        <p:tgtEl>
                                          <p:spTgt spid="499"/>
                                        </p:tgtEl>
                                      </p:cBhvr>
                                    </p:animEffect>
                                  </p:childTnLst>
                                </p:cTn>
                              </p:par>
                              <p:par>
                                <p:cTn id="14" presetID="10" presetClass="entr" presetSubtype="0" fill="hold" nodeType="withEffect">
                                  <p:stCondLst>
                                    <p:cond delay="500"/>
                                  </p:stCondLst>
                                  <p:childTnLst>
                                    <p:set>
                                      <p:cBhvr>
                                        <p:cTn id="15" dur="1" fill="hold">
                                          <p:stCondLst>
                                            <p:cond delay="0"/>
                                          </p:stCondLst>
                                        </p:cTn>
                                        <p:tgtEl>
                                          <p:spTgt spid="502"/>
                                        </p:tgtEl>
                                        <p:attrNameLst>
                                          <p:attrName>style.visibility</p:attrName>
                                        </p:attrNameLst>
                                      </p:cBhvr>
                                      <p:to>
                                        <p:strVal val="visible"/>
                                      </p:to>
                                    </p:set>
                                    <p:animEffect transition="in" filter="fade">
                                      <p:cBhvr>
                                        <p:cTn id="16" dur="1000"/>
                                        <p:tgtEl>
                                          <p:spTgt spid="502"/>
                                        </p:tgtEl>
                                      </p:cBhvr>
                                    </p:animEffect>
                                  </p:childTnLst>
                                </p:cTn>
                              </p:par>
                              <p:par>
                                <p:cTn id="17" presetID="10" presetClass="entr" presetSubtype="0" fill="hold" nodeType="withEffect">
                                  <p:stCondLst>
                                    <p:cond delay="500"/>
                                  </p:stCondLst>
                                  <p:childTnLst>
                                    <p:set>
                                      <p:cBhvr>
                                        <p:cTn id="18" dur="1" fill="hold">
                                          <p:stCondLst>
                                            <p:cond delay="0"/>
                                          </p:stCondLst>
                                        </p:cTn>
                                        <p:tgtEl>
                                          <p:spTgt spid="505"/>
                                        </p:tgtEl>
                                        <p:attrNameLst>
                                          <p:attrName>style.visibility</p:attrName>
                                        </p:attrNameLst>
                                      </p:cBhvr>
                                      <p:to>
                                        <p:strVal val="visible"/>
                                      </p:to>
                                    </p:set>
                                    <p:animEffect transition="in" filter="fade">
                                      <p:cBhvr>
                                        <p:cTn id="19" dur="1000"/>
                                        <p:tgtEl>
                                          <p:spTgt spid="505"/>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508"/>
                                        </p:tgtEl>
                                        <p:attrNameLst>
                                          <p:attrName>style.visibility</p:attrName>
                                        </p:attrNameLst>
                                      </p:cBhvr>
                                      <p:to>
                                        <p:strVal val="visible"/>
                                      </p:to>
                                    </p:set>
                                    <p:animEffect transition="in" filter="fade">
                                      <p:cBhvr>
                                        <p:cTn id="23" dur="1000"/>
                                        <p:tgtEl>
                                          <p:spTgt spid="508"/>
                                        </p:tgtEl>
                                      </p:cBhvr>
                                    </p:animEffect>
                                  </p:childTnLst>
                                </p:cTn>
                              </p:par>
                              <p:par>
                                <p:cTn id="24" presetID="10" presetClass="entr" presetSubtype="0" fill="hold" nodeType="withEffect">
                                  <p:stCondLst>
                                    <p:cond delay="0"/>
                                  </p:stCondLst>
                                  <p:childTnLst>
                                    <p:set>
                                      <p:cBhvr>
                                        <p:cTn id="25" dur="1" fill="hold">
                                          <p:stCondLst>
                                            <p:cond delay="0"/>
                                          </p:stCondLst>
                                        </p:cTn>
                                        <p:tgtEl>
                                          <p:spTgt spid="521"/>
                                        </p:tgtEl>
                                        <p:attrNameLst>
                                          <p:attrName>style.visibility</p:attrName>
                                        </p:attrNameLst>
                                      </p:cBhvr>
                                      <p:to>
                                        <p:strVal val="visible"/>
                                      </p:to>
                                    </p:set>
                                    <p:animEffect transition="in" filter="fade">
                                      <p:cBhvr>
                                        <p:cTn id="26" dur="300"/>
                                        <p:tgtEl>
                                          <p:spTgt spid="521"/>
                                        </p:tgtEl>
                                      </p:cBhvr>
                                    </p:animEffect>
                                  </p:childTnLst>
                                </p:cTn>
                              </p:par>
                            </p:childTnLst>
                          </p:cTn>
                        </p:par>
                        <p:par>
                          <p:cTn id="27" fill="hold">
                            <p:stCondLst>
                              <p:cond delay="2000"/>
                            </p:stCondLst>
                            <p:childTnLst>
                              <p:par>
                                <p:cTn id="28" presetID="2" presetClass="entr" presetSubtype="2" fill="hold" nodeType="afterEffect">
                                  <p:stCondLst>
                                    <p:cond delay="0"/>
                                  </p:stCondLst>
                                  <p:childTnLst>
                                    <p:set>
                                      <p:cBhvr>
                                        <p:cTn id="29" dur="1" fill="hold">
                                          <p:stCondLst>
                                            <p:cond delay="0"/>
                                          </p:stCondLst>
                                        </p:cTn>
                                        <p:tgtEl>
                                          <p:spTgt spid="522"/>
                                        </p:tgtEl>
                                        <p:attrNameLst>
                                          <p:attrName>style.visibility</p:attrName>
                                        </p:attrNameLst>
                                      </p:cBhvr>
                                      <p:to>
                                        <p:strVal val="visible"/>
                                      </p:to>
                                    </p:set>
                                    <p:anim calcmode="lin" valueType="num">
                                      <p:cBhvr additive="base">
                                        <p:cTn id="30" dur="500"/>
                                        <p:tgtEl>
                                          <p:spTgt spid="522"/>
                                        </p:tgtEl>
                                        <p:attrNameLst>
                                          <p:attrName>ppt_x</p:attrName>
                                        </p:attrNameLst>
                                      </p:cBhvr>
                                      <p:tavLst>
                                        <p:tav tm="0">
                                          <p:val>
                                            <p:strVal val="#ppt_x+1"/>
                                          </p:val>
                                        </p:tav>
                                        <p:tav tm="100000">
                                          <p:val>
                                            <p:strVal val="#ppt_x"/>
                                          </p:val>
                                        </p:tav>
                                      </p:tavLst>
                                    </p:anim>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523"/>
                                        </p:tgtEl>
                                        <p:attrNameLst>
                                          <p:attrName>style.visibility</p:attrName>
                                        </p:attrNameLst>
                                      </p:cBhvr>
                                      <p:to>
                                        <p:strVal val="visible"/>
                                      </p:to>
                                    </p:set>
                                    <p:animEffect transition="in" filter="fade">
                                      <p:cBhvr>
                                        <p:cTn id="34" dur="1000"/>
                                        <p:tgtEl>
                                          <p:spTgt spid="523"/>
                                        </p:tgtEl>
                                      </p:cBhvr>
                                    </p:animEffect>
                                  </p:childTnLst>
                                </p:cTn>
                              </p:par>
                              <p:par>
                                <p:cTn id="35" presetID="10" presetClass="entr" presetSubtype="0" fill="hold" nodeType="withEffect">
                                  <p:stCondLst>
                                    <p:cond delay="0"/>
                                  </p:stCondLst>
                                  <p:childTnLst>
                                    <p:set>
                                      <p:cBhvr>
                                        <p:cTn id="36" dur="1" fill="hold">
                                          <p:stCondLst>
                                            <p:cond delay="0"/>
                                          </p:stCondLst>
                                        </p:cTn>
                                        <p:tgtEl>
                                          <p:spTgt spid="536"/>
                                        </p:tgtEl>
                                        <p:attrNameLst>
                                          <p:attrName>style.visibility</p:attrName>
                                        </p:attrNameLst>
                                      </p:cBhvr>
                                      <p:to>
                                        <p:strVal val="visible"/>
                                      </p:to>
                                    </p:set>
                                    <p:animEffect transition="in" filter="fade">
                                      <p:cBhvr>
                                        <p:cTn id="37" dur="300"/>
                                        <p:tgtEl>
                                          <p:spTgt spid="536"/>
                                        </p:tgtEl>
                                      </p:cBhvr>
                                    </p:animEffect>
                                  </p:childTnLst>
                                </p:cTn>
                              </p:par>
                            </p:childTnLst>
                          </p:cTn>
                        </p:par>
                        <p:par>
                          <p:cTn id="38" fill="hold">
                            <p:stCondLst>
                              <p:cond delay="3500"/>
                            </p:stCondLst>
                            <p:childTnLst>
                              <p:par>
                                <p:cTn id="39" presetID="2" presetClass="entr" presetSubtype="2" fill="hold" nodeType="afterEffect">
                                  <p:stCondLst>
                                    <p:cond delay="0"/>
                                  </p:stCondLst>
                                  <p:childTnLst>
                                    <p:set>
                                      <p:cBhvr>
                                        <p:cTn id="40" dur="1" fill="hold">
                                          <p:stCondLst>
                                            <p:cond delay="0"/>
                                          </p:stCondLst>
                                        </p:cTn>
                                        <p:tgtEl>
                                          <p:spTgt spid="537"/>
                                        </p:tgtEl>
                                        <p:attrNameLst>
                                          <p:attrName>style.visibility</p:attrName>
                                        </p:attrNameLst>
                                      </p:cBhvr>
                                      <p:to>
                                        <p:strVal val="visible"/>
                                      </p:to>
                                    </p:set>
                                    <p:anim calcmode="lin" valueType="num">
                                      <p:cBhvr additive="base">
                                        <p:cTn id="41" dur="500"/>
                                        <p:tgtEl>
                                          <p:spTgt spid="537"/>
                                        </p:tgtEl>
                                        <p:attrNameLst>
                                          <p:attrName>ppt_x</p:attrName>
                                        </p:attrNameLst>
                                      </p:cBhvr>
                                      <p:tavLst>
                                        <p:tav tm="0">
                                          <p:val>
                                            <p:strVal val="#ppt_x+1"/>
                                          </p:val>
                                        </p:tav>
                                        <p:tav tm="100000">
                                          <p:val>
                                            <p:strVal val="#ppt_x"/>
                                          </p:val>
                                        </p:tav>
                                      </p:tavLst>
                                    </p:anim>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538"/>
                                        </p:tgtEl>
                                        <p:attrNameLst>
                                          <p:attrName>style.visibility</p:attrName>
                                        </p:attrNameLst>
                                      </p:cBhvr>
                                      <p:to>
                                        <p:strVal val="visible"/>
                                      </p:to>
                                    </p:set>
                                    <p:animEffect transition="in" filter="fade">
                                      <p:cBhvr>
                                        <p:cTn id="45" dur="1000"/>
                                        <p:tgtEl>
                                          <p:spTgt spid="538"/>
                                        </p:tgtEl>
                                      </p:cBhvr>
                                    </p:animEffect>
                                  </p:childTnLst>
                                </p:cTn>
                              </p:par>
                              <p:par>
                                <p:cTn id="46" presetID="10" presetClass="entr" presetSubtype="0" fill="hold" nodeType="withEffect">
                                  <p:stCondLst>
                                    <p:cond delay="0"/>
                                  </p:stCondLst>
                                  <p:childTnLst>
                                    <p:set>
                                      <p:cBhvr>
                                        <p:cTn id="47" dur="1" fill="hold">
                                          <p:stCondLst>
                                            <p:cond delay="0"/>
                                          </p:stCondLst>
                                        </p:cTn>
                                        <p:tgtEl>
                                          <p:spTgt spid="551"/>
                                        </p:tgtEl>
                                        <p:attrNameLst>
                                          <p:attrName>style.visibility</p:attrName>
                                        </p:attrNameLst>
                                      </p:cBhvr>
                                      <p:to>
                                        <p:strVal val="visible"/>
                                      </p:to>
                                    </p:set>
                                    <p:animEffect transition="in" filter="fade">
                                      <p:cBhvr>
                                        <p:cTn id="48" dur="300"/>
                                        <p:tgtEl>
                                          <p:spTgt spid="551"/>
                                        </p:tgtEl>
                                      </p:cBhvr>
                                    </p:animEffect>
                                  </p:childTnLst>
                                </p:cTn>
                              </p:par>
                            </p:childTnLst>
                          </p:cTn>
                        </p:par>
                        <p:par>
                          <p:cTn id="49" fill="hold">
                            <p:stCondLst>
                              <p:cond delay="5000"/>
                            </p:stCondLst>
                            <p:childTnLst>
                              <p:par>
                                <p:cTn id="50" presetID="2" presetClass="entr" presetSubtype="2" fill="hold" nodeType="afterEffect">
                                  <p:stCondLst>
                                    <p:cond delay="0"/>
                                  </p:stCondLst>
                                  <p:childTnLst>
                                    <p:set>
                                      <p:cBhvr>
                                        <p:cTn id="51" dur="1" fill="hold">
                                          <p:stCondLst>
                                            <p:cond delay="0"/>
                                          </p:stCondLst>
                                        </p:cTn>
                                        <p:tgtEl>
                                          <p:spTgt spid="552"/>
                                        </p:tgtEl>
                                        <p:attrNameLst>
                                          <p:attrName>style.visibility</p:attrName>
                                        </p:attrNameLst>
                                      </p:cBhvr>
                                      <p:to>
                                        <p:strVal val="visible"/>
                                      </p:to>
                                    </p:set>
                                    <p:anim calcmode="lin" valueType="num">
                                      <p:cBhvr additive="base">
                                        <p:cTn id="52" dur="500"/>
                                        <p:tgtEl>
                                          <p:spTgt spid="552"/>
                                        </p:tgtEl>
                                        <p:attrNameLst>
                                          <p:attrName>ppt_x</p:attrName>
                                        </p:attrNameLst>
                                      </p:cBhvr>
                                      <p:tavLst>
                                        <p:tav tm="0">
                                          <p:val>
                                            <p:strVal val="#ppt_x+1"/>
                                          </p:val>
                                        </p:tav>
                                        <p:tav tm="100000">
                                          <p:val>
                                            <p:strVal val="#ppt_x"/>
                                          </p:val>
                                        </p:tav>
                                      </p:tavLst>
                                    </p:anim>
                                  </p:childTnLst>
                                </p:cTn>
                              </p:par>
                            </p:childTnLst>
                          </p:cTn>
                        </p:par>
                        <p:par>
                          <p:cTn id="53" fill="hold">
                            <p:stCondLst>
                              <p:cond delay="5500"/>
                            </p:stCondLst>
                            <p:childTnLst>
                              <p:par>
                                <p:cTn id="54" presetID="10" presetClass="entr" presetSubtype="0" fill="hold" nodeType="afterEffect">
                                  <p:stCondLst>
                                    <p:cond delay="0"/>
                                  </p:stCondLst>
                                  <p:childTnLst>
                                    <p:set>
                                      <p:cBhvr>
                                        <p:cTn id="55" dur="1" fill="hold">
                                          <p:stCondLst>
                                            <p:cond delay="0"/>
                                          </p:stCondLst>
                                        </p:cTn>
                                        <p:tgtEl>
                                          <p:spTgt spid="553"/>
                                        </p:tgtEl>
                                        <p:attrNameLst>
                                          <p:attrName>style.visibility</p:attrName>
                                        </p:attrNameLst>
                                      </p:cBhvr>
                                      <p:to>
                                        <p:strVal val="visible"/>
                                      </p:to>
                                    </p:set>
                                    <p:animEffect transition="in" filter="fade">
                                      <p:cBhvr>
                                        <p:cTn id="56" dur="1000"/>
                                        <p:tgtEl>
                                          <p:spTgt spid="553"/>
                                        </p:tgtEl>
                                      </p:cBhvr>
                                    </p:animEffect>
                                  </p:childTnLst>
                                </p:cTn>
                              </p:par>
                              <p:par>
                                <p:cTn id="57" presetID="10" presetClass="entr" presetSubtype="0" fill="hold" nodeType="withEffect">
                                  <p:stCondLst>
                                    <p:cond delay="0"/>
                                  </p:stCondLst>
                                  <p:childTnLst>
                                    <p:set>
                                      <p:cBhvr>
                                        <p:cTn id="58" dur="1" fill="hold">
                                          <p:stCondLst>
                                            <p:cond delay="0"/>
                                          </p:stCondLst>
                                        </p:cTn>
                                        <p:tgtEl>
                                          <p:spTgt spid="566"/>
                                        </p:tgtEl>
                                        <p:attrNameLst>
                                          <p:attrName>style.visibility</p:attrName>
                                        </p:attrNameLst>
                                      </p:cBhvr>
                                      <p:to>
                                        <p:strVal val="visible"/>
                                      </p:to>
                                    </p:set>
                                    <p:animEffect transition="in" filter="fade">
                                      <p:cBhvr>
                                        <p:cTn id="59" dur="300"/>
                                        <p:tgtEl>
                                          <p:spTgt spid="566"/>
                                        </p:tgtEl>
                                      </p:cBhvr>
                                    </p:animEffect>
                                  </p:childTnLst>
                                </p:cTn>
                              </p:par>
                            </p:childTnLst>
                          </p:cTn>
                        </p:par>
                        <p:par>
                          <p:cTn id="60" fill="hold">
                            <p:stCondLst>
                              <p:cond delay="6500"/>
                            </p:stCondLst>
                            <p:childTnLst>
                              <p:par>
                                <p:cTn id="61" presetID="2" presetClass="entr" presetSubtype="2" fill="hold" nodeType="afterEffect">
                                  <p:stCondLst>
                                    <p:cond delay="0"/>
                                  </p:stCondLst>
                                  <p:childTnLst>
                                    <p:set>
                                      <p:cBhvr>
                                        <p:cTn id="62" dur="1" fill="hold">
                                          <p:stCondLst>
                                            <p:cond delay="0"/>
                                          </p:stCondLst>
                                        </p:cTn>
                                        <p:tgtEl>
                                          <p:spTgt spid="567"/>
                                        </p:tgtEl>
                                        <p:attrNameLst>
                                          <p:attrName>style.visibility</p:attrName>
                                        </p:attrNameLst>
                                      </p:cBhvr>
                                      <p:to>
                                        <p:strVal val="visible"/>
                                      </p:to>
                                    </p:set>
                                    <p:anim calcmode="lin" valueType="num">
                                      <p:cBhvr additive="base">
                                        <p:cTn id="63" dur="500"/>
                                        <p:tgtEl>
                                          <p:spTgt spid="56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2"/>
        <p:cNvGrpSpPr/>
        <p:nvPr/>
      </p:nvGrpSpPr>
      <p:grpSpPr>
        <a:xfrm>
          <a:off x="0" y="0"/>
          <a:ext cx="0" cy="0"/>
          <a:chOff x="0" y="0"/>
          <a:chExt cx="0" cy="0"/>
        </a:xfrm>
      </p:grpSpPr>
      <p:pic>
        <p:nvPicPr>
          <p:cNvPr id="573" name="Google Shape;573;p25"/>
          <p:cNvPicPr preferRelativeResize="0"/>
          <p:nvPr/>
        </p:nvPicPr>
        <p:blipFill rotWithShape="1">
          <a:blip r:embed="rId3">
            <a:alphaModFix/>
          </a:blip>
          <a:srcRect r="-7185"/>
          <a:stretch/>
        </p:blipFill>
        <p:spPr>
          <a:xfrm>
            <a:off x="0" y="0"/>
            <a:ext cx="6660232" cy="3988414"/>
          </a:xfrm>
          <a:prstGeom prst="rect">
            <a:avLst/>
          </a:prstGeom>
          <a:noFill/>
          <a:ln>
            <a:noFill/>
          </a:ln>
        </p:spPr>
      </p:pic>
      <p:sp>
        <p:nvSpPr>
          <p:cNvPr id="574" name="Google Shape;574;p25">
            <a:hlinkClick r:id="rId4" action="ppaction://hlinksldjump"/>
          </p:cNvPr>
          <p:cNvSpPr/>
          <p:nvPr/>
        </p:nvSpPr>
        <p:spPr>
          <a:xfrm>
            <a:off x="2418890" y="3147814"/>
            <a:ext cx="6725110" cy="552476"/>
          </a:xfrm>
          <a:custGeom>
            <a:avLst/>
            <a:gdLst/>
            <a:ahLst/>
            <a:cxnLst/>
            <a:rect l="l" t="t" r="r" b="b"/>
            <a:pathLst>
              <a:path w="6629400" h="362857" extrusionOk="0">
                <a:moveTo>
                  <a:pt x="228599" y="126626"/>
                </a:moveTo>
                <a:lnTo>
                  <a:pt x="228599" y="362857"/>
                </a:lnTo>
                <a:lnTo>
                  <a:pt x="0" y="362857"/>
                </a:lnTo>
                <a:lnTo>
                  <a:pt x="0" y="362546"/>
                </a:lnTo>
                <a:close/>
                <a:moveTo>
                  <a:pt x="838200" y="0"/>
                </a:moveTo>
                <a:lnTo>
                  <a:pt x="5791200" y="0"/>
                </a:lnTo>
                <a:lnTo>
                  <a:pt x="6629400" y="0"/>
                </a:lnTo>
                <a:lnTo>
                  <a:pt x="6629400" y="362857"/>
                </a:lnTo>
                <a:lnTo>
                  <a:pt x="5791200" y="362857"/>
                </a:lnTo>
                <a:lnTo>
                  <a:pt x="838200" y="362857"/>
                </a:lnTo>
                <a:close/>
              </a:path>
            </a:pathLst>
          </a:custGeom>
          <a:solidFill>
            <a:srgbClr val="0070C0"/>
          </a:solidFill>
          <a:ln>
            <a:noFill/>
          </a:ln>
        </p:spPr>
        <p:txBody>
          <a:bodyPr spcFirstLastPara="1" wrap="square" lIns="675000" tIns="0" rIns="0" bIns="0" anchor="ctr" anchorCtr="0">
            <a:noAutofit/>
          </a:bodyPr>
          <a:lstStyle/>
          <a:p>
            <a:pPr lvl="0" algn="ctr" rtl="1"/>
            <a:r>
              <a:rPr lang="fa-IR" sz="2400" dirty="0">
                <a:solidFill>
                  <a:srgbClr val="FFFFFF"/>
                </a:solidFill>
                <a:latin typeface="Candara"/>
                <a:ea typeface="Candara"/>
                <a:cs typeface="B Nazanin" panose="00000700000000000000" pitchFamily="2" charset="-78"/>
                <a:sym typeface="Candara"/>
              </a:rPr>
              <a:t>ارائه برای شما</a:t>
            </a:r>
            <a:endParaRPr sz="2400" dirty="0">
              <a:solidFill>
                <a:srgbClr val="FFFFFF"/>
              </a:solidFill>
              <a:latin typeface="Candara"/>
              <a:ea typeface="Candara"/>
              <a:cs typeface="B Nazanin" panose="00000700000000000000" pitchFamily="2" charset="-78"/>
              <a:sym typeface="Candara"/>
            </a:endParaRPr>
          </a:p>
        </p:txBody>
      </p:sp>
      <p:sp>
        <p:nvSpPr>
          <p:cNvPr id="575" name="Google Shape;575;p25">
            <a:hlinkClick r:id="rId4" action="ppaction://hlinksldjump"/>
          </p:cNvPr>
          <p:cNvSpPr/>
          <p:nvPr/>
        </p:nvSpPr>
        <p:spPr>
          <a:xfrm>
            <a:off x="4796029" y="2571750"/>
            <a:ext cx="955824" cy="408461"/>
          </a:xfrm>
          <a:prstGeom prst="rect">
            <a:avLst/>
          </a:prstGeom>
          <a:noFill/>
          <a:ln>
            <a:noFill/>
          </a:ln>
        </p:spPr>
        <p:txBody>
          <a:bodyPr spcFirstLastPara="1" wrap="square" lIns="0" tIns="0" rIns="0" bIns="0" anchor="ctr" anchorCtr="0">
            <a:noAutofit/>
          </a:bodyPr>
          <a:lstStyle/>
          <a:p>
            <a:pPr marL="0" marR="0" lvl="0" indent="0" algn="ctr" rtl="1">
              <a:spcBef>
                <a:spcPts val="0"/>
              </a:spcBef>
              <a:spcAft>
                <a:spcPts val="0"/>
              </a:spcAft>
              <a:buNone/>
            </a:pPr>
            <a:r>
              <a:rPr lang="tr-TR" sz="4400" b="1">
                <a:solidFill>
                  <a:srgbClr val="0074AE"/>
                </a:solidFill>
                <a:latin typeface="Microsoft Yahei"/>
                <a:ea typeface="Microsoft Yahei"/>
                <a:cs typeface="B Nazanin" panose="00000700000000000000" pitchFamily="2" charset="-78"/>
                <a:sym typeface="Microsoft Yahei"/>
              </a:rPr>
              <a:t>03</a:t>
            </a:r>
            <a:endParaRPr sz="4400" b="1">
              <a:solidFill>
                <a:srgbClr val="0074AE"/>
              </a:solidFill>
              <a:latin typeface="Microsoft Yahei"/>
              <a:ea typeface="Microsoft Yahei"/>
              <a:cs typeface="B Nazanin" panose="00000700000000000000" pitchFamily="2" charset="-78"/>
              <a:sym typeface="Microsoft Yahei"/>
            </a:endParaRPr>
          </a:p>
        </p:txBody>
      </p:sp>
      <p:sp>
        <p:nvSpPr>
          <p:cNvPr id="576" name="Google Shape;576;p25">
            <a:hlinkClick r:id="rId4" action="ppaction://hlinksldjump"/>
          </p:cNvPr>
          <p:cNvSpPr/>
          <p:nvPr/>
        </p:nvSpPr>
        <p:spPr>
          <a:xfrm>
            <a:off x="5724128" y="2571750"/>
            <a:ext cx="3240360" cy="408461"/>
          </a:xfrm>
          <a:prstGeom prst="rect">
            <a:avLst/>
          </a:prstGeom>
          <a:noFill/>
          <a:ln>
            <a:noFill/>
          </a:ln>
        </p:spPr>
        <p:txBody>
          <a:bodyPr spcFirstLastPara="1" wrap="square" lIns="0" tIns="0" rIns="0" bIns="0" anchor="ctr" anchorCtr="0">
            <a:noAutofit/>
          </a:bodyPr>
          <a:lstStyle/>
          <a:p>
            <a:pPr lvl="0" algn="r" rtl="1"/>
            <a:r>
              <a:rPr lang="fa-IR" sz="4000" b="1" dirty="0">
                <a:solidFill>
                  <a:srgbClr val="0074AE"/>
                </a:solidFill>
                <a:latin typeface="Microsoft Yahei"/>
                <a:ea typeface="Microsoft Yahei"/>
                <a:cs typeface="B Nazanin" panose="00000700000000000000" pitchFamily="2" charset="-78"/>
                <a:sym typeface="Microsoft Yahei"/>
              </a:rPr>
              <a:t>ضرب الاجل</a:t>
            </a:r>
            <a:endParaRPr sz="4000" b="1" dirty="0">
              <a:solidFill>
                <a:srgbClr val="0074AE"/>
              </a:solidFill>
              <a:latin typeface="Microsoft Yahei"/>
              <a:ea typeface="Microsoft Yahei"/>
              <a:cs typeface="B Nazanin" panose="00000700000000000000" pitchFamily="2" charset="-78"/>
              <a:sym typeface="Microsoft Yahei"/>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5"/>
                                        </p:tgtEl>
                                        <p:attrNameLst>
                                          <p:attrName>style.visibility</p:attrName>
                                        </p:attrNameLst>
                                      </p:cBhvr>
                                      <p:to>
                                        <p:strVal val="visible"/>
                                      </p:to>
                                    </p:set>
                                    <p:animEffect transition="in" filter="fade">
                                      <p:cBhvr>
                                        <p:cTn id="7" dur="750"/>
                                        <p:tgtEl>
                                          <p:spTgt spid="575"/>
                                        </p:tgtEl>
                                      </p:cBhvr>
                                    </p:animEffect>
                                  </p:childTnLst>
                                </p:cTn>
                              </p:par>
                            </p:childTnLst>
                          </p:cTn>
                        </p:par>
                        <p:par>
                          <p:cTn id="8" fill="hold">
                            <p:stCondLst>
                              <p:cond delay="750"/>
                            </p:stCondLst>
                            <p:childTnLst>
                              <p:par>
                                <p:cTn id="9" presetID="10" presetClass="entr" presetSubtype="0" fill="hold" nodeType="afterEffect">
                                  <p:stCondLst>
                                    <p:cond delay="0"/>
                                  </p:stCondLst>
                                  <p:childTnLst>
                                    <p:set>
                                      <p:cBhvr>
                                        <p:cTn id="10" dur="1" fill="hold">
                                          <p:stCondLst>
                                            <p:cond delay="0"/>
                                          </p:stCondLst>
                                        </p:cTn>
                                        <p:tgtEl>
                                          <p:spTgt spid="576"/>
                                        </p:tgtEl>
                                        <p:attrNameLst>
                                          <p:attrName>style.visibility</p:attrName>
                                        </p:attrNameLst>
                                      </p:cBhvr>
                                      <p:to>
                                        <p:strVal val="visible"/>
                                      </p:to>
                                    </p:set>
                                    <p:animEffect transition="in" filter="fade">
                                      <p:cBhvr>
                                        <p:cTn id="11" dur="500"/>
                                        <p:tgtEl>
                                          <p:spTgt spid="576"/>
                                        </p:tgtEl>
                                      </p:cBhvr>
                                    </p:animEffect>
                                  </p:childTnLst>
                                </p:cTn>
                              </p:par>
                            </p:childTnLst>
                          </p:cTn>
                        </p:par>
                        <p:par>
                          <p:cTn id="12" fill="hold">
                            <p:stCondLst>
                              <p:cond delay="1250"/>
                            </p:stCondLst>
                            <p:childTnLst>
                              <p:par>
                                <p:cTn id="13" presetID="2" presetClass="entr" presetSubtype="4" fill="hold" nodeType="afterEffect">
                                  <p:stCondLst>
                                    <p:cond delay="0"/>
                                  </p:stCondLst>
                                  <p:childTnLst>
                                    <p:set>
                                      <p:cBhvr>
                                        <p:cTn id="14" dur="1" fill="hold">
                                          <p:stCondLst>
                                            <p:cond delay="0"/>
                                          </p:stCondLst>
                                        </p:cTn>
                                        <p:tgtEl>
                                          <p:spTgt spid="574"/>
                                        </p:tgtEl>
                                        <p:attrNameLst>
                                          <p:attrName>style.visibility</p:attrName>
                                        </p:attrNameLst>
                                      </p:cBhvr>
                                      <p:to>
                                        <p:strVal val="visible"/>
                                      </p:to>
                                    </p:set>
                                    <p:anim calcmode="lin" valueType="num">
                                      <p:cBhvr additive="base">
                                        <p:cTn id="15" dur="500"/>
                                        <p:tgtEl>
                                          <p:spTgt spid="5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sp>
        <p:nvSpPr>
          <p:cNvPr id="582" name="Google Shape;582;p26"/>
          <p:cNvSpPr/>
          <p:nvPr/>
        </p:nvSpPr>
        <p:spPr>
          <a:xfrm>
            <a:off x="3440496" y="1536369"/>
            <a:ext cx="2263431" cy="2263430"/>
          </a:xfrm>
          <a:prstGeom prst="ellipse">
            <a:avLst/>
          </a:prstGeom>
          <a:solidFill>
            <a:srgbClr val="D8D8D8"/>
          </a:soli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cs typeface="B Nazanin" panose="00000700000000000000" pitchFamily="2" charset="-78"/>
              <a:sym typeface="Arial"/>
            </a:endParaRPr>
          </a:p>
        </p:txBody>
      </p:sp>
      <p:sp>
        <p:nvSpPr>
          <p:cNvPr id="583" name="Google Shape;583;p26"/>
          <p:cNvSpPr/>
          <p:nvPr/>
        </p:nvSpPr>
        <p:spPr>
          <a:xfrm>
            <a:off x="4011062" y="2106935"/>
            <a:ext cx="1123242" cy="1123240"/>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grpSp>
        <p:nvGrpSpPr>
          <p:cNvPr id="584" name="Google Shape;584;p26"/>
          <p:cNvGrpSpPr/>
          <p:nvPr/>
        </p:nvGrpSpPr>
        <p:grpSpPr>
          <a:xfrm>
            <a:off x="4343421" y="1307578"/>
            <a:ext cx="457582" cy="458524"/>
            <a:chOff x="5792736" y="1742999"/>
            <a:chExt cx="610268" cy="611524"/>
          </a:xfrm>
        </p:grpSpPr>
        <p:sp>
          <p:nvSpPr>
            <p:cNvPr id="585" name="Google Shape;585;p26"/>
            <p:cNvSpPr/>
            <p:nvPr/>
          </p:nvSpPr>
          <p:spPr>
            <a:xfrm>
              <a:off x="5792736" y="1742999"/>
              <a:ext cx="610268" cy="611524"/>
            </a:xfrm>
            <a:custGeom>
              <a:avLst/>
              <a:gdLst/>
              <a:ahLst/>
              <a:cxnLst/>
              <a:rect l="l" t="t" r="r" b="b"/>
              <a:pathLst>
                <a:path w="772417" h="772417" extrusionOk="0">
                  <a:moveTo>
                    <a:pt x="413083" y="962"/>
                  </a:moveTo>
                  <a:cubicBezTo>
                    <a:pt x="536733" y="9701"/>
                    <a:pt x="653976" y="77706"/>
                    <a:pt x="720620" y="193137"/>
                  </a:cubicBezTo>
                  <a:cubicBezTo>
                    <a:pt x="827250" y="377826"/>
                    <a:pt x="763971" y="613989"/>
                    <a:pt x="579281" y="720619"/>
                  </a:cubicBezTo>
                  <a:cubicBezTo>
                    <a:pt x="394592" y="827250"/>
                    <a:pt x="158429" y="763970"/>
                    <a:pt x="51799" y="579281"/>
                  </a:cubicBezTo>
                  <a:cubicBezTo>
                    <a:pt x="-54832" y="394591"/>
                    <a:pt x="8448" y="158429"/>
                    <a:pt x="193137" y="51798"/>
                  </a:cubicBezTo>
                  <a:cubicBezTo>
                    <a:pt x="262396" y="11812"/>
                    <a:pt x="338893" y="-4281"/>
                    <a:pt x="413083" y="962"/>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cs typeface="B Nazanin" panose="00000700000000000000" pitchFamily="2" charset="-78"/>
                <a:sym typeface="Arial"/>
              </a:endParaRPr>
            </a:p>
          </p:txBody>
        </p:sp>
        <p:sp>
          <p:nvSpPr>
            <p:cNvPr id="586" name="Google Shape;586;p26"/>
            <p:cNvSpPr/>
            <p:nvPr/>
          </p:nvSpPr>
          <p:spPr>
            <a:xfrm>
              <a:off x="5991136" y="1913773"/>
              <a:ext cx="213469" cy="269975"/>
            </a:xfrm>
            <a:custGeom>
              <a:avLst/>
              <a:gdLst/>
              <a:ahLst/>
              <a:cxnLst/>
              <a:rect l="l" t="t" r="r" b="b"/>
              <a:pathLst>
                <a:path w="1679575" h="2125662" extrusionOk="0">
                  <a:moveTo>
                    <a:pt x="481421" y="957262"/>
                  </a:moveTo>
                  <a:lnTo>
                    <a:pt x="484914" y="961070"/>
                  </a:lnTo>
                  <a:lnTo>
                    <a:pt x="490948" y="968686"/>
                  </a:lnTo>
                  <a:lnTo>
                    <a:pt x="497299" y="975667"/>
                  </a:lnTo>
                  <a:lnTo>
                    <a:pt x="510319" y="990264"/>
                  </a:lnTo>
                  <a:lnTo>
                    <a:pt x="523657" y="1003909"/>
                  </a:lnTo>
                  <a:lnTo>
                    <a:pt x="537947" y="1017237"/>
                  </a:lnTo>
                  <a:lnTo>
                    <a:pt x="552237" y="1029613"/>
                  </a:lnTo>
                  <a:lnTo>
                    <a:pt x="567480" y="1041671"/>
                  </a:lnTo>
                  <a:lnTo>
                    <a:pt x="583040" y="1053095"/>
                  </a:lnTo>
                  <a:lnTo>
                    <a:pt x="598601" y="1063884"/>
                  </a:lnTo>
                  <a:lnTo>
                    <a:pt x="615114" y="1074039"/>
                  </a:lnTo>
                  <a:lnTo>
                    <a:pt x="631627" y="1083558"/>
                  </a:lnTo>
                  <a:lnTo>
                    <a:pt x="649093" y="1092126"/>
                  </a:lnTo>
                  <a:lnTo>
                    <a:pt x="666241" y="1100377"/>
                  </a:lnTo>
                  <a:lnTo>
                    <a:pt x="684025" y="1107993"/>
                  </a:lnTo>
                  <a:lnTo>
                    <a:pt x="701808" y="1114657"/>
                  </a:lnTo>
                  <a:lnTo>
                    <a:pt x="720226" y="1120686"/>
                  </a:lnTo>
                  <a:lnTo>
                    <a:pt x="738645" y="1125763"/>
                  </a:lnTo>
                  <a:lnTo>
                    <a:pt x="734517" y="1130840"/>
                  </a:lnTo>
                  <a:lnTo>
                    <a:pt x="730706" y="1135283"/>
                  </a:lnTo>
                  <a:lnTo>
                    <a:pt x="727213" y="1140043"/>
                  </a:lnTo>
                  <a:lnTo>
                    <a:pt x="723402" y="1145437"/>
                  </a:lnTo>
                  <a:lnTo>
                    <a:pt x="720544" y="1150515"/>
                  </a:lnTo>
                  <a:lnTo>
                    <a:pt x="717368" y="1155909"/>
                  </a:lnTo>
                  <a:lnTo>
                    <a:pt x="714510" y="1161304"/>
                  </a:lnTo>
                  <a:lnTo>
                    <a:pt x="711970" y="1167016"/>
                  </a:lnTo>
                  <a:lnTo>
                    <a:pt x="710064" y="1172410"/>
                  </a:lnTo>
                  <a:lnTo>
                    <a:pt x="708159" y="1178439"/>
                  </a:lnTo>
                  <a:lnTo>
                    <a:pt x="706254" y="1184151"/>
                  </a:lnTo>
                  <a:lnTo>
                    <a:pt x="704983" y="1190498"/>
                  </a:lnTo>
                  <a:lnTo>
                    <a:pt x="704031" y="1196210"/>
                  </a:lnTo>
                  <a:lnTo>
                    <a:pt x="702761" y="1202556"/>
                  </a:lnTo>
                  <a:lnTo>
                    <a:pt x="702443" y="1208903"/>
                  </a:lnTo>
                  <a:lnTo>
                    <a:pt x="702125" y="1215249"/>
                  </a:lnTo>
                  <a:lnTo>
                    <a:pt x="702443" y="1222548"/>
                  </a:lnTo>
                  <a:lnTo>
                    <a:pt x="703078" y="1229529"/>
                  </a:lnTo>
                  <a:lnTo>
                    <a:pt x="704348" y="1236510"/>
                  </a:lnTo>
                  <a:lnTo>
                    <a:pt x="705619" y="1243174"/>
                  </a:lnTo>
                  <a:lnTo>
                    <a:pt x="707206" y="1249838"/>
                  </a:lnTo>
                  <a:lnTo>
                    <a:pt x="709112" y="1256819"/>
                  </a:lnTo>
                  <a:lnTo>
                    <a:pt x="711652" y="1263166"/>
                  </a:lnTo>
                  <a:lnTo>
                    <a:pt x="714193" y="1269512"/>
                  </a:lnTo>
                  <a:lnTo>
                    <a:pt x="717686" y="1275542"/>
                  </a:lnTo>
                  <a:lnTo>
                    <a:pt x="720861" y="1281571"/>
                  </a:lnTo>
                  <a:lnTo>
                    <a:pt x="724355" y="1287283"/>
                  </a:lnTo>
                  <a:lnTo>
                    <a:pt x="728483" y="1292995"/>
                  </a:lnTo>
                  <a:lnTo>
                    <a:pt x="732611" y="1298389"/>
                  </a:lnTo>
                  <a:lnTo>
                    <a:pt x="737057" y="1303784"/>
                  </a:lnTo>
                  <a:lnTo>
                    <a:pt x="742138" y="1308861"/>
                  </a:lnTo>
                  <a:lnTo>
                    <a:pt x="746901" y="1313304"/>
                  </a:lnTo>
                  <a:lnTo>
                    <a:pt x="672275" y="1874339"/>
                  </a:lnTo>
                  <a:lnTo>
                    <a:pt x="854237" y="2050773"/>
                  </a:lnTo>
                  <a:lnTo>
                    <a:pt x="1030800" y="1874339"/>
                  </a:lnTo>
                  <a:lnTo>
                    <a:pt x="956173" y="1313304"/>
                  </a:lnTo>
                  <a:lnTo>
                    <a:pt x="961572" y="1308544"/>
                  </a:lnTo>
                  <a:lnTo>
                    <a:pt x="966018" y="1303466"/>
                  </a:lnTo>
                  <a:lnTo>
                    <a:pt x="970781" y="1298072"/>
                  </a:lnTo>
                  <a:lnTo>
                    <a:pt x="974910" y="1292995"/>
                  </a:lnTo>
                  <a:lnTo>
                    <a:pt x="978720" y="1286965"/>
                  </a:lnTo>
                  <a:lnTo>
                    <a:pt x="982531" y="1281571"/>
                  </a:lnTo>
                  <a:lnTo>
                    <a:pt x="986024" y="1275224"/>
                  </a:lnTo>
                  <a:lnTo>
                    <a:pt x="988882" y="1269195"/>
                  </a:lnTo>
                  <a:lnTo>
                    <a:pt x="991423" y="1262849"/>
                  </a:lnTo>
                  <a:lnTo>
                    <a:pt x="994281" y="1256502"/>
                  </a:lnTo>
                  <a:lnTo>
                    <a:pt x="996186" y="1249838"/>
                  </a:lnTo>
                  <a:lnTo>
                    <a:pt x="997774" y="1243174"/>
                  </a:lnTo>
                  <a:lnTo>
                    <a:pt x="999044" y="1236510"/>
                  </a:lnTo>
                  <a:lnTo>
                    <a:pt x="999997" y="1229212"/>
                  </a:lnTo>
                  <a:lnTo>
                    <a:pt x="1000632" y="1222548"/>
                  </a:lnTo>
                  <a:lnTo>
                    <a:pt x="1000632" y="1215249"/>
                  </a:lnTo>
                  <a:lnTo>
                    <a:pt x="1000632" y="1208903"/>
                  </a:lnTo>
                  <a:lnTo>
                    <a:pt x="1000314" y="1203191"/>
                  </a:lnTo>
                  <a:lnTo>
                    <a:pt x="999679" y="1197479"/>
                  </a:lnTo>
                  <a:lnTo>
                    <a:pt x="998727" y="1191767"/>
                  </a:lnTo>
                  <a:lnTo>
                    <a:pt x="997456" y="1186055"/>
                  </a:lnTo>
                  <a:lnTo>
                    <a:pt x="996186" y="1180661"/>
                  </a:lnTo>
                  <a:lnTo>
                    <a:pt x="994598" y="1175266"/>
                  </a:lnTo>
                  <a:lnTo>
                    <a:pt x="992375" y="1169872"/>
                  </a:lnTo>
                  <a:lnTo>
                    <a:pt x="990152" y="1164794"/>
                  </a:lnTo>
                  <a:lnTo>
                    <a:pt x="987929" y="1159400"/>
                  </a:lnTo>
                  <a:lnTo>
                    <a:pt x="985389" y="1154640"/>
                  </a:lnTo>
                  <a:lnTo>
                    <a:pt x="982849" y="1149563"/>
                  </a:lnTo>
                  <a:lnTo>
                    <a:pt x="979355" y="1144803"/>
                  </a:lnTo>
                  <a:lnTo>
                    <a:pt x="976497" y="1139725"/>
                  </a:lnTo>
                  <a:lnTo>
                    <a:pt x="973004" y="1135283"/>
                  </a:lnTo>
                  <a:lnTo>
                    <a:pt x="969829" y="1130840"/>
                  </a:lnTo>
                  <a:lnTo>
                    <a:pt x="987612" y="1126398"/>
                  </a:lnTo>
                  <a:lnTo>
                    <a:pt x="1005713" y="1121320"/>
                  </a:lnTo>
                  <a:lnTo>
                    <a:pt x="1023496" y="1115609"/>
                  </a:lnTo>
                  <a:lnTo>
                    <a:pt x="1041280" y="1109262"/>
                  </a:lnTo>
                  <a:lnTo>
                    <a:pt x="1058428" y="1101963"/>
                  </a:lnTo>
                  <a:lnTo>
                    <a:pt x="1075576" y="1094665"/>
                  </a:lnTo>
                  <a:lnTo>
                    <a:pt x="1092089" y="1086097"/>
                  </a:lnTo>
                  <a:lnTo>
                    <a:pt x="1108602" y="1076895"/>
                  </a:lnTo>
                  <a:lnTo>
                    <a:pt x="1124480" y="1067375"/>
                  </a:lnTo>
                  <a:lnTo>
                    <a:pt x="1140041" y="1056903"/>
                  </a:lnTo>
                  <a:lnTo>
                    <a:pt x="1155601" y="1046114"/>
                  </a:lnTo>
                  <a:lnTo>
                    <a:pt x="1170209" y="1034690"/>
                  </a:lnTo>
                  <a:lnTo>
                    <a:pt x="1184817" y="1022632"/>
                  </a:lnTo>
                  <a:lnTo>
                    <a:pt x="1198472" y="1009938"/>
                  </a:lnTo>
                  <a:lnTo>
                    <a:pt x="1211809" y="996928"/>
                  </a:lnTo>
                  <a:lnTo>
                    <a:pt x="1225147" y="983283"/>
                  </a:lnTo>
                  <a:lnTo>
                    <a:pt x="1228640" y="979792"/>
                  </a:lnTo>
                  <a:lnTo>
                    <a:pt x="1232451" y="982966"/>
                  </a:lnTo>
                  <a:lnTo>
                    <a:pt x="1257220" y="1002005"/>
                  </a:lnTo>
                  <a:lnTo>
                    <a:pt x="1281037" y="1021680"/>
                  </a:lnTo>
                  <a:lnTo>
                    <a:pt x="1304537" y="1041989"/>
                  </a:lnTo>
                  <a:lnTo>
                    <a:pt x="1316604" y="1052143"/>
                  </a:lnTo>
                  <a:lnTo>
                    <a:pt x="1327719" y="1062615"/>
                  </a:lnTo>
                  <a:lnTo>
                    <a:pt x="1338833" y="1073404"/>
                  </a:lnTo>
                  <a:lnTo>
                    <a:pt x="1349948" y="1084193"/>
                  </a:lnTo>
                  <a:lnTo>
                    <a:pt x="1361062" y="1094982"/>
                  </a:lnTo>
                  <a:lnTo>
                    <a:pt x="1371860" y="1105771"/>
                  </a:lnTo>
                  <a:lnTo>
                    <a:pt x="1382339" y="1116561"/>
                  </a:lnTo>
                  <a:lnTo>
                    <a:pt x="1392818" y="1127984"/>
                  </a:lnTo>
                  <a:lnTo>
                    <a:pt x="1403298" y="1139408"/>
                  </a:lnTo>
                  <a:lnTo>
                    <a:pt x="1413460" y="1150832"/>
                  </a:lnTo>
                  <a:lnTo>
                    <a:pt x="1423304" y="1162573"/>
                  </a:lnTo>
                  <a:lnTo>
                    <a:pt x="1433149" y="1174314"/>
                  </a:lnTo>
                  <a:lnTo>
                    <a:pt x="1442675" y="1186373"/>
                  </a:lnTo>
                  <a:lnTo>
                    <a:pt x="1452202" y="1198748"/>
                  </a:lnTo>
                  <a:lnTo>
                    <a:pt x="1461411" y="1210807"/>
                  </a:lnTo>
                  <a:lnTo>
                    <a:pt x="1470621" y="1223183"/>
                  </a:lnTo>
                  <a:lnTo>
                    <a:pt x="1479830" y="1235876"/>
                  </a:lnTo>
                  <a:lnTo>
                    <a:pt x="1488404" y="1248569"/>
                  </a:lnTo>
                  <a:lnTo>
                    <a:pt x="1496978" y="1261262"/>
                  </a:lnTo>
                  <a:lnTo>
                    <a:pt x="1505552" y="1274272"/>
                  </a:lnTo>
                  <a:lnTo>
                    <a:pt x="1513809" y="1287600"/>
                  </a:lnTo>
                  <a:lnTo>
                    <a:pt x="1521748" y="1300611"/>
                  </a:lnTo>
                  <a:lnTo>
                    <a:pt x="1529687" y="1314573"/>
                  </a:lnTo>
                  <a:lnTo>
                    <a:pt x="1537308" y="1328218"/>
                  </a:lnTo>
                  <a:lnTo>
                    <a:pt x="1544930" y="1341863"/>
                  </a:lnTo>
                  <a:lnTo>
                    <a:pt x="1552234" y="1355826"/>
                  </a:lnTo>
                  <a:lnTo>
                    <a:pt x="1559537" y="1369788"/>
                  </a:lnTo>
                  <a:lnTo>
                    <a:pt x="1566206" y="1384385"/>
                  </a:lnTo>
                  <a:lnTo>
                    <a:pt x="1573193" y="1398982"/>
                  </a:lnTo>
                  <a:lnTo>
                    <a:pt x="1579544" y="1413579"/>
                  </a:lnTo>
                  <a:lnTo>
                    <a:pt x="1586213" y="1428176"/>
                  </a:lnTo>
                  <a:lnTo>
                    <a:pt x="1592246" y="1443725"/>
                  </a:lnTo>
                  <a:lnTo>
                    <a:pt x="1598280" y="1458640"/>
                  </a:lnTo>
                  <a:lnTo>
                    <a:pt x="1603996" y="1473871"/>
                  </a:lnTo>
                  <a:lnTo>
                    <a:pt x="1609712" y="1489738"/>
                  </a:lnTo>
                  <a:lnTo>
                    <a:pt x="1614793" y="1505287"/>
                  </a:lnTo>
                  <a:lnTo>
                    <a:pt x="1620191" y="1521153"/>
                  </a:lnTo>
                  <a:lnTo>
                    <a:pt x="1624955" y="1537337"/>
                  </a:lnTo>
                  <a:lnTo>
                    <a:pt x="1630036" y="1553521"/>
                  </a:lnTo>
                  <a:lnTo>
                    <a:pt x="1634482" y="1570339"/>
                  </a:lnTo>
                  <a:lnTo>
                    <a:pt x="1638610" y="1586840"/>
                  </a:lnTo>
                  <a:lnTo>
                    <a:pt x="1643056" y="1603976"/>
                  </a:lnTo>
                  <a:lnTo>
                    <a:pt x="1646867" y="1620794"/>
                  </a:lnTo>
                  <a:lnTo>
                    <a:pt x="1650677" y="1637930"/>
                  </a:lnTo>
                  <a:lnTo>
                    <a:pt x="1654170" y="1655383"/>
                  </a:lnTo>
                  <a:lnTo>
                    <a:pt x="1657664" y="1673153"/>
                  </a:lnTo>
                  <a:lnTo>
                    <a:pt x="1660522" y="1690923"/>
                  </a:lnTo>
                  <a:lnTo>
                    <a:pt x="1663697" y="1709011"/>
                  </a:lnTo>
                  <a:lnTo>
                    <a:pt x="1666238" y="1727099"/>
                  </a:lnTo>
                  <a:lnTo>
                    <a:pt x="1668461" y="1745821"/>
                  </a:lnTo>
                  <a:lnTo>
                    <a:pt x="1670684" y="1764226"/>
                  </a:lnTo>
                  <a:lnTo>
                    <a:pt x="1672589" y="1783266"/>
                  </a:lnTo>
                  <a:lnTo>
                    <a:pt x="1674177" y="1802305"/>
                  </a:lnTo>
                  <a:lnTo>
                    <a:pt x="1676082" y="1821345"/>
                  </a:lnTo>
                  <a:lnTo>
                    <a:pt x="1677352" y="1841019"/>
                  </a:lnTo>
                  <a:lnTo>
                    <a:pt x="1678305" y="1860694"/>
                  </a:lnTo>
                  <a:lnTo>
                    <a:pt x="1679258" y="1880368"/>
                  </a:lnTo>
                  <a:lnTo>
                    <a:pt x="1679575" y="1900677"/>
                  </a:lnTo>
                  <a:lnTo>
                    <a:pt x="1679575" y="1903850"/>
                  </a:lnTo>
                  <a:lnTo>
                    <a:pt x="1677035" y="1905437"/>
                  </a:lnTo>
                  <a:lnTo>
                    <a:pt x="1653853" y="1918765"/>
                  </a:lnTo>
                  <a:lnTo>
                    <a:pt x="1630353" y="1931775"/>
                  </a:lnTo>
                  <a:lnTo>
                    <a:pt x="1606854" y="1944151"/>
                  </a:lnTo>
                  <a:lnTo>
                    <a:pt x="1583037" y="1956209"/>
                  </a:lnTo>
                  <a:lnTo>
                    <a:pt x="1558902" y="1967950"/>
                  </a:lnTo>
                  <a:lnTo>
                    <a:pt x="1534768" y="1979374"/>
                  </a:lnTo>
                  <a:lnTo>
                    <a:pt x="1510316" y="1990163"/>
                  </a:lnTo>
                  <a:lnTo>
                    <a:pt x="1485864" y="2000635"/>
                  </a:lnTo>
                  <a:lnTo>
                    <a:pt x="1461411" y="2010790"/>
                  </a:lnTo>
                  <a:lnTo>
                    <a:pt x="1436642" y="2020627"/>
                  </a:lnTo>
                  <a:lnTo>
                    <a:pt x="1411872" y="2029512"/>
                  </a:lnTo>
                  <a:lnTo>
                    <a:pt x="1386785" y="2038397"/>
                  </a:lnTo>
                  <a:lnTo>
                    <a:pt x="1361380" y="2046965"/>
                  </a:lnTo>
                  <a:lnTo>
                    <a:pt x="1335975" y="2054581"/>
                  </a:lnTo>
                  <a:lnTo>
                    <a:pt x="1310570" y="2062514"/>
                  </a:lnTo>
                  <a:lnTo>
                    <a:pt x="1285166" y="2069495"/>
                  </a:lnTo>
                  <a:lnTo>
                    <a:pt x="1259443" y="2076159"/>
                  </a:lnTo>
                  <a:lnTo>
                    <a:pt x="1233403" y="2082506"/>
                  </a:lnTo>
                  <a:lnTo>
                    <a:pt x="1207681" y="2088535"/>
                  </a:lnTo>
                  <a:lnTo>
                    <a:pt x="1181959" y="2093929"/>
                  </a:lnTo>
                  <a:lnTo>
                    <a:pt x="1155919" y="2099007"/>
                  </a:lnTo>
                  <a:lnTo>
                    <a:pt x="1129561" y="2103767"/>
                  </a:lnTo>
                  <a:lnTo>
                    <a:pt x="1103204" y="2107892"/>
                  </a:lnTo>
                  <a:lnTo>
                    <a:pt x="1077164" y="2111382"/>
                  </a:lnTo>
                  <a:lnTo>
                    <a:pt x="1050806" y="2114873"/>
                  </a:lnTo>
                  <a:lnTo>
                    <a:pt x="1024131" y="2117729"/>
                  </a:lnTo>
                  <a:lnTo>
                    <a:pt x="997774" y="2119950"/>
                  </a:lnTo>
                  <a:lnTo>
                    <a:pt x="971099" y="2121854"/>
                  </a:lnTo>
                  <a:lnTo>
                    <a:pt x="944424" y="2123441"/>
                  </a:lnTo>
                  <a:lnTo>
                    <a:pt x="917749" y="2125028"/>
                  </a:lnTo>
                  <a:lnTo>
                    <a:pt x="891074" y="2125662"/>
                  </a:lnTo>
                  <a:lnTo>
                    <a:pt x="864399" y="2125662"/>
                  </a:lnTo>
                  <a:lnTo>
                    <a:pt x="835818" y="2125662"/>
                  </a:lnTo>
                  <a:lnTo>
                    <a:pt x="807238" y="2124710"/>
                  </a:lnTo>
                  <a:lnTo>
                    <a:pt x="778657" y="2123124"/>
                  </a:lnTo>
                  <a:lnTo>
                    <a:pt x="750395" y="2121537"/>
                  </a:lnTo>
                  <a:lnTo>
                    <a:pt x="722132" y="2119316"/>
                  </a:lnTo>
                  <a:lnTo>
                    <a:pt x="693869" y="2116777"/>
                  </a:lnTo>
                  <a:lnTo>
                    <a:pt x="665606" y="2113604"/>
                  </a:lnTo>
                  <a:lnTo>
                    <a:pt x="637661" y="2109478"/>
                  </a:lnTo>
                  <a:lnTo>
                    <a:pt x="609398" y="2105353"/>
                  </a:lnTo>
                  <a:lnTo>
                    <a:pt x="581453" y="2100593"/>
                  </a:lnTo>
                  <a:lnTo>
                    <a:pt x="553825" y="2095199"/>
                  </a:lnTo>
                  <a:lnTo>
                    <a:pt x="525880" y="2089487"/>
                  </a:lnTo>
                  <a:lnTo>
                    <a:pt x="498252" y="2083458"/>
                  </a:lnTo>
                  <a:lnTo>
                    <a:pt x="470624" y="2076476"/>
                  </a:lnTo>
                  <a:lnTo>
                    <a:pt x="443314" y="2069495"/>
                  </a:lnTo>
                  <a:lnTo>
                    <a:pt x="416321" y="2061879"/>
                  </a:lnTo>
                  <a:lnTo>
                    <a:pt x="389011" y="2053629"/>
                  </a:lnTo>
                  <a:lnTo>
                    <a:pt x="362019" y="2045378"/>
                  </a:lnTo>
                  <a:lnTo>
                    <a:pt x="335343" y="2036176"/>
                  </a:lnTo>
                  <a:lnTo>
                    <a:pt x="308668" y="2026656"/>
                  </a:lnTo>
                  <a:lnTo>
                    <a:pt x="282311" y="2016502"/>
                  </a:lnTo>
                  <a:lnTo>
                    <a:pt x="255953" y="2006030"/>
                  </a:lnTo>
                  <a:lnTo>
                    <a:pt x="229913" y="1994923"/>
                  </a:lnTo>
                  <a:lnTo>
                    <a:pt x="203556" y="1983499"/>
                  </a:lnTo>
                  <a:lnTo>
                    <a:pt x="177833" y="1971441"/>
                  </a:lnTo>
                  <a:lnTo>
                    <a:pt x="152429" y="1959065"/>
                  </a:lnTo>
                  <a:lnTo>
                    <a:pt x="127024" y="1946372"/>
                  </a:lnTo>
                  <a:lnTo>
                    <a:pt x="101619" y="1933044"/>
                  </a:lnTo>
                  <a:lnTo>
                    <a:pt x="76532" y="1919399"/>
                  </a:lnTo>
                  <a:lnTo>
                    <a:pt x="51762" y="1905437"/>
                  </a:lnTo>
                  <a:lnTo>
                    <a:pt x="27310" y="1890523"/>
                  </a:lnTo>
                  <a:lnTo>
                    <a:pt x="2858" y="1875291"/>
                  </a:lnTo>
                  <a:lnTo>
                    <a:pt x="0" y="1888301"/>
                  </a:lnTo>
                  <a:lnTo>
                    <a:pt x="0" y="1870531"/>
                  </a:lnTo>
                  <a:lnTo>
                    <a:pt x="952" y="1850222"/>
                  </a:lnTo>
                  <a:lnTo>
                    <a:pt x="2223" y="1829913"/>
                  </a:lnTo>
                  <a:lnTo>
                    <a:pt x="3493" y="1809604"/>
                  </a:lnTo>
                  <a:lnTo>
                    <a:pt x="5398" y="1790247"/>
                  </a:lnTo>
                  <a:lnTo>
                    <a:pt x="6986" y="1770573"/>
                  </a:lnTo>
                  <a:lnTo>
                    <a:pt x="9209" y="1750898"/>
                  </a:lnTo>
                  <a:lnTo>
                    <a:pt x="11749" y="1732176"/>
                  </a:lnTo>
                  <a:lnTo>
                    <a:pt x="14290" y="1713136"/>
                  </a:lnTo>
                  <a:lnTo>
                    <a:pt x="17148" y="1694414"/>
                  </a:lnTo>
                  <a:lnTo>
                    <a:pt x="20006" y="1676009"/>
                  </a:lnTo>
                  <a:lnTo>
                    <a:pt x="23499" y="1657604"/>
                  </a:lnTo>
                  <a:lnTo>
                    <a:pt x="26992" y="1639834"/>
                  </a:lnTo>
                  <a:lnTo>
                    <a:pt x="30486" y="1621746"/>
                  </a:lnTo>
                  <a:lnTo>
                    <a:pt x="34931" y="1604293"/>
                  </a:lnTo>
                  <a:lnTo>
                    <a:pt x="38742" y="1586840"/>
                  </a:lnTo>
                  <a:lnTo>
                    <a:pt x="43188" y="1569704"/>
                  </a:lnTo>
                  <a:lnTo>
                    <a:pt x="47951" y="1552569"/>
                  </a:lnTo>
                  <a:lnTo>
                    <a:pt x="52715" y="1536068"/>
                  </a:lnTo>
                  <a:lnTo>
                    <a:pt x="57796" y="1519249"/>
                  </a:lnTo>
                  <a:lnTo>
                    <a:pt x="62877" y="1503066"/>
                  </a:lnTo>
                  <a:lnTo>
                    <a:pt x="68593" y="1486564"/>
                  </a:lnTo>
                  <a:lnTo>
                    <a:pt x="73991" y="1470698"/>
                  </a:lnTo>
                  <a:lnTo>
                    <a:pt x="80025" y="1455149"/>
                  </a:lnTo>
                  <a:lnTo>
                    <a:pt x="86059" y="1439283"/>
                  </a:lnTo>
                  <a:lnTo>
                    <a:pt x="92410" y="1424051"/>
                  </a:lnTo>
                  <a:lnTo>
                    <a:pt x="98761" y="1409137"/>
                  </a:lnTo>
                  <a:lnTo>
                    <a:pt x="105430" y="1393905"/>
                  </a:lnTo>
                  <a:lnTo>
                    <a:pt x="112098" y="1378990"/>
                  </a:lnTo>
                  <a:lnTo>
                    <a:pt x="119402" y="1364393"/>
                  </a:lnTo>
                  <a:lnTo>
                    <a:pt x="126706" y="1350114"/>
                  </a:lnTo>
                  <a:lnTo>
                    <a:pt x="134010" y="1335834"/>
                  </a:lnTo>
                  <a:lnTo>
                    <a:pt x="141632" y="1321871"/>
                  </a:lnTo>
                  <a:lnTo>
                    <a:pt x="149571" y="1307909"/>
                  </a:lnTo>
                  <a:lnTo>
                    <a:pt x="157510" y="1294264"/>
                  </a:lnTo>
                  <a:lnTo>
                    <a:pt x="165766" y="1280936"/>
                  </a:lnTo>
                  <a:lnTo>
                    <a:pt x="174023" y="1267291"/>
                  </a:lnTo>
                  <a:lnTo>
                    <a:pt x="182597" y="1253963"/>
                  </a:lnTo>
                  <a:lnTo>
                    <a:pt x="191171" y="1241270"/>
                  </a:lnTo>
                  <a:lnTo>
                    <a:pt x="200380" y="1228260"/>
                  </a:lnTo>
                  <a:lnTo>
                    <a:pt x="209589" y="1215884"/>
                  </a:lnTo>
                  <a:lnTo>
                    <a:pt x="218799" y="1203191"/>
                  </a:lnTo>
                  <a:lnTo>
                    <a:pt x="228008" y="1191133"/>
                  </a:lnTo>
                  <a:lnTo>
                    <a:pt x="237852" y="1178757"/>
                  </a:lnTo>
                  <a:lnTo>
                    <a:pt x="247697" y="1167016"/>
                  </a:lnTo>
                  <a:lnTo>
                    <a:pt x="257541" y="1155275"/>
                  </a:lnTo>
                  <a:lnTo>
                    <a:pt x="267703" y="1143533"/>
                  </a:lnTo>
                  <a:lnTo>
                    <a:pt x="278182" y="1132110"/>
                  </a:lnTo>
                  <a:lnTo>
                    <a:pt x="288662" y="1120686"/>
                  </a:lnTo>
                  <a:lnTo>
                    <a:pt x="298824" y="1109579"/>
                  </a:lnTo>
                  <a:lnTo>
                    <a:pt x="309938" y="1098473"/>
                  </a:lnTo>
                  <a:lnTo>
                    <a:pt x="320735" y="1087684"/>
                  </a:lnTo>
                  <a:lnTo>
                    <a:pt x="331850" y="1076895"/>
                  </a:lnTo>
                  <a:lnTo>
                    <a:pt x="343282" y="1066423"/>
                  </a:lnTo>
                  <a:lnTo>
                    <a:pt x="354715" y="1055951"/>
                  </a:lnTo>
                  <a:lnTo>
                    <a:pt x="366147" y="1045797"/>
                  </a:lnTo>
                  <a:lnTo>
                    <a:pt x="377897" y="1035642"/>
                  </a:lnTo>
                  <a:lnTo>
                    <a:pt x="389964" y="1025805"/>
                  </a:lnTo>
                  <a:lnTo>
                    <a:pt x="401714" y="1015968"/>
                  </a:lnTo>
                  <a:lnTo>
                    <a:pt x="414099" y="1006448"/>
                  </a:lnTo>
                  <a:lnTo>
                    <a:pt x="426801" y="996928"/>
                  </a:lnTo>
                  <a:lnTo>
                    <a:pt x="439186" y="987408"/>
                  </a:lnTo>
                  <a:lnTo>
                    <a:pt x="451571" y="977888"/>
                  </a:lnTo>
                  <a:lnTo>
                    <a:pt x="477293" y="960118"/>
                  </a:lnTo>
                  <a:lnTo>
                    <a:pt x="481421" y="957262"/>
                  </a:lnTo>
                  <a:close/>
                  <a:moveTo>
                    <a:pt x="839471" y="0"/>
                  </a:moveTo>
                  <a:lnTo>
                    <a:pt x="852171" y="0"/>
                  </a:lnTo>
                  <a:lnTo>
                    <a:pt x="865506" y="0"/>
                  </a:lnTo>
                  <a:lnTo>
                    <a:pt x="878206" y="636"/>
                  </a:lnTo>
                  <a:lnTo>
                    <a:pt x="890906" y="1271"/>
                  </a:lnTo>
                  <a:lnTo>
                    <a:pt x="903288" y="2542"/>
                  </a:lnTo>
                  <a:lnTo>
                    <a:pt x="915988" y="3813"/>
                  </a:lnTo>
                  <a:lnTo>
                    <a:pt x="928371" y="5719"/>
                  </a:lnTo>
                  <a:lnTo>
                    <a:pt x="940436" y="7943"/>
                  </a:lnTo>
                  <a:lnTo>
                    <a:pt x="952818" y="10167"/>
                  </a:lnTo>
                  <a:lnTo>
                    <a:pt x="964883" y="12708"/>
                  </a:lnTo>
                  <a:lnTo>
                    <a:pt x="976631" y="15568"/>
                  </a:lnTo>
                  <a:lnTo>
                    <a:pt x="988696" y="19062"/>
                  </a:lnTo>
                  <a:lnTo>
                    <a:pt x="1000443" y="22239"/>
                  </a:lnTo>
                  <a:lnTo>
                    <a:pt x="1011873" y="26052"/>
                  </a:lnTo>
                  <a:lnTo>
                    <a:pt x="1023621" y="30182"/>
                  </a:lnTo>
                  <a:lnTo>
                    <a:pt x="1034733" y="34630"/>
                  </a:lnTo>
                  <a:lnTo>
                    <a:pt x="1046163" y="39395"/>
                  </a:lnTo>
                  <a:lnTo>
                    <a:pt x="1057276" y="44161"/>
                  </a:lnTo>
                  <a:lnTo>
                    <a:pt x="1068388" y="48926"/>
                  </a:lnTo>
                  <a:lnTo>
                    <a:pt x="1079183" y="54645"/>
                  </a:lnTo>
                  <a:lnTo>
                    <a:pt x="1089661" y="60046"/>
                  </a:lnTo>
                  <a:lnTo>
                    <a:pt x="1100456" y="66082"/>
                  </a:lnTo>
                  <a:lnTo>
                    <a:pt x="1110616" y="72119"/>
                  </a:lnTo>
                  <a:lnTo>
                    <a:pt x="1120776" y="78790"/>
                  </a:lnTo>
                  <a:lnTo>
                    <a:pt x="1130936" y="85462"/>
                  </a:lnTo>
                  <a:lnTo>
                    <a:pt x="1140461" y="92134"/>
                  </a:lnTo>
                  <a:lnTo>
                    <a:pt x="1150303" y="99123"/>
                  </a:lnTo>
                  <a:lnTo>
                    <a:pt x="1159828" y="106430"/>
                  </a:lnTo>
                  <a:lnTo>
                    <a:pt x="1169353" y="114055"/>
                  </a:lnTo>
                  <a:lnTo>
                    <a:pt x="1178561" y="121680"/>
                  </a:lnTo>
                  <a:lnTo>
                    <a:pt x="1187133" y="129623"/>
                  </a:lnTo>
                  <a:lnTo>
                    <a:pt x="1196023" y="137883"/>
                  </a:lnTo>
                  <a:lnTo>
                    <a:pt x="1204596" y="146143"/>
                  </a:lnTo>
                  <a:lnTo>
                    <a:pt x="1213168" y="155039"/>
                  </a:lnTo>
                  <a:lnTo>
                    <a:pt x="1221106" y="163299"/>
                  </a:lnTo>
                  <a:lnTo>
                    <a:pt x="1229043" y="172513"/>
                  </a:lnTo>
                  <a:lnTo>
                    <a:pt x="1236981" y="181726"/>
                  </a:lnTo>
                  <a:lnTo>
                    <a:pt x="1244283" y="190939"/>
                  </a:lnTo>
                  <a:lnTo>
                    <a:pt x="1251586" y="200153"/>
                  </a:lnTo>
                  <a:lnTo>
                    <a:pt x="1258888" y="210001"/>
                  </a:lnTo>
                  <a:lnTo>
                    <a:pt x="1265556" y="219850"/>
                  </a:lnTo>
                  <a:lnTo>
                    <a:pt x="1272223" y="230017"/>
                  </a:lnTo>
                  <a:lnTo>
                    <a:pt x="1278256" y="240183"/>
                  </a:lnTo>
                  <a:lnTo>
                    <a:pt x="1284606" y="250667"/>
                  </a:lnTo>
                  <a:lnTo>
                    <a:pt x="1290321" y="261151"/>
                  </a:lnTo>
                  <a:lnTo>
                    <a:pt x="1296353" y="271953"/>
                  </a:lnTo>
                  <a:lnTo>
                    <a:pt x="1301433" y="282755"/>
                  </a:lnTo>
                  <a:lnTo>
                    <a:pt x="1306831" y="293239"/>
                  </a:lnTo>
                  <a:lnTo>
                    <a:pt x="1311593" y="304359"/>
                  </a:lnTo>
                  <a:lnTo>
                    <a:pt x="1316356" y="315796"/>
                  </a:lnTo>
                  <a:lnTo>
                    <a:pt x="1320483" y="327234"/>
                  </a:lnTo>
                  <a:lnTo>
                    <a:pt x="1324293" y="338671"/>
                  </a:lnTo>
                  <a:lnTo>
                    <a:pt x="1328421" y="350426"/>
                  </a:lnTo>
                  <a:lnTo>
                    <a:pt x="1331913" y="362181"/>
                  </a:lnTo>
                  <a:lnTo>
                    <a:pt x="1335088" y="373936"/>
                  </a:lnTo>
                  <a:lnTo>
                    <a:pt x="1337946" y="386009"/>
                  </a:lnTo>
                  <a:lnTo>
                    <a:pt x="1340803" y="398081"/>
                  </a:lnTo>
                  <a:lnTo>
                    <a:pt x="1343026" y="410472"/>
                  </a:lnTo>
                  <a:lnTo>
                    <a:pt x="1344931" y="422862"/>
                  </a:lnTo>
                  <a:lnTo>
                    <a:pt x="1346518" y="435252"/>
                  </a:lnTo>
                  <a:lnTo>
                    <a:pt x="1348106" y="447643"/>
                  </a:lnTo>
                  <a:lnTo>
                    <a:pt x="1349058" y="460033"/>
                  </a:lnTo>
                  <a:lnTo>
                    <a:pt x="1350011" y="472741"/>
                  </a:lnTo>
                  <a:lnTo>
                    <a:pt x="1350646" y="485449"/>
                  </a:lnTo>
                  <a:lnTo>
                    <a:pt x="1350963" y="498475"/>
                  </a:lnTo>
                  <a:lnTo>
                    <a:pt x="1350646" y="513407"/>
                  </a:lnTo>
                  <a:lnTo>
                    <a:pt x="1349693" y="528975"/>
                  </a:lnTo>
                  <a:lnTo>
                    <a:pt x="1348423" y="543907"/>
                  </a:lnTo>
                  <a:lnTo>
                    <a:pt x="1347153" y="558521"/>
                  </a:lnTo>
                  <a:lnTo>
                    <a:pt x="1345248" y="573453"/>
                  </a:lnTo>
                  <a:lnTo>
                    <a:pt x="1342708" y="588067"/>
                  </a:lnTo>
                  <a:lnTo>
                    <a:pt x="1339851" y="602682"/>
                  </a:lnTo>
                  <a:lnTo>
                    <a:pt x="1336358" y="616660"/>
                  </a:lnTo>
                  <a:lnTo>
                    <a:pt x="1332866" y="631275"/>
                  </a:lnTo>
                  <a:lnTo>
                    <a:pt x="1328738" y="645254"/>
                  </a:lnTo>
                  <a:lnTo>
                    <a:pt x="1324293" y="658915"/>
                  </a:lnTo>
                  <a:lnTo>
                    <a:pt x="1319531" y="672576"/>
                  </a:lnTo>
                  <a:lnTo>
                    <a:pt x="1314133" y="685920"/>
                  </a:lnTo>
                  <a:lnTo>
                    <a:pt x="1308418" y="699263"/>
                  </a:lnTo>
                  <a:lnTo>
                    <a:pt x="1302386" y="712607"/>
                  </a:lnTo>
                  <a:lnTo>
                    <a:pt x="1296353" y="725315"/>
                  </a:lnTo>
                  <a:lnTo>
                    <a:pt x="1289368" y="738023"/>
                  </a:lnTo>
                  <a:lnTo>
                    <a:pt x="1282383" y="750413"/>
                  </a:lnTo>
                  <a:lnTo>
                    <a:pt x="1275081" y="762486"/>
                  </a:lnTo>
                  <a:lnTo>
                    <a:pt x="1267143" y="774559"/>
                  </a:lnTo>
                  <a:lnTo>
                    <a:pt x="1259206" y="786313"/>
                  </a:lnTo>
                  <a:lnTo>
                    <a:pt x="1250633" y="797751"/>
                  </a:lnTo>
                  <a:lnTo>
                    <a:pt x="1242061" y="809188"/>
                  </a:lnTo>
                  <a:lnTo>
                    <a:pt x="1232853" y="819990"/>
                  </a:lnTo>
                  <a:lnTo>
                    <a:pt x="1223963" y="830792"/>
                  </a:lnTo>
                  <a:lnTo>
                    <a:pt x="1214121" y="841276"/>
                  </a:lnTo>
                  <a:lnTo>
                    <a:pt x="1204278" y="851442"/>
                  </a:lnTo>
                  <a:lnTo>
                    <a:pt x="1193801" y="860974"/>
                  </a:lnTo>
                  <a:lnTo>
                    <a:pt x="1183323" y="870822"/>
                  </a:lnTo>
                  <a:lnTo>
                    <a:pt x="1172528" y="880036"/>
                  </a:lnTo>
                  <a:lnTo>
                    <a:pt x="1161733" y="889249"/>
                  </a:lnTo>
                  <a:lnTo>
                    <a:pt x="1150303" y="897827"/>
                  </a:lnTo>
                  <a:lnTo>
                    <a:pt x="1134746" y="909264"/>
                  </a:lnTo>
                  <a:lnTo>
                    <a:pt x="1118236" y="920066"/>
                  </a:lnTo>
                  <a:lnTo>
                    <a:pt x="1101408" y="929915"/>
                  </a:lnTo>
                  <a:lnTo>
                    <a:pt x="1084581" y="939446"/>
                  </a:lnTo>
                  <a:lnTo>
                    <a:pt x="1066801" y="948342"/>
                  </a:lnTo>
                  <a:lnTo>
                    <a:pt x="1048703" y="956602"/>
                  </a:lnTo>
                  <a:lnTo>
                    <a:pt x="1040131" y="960414"/>
                  </a:lnTo>
                  <a:lnTo>
                    <a:pt x="1030606" y="963909"/>
                  </a:lnTo>
                  <a:lnTo>
                    <a:pt x="1021398" y="967722"/>
                  </a:lnTo>
                  <a:lnTo>
                    <a:pt x="1011873" y="970899"/>
                  </a:lnTo>
                  <a:lnTo>
                    <a:pt x="1002348" y="973758"/>
                  </a:lnTo>
                  <a:lnTo>
                    <a:pt x="993141" y="976617"/>
                  </a:lnTo>
                  <a:lnTo>
                    <a:pt x="983616" y="979794"/>
                  </a:lnTo>
                  <a:lnTo>
                    <a:pt x="973773" y="982018"/>
                  </a:lnTo>
                  <a:lnTo>
                    <a:pt x="963931" y="984560"/>
                  </a:lnTo>
                  <a:lnTo>
                    <a:pt x="954088" y="986466"/>
                  </a:lnTo>
                  <a:lnTo>
                    <a:pt x="944246" y="988372"/>
                  </a:lnTo>
                  <a:lnTo>
                    <a:pt x="934403" y="990596"/>
                  </a:lnTo>
                  <a:lnTo>
                    <a:pt x="924561" y="991867"/>
                  </a:lnTo>
                  <a:lnTo>
                    <a:pt x="914401" y="993455"/>
                  </a:lnTo>
                  <a:lnTo>
                    <a:pt x="904241" y="994409"/>
                  </a:lnTo>
                  <a:lnTo>
                    <a:pt x="893763" y="995362"/>
                  </a:lnTo>
                  <a:lnTo>
                    <a:pt x="883603" y="995997"/>
                  </a:lnTo>
                  <a:lnTo>
                    <a:pt x="873126" y="996632"/>
                  </a:lnTo>
                  <a:lnTo>
                    <a:pt x="862648" y="996950"/>
                  </a:lnTo>
                  <a:lnTo>
                    <a:pt x="852171" y="996950"/>
                  </a:lnTo>
                  <a:lnTo>
                    <a:pt x="840423" y="996950"/>
                  </a:lnTo>
                  <a:lnTo>
                    <a:pt x="828358" y="996315"/>
                  </a:lnTo>
                  <a:lnTo>
                    <a:pt x="816293" y="995679"/>
                  </a:lnTo>
                  <a:lnTo>
                    <a:pt x="804546" y="994726"/>
                  </a:lnTo>
                  <a:lnTo>
                    <a:pt x="792798" y="993455"/>
                  </a:lnTo>
                  <a:lnTo>
                    <a:pt x="781368" y="992185"/>
                  </a:lnTo>
                  <a:lnTo>
                    <a:pt x="769621" y="990278"/>
                  </a:lnTo>
                  <a:lnTo>
                    <a:pt x="758191" y="988054"/>
                  </a:lnTo>
                  <a:lnTo>
                    <a:pt x="746761" y="985831"/>
                  </a:lnTo>
                  <a:lnTo>
                    <a:pt x="735331" y="983289"/>
                  </a:lnTo>
                  <a:lnTo>
                    <a:pt x="724218" y="980430"/>
                  </a:lnTo>
                  <a:lnTo>
                    <a:pt x="713106" y="977253"/>
                  </a:lnTo>
                  <a:lnTo>
                    <a:pt x="702311" y="973758"/>
                  </a:lnTo>
                  <a:lnTo>
                    <a:pt x="691198" y="970263"/>
                  </a:lnTo>
                  <a:lnTo>
                    <a:pt x="680721" y="966768"/>
                  </a:lnTo>
                  <a:lnTo>
                    <a:pt x="670243" y="962321"/>
                  </a:lnTo>
                  <a:lnTo>
                    <a:pt x="659448" y="958190"/>
                  </a:lnTo>
                  <a:lnTo>
                    <a:pt x="648971" y="953425"/>
                  </a:lnTo>
                  <a:lnTo>
                    <a:pt x="638811" y="948659"/>
                  </a:lnTo>
                  <a:lnTo>
                    <a:pt x="628651" y="943894"/>
                  </a:lnTo>
                  <a:lnTo>
                    <a:pt x="618491" y="938493"/>
                  </a:lnTo>
                  <a:lnTo>
                    <a:pt x="608648" y="933410"/>
                  </a:lnTo>
                  <a:lnTo>
                    <a:pt x="599123" y="927373"/>
                  </a:lnTo>
                  <a:lnTo>
                    <a:pt x="589281" y="921655"/>
                  </a:lnTo>
                  <a:lnTo>
                    <a:pt x="579756" y="915618"/>
                  </a:lnTo>
                  <a:lnTo>
                    <a:pt x="570548" y="909264"/>
                  </a:lnTo>
                  <a:lnTo>
                    <a:pt x="561023" y="902910"/>
                  </a:lnTo>
                  <a:lnTo>
                    <a:pt x="552133" y="895921"/>
                  </a:lnTo>
                  <a:lnTo>
                    <a:pt x="543561" y="889249"/>
                  </a:lnTo>
                  <a:lnTo>
                    <a:pt x="534671" y="881942"/>
                  </a:lnTo>
                  <a:lnTo>
                    <a:pt x="526098" y="874952"/>
                  </a:lnTo>
                  <a:lnTo>
                    <a:pt x="517526" y="867328"/>
                  </a:lnTo>
                  <a:lnTo>
                    <a:pt x="508318" y="858750"/>
                  </a:lnTo>
                  <a:lnTo>
                    <a:pt x="499428" y="849854"/>
                  </a:lnTo>
                  <a:lnTo>
                    <a:pt x="490538" y="840958"/>
                  </a:lnTo>
                  <a:lnTo>
                    <a:pt x="481648" y="831427"/>
                  </a:lnTo>
                  <a:lnTo>
                    <a:pt x="473711" y="821896"/>
                  </a:lnTo>
                  <a:lnTo>
                    <a:pt x="465456" y="812047"/>
                  </a:lnTo>
                  <a:lnTo>
                    <a:pt x="457518" y="801881"/>
                  </a:lnTo>
                  <a:lnTo>
                    <a:pt x="449898" y="791714"/>
                  </a:lnTo>
                  <a:lnTo>
                    <a:pt x="442596" y="781548"/>
                  </a:lnTo>
                  <a:lnTo>
                    <a:pt x="435293" y="770746"/>
                  </a:lnTo>
                  <a:lnTo>
                    <a:pt x="428626" y="759944"/>
                  </a:lnTo>
                  <a:lnTo>
                    <a:pt x="421958" y="749142"/>
                  </a:lnTo>
                  <a:lnTo>
                    <a:pt x="415608" y="738023"/>
                  </a:lnTo>
                  <a:lnTo>
                    <a:pt x="409576" y="726585"/>
                  </a:lnTo>
                  <a:lnTo>
                    <a:pt x="403861" y="715148"/>
                  </a:lnTo>
                  <a:lnTo>
                    <a:pt x="398463" y="703393"/>
                  </a:lnTo>
                  <a:lnTo>
                    <a:pt x="393383" y="691638"/>
                  </a:lnTo>
                  <a:lnTo>
                    <a:pt x="388303" y="679566"/>
                  </a:lnTo>
                  <a:lnTo>
                    <a:pt x="383858" y="667493"/>
                  </a:lnTo>
                  <a:lnTo>
                    <a:pt x="379731" y="655420"/>
                  </a:lnTo>
                  <a:lnTo>
                    <a:pt x="375603" y="643030"/>
                  </a:lnTo>
                  <a:lnTo>
                    <a:pt x="372111" y="630322"/>
                  </a:lnTo>
                  <a:lnTo>
                    <a:pt x="368936" y="617614"/>
                  </a:lnTo>
                  <a:lnTo>
                    <a:pt x="365443" y="604588"/>
                  </a:lnTo>
                  <a:lnTo>
                    <a:pt x="362903" y="591880"/>
                  </a:lnTo>
                  <a:lnTo>
                    <a:pt x="360681" y="578854"/>
                  </a:lnTo>
                  <a:lnTo>
                    <a:pt x="358776" y="565828"/>
                  </a:lnTo>
                  <a:lnTo>
                    <a:pt x="357188" y="552485"/>
                  </a:lnTo>
                  <a:lnTo>
                    <a:pt x="355601" y="539141"/>
                  </a:lnTo>
                  <a:lnTo>
                    <a:pt x="354648" y="525480"/>
                  </a:lnTo>
                  <a:lnTo>
                    <a:pt x="354331" y="511819"/>
                  </a:lnTo>
                  <a:lnTo>
                    <a:pt x="354013" y="498475"/>
                  </a:lnTo>
                  <a:lnTo>
                    <a:pt x="354331" y="485449"/>
                  </a:lnTo>
                  <a:lnTo>
                    <a:pt x="354648" y="472741"/>
                  </a:lnTo>
                  <a:lnTo>
                    <a:pt x="355601" y="460033"/>
                  </a:lnTo>
                  <a:lnTo>
                    <a:pt x="356871" y="447643"/>
                  </a:lnTo>
                  <a:lnTo>
                    <a:pt x="358141" y="434935"/>
                  </a:lnTo>
                  <a:lnTo>
                    <a:pt x="360046" y="422544"/>
                  </a:lnTo>
                  <a:lnTo>
                    <a:pt x="361951" y="410472"/>
                  </a:lnTo>
                  <a:lnTo>
                    <a:pt x="364173" y="397763"/>
                  </a:lnTo>
                  <a:lnTo>
                    <a:pt x="366713" y="385691"/>
                  </a:lnTo>
                  <a:lnTo>
                    <a:pt x="369888" y="373936"/>
                  </a:lnTo>
                  <a:lnTo>
                    <a:pt x="373063" y="361863"/>
                  </a:lnTo>
                  <a:lnTo>
                    <a:pt x="376556" y="350108"/>
                  </a:lnTo>
                  <a:lnTo>
                    <a:pt x="380683" y="338671"/>
                  </a:lnTo>
                  <a:lnTo>
                    <a:pt x="384493" y="326916"/>
                  </a:lnTo>
                  <a:lnTo>
                    <a:pt x="388621" y="315796"/>
                  </a:lnTo>
                  <a:lnTo>
                    <a:pt x="393383" y="304359"/>
                  </a:lnTo>
                  <a:lnTo>
                    <a:pt x="398146" y="293239"/>
                  </a:lnTo>
                  <a:lnTo>
                    <a:pt x="403543" y="282755"/>
                  </a:lnTo>
                  <a:lnTo>
                    <a:pt x="408623" y="271636"/>
                  </a:lnTo>
                  <a:lnTo>
                    <a:pt x="414656" y="261151"/>
                  </a:lnTo>
                  <a:lnTo>
                    <a:pt x="420371" y="250667"/>
                  </a:lnTo>
                  <a:lnTo>
                    <a:pt x="426721" y="240183"/>
                  </a:lnTo>
                  <a:lnTo>
                    <a:pt x="432753" y="230017"/>
                  </a:lnTo>
                  <a:lnTo>
                    <a:pt x="439421" y="219850"/>
                  </a:lnTo>
                  <a:lnTo>
                    <a:pt x="446088" y="210001"/>
                  </a:lnTo>
                  <a:lnTo>
                    <a:pt x="453391" y="200153"/>
                  </a:lnTo>
                  <a:lnTo>
                    <a:pt x="460693" y="190939"/>
                  </a:lnTo>
                  <a:lnTo>
                    <a:pt x="467996" y="181408"/>
                  </a:lnTo>
                  <a:lnTo>
                    <a:pt x="475933" y="172195"/>
                  </a:lnTo>
                  <a:lnTo>
                    <a:pt x="483871" y="163299"/>
                  </a:lnTo>
                  <a:lnTo>
                    <a:pt x="491808" y="154403"/>
                  </a:lnTo>
                  <a:lnTo>
                    <a:pt x="500381" y="146143"/>
                  </a:lnTo>
                  <a:lnTo>
                    <a:pt x="508953" y="137565"/>
                  </a:lnTo>
                  <a:lnTo>
                    <a:pt x="517526" y="129305"/>
                  </a:lnTo>
                  <a:lnTo>
                    <a:pt x="526416" y="121680"/>
                  </a:lnTo>
                  <a:lnTo>
                    <a:pt x="535623" y="113738"/>
                  </a:lnTo>
                  <a:lnTo>
                    <a:pt x="545148" y="106113"/>
                  </a:lnTo>
                  <a:lnTo>
                    <a:pt x="554673" y="99123"/>
                  </a:lnTo>
                  <a:lnTo>
                    <a:pt x="564516" y="92134"/>
                  </a:lnTo>
                  <a:lnTo>
                    <a:pt x="574041" y="85462"/>
                  </a:lnTo>
                  <a:lnTo>
                    <a:pt x="584201" y="78473"/>
                  </a:lnTo>
                  <a:lnTo>
                    <a:pt x="594361" y="72119"/>
                  </a:lnTo>
                  <a:lnTo>
                    <a:pt x="604838" y="66082"/>
                  </a:lnTo>
                  <a:lnTo>
                    <a:pt x="615316" y="60046"/>
                  </a:lnTo>
                  <a:lnTo>
                    <a:pt x="625793" y="54645"/>
                  </a:lnTo>
                  <a:lnTo>
                    <a:pt x="636906" y="48926"/>
                  </a:lnTo>
                  <a:lnTo>
                    <a:pt x="647701" y="44161"/>
                  </a:lnTo>
                  <a:lnTo>
                    <a:pt x="658813" y="39395"/>
                  </a:lnTo>
                  <a:lnTo>
                    <a:pt x="670243" y="34630"/>
                  </a:lnTo>
                  <a:lnTo>
                    <a:pt x="681356" y="30182"/>
                  </a:lnTo>
                  <a:lnTo>
                    <a:pt x="693103" y="26052"/>
                  </a:lnTo>
                  <a:lnTo>
                    <a:pt x="704533" y="22239"/>
                  </a:lnTo>
                  <a:lnTo>
                    <a:pt x="716281" y="19062"/>
                  </a:lnTo>
                  <a:lnTo>
                    <a:pt x="728346" y="15568"/>
                  </a:lnTo>
                  <a:lnTo>
                    <a:pt x="740093" y="12708"/>
                  </a:lnTo>
                  <a:lnTo>
                    <a:pt x="752158" y="10167"/>
                  </a:lnTo>
                  <a:lnTo>
                    <a:pt x="764541" y="7625"/>
                  </a:lnTo>
                  <a:lnTo>
                    <a:pt x="776606" y="5719"/>
                  </a:lnTo>
                  <a:lnTo>
                    <a:pt x="788988" y="3813"/>
                  </a:lnTo>
                  <a:lnTo>
                    <a:pt x="801688" y="2542"/>
                  </a:lnTo>
                  <a:lnTo>
                    <a:pt x="814071" y="1271"/>
                  </a:lnTo>
                  <a:lnTo>
                    <a:pt x="826771" y="636"/>
                  </a:lnTo>
                  <a:lnTo>
                    <a:pt x="839471" y="0"/>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cs typeface="B Nazanin" panose="00000700000000000000" pitchFamily="2" charset="-78"/>
                <a:sym typeface="Arial"/>
              </a:endParaRPr>
            </a:p>
          </p:txBody>
        </p:sp>
      </p:grpSp>
      <p:grpSp>
        <p:nvGrpSpPr>
          <p:cNvPr id="587" name="Google Shape;587;p26"/>
          <p:cNvGrpSpPr/>
          <p:nvPr/>
        </p:nvGrpSpPr>
        <p:grpSpPr>
          <a:xfrm>
            <a:off x="5323551" y="3005150"/>
            <a:ext cx="457582" cy="458524"/>
            <a:chOff x="7099916" y="4007017"/>
            <a:chExt cx="610268" cy="611524"/>
          </a:xfrm>
        </p:grpSpPr>
        <p:sp>
          <p:nvSpPr>
            <p:cNvPr id="588" name="Google Shape;588;p26"/>
            <p:cNvSpPr/>
            <p:nvPr/>
          </p:nvSpPr>
          <p:spPr>
            <a:xfrm>
              <a:off x="7099916" y="4007017"/>
              <a:ext cx="610268" cy="611524"/>
            </a:xfrm>
            <a:custGeom>
              <a:avLst/>
              <a:gdLst/>
              <a:ahLst/>
              <a:cxnLst/>
              <a:rect l="l" t="t" r="r" b="b"/>
              <a:pathLst>
                <a:path w="772416" h="772416" extrusionOk="0">
                  <a:moveTo>
                    <a:pt x="413081" y="961"/>
                  </a:moveTo>
                  <a:cubicBezTo>
                    <a:pt x="536732" y="9700"/>
                    <a:pt x="653974" y="77705"/>
                    <a:pt x="720618" y="193136"/>
                  </a:cubicBezTo>
                  <a:cubicBezTo>
                    <a:pt x="827249" y="377825"/>
                    <a:pt x="763969" y="613988"/>
                    <a:pt x="579280" y="720618"/>
                  </a:cubicBezTo>
                  <a:cubicBezTo>
                    <a:pt x="394590" y="827249"/>
                    <a:pt x="158428" y="763969"/>
                    <a:pt x="51797" y="579280"/>
                  </a:cubicBezTo>
                  <a:cubicBezTo>
                    <a:pt x="-54833" y="394590"/>
                    <a:pt x="8446" y="158428"/>
                    <a:pt x="193136" y="51797"/>
                  </a:cubicBezTo>
                  <a:cubicBezTo>
                    <a:pt x="262394" y="11811"/>
                    <a:pt x="338891" y="-4282"/>
                    <a:pt x="413081" y="961"/>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cs typeface="B Nazanin" panose="00000700000000000000" pitchFamily="2" charset="-78"/>
                <a:sym typeface="Arial"/>
              </a:endParaRPr>
            </a:p>
          </p:txBody>
        </p:sp>
        <p:sp>
          <p:nvSpPr>
            <p:cNvPr id="589" name="Google Shape;589;p26"/>
            <p:cNvSpPr/>
            <p:nvPr/>
          </p:nvSpPr>
          <p:spPr>
            <a:xfrm>
              <a:off x="7333475" y="4177792"/>
              <a:ext cx="144405" cy="269974"/>
            </a:xfrm>
            <a:custGeom>
              <a:avLst/>
              <a:gdLst/>
              <a:ahLst/>
              <a:cxnLst/>
              <a:rect l="l" t="t" r="r" b="b"/>
              <a:pathLst>
                <a:path w="2938" h="5511" extrusionOk="0">
                  <a:moveTo>
                    <a:pt x="2479" y="0"/>
                  </a:moveTo>
                  <a:lnTo>
                    <a:pt x="458" y="0"/>
                  </a:lnTo>
                  <a:lnTo>
                    <a:pt x="435" y="1"/>
                  </a:lnTo>
                  <a:lnTo>
                    <a:pt x="412" y="3"/>
                  </a:lnTo>
                  <a:lnTo>
                    <a:pt x="389" y="7"/>
                  </a:lnTo>
                  <a:lnTo>
                    <a:pt x="366" y="11"/>
                  </a:lnTo>
                  <a:lnTo>
                    <a:pt x="345" y="16"/>
                  </a:lnTo>
                  <a:lnTo>
                    <a:pt x="322" y="22"/>
                  </a:lnTo>
                  <a:lnTo>
                    <a:pt x="301" y="29"/>
                  </a:lnTo>
                  <a:lnTo>
                    <a:pt x="281" y="37"/>
                  </a:lnTo>
                  <a:lnTo>
                    <a:pt x="260" y="46"/>
                  </a:lnTo>
                  <a:lnTo>
                    <a:pt x="240" y="56"/>
                  </a:lnTo>
                  <a:lnTo>
                    <a:pt x="221" y="67"/>
                  </a:lnTo>
                  <a:lnTo>
                    <a:pt x="203" y="80"/>
                  </a:lnTo>
                  <a:lnTo>
                    <a:pt x="184" y="93"/>
                  </a:lnTo>
                  <a:lnTo>
                    <a:pt x="167" y="106"/>
                  </a:lnTo>
                  <a:lnTo>
                    <a:pt x="150" y="120"/>
                  </a:lnTo>
                  <a:lnTo>
                    <a:pt x="135" y="135"/>
                  </a:lnTo>
                  <a:lnTo>
                    <a:pt x="119" y="152"/>
                  </a:lnTo>
                  <a:lnTo>
                    <a:pt x="104" y="169"/>
                  </a:lnTo>
                  <a:lnTo>
                    <a:pt x="91" y="186"/>
                  </a:lnTo>
                  <a:lnTo>
                    <a:pt x="78" y="203"/>
                  </a:lnTo>
                  <a:lnTo>
                    <a:pt x="66" y="223"/>
                  </a:lnTo>
                  <a:lnTo>
                    <a:pt x="55" y="242"/>
                  </a:lnTo>
                  <a:lnTo>
                    <a:pt x="45" y="261"/>
                  </a:lnTo>
                  <a:lnTo>
                    <a:pt x="35" y="281"/>
                  </a:lnTo>
                  <a:lnTo>
                    <a:pt x="27" y="303"/>
                  </a:lnTo>
                  <a:lnTo>
                    <a:pt x="20" y="324"/>
                  </a:lnTo>
                  <a:lnTo>
                    <a:pt x="14" y="345"/>
                  </a:lnTo>
                  <a:lnTo>
                    <a:pt x="9" y="368"/>
                  </a:lnTo>
                  <a:lnTo>
                    <a:pt x="5" y="390"/>
                  </a:lnTo>
                  <a:lnTo>
                    <a:pt x="2" y="413"/>
                  </a:lnTo>
                  <a:lnTo>
                    <a:pt x="0" y="437"/>
                  </a:lnTo>
                  <a:lnTo>
                    <a:pt x="0" y="460"/>
                  </a:lnTo>
                  <a:lnTo>
                    <a:pt x="0" y="5052"/>
                  </a:lnTo>
                  <a:lnTo>
                    <a:pt x="0" y="5076"/>
                  </a:lnTo>
                  <a:lnTo>
                    <a:pt x="2" y="5099"/>
                  </a:lnTo>
                  <a:lnTo>
                    <a:pt x="5" y="5122"/>
                  </a:lnTo>
                  <a:lnTo>
                    <a:pt x="9" y="5144"/>
                  </a:lnTo>
                  <a:lnTo>
                    <a:pt x="14" y="5167"/>
                  </a:lnTo>
                  <a:lnTo>
                    <a:pt x="20" y="5189"/>
                  </a:lnTo>
                  <a:lnTo>
                    <a:pt x="27" y="5210"/>
                  </a:lnTo>
                  <a:lnTo>
                    <a:pt x="35" y="5230"/>
                  </a:lnTo>
                  <a:lnTo>
                    <a:pt x="45" y="5251"/>
                  </a:lnTo>
                  <a:lnTo>
                    <a:pt x="55" y="5271"/>
                  </a:lnTo>
                  <a:lnTo>
                    <a:pt x="66" y="5290"/>
                  </a:lnTo>
                  <a:lnTo>
                    <a:pt x="78" y="5309"/>
                  </a:lnTo>
                  <a:lnTo>
                    <a:pt x="91" y="5327"/>
                  </a:lnTo>
                  <a:lnTo>
                    <a:pt x="104" y="5344"/>
                  </a:lnTo>
                  <a:lnTo>
                    <a:pt x="119" y="5360"/>
                  </a:lnTo>
                  <a:lnTo>
                    <a:pt x="135" y="5377"/>
                  </a:lnTo>
                  <a:lnTo>
                    <a:pt x="150" y="5392"/>
                  </a:lnTo>
                  <a:lnTo>
                    <a:pt x="167" y="5406"/>
                  </a:lnTo>
                  <a:lnTo>
                    <a:pt x="184" y="5420"/>
                  </a:lnTo>
                  <a:lnTo>
                    <a:pt x="203" y="5433"/>
                  </a:lnTo>
                  <a:lnTo>
                    <a:pt x="221" y="5445"/>
                  </a:lnTo>
                  <a:lnTo>
                    <a:pt x="240" y="5456"/>
                  </a:lnTo>
                  <a:lnTo>
                    <a:pt x="260" y="5466"/>
                  </a:lnTo>
                  <a:lnTo>
                    <a:pt x="281" y="5475"/>
                  </a:lnTo>
                  <a:lnTo>
                    <a:pt x="301" y="5484"/>
                  </a:lnTo>
                  <a:lnTo>
                    <a:pt x="322" y="5491"/>
                  </a:lnTo>
                  <a:lnTo>
                    <a:pt x="345" y="5497"/>
                  </a:lnTo>
                  <a:lnTo>
                    <a:pt x="366" y="5502"/>
                  </a:lnTo>
                  <a:lnTo>
                    <a:pt x="389" y="5506"/>
                  </a:lnTo>
                  <a:lnTo>
                    <a:pt x="412" y="5509"/>
                  </a:lnTo>
                  <a:lnTo>
                    <a:pt x="435" y="5511"/>
                  </a:lnTo>
                  <a:lnTo>
                    <a:pt x="458" y="5511"/>
                  </a:lnTo>
                  <a:lnTo>
                    <a:pt x="2479" y="5511"/>
                  </a:lnTo>
                  <a:lnTo>
                    <a:pt x="2502" y="5511"/>
                  </a:lnTo>
                  <a:lnTo>
                    <a:pt x="2525" y="5509"/>
                  </a:lnTo>
                  <a:lnTo>
                    <a:pt x="2549" y="5506"/>
                  </a:lnTo>
                  <a:lnTo>
                    <a:pt x="2571" y="5502"/>
                  </a:lnTo>
                  <a:lnTo>
                    <a:pt x="2593" y="5497"/>
                  </a:lnTo>
                  <a:lnTo>
                    <a:pt x="2615" y="5491"/>
                  </a:lnTo>
                  <a:lnTo>
                    <a:pt x="2636" y="5484"/>
                  </a:lnTo>
                  <a:lnTo>
                    <a:pt x="2657" y="5475"/>
                  </a:lnTo>
                  <a:lnTo>
                    <a:pt x="2677" y="5466"/>
                  </a:lnTo>
                  <a:lnTo>
                    <a:pt x="2698" y="5456"/>
                  </a:lnTo>
                  <a:lnTo>
                    <a:pt x="2716" y="5445"/>
                  </a:lnTo>
                  <a:lnTo>
                    <a:pt x="2735" y="5433"/>
                  </a:lnTo>
                  <a:lnTo>
                    <a:pt x="2754" y="5420"/>
                  </a:lnTo>
                  <a:lnTo>
                    <a:pt x="2771" y="5406"/>
                  </a:lnTo>
                  <a:lnTo>
                    <a:pt x="2787" y="5392"/>
                  </a:lnTo>
                  <a:lnTo>
                    <a:pt x="2803" y="5377"/>
                  </a:lnTo>
                  <a:lnTo>
                    <a:pt x="2818" y="5360"/>
                  </a:lnTo>
                  <a:lnTo>
                    <a:pt x="2833" y="5344"/>
                  </a:lnTo>
                  <a:lnTo>
                    <a:pt x="2847" y="5327"/>
                  </a:lnTo>
                  <a:lnTo>
                    <a:pt x="2859" y="5309"/>
                  </a:lnTo>
                  <a:lnTo>
                    <a:pt x="2871" y="5290"/>
                  </a:lnTo>
                  <a:lnTo>
                    <a:pt x="2882" y="5271"/>
                  </a:lnTo>
                  <a:lnTo>
                    <a:pt x="2892" y="5251"/>
                  </a:lnTo>
                  <a:lnTo>
                    <a:pt x="2902" y="5230"/>
                  </a:lnTo>
                  <a:lnTo>
                    <a:pt x="2910" y="5210"/>
                  </a:lnTo>
                  <a:lnTo>
                    <a:pt x="2918" y="5189"/>
                  </a:lnTo>
                  <a:lnTo>
                    <a:pt x="2924" y="5167"/>
                  </a:lnTo>
                  <a:lnTo>
                    <a:pt x="2929" y="5144"/>
                  </a:lnTo>
                  <a:lnTo>
                    <a:pt x="2933" y="5122"/>
                  </a:lnTo>
                  <a:lnTo>
                    <a:pt x="2936" y="5099"/>
                  </a:lnTo>
                  <a:lnTo>
                    <a:pt x="2937" y="5076"/>
                  </a:lnTo>
                  <a:lnTo>
                    <a:pt x="2938" y="5052"/>
                  </a:lnTo>
                  <a:lnTo>
                    <a:pt x="2938" y="460"/>
                  </a:lnTo>
                  <a:lnTo>
                    <a:pt x="2937" y="437"/>
                  </a:lnTo>
                  <a:lnTo>
                    <a:pt x="2936" y="413"/>
                  </a:lnTo>
                  <a:lnTo>
                    <a:pt x="2933" y="390"/>
                  </a:lnTo>
                  <a:lnTo>
                    <a:pt x="2929" y="368"/>
                  </a:lnTo>
                  <a:lnTo>
                    <a:pt x="2924" y="345"/>
                  </a:lnTo>
                  <a:lnTo>
                    <a:pt x="2918" y="324"/>
                  </a:lnTo>
                  <a:lnTo>
                    <a:pt x="2910" y="303"/>
                  </a:lnTo>
                  <a:lnTo>
                    <a:pt x="2902" y="281"/>
                  </a:lnTo>
                  <a:lnTo>
                    <a:pt x="2892" y="261"/>
                  </a:lnTo>
                  <a:lnTo>
                    <a:pt x="2882" y="242"/>
                  </a:lnTo>
                  <a:lnTo>
                    <a:pt x="2871" y="223"/>
                  </a:lnTo>
                  <a:lnTo>
                    <a:pt x="2859" y="203"/>
                  </a:lnTo>
                  <a:lnTo>
                    <a:pt x="2847" y="186"/>
                  </a:lnTo>
                  <a:lnTo>
                    <a:pt x="2833" y="169"/>
                  </a:lnTo>
                  <a:lnTo>
                    <a:pt x="2818" y="152"/>
                  </a:lnTo>
                  <a:lnTo>
                    <a:pt x="2803" y="135"/>
                  </a:lnTo>
                  <a:lnTo>
                    <a:pt x="2787" y="120"/>
                  </a:lnTo>
                  <a:lnTo>
                    <a:pt x="2771" y="106"/>
                  </a:lnTo>
                  <a:lnTo>
                    <a:pt x="2754" y="93"/>
                  </a:lnTo>
                  <a:lnTo>
                    <a:pt x="2735" y="80"/>
                  </a:lnTo>
                  <a:lnTo>
                    <a:pt x="2716" y="67"/>
                  </a:lnTo>
                  <a:lnTo>
                    <a:pt x="2698" y="56"/>
                  </a:lnTo>
                  <a:lnTo>
                    <a:pt x="2677" y="46"/>
                  </a:lnTo>
                  <a:lnTo>
                    <a:pt x="2657" y="37"/>
                  </a:lnTo>
                  <a:lnTo>
                    <a:pt x="2636" y="29"/>
                  </a:lnTo>
                  <a:lnTo>
                    <a:pt x="2615" y="22"/>
                  </a:lnTo>
                  <a:lnTo>
                    <a:pt x="2593" y="16"/>
                  </a:lnTo>
                  <a:lnTo>
                    <a:pt x="2571" y="11"/>
                  </a:lnTo>
                  <a:lnTo>
                    <a:pt x="2549" y="7"/>
                  </a:lnTo>
                  <a:lnTo>
                    <a:pt x="2525" y="3"/>
                  </a:lnTo>
                  <a:lnTo>
                    <a:pt x="2502" y="1"/>
                  </a:lnTo>
                  <a:lnTo>
                    <a:pt x="2479" y="0"/>
                  </a:lnTo>
                  <a:close/>
                  <a:moveTo>
                    <a:pt x="1194" y="369"/>
                  </a:moveTo>
                  <a:lnTo>
                    <a:pt x="1744" y="369"/>
                  </a:lnTo>
                  <a:lnTo>
                    <a:pt x="1753" y="369"/>
                  </a:lnTo>
                  <a:lnTo>
                    <a:pt x="1763" y="370"/>
                  </a:lnTo>
                  <a:lnTo>
                    <a:pt x="1772" y="373"/>
                  </a:lnTo>
                  <a:lnTo>
                    <a:pt x="1780" y="376"/>
                  </a:lnTo>
                  <a:lnTo>
                    <a:pt x="1788" y="379"/>
                  </a:lnTo>
                  <a:lnTo>
                    <a:pt x="1796" y="384"/>
                  </a:lnTo>
                  <a:lnTo>
                    <a:pt x="1803" y="389"/>
                  </a:lnTo>
                  <a:lnTo>
                    <a:pt x="1809" y="395"/>
                  </a:lnTo>
                  <a:lnTo>
                    <a:pt x="1815" y="401"/>
                  </a:lnTo>
                  <a:lnTo>
                    <a:pt x="1820" y="408"/>
                  </a:lnTo>
                  <a:lnTo>
                    <a:pt x="1825" y="416"/>
                  </a:lnTo>
                  <a:lnTo>
                    <a:pt x="1828" y="424"/>
                  </a:lnTo>
                  <a:lnTo>
                    <a:pt x="1833" y="433"/>
                  </a:lnTo>
                  <a:lnTo>
                    <a:pt x="1835" y="442"/>
                  </a:lnTo>
                  <a:lnTo>
                    <a:pt x="1836" y="451"/>
                  </a:lnTo>
                  <a:lnTo>
                    <a:pt x="1837" y="460"/>
                  </a:lnTo>
                  <a:lnTo>
                    <a:pt x="1836" y="469"/>
                  </a:lnTo>
                  <a:lnTo>
                    <a:pt x="1835" y="478"/>
                  </a:lnTo>
                  <a:lnTo>
                    <a:pt x="1833" y="487"/>
                  </a:lnTo>
                  <a:lnTo>
                    <a:pt x="1828" y="495"/>
                  </a:lnTo>
                  <a:lnTo>
                    <a:pt x="1825" y="504"/>
                  </a:lnTo>
                  <a:lnTo>
                    <a:pt x="1820" y="512"/>
                  </a:lnTo>
                  <a:lnTo>
                    <a:pt x="1815" y="519"/>
                  </a:lnTo>
                  <a:lnTo>
                    <a:pt x="1809" y="525"/>
                  </a:lnTo>
                  <a:lnTo>
                    <a:pt x="1803" y="531"/>
                  </a:lnTo>
                  <a:lnTo>
                    <a:pt x="1796" y="536"/>
                  </a:lnTo>
                  <a:lnTo>
                    <a:pt x="1788" y="541"/>
                  </a:lnTo>
                  <a:lnTo>
                    <a:pt x="1780" y="545"/>
                  </a:lnTo>
                  <a:lnTo>
                    <a:pt x="1772" y="548"/>
                  </a:lnTo>
                  <a:lnTo>
                    <a:pt x="1763" y="550"/>
                  </a:lnTo>
                  <a:lnTo>
                    <a:pt x="1753" y="551"/>
                  </a:lnTo>
                  <a:lnTo>
                    <a:pt x="1744" y="552"/>
                  </a:lnTo>
                  <a:lnTo>
                    <a:pt x="1194" y="552"/>
                  </a:lnTo>
                  <a:lnTo>
                    <a:pt x="1184" y="551"/>
                  </a:lnTo>
                  <a:lnTo>
                    <a:pt x="1175" y="550"/>
                  </a:lnTo>
                  <a:lnTo>
                    <a:pt x="1166" y="548"/>
                  </a:lnTo>
                  <a:lnTo>
                    <a:pt x="1158" y="545"/>
                  </a:lnTo>
                  <a:lnTo>
                    <a:pt x="1150" y="541"/>
                  </a:lnTo>
                  <a:lnTo>
                    <a:pt x="1142" y="536"/>
                  </a:lnTo>
                  <a:lnTo>
                    <a:pt x="1135" y="531"/>
                  </a:lnTo>
                  <a:lnTo>
                    <a:pt x="1129" y="525"/>
                  </a:lnTo>
                  <a:lnTo>
                    <a:pt x="1123" y="519"/>
                  </a:lnTo>
                  <a:lnTo>
                    <a:pt x="1117" y="512"/>
                  </a:lnTo>
                  <a:lnTo>
                    <a:pt x="1112" y="504"/>
                  </a:lnTo>
                  <a:lnTo>
                    <a:pt x="1108" y="495"/>
                  </a:lnTo>
                  <a:lnTo>
                    <a:pt x="1105" y="487"/>
                  </a:lnTo>
                  <a:lnTo>
                    <a:pt x="1103" y="478"/>
                  </a:lnTo>
                  <a:lnTo>
                    <a:pt x="1102" y="469"/>
                  </a:lnTo>
                  <a:lnTo>
                    <a:pt x="1101" y="460"/>
                  </a:lnTo>
                  <a:lnTo>
                    <a:pt x="1102" y="451"/>
                  </a:lnTo>
                  <a:lnTo>
                    <a:pt x="1103" y="442"/>
                  </a:lnTo>
                  <a:lnTo>
                    <a:pt x="1105" y="433"/>
                  </a:lnTo>
                  <a:lnTo>
                    <a:pt x="1108" y="424"/>
                  </a:lnTo>
                  <a:lnTo>
                    <a:pt x="1112" y="416"/>
                  </a:lnTo>
                  <a:lnTo>
                    <a:pt x="1117" y="408"/>
                  </a:lnTo>
                  <a:lnTo>
                    <a:pt x="1123" y="401"/>
                  </a:lnTo>
                  <a:lnTo>
                    <a:pt x="1129" y="395"/>
                  </a:lnTo>
                  <a:lnTo>
                    <a:pt x="1135" y="389"/>
                  </a:lnTo>
                  <a:lnTo>
                    <a:pt x="1142" y="384"/>
                  </a:lnTo>
                  <a:lnTo>
                    <a:pt x="1150" y="379"/>
                  </a:lnTo>
                  <a:lnTo>
                    <a:pt x="1158" y="376"/>
                  </a:lnTo>
                  <a:lnTo>
                    <a:pt x="1166" y="373"/>
                  </a:lnTo>
                  <a:lnTo>
                    <a:pt x="1175" y="370"/>
                  </a:lnTo>
                  <a:lnTo>
                    <a:pt x="1184" y="369"/>
                  </a:lnTo>
                  <a:lnTo>
                    <a:pt x="1194" y="369"/>
                  </a:lnTo>
                  <a:close/>
                  <a:moveTo>
                    <a:pt x="1468" y="5328"/>
                  </a:moveTo>
                  <a:lnTo>
                    <a:pt x="1468" y="5328"/>
                  </a:lnTo>
                  <a:lnTo>
                    <a:pt x="1454" y="5328"/>
                  </a:lnTo>
                  <a:lnTo>
                    <a:pt x="1441" y="5327"/>
                  </a:lnTo>
                  <a:lnTo>
                    <a:pt x="1427" y="5325"/>
                  </a:lnTo>
                  <a:lnTo>
                    <a:pt x="1414" y="5322"/>
                  </a:lnTo>
                  <a:lnTo>
                    <a:pt x="1399" y="5319"/>
                  </a:lnTo>
                  <a:lnTo>
                    <a:pt x="1387" y="5316"/>
                  </a:lnTo>
                  <a:lnTo>
                    <a:pt x="1374" y="5312"/>
                  </a:lnTo>
                  <a:lnTo>
                    <a:pt x="1362" y="5307"/>
                  </a:lnTo>
                  <a:lnTo>
                    <a:pt x="1350" y="5300"/>
                  </a:lnTo>
                  <a:lnTo>
                    <a:pt x="1338" y="5294"/>
                  </a:lnTo>
                  <a:lnTo>
                    <a:pt x="1325" y="5288"/>
                  </a:lnTo>
                  <a:lnTo>
                    <a:pt x="1314" y="5281"/>
                  </a:lnTo>
                  <a:lnTo>
                    <a:pt x="1304" y="5273"/>
                  </a:lnTo>
                  <a:lnTo>
                    <a:pt x="1294" y="5265"/>
                  </a:lnTo>
                  <a:lnTo>
                    <a:pt x="1284" y="5257"/>
                  </a:lnTo>
                  <a:lnTo>
                    <a:pt x="1274" y="5248"/>
                  </a:lnTo>
                  <a:lnTo>
                    <a:pt x="1265" y="5238"/>
                  </a:lnTo>
                  <a:lnTo>
                    <a:pt x="1256" y="5227"/>
                  </a:lnTo>
                  <a:lnTo>
                    <a:pt x="1248" y="5217"/>
                  </a:lnTo>
                  <a:lnTo>
                    <a:pt x="1240" y="5206"/>
                  </a:lnTo>
                  <a:lnTo>
                    <a:pt x="1233" y="5195"/>
                  </a:lnTo>
                  <a:lnTo>
                    <a:pt x="1227" y="5184"/>
                  </a:lnTo>
                  <a:lnTo>
                    <a:pt x="1221" y="5172"/>
                  </a:lnTo>
                  <a:lnTo>
                    <a:pt x="1215" y="5159"/>
                  </a:lnTo>
                  <a:lnTo>
                    <a:pt x="1210" y="5147"/>
                  </a:lnTo>
                  <a:lnTo>
                    <a:pt x="1206" y="5134"/>
                  </a:lnTo>
                  <a:lnTo>
                    <a:pt x="1202" y="5121"/>
                  </a:lnTo>
                  <a:lnTo>
                    <a:pt x="1199" y="5108"/>
                  </a:lnTo>
                  <a:lnTo>
                    <a:pt x="1197" y="5095"/>
                  </a:lnTo>
                  <a:lnTo>
                    <a:pt x="1195" y="5080"/>
                  </a:lnTo>
                  <a:lnTo>
                    <a:pt x="1194" y="5066"/>
                  </a:lnTo>
                  <a:lnTo>
                    <a:pt x="1194" y="5052"/>
                  </a:lnTo>
                  <a:lnTo>
                    <a:pt x="1194" y="5038"/>
                  </a:lnTo>
                  <a:lnTo>
                    <a:pt x="1195" y="5025"/>
                  </a:lnTo>
                  <a:lnTo>
                    <a:pt x="1197" y="5010"/>
                  </a:lnTo>
                  <a:lnTo>
                    <a:pt x="1199" y="4997"/>
                  </a:lnTo>
                  <a:lnTo>
                    <a:pt x="1202" y="4983"/>
                  </a:lnTo>
                  <a:lnTo>
                    <a:pt x="1206" y="4970"/>
                  </a:lnTo>
                  <a:lnTo>
                    <a:pt x="1210" y="4958"/>
                  </a:lnTo>
                  <a:lnTo>
                    <a:pt x="1215" y="4945"/>
                  </a:lnTo>
                  <a:lnTo>
                    <a:pt x="1221" y="4932"/>
                  </a:lnTo>
                  <a:lnTo>
                    <a:pt x="1227" y="4921"/>
                  </a:lnTo>
                  <a:lnTo>
                    <a:pt x="1233" y="4909"/>
                  </a:lnTo>
                  <a:lnTo>
                    <a:pt x="1240" y="4898"/>
                  </a:lnTo>
                  <a:lnTo>
                    <a:pt x="1248" y="4888"/>
                  </a:lnTo>
                  <a:lnTo>
                    <a:pt x="1256" y="4876"/>
                  </a:lnTo>
                  <a:lnTo>
                    <a:pt x="1265" y="4867"/>
                  </a:lnTo>
                  <a:lnTo>
                    <a:pt x="1274" y="4857"/>
                  </a:lnTo>
                  <a:lnTo>
                    <a:pt x="1284" y="4848"/>
                  </a:lnTo>
                  <a:lnTo>
                    <a:pt x="1294" y="4840"/>
                  </a:lnTo>
                  <a:lnTo>
                    <a:pt x="1304" y="4832"/>
                  </a:lnTo>
                  <a:lnTo>
                    <a:pt x="1314" y="4824"/>
                  </a:lnTo>
                  <a:lnTo>
                    <a:pt x="1325" y="4817"/>
                  </a:lnTo>
                  <a:lnTo>
                    <a:pt x="1338" y="4810"/>
                  </a:lnTo>
                  <a:lnTo>
                    <a:pt x="1350" y="4803"/>
                  </a:lnTo>
                  <a:lnTo>
                    <a:pt x="1362" y="4798"/>
                  </a:lnTo>
                  <a:lnTo>
                    <a:pt x="1374" y="4793"/>
                  </a:lnTo>
                  <a:lnTo>
                    <a:pt x="1387" y="4789"/>
                  </a:lnTo>
                  <a:lnTo>
                    <a:pt x="1399" y="4785"/>
                  </a:lnTo>
                  <a:lnTo>
                    <a:pt x="1414" y="4782"/>
                  </a:lnTo>
                  <a:lnTo>
                    <a:pt x="1427" y="4780"/>
                  </a:lnTo>
                  <a:lnTo>
                    <a:pt x="1441" y="4778"/>
                  </a:lnTo>
                  <a:lnTo>
                    <a:pt x="1454" y="4777"/>
                  </a:lnTo>
                  <a:lnTo>
                    <a:pt x="1468" y="4777"/>
                  </a:lnTo>
                  <a:lnTo>
                    <a:pt x="1483" y="4777"/>
                  </a:lnTo>
                  <a:lnTo>
                    <a:pt x="1497" y="4778"/>
                  </a:lnTo>
                  <a:lnTo>
                    <a:pt x="1511" y="4780"/>
                  </a:lnTo>
                  <a:lnTo>
                    <a:pt x="1524" y="4782"/>
                  </a:lnTo>
                  <a:lnTo>
                    <a:pt x="1537" y="4785"/>
                  </a:lnTo>
                  <a:lnTo>
                    <a:pt x="1551" y="4789"/>
                  </a:lnTo>
                  <a:lnTo>
                    <a:pt x="1564" y="4793"/>
                  </a:lnTo>
                  <a:lnTo>
                    <a:pt x="1576" y="4798"/>
                  </a:lnTo>
                  <a:lnTo>
                    <a:pt x="1588" y="4803"/>
                  </a:lnTo>
                  <a:lnTo>
                    <a:pt x="1600" y="4810"/>
                  </a:lnTo>
                  <a:lnTo>
                    <a:pt x="1611" y="4817"/>
                  </a:lnTo>
                  <a:lnTo>
                    <a:pt x="1623" y="4824"/>
                  </a:lnTo>
                  <a:lnTo>
                    <a:pt x="1634" y="4832"/>
                  </a:lnTo>
                  <a:lnTo>
                    <a:pt x="1644" y="4840"/>
                  </a:lnTo>
                  <a:lnTo>
                    <a:pt x="1654" y="4848"/>
                  </a:lnTo>
                  <a:lnTo>
                    <a:pt x="1664" y="4857"/>
                  </a:lnTo>
                  <a:lnTo>
                    <a:pt x="1673" y="4867"/>
                  </a:lnTo>
                  <a:lnTo>
                    <a:pt x="1681" y="4876"/>
                  </a:lnTo>
                  <a:lnTo>
                    <a:pt x="1690" y="4888"/>
                  </a:lnTo>
                  <a:lnTo>
                    <a:pt x="1698" y="4898"/>
                  </a:lnTo>
                  <a:lnTo>
                    <a:pt x="1705" y="4909"/>
                  </a:lnTo>
                  <a:lnTo>
                    <a:pt x="1711" y="4921"/>
                  </a:lnTo>
                  <a:lnTo>
                    <a:pt x="1717" y="4932"/>
                  </a:lnTo>
                  <a:lnTo>
                    <a:pt x="1723" y="4945"/>
                  </a:lnTo>
                  <a:lnTo>
                    <a:pt x="1728" y="4958"/>
                  </a:lnTo>
                  <a:lnTo>
                    <a:pt x="1732" y="4970"/>
                  </a:lnTo>
                  <a:lnTo>
                    <a:pt x="1736" y="4983"/>
                  </a:lnTo>
                  <a:lnTo>
                    <a:pt x="1739" y="4997"/>
                  </a:lnTo>
                  <a:lnTo>
                    <a:pt x="1741" y="5010"/>
                  </a:lnTo>
                  <a:lnTo>
                    <a:pt x="1743" y="5025"/>
                  </a:lnTo>
                  <a:lnTo>
                    <a:pt x="1744" y="5038"/>
                  </a:lnTo>
                  <a:lnTo>
                    <a:pt x="1744" y="5052"/>
                  </a:lnTo>
                  <a:lnTo>
                    <a:pt x="1744" y="5066"/>
                  </a:lnTo>
                  <a:lnTo>
                    <a:pt x="1743" y="5080"/>
                  </a:lnTo>
                  <a:lnTo>
                    <a:pt x="1741" y="5095"/>
                  </a:lnTo>
                  <a:lnTo>
                    <a:pt x="1739" y="5108"/>
                  </a:lnTo>
                  <a:lnTo>
                    <a:pt x="1736" y="5121"/>
                  </a:lnTo>
                  <a:lnTo>
                    <a:pt x="1732" y="5134"/>
                  </a:lnTo>
                  <a:lnTo>
                    <a:pt x="1728" y="5147"/>
                  </a:lnTo>
                  <a:lnTo>
                    <a:pt x="1723" y="5159"/>
                  </a:lnTo>
                  <a:lnTo>
                    <a:pt x="1717" y="5172"/>
                  </a:lnTo>
                  <a:lnTo>
                    <a:pt x="1711" y="5184"/>
                  </a:lnTo>
                  <a:lnTo>
                    <a:pt x="1705" y="5195"/>
                  </a:lnTo>
                  <a:lnTo>
                    <a:pt x="1698" y="5206"/>
                  </a:lnTo>
                  <a:lnTo>
                    <a:pt x="1690" y="5217"/>
                  </a:lnTo>
                  <a:lnTo>
                    <a:pt x="1681" y="5227"/>
                  </a:lnTo>
                  <a:lnTo>
                    <a:pt x="1673" y="5238"/>
                  </a:lnTo>
                  <a:lnTo>
                    <a:pt x="1664" y="5248"/>
                  </a:lnTo>
                  <a:lnTo>
                    <a:pt x="1654" y="5257"/>
                  </a:lnTo>
                  <a:lnTo>
                    <a:pt x="1644" y="5265"/>
                  </a:lnTo>
                  <a:lnTo>
                    <a:pt x="1634" y="5273"/>
                  </a:lnTo>
                  <a:lnTo>
                    <a:pt x="1623" y="5281"/>
                  </a:lnTo>
                  <a:lnTo>
                    <a:pt x="1611" y="5288"/>
                  </a:lnTo>
                  <a:lnTo>
                    <a:pt x="1600" y="5294"/>
                  </a:lnTo>
                  <a:lnTo>
                    <a:pt x="1588" y="5300"/>
                  </a:lnTo>
                  <a:lnTo>
                    <a:pt x="1576" y="5307"/>
                  </a:lnTo>
                  <a:lnTo>
                    <a:pt x="1564" y="5312"/>
                  </a:lnTo>
                  <a:lnTo>
                    <a:pt x="1551" y="5316"/>
                  </a:lnTo>
                  <a:lnTo>
                    <a:pt x="1537" y="5319"/>
                  </a:lnTo>
                  <a:lnTo>
                    <a:pt x="1524" y="5322"/>
                  </a:lnTo>
                  <a:lnTo>
                    <a:pt x="1511" y="5325"/>
                  </a:lnTo>
                  <a:lnTo>
                    <a:pt x="1497" y="5327"/>
                  </a:lnTo>
                  <a:lnTo>
                    <a:pt x="1483" y="5328"/>
                  </a:lnTo>
                  <a:lnTo>
                    <a:pt x="1468" y="5328"/>
                  </a:lnTo>
                  <a:close/>
                  <a:moveTo>
                    <a:pt x="2755" y="4593"/>
                  </a:moveTo>
                  <a:lnTo>
                    <a:pt x="183" y="4593"/>
                  </a:lnTo>
                  <a:lnTo>
                    <a:pt x="183" y="919"/>
                  </a:lnTo>
                  <a:lnTo>
                    <a:pt x="2755" y="919"/>
                  </a:lnTo>
                  <a:lnTo>
                    <a:pt x="2755" y="4593"/>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chemeClr val="dk1"/>
                </a:solidFill>
                <a:cs typeface="B Nazanin" panose="00000700000000000000" pitchFamily="2" charset="-78"/>
                <a:sym typeface="Arial"/>
              </a:endParaRPr>
            </a:p>
          </p:txBody>
        </p:sp>
      </p:grpSp>
      <p:grpSp>
        <p:nvGrpSpPr>
          <p:cNvPr id="590" name="Google Shape;590;p26"/>
          <p:cNvGrpSpPr/>
          <p:nvPr/>
        </p:nvGrpSpPr>
        <p:grpSpPr>
          <a:xfrm>
            <a:off x="3363291" y="3005150"/>
            <a:ext cx="458524" cy="458524"/>
            <a:chOff x="4485555" y="4007017"/>
            <a:chExt cx="611524" cy="611524"/>
          </a:xfrm>
        </p:grpSpPr>
        <p:sp>
          <p:nvSpPr>
            <p:cNvPr id="591" name="Google Shape;591;p26"/>
            <p:cNvSpPr/>
            <p:nvPr/>
          </p:nvSpPr>
          <p:spPr>
            <a:xfrm>
              <a:off x="4485555" y="4007017"/>
              <a:ext cx="611524" cy="611524"/>
            </a:xfrm>
            <a:custGeom>
              <a:avLst/>
              <a:gdLst/>
              <a:ahLst/>
              <a:cxnLst/>
              <a:rect l="l" t="t" r="r" b="b"/>
              <a:pathLst>
                <a:path w="772417" h="772415" extrusionOk="0">
                  <a:moveTo>
                    <a:pt x="413083" y="961"/>
                  </a:moveTo>
                  <a:cubicBezTo>
                    <a:pt x="536733" y="9700"/>
                    <a:pt x="653976" y="77705"/>
                    <a:pt x="720620" y="193136"/>
                  </a:cubicBezTo>
                  <a:cubicBezTo>
                    <a:pt x="827250" y="377825"/>
                    <a:pt x="763971" y="613987"/>
                    <a:pt x="579281" y="720618"/>
                  </a:cubicBezTo>
                  <a:cubicBezTo>
                    <a:pt x="394592" y="827248"/>
                    <a:pt x="158429" y="763969"/>
                    <a:pt x="51799" y="579279"/>
                  </a:cubicBezTo>
                  <a:cubicBezTo>
                    <a:pt x="-54832" y="394590"/>
                    <a:pt x="8448" y="158428"/>
                    <a:pt x="193137" y="51797"/>
                  </a:cubicBezTo>
                  <a:cubicBezTo>
                    <a:pt x="262396" y="11811"/>
                    <a:pt x="338893" y="-4282"/>
                    <a:pt x="413083" y="961"/>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cs typeface="B Nazanin" panose="00000700000000000000" pitchFamily="2" charset="-78"/>
                <a:sym typeface="Arial"/>
              </a:endParaRPr>
            </a:p>
          </p:txBody>
        </p:sp>
        <p:sp>
          <p:nvSpPr>
            <p:cNvPr id="592" name="Google Shape;592;p26"/>
            <p:cNvSpPr/>
            <p:nvPr/>
          </p:nvSpPr>
          <p:spPr>
            <a:xfrm>
              <a:off x="4621171" y="4212952"/>
              <a:ext cx="340293" cy="199655"/>
            </a:xfrm>
            <a:custGeom>
              <a:avLst/>
              <a:gdLst/>
              <a:ahLst/>
              <a:cxnLst/>
              <a:rect l="l" t="t" r="r" b="b"/>
              <a:pathLst>
                <a:path w="6649" h="3908" extrusionOk="0">
                  <a:moveTo>
                    <a:pt x="6649" y="1054"/>
                  </a:moveTo>
                  <a:lnTo>
                    <a:pt x="3324" y="0"/>
                  </a:lnTo>
                  <a:lnTo>
                    <a:pt x="0" y="1054"/>
                  </a:lnTo>
                  <a:lnTo>
                    <a:pt x="1706" y="1594"/>
                  </a:lnTo>
                  <a:lnTo>
                    <a:pt x="1398" y="3223"/>
                  </a:lnTo>
                  <a:lnTo>
                    <a:pt x="3324" y="3908"/>
                  </a:lnTo>
                  <a:lnTo>
                    <a:pt x="5251" y="3223"/>
                  </a:lnTo>
                  <a:lnTo>
                    <a:pt x="4943" y="1594"/>
                  </a:lnTo>
                  <a:lnTo>
                    <a:pt x="6649" y="1054"/>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cs typeface="B Nazanin" panose="00000700000000000000" pitchFamily="2" charset="-78"/>
                <a:sym typeface="Arial"/>
              </a:endParaRPr>
            </a:p>
          </p:txBody>
        </p:sp>
      </p:grpSp>
      <p:grpSp>
        <p:nvGrpSpPr>
          <p:cNvPr id="593" name="Google Shape;593;p26"/>
          <p:cNvGrpSpPr/>
          <p:nvPr/>
        </p:nvGrpSpPr>
        <p:grpSpPr>
          <a:xfrm>
            <a:off x="4343421" y="3571009"/>
            <a:ext cx="457582" cy="458524"/>
            <a:chOff x="5792736" y="4761692"/>
            <a:chExt cx="610268" cy="611524"/>
          </a:xfrm>
        </p:grpSpPr>
        <p:sp>
          <p:nvSpPr>
            <p:cNvPr id="594" name="Google Shape;594;p26"/>
            <p:cNvSpPr/>
            <p:nvPr/>
          </p:nvSpPr>
          <p:spPr>
            <a:xfrm>
              <a:off x="5792736" y="4761692"/>
              <a:ext cx="610268" cy="611524"/>
            </a:xfrm>
            <a:custGeom>
              <a:avLst/>
              <a:gdLst/>
              <a:ahLst/>
              <a:cxnLst/>
              <a:rect l="l" t="t" r="r" b="b"/>
              <a:pathLst>
                <a:path w="772416" h="772415" extrusionOk="0">
                  <a:moveTo>
                    <a:pt x="413082" y="961"/>
                  </a:moveTo>
                  <a:cubicBezTo>
                    <a:pt x="536732" y="9699"/>
                    <a:pt x="653975" y="77704"/>
                    <a:pt x="720619" y="193135"/>
                  </a:cubicBezTo>
                  <a:cubicBezTo>
                    <a:pt x="827249" y="377825"/>
                    <a:pt x="763970" y="613987"/>
                    <a:pt x="579280" y="720618"/>
                  </a:cubicBezTo>
                  <a:cubicBezTo>
                    <a:pt x="394591" y="827248"/>
                    <a:pt x="158428" y="763969"/>
                    <a:pt x="51797" y="579279"/>
                  </a:cubicBezTo>
                  <a:cubicBezTo>
                    <a:pt x="-54833" y="394590"/>
                    <a:pt x="8446" y="158427"/>
                    <a:pt x="193136" y="51797"/>
                  </a:cubicBezTo>
                  <a:cubicBezTo>
                    <a:pt x="262395" y="11810"/>
                    <a:pt x="338892" y="-4283"/>
                    <a:pt x="413082" y="961"/>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cs typeface="B Nazanin" panose="00000700000000000000" pitchFamily="2" charset="-78"/>
                <a:sym typeface="Arial"/>
              </a:endParaRPr>
            </a:p>
          </p:txBody>
        </p:sp>
        <p:sp>
          <p:nvSpPr>
            <p:cNvPr id="595" name="Google Shape;595;p26"/>
            <p:cNvSpPr/>
            <p:nvPr/>
          </p:nvSpPr>
          <p:spPr>
            <a:xfrm>
              <a:off x="5962254" y="4932466"/>
              <a:ext cx="271230" cy="269975"/>
            </a:xfrm>
            <a:custGeom>
              <a:avLst/>
              <a:gdLst/>
              <a:ahLst/>
              <a:cxnLst/>
              <a:rect l="l" t="t" r="r" b="b"/>
              <a:pathLst>
                <a:path w="792088" h="792088" extrusionOk="0">
                  <a:moveTo>
                    <a:pt x="320662" y="99114"/>
                  </a:moveTo>
                  <a:lnTo>
                    <a:pt x="320662" y="475062"/>
                  </a:lnTo>
                  <a:lnTo>
                    <a:pt x="696610" y="475062"/>
                  </a:lnTo>
                  <a:lnTo>
                    <a:pt x="696610" y="434076"/>
                  </a:lnTo>
                  <a:lnTo>
                    <a:pt x="361648" y="434076"/>
                  </a:lnTo>
                  <a:lnTo>
                    <a:pt x="361648" y="99114"/>
                  </a:lnTo>
                  <a:close/>
                  <a:moveTo>
                    <a:pt x="396044" y="0"/>
                  </a:moveTo>
                  <a:cubicBezTo>
                    <a:pt x="614773" y="0"/>
                    <a:pt x="792088" y="177315"/>
                    <a:pt x="792088" y="396044"/>
                  </a:cubicBezTo>
                  <a:cubicBezTo>
                    <a:pt x="792088" y="614773"/>
                    <a:pt x="614773" y="792088"/>
                    <a:pt x="396044" y="792088"/>
                  </a:cubicBezTo>
                  <a:cubicBezTo>
                    <a:pt x="177315" y="792088"/>
                    <a:pt x="0" y="614773"/>
                    <a:pt x="0" y="396044"/>
                  </a:cubicBezTo>
                  <a:cubicBezTo>
                    <a:pt x="0" y="177315"/>
                    <a:pt x="177315" y="0"/>
                    <a:pt x="396044"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cs typeface="B Nazanin" panose="00000700000000000000" pitchFamily="2" charset="-78"/>
                <a:sym typeface="Arial"/>
              </a:endParaRPr>
            </a:p>
          </p:txBody>
        </p:sp>
      </p:grpSp>
      <p:grpSp>
        <p:nvGrpSpPr>
          <p:cNvPr id="596" name="Google Shape;596;p26"/>
          <p:cNvGrpSpPr/>
          <p:nvPr/>
        </p:nvGrpSpPr>
        <p:grpSpPr>
          <a:xfrm>
            <a:off x="5323551" y="1873435"/>
            <a:ext cx="457582" cy="458524"/>
            <a:chOff x="7099916" y="2497671"/>
            <a:chExt cx="610268" cy="611524"/>
          </a:xfrm>
        </p:grpSpPr>
        <p:sp>
          <p:nvSpPr>
            <p:cNvPr id="597" name="Google Shape;597;p26"/>
            <p:cNvSpPr/>
            <p:nvPr/>
          </p:nvSpPr>
          <p:spPr>
            <a:xfrm>
              <a:off x="7099916" y="2497671"/>
              <a:ext cx="610268" cy="611524"/>
            </a:xfrm>
            <a:custGeom>
              <a:avLst/>
              <a:gdLst/>
              <a:ahLst/>
              <a:cxnLst/>
              <a:rect l="l" t="t" r="r" b="b"/>
              <a:pathLst>
                <a:path w="772416" h="772417" extrusionOk="0">
                  <a:moveTo>
                    <a:pt x="413081" y="962"/>
                  </a:moveTo>
                  <a:cubicBezTo>
                    <a:pt x="536732" y="9701"/>
                    <a:pt x="653974" y="77706"/>
                    <a:pt x="720618" y="193137"/>
                  </a:cubicBezTo>
                  <a:cubicBezTo>
                    <a:pt x="827249" y="377826"/>
                    <a:pt x="763969" y="613989"/>
                    <a:pt x="579280" y="720619"/>
                  </a:cubicBezTo>
                  <a:cubicBezTo>
                    <a:pt x="394590" y="827250"/>
                    <a:pt x="158428" y="763970"/>
                    <a:pt x="51797" y="579281"/>
                  </a:cubicBezTo>
                  <a:cubicBezTo>
                    <a:pt x="-54833" y="394591"/>
                    <a:pt x="8446" y="158429"/>
                    <a:pt x="193136" y="51798"/>
                  </a:cubicBezTo>
                  <a:cubicBezTo>
                    <a:pt x="262394" y="11812"/>
                    <a:pt x="338891" y="-4281"/>
                    <a:pt x="413081" y="962"/>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cs typeface="B Nazanin" panose="00000700000000000000" pitchFamily="2" charset="-78"/>
                <a:sym typeface="Arial"/>
              </a:endParaRPr>
            </a:p>
          </p:txBody>
        </p:sp>
        <p:sp>
          <p:nvSpPr>
            <p:cNvPr id="598" name="Google Shape;598;p26"/>
            <p:cNvSpPr/>
            <p:nvPr/>
          </p:nvSpPr>
          <p:spPr>
            <a:xfrm>
              <a:off x="7300826" y="2658400"/>
              <a:ext cx="271230" cy="246116"/>
            </a:xfrm>
            <a:custGeom>
              <a:avLst/>
              <a:gdLst/>
              <a:ahLst/>
              <a:cxnLst/>
              <a:rect l="l" t="t" r="r" b="b"/>
              <a:pathLst>
                <a:path w="2395538" h="2170112" extrusionOk="0">
                  <a:moveTo>
                    <a:pt x="940433" y="595312"/>
                  </a:moveTo>
                  <a:lnTo>
                    <a:pt x="1643062" y="1217102"/>
                  </a:lnTo>
                  <a:lnTo>
                    <a:pt x="1643062" y="2170112"/>
                  </a:lnTo>
                  <a:lnTo>
                    <a:pt x="1433735" y="2170112"/>
                  </a:lnTo>
                  <a:lnTo>
                    <a:pt x="1159290" y="2170112"/>
                  </a:lnTo>
                  <a:lnTo>
                    <a:pt x="1159290" y="1557214"/>
                  </a:lnTo>
                  <a:lnTo>
                    <a:pt x="726341" y="1557214"/>
                  </a:lnTo>
                  <a:lnTo>
                    <a:pt x="726341" y="2170112"/>
                  </a:lnTo>
                  <a:lnTo>
                    <a:pt x="612307" y="2170112"/>
                  </a:lnTo>
                  <a:lnTo>
                    <a:pt x="242887" y="2170112"/>
                  </a:lnTo>
                  <a:lnTo>
                    <a:pt x="242887" y="1655658"/>
                  </a:lnTo>
                  <a:lnTo>
                    <a:pt x="242887" y="1217102"/>
                  </a:lnTo>
                  <a:lnTo>
                    <a:pt x="940433" y="595312"/>
                  </a:lnTo>
                  <a:close/>
                  <a:moveTo>
                    <a:pt x="942657" y="284162"/>
                  </a:moveTo>
                  <a:lnTo>
                    <a:pt x="1252855" y="559975"/>
                  </a:lnTo>
                  <a:lnTo>
                    <a:pt x="1441768" y="728510"/>
                  </a:lnTo>
                  <a:lnTo>
                    <a:pt x="1865630" y="1106523"/>
                  </a:lnTo>
                  <a:lnTo>
                    <a:pt x="1870393" y="1110966"/>
                  </a:lnTo>
                  <a:lnTo>
                    <a:pt x="1874520" y="1115727"/>
                  </a:lnTo>
                  <a:lnTo>
                    <a:pt x="1878013" y="1121123"/>
                  </a:lnTo>
                  <a:lnTo>
                    <a:pt x="1880553" y="1126519"/>
                  </a:lnTo>
                  <a:lnTo>
                    <a:pt x="1882775" y="1132232"/>
                  </a:lnTo>
                  <a:lnTo>
                    <a:pt x="1884680" y="1137627"/>
                  </a:lnTo>
                  <a:lnTo>
                    <a:pt x="1885633" y="1143658"/>
                  </a:lnTo>
                  <a:lnTo>
                    <a:pt x="1885950" y="1149053"/>
                  </a:lnTo>
                  <a:lnTo>
                    <a:pt x="1885633" y="1155084"/>
                  </a:lnTo>
                  <a:lnTo>
                    <a:pt x="1884680" y="1160797"/>
                  </a:lnTo>
                  <a:lnTo>
                    <a:pt x="1882775" y="1166510"/>
                  </a:lnTo>
                  <a:lnTo>
                    <a:pt x="1880553" y="1171906"/>
                  </a:lnTo>
                  <a:lnTo>
                    <a:pt x="1878013" y="1177619"/>
                  </a:lnTo>
                  <a:lnTo>
                    <a:pt x="1874520" y="1182697"/>
                  </a:lnTo>
                  <a:lnTo>
                    <a:pt x="1870393" y="1187775"/>
                  </a:lnTo>
                  <a:lnTo>
                    <a:pt x="1865630" y="1192219"/>
                  </a:lnTo>
                  <a:lnTo>
                    <a:pt x="1860550" y="1196345"/>
                  </a:lnTo>
                  <a:lnTo>
                    <a:pt x="1855153" y="1200153"/>
                  </a:lnTo>
                  <a:lnTo>
                    <a:pt x="1849438" y="1203010"/>
                  </a:lnTo>
                  <a:lnTo>
                    <a:pt x="1843405" y="1205549"/>
                  </a:lnTo>
                  <a:lnTo>
                    <a:pt x="1836738" y="1207453"/>
                  </a:lnTo>
                  <a:lnTo>
                    <a:pt x="1830705" y="1208723"/>
                  </a:lnTo>
                  <a:lnTo>
                    <a:pt x="1824038" y="1209358"/>
                  </a:lnTo>
                  <a:lnTo>
                    <a:pt x="1817688" y="1209675"/>
                  </a:lnTo>
                  <a:lnTo>
                    <a:pt x="1811020" y="1209358"/>
                  </a:lnTo>
                  <a:lnTo>
                    <a:pt x="1804670" y="1208723"/>
                  </a:lnTo>
                  <a:lnTo>
                    <a:pt x="1798320" y="1207453"/>
                  </a:lnTo>
                  <a:lnTo>
                    <a:pt x="1792288" y="1205549"/>
                  </a:lnTo>
                  <a:lnTo>
                    <a:pt x="1785938" y="1203010"/>
                  </a:lnTo>
                  <a:lnTo>
                    <a:pt x="1780223" y="1200153"/>
                  </a:lnTo>
                  <a:lnTo>
                    <a:pt x="1774825" y="1196345"/>
                  </a:lnTo>
                  <a:lnTo>
                    <a:pt x="1769745" y="1192219"/>
                  </a:lnTo>
                  <a:lnTo>
                    <a:pt x="942657" y="455553"/>
                  </a:lnTo>
                  <a:lnTo>
                    <a:pt x="116205" y="1192219"/>
                  </a:lnTo>
                  <a:lnTo>
                    <a:pt x="111125" y="1196345"/>
                  </a:lnTo>
                  <a:lnTo>
                    <a:pt x="105410" y="1200153"/>
                  </a:lnTo>
                  <a:lnTo>
                    <a:pt x="99695" y="1203010"/>
                  </a:lnTo>
                  <a:lnTo>
                    <a:pt x="93662" y="1205549"/>
                  </a:lnTo>
                  <a:lnTo>
                    <a:pt x="87630" y="1207136"/>
                  </a:lnTo>
                  <a:lnTo>
                    <a:pt x="80962" y="1208723"/>
                  </a:lnTo>
                  <a:lnTo>
                    <a:pt x="74930" y="1209358"/>
                  </a:lnTo>
                  <a:lnTo>
                    <a:pt x="68262" y="1209675"/>
                  </a:lnTo>
                  <a:lnTo>
                    <a:pt x="61277" y="1209358"/>
                  </a:lnTo>
                  <a:lnTo>
                    <a:pt x="55245" y="1208723"/>
                  </a:lnTo>
                  <a:lnTo>
                    <a:pt x="48577" y="1207136"/>
                  </a:lnTo>
                  <a:lnTo>
                    <a:pt x="42545" y="1205549"/>
                  </a:lnTo>
                  <a:lnTo>
                    <a:pt x="36195" y="1203010"/>
                  </a:lnTo>
                  <a:lnTo>
                    <a:pt x="30797" y="1200153"/>
                  </a:lnTo>
                  <a:lnTo>
                    <a:pt x="25082" y="1196345"/>
                  </a:lnTo>
                  <a:lnTo>
                    <a:pt x="20002" y="1192219"/>
                  </a:lnTo>
                  <a:lnTo>
                    <a:pt x="15240" y="1187775"/>
                  </a:lnTo>
                  <a:lnTo>
                    <a:pt x="11112" y="1182697"/>
                  </a:lnTo>
                  <a:lnTo>
                    <a:pt x="7937" y="1177619"/>
                  </a:lnTo>
                  <a:lnTo>
                    <a:pt x="5080" y="1171906"/>
                  </a:lnTo>
                  <a:lnTo>
                    <a:pt x="2540" y="1166510"/>
                  </a:lnTo>
                  <a:lnTo>
                    <a:pt x="1270" y="1160797"/>
                  </a:lnTo>
                  <a:lnTo>
                    <a:pt x="317" y="1155084"/>
                  </a:lnTo>
                  <a:lnTo>
                    <a:pt x="0" y="1149053"/>
                  </a:lnTo>
                  <a:lnTo>
                    <a:pt x="317" y="1143658"/>
                  </a:lnTo>
                  <a:lnTo>
                    <a:pt x="1270" y="1137627"/>
                  </a:lnTo>
                  <a:lnTo>
                    <a:pt x="2540" y="1131914"/>
                  </a:lnTo>
                  <a:lnTo>
                    <a:pt x="5080" y="1126201"/>
                  </a:lnTo>
                  <a:lnTo>
                    <a:pt x="7937" y="1121123"/>
                  </a:lnTo>
                  <a:lnTo>
                    <a:pt x="11112" y="1115727"/>
                  </a:lnTo>
                  <a:lnTo>
                    <a:pt x="15240" y="1110966"/>
                  </a:lnTo>
                  <a:lnTo>
                    <a:pt x="20002" y="1106523"/>
                  </a:lnTo>
                  <a:lnTo>
                    <a:pt x="942657" y="284162"/>
                  </a:lnTo>
                  <a:close/>
                  <a:moveTo>
                    <a:pt x="1910075" y="217487"/>
                  </a:moveTo>
                  <a:lnTo>
                    <a:pt x="1929430" y="217487"/>
                  </a:lnTo>
                  <a:lnTo>
                    <a:pt x="1948785" y="218121"/>
                  </a:lnTo>
                  <a:lnTo>
                    <a:pt x="1968140" y="219388"/>
                  </a:lnTo>
                  <a:lnTo>
                    <a:pt x="1986860" y="220973"/>
                  </a:lnTo>
                  <a:lnTo>
                    <a:pt x="2005898" y="222874"/>
                  </a:lnTo>
                  <a:lnTo>
                    <a:pt x="2024301" y="225726"/>
                  </a:lnTo>
                  <a:lnTo>
                    <a:pt x="2043022" y="228578"/>
                  </a:lnTo>
                  <a:lnTo>
                    <a:pt x="2061425" y="231747"/>
                  </a:lnTo>
                  <a:lnTo>
                    <a:pt x="2079193" y="235550"/>
                  </a:lnTo>
                  <a:lnTo>
                    <a:pt x="2097279" y="239669"/>
                  </a:lnTo>
                  <a:lnTo>
                    <a:pt x="2114413" y="243789"/>
                  </a:lnTo>
                  <a:lnTo>
                    <a:pt x="2131865" y="248542"/>
                  </a:lnTo>
                  <a:lnTo>
                    <a:pt x="2148364" y="252979"/>
                  </a:lnTo>
                  <a:lnTo>
                    <a:pt x="2164546" y="258049"/>
                  </a:lnTo>
                  <a:lnTo>
                    <a:pt x="2181046" y="263119"/>
                  </a:lnTo>
                  <a:lnTo>
                    <a:pt x="2196593" y="268189"/>
                  </a:lnTo>
                  <a:lnTo>
                    <a:pt x="2211506" y="273893"/>
                  </a:lnTo>
                  <a:lnTo>
                    <a:pt x="2226419" y="278963"/>
                  </a:lnTo>
                  <a:lnTo>
                    <a:pt x="2240697" y="284667"/>
                  </a:lnTo>
                  <a:lnTo>
                    <a:pt x="2267668" y="295758"/>
                  </a:lnTo>
                  <a:lnTo>
                    <a:pt x="2292734" y="306216"/>
                  </a:lnTo>
                  <a:lnTo>
                    <a:pt x="2315579" y="316673"/>
                  </a:lnTo>
                  <a:lnTo>
                    <a:pt x="2335886" y="326496"/>
                  </a:lnTo>
                  <a:lnTo>
                    <a:pt x="2353338" y="335686"/>
                  </a:lnTo>
                  <a:lnTo>
                    <a:pt x="2368251" y="343608"/>
                  </a:lnTo>
                  <a:lnTo>
                    <a:pt x="2379991" y="349946"/>
                  </a:lnTo>
                  <a:lnTo>
                    <a:pt x="2388557" y="355016"/>
                  </a:lnTo>
                  <a:lnTo>
                    <a:pt x="2395538" y="359136"/>
                  </a:lnTo>
                  <a:lnTo>
                    <a:pt x="2386971" y="360403"/>
                  </a:lnTo>
                  <a:lnTo>
                    <a:pt x="2378721" y="361988"/>
                  </a:lnTo>
                  <a:lnTo>
                    <a:pt x="2370154" y="363572"/>
                  </a:lnTo>
                  <a:lnTo>
                    <a:pt x="2361587" y="365791"/>
                  </a:lnTo>
                  <a:lnTo>
                    <a:pt x="2353020" y="368009"/>
                  </a:lnTo>
                  <a:lnTo>
                    <a:pt x="2345088" y="370544"/>
                  </a:lnTo>
                  <a:lnTo>
                    <a:pt x="2336521" y="373079"/>
                  </a:lnTo>
                  <a:lnTo>
                    <a:pt x="2328271" y="375614"/>
                  </a:lnTo>
                  <a:lnTo>
                    <a:pt x="2320656" y="379100"/>
                  </a:lnTo>
                  <a:lnTo>
                    <a:pt x="2312406" y="382269"/>
                  </a:lnTo>
                  <a:lnTo>
                    <a:pt x="2304157" y="385755"/>
                  </a:lnTo>
                  <a:lnTo>
                    <a:pt x="2296541" y="389557"/>
                  </a:lnTo>
                  <a:lnTo>
                    <a:pt x="2280677" y="397162"/>
                  </a:lnTo>
                  <a:lnTo>
                    <a:pt x="2265446" y="405718"/>
                  </a:lnTo>
                  <a:lnTo>
                    <a:pt x="2250533" y="415225"/>
                  </a:lnTo>
                  <a:lnTo>
                    <a:pt x="2235303" y="425049"/>
                  </a:lnTo>
                  <a:lnTo>
                    <a:pt x="2220708" y="435189"/>
                  </a:lnTo>
                  <a:lnTo>
                    <a:pt x="2206429" y="446280"/>
                  </a:lnTo>
                  <a:lnTo>
                    <a:pt x="2192468" y="457688"/>
                  </a:lnTo>
                  <a:lnTo>
                    <a:pt x="2178825" y="469730"/>
                  </a:lnTo>
                  <a:lnTo>
                    <a:pt x="2164863" y="482088"/>
                  </a:lnTo>
                  <a:lnTo>
                    <a:pt x="2151854" y="495081"/>
                  </a:lnTo>
                  <a:lnTo>
                    <a:pt x="2138845" y="508390"/>
                  </a:lnTo>
                  <a:lnTo>
                    <a:pt x="2126153" y="521699"/>
                  </a:lnTo>
                  <a:lnTo>
                    <a:pt x="2113779" y="535325"/>
                  </a:lnTo>
                  <a:lnTo>
                    <a:pt x="2101721" y="549268"/>
                  </a:lnTo>
                  <a:lnTo>
                    <a:pt x="2089664" y="563528"/>
                  </a:lnTo>
                  <a:lnTo>
                    <a:pt x="2078242" y="578105"/>
                  </a:lnTo>
                  <a:lnTo>
                    <a:pt x="2066819" y="592682"/>
                  </a:lnTo>
                  <a:lnTo>
                    <a:pt x="2055714" y="607259"/>
                  </a:lnTo>
                  <a:lnTo>
                    <a:pt x="2044926" y="621519"/>
                  </a:lnTo>
                  <a:lnTo>
                    <a:pt x="2034455" y="636413"/>
                  </a:lnTo>
                  <a:lnTo>
                    <a:pt x="2024301" y="650989"/>
                  </a:lnTo>
                  <a:lnTo>
                    <a:pt x="2014782" y="665566"/>
                  </a:lnTo>
                  <a:lnTo>
                    <a:pt x="1995745" y="694403"/>
                  </a:lnTo>
                  <a:lnTo>
                    <a:pt x="1977976" y="722289"/>
                  </a:lnTo>
                  <a:lnTo>
                    <a:pt x="1972582" y="730845"/>
                  </a:lnTo>
                  <a:lnTo>
                    <a:pt x="1966553" y="739084"/>
                  </a:lnTo>
                  <a:lnTo>
                    <a:pt x="1960525" y="747006"/>
                  </a:lnTo>
                  <a:lnTo>
                    <a:pt x="1954179" y="755245"/>
                  </a:lnTo>
                  <a:lnTo>
                    <a:pt x="1947833" y="762534"/>
                  </a:lnTo>
                  <a:lnTo>
                    <a:pt x="1940852" y="770139"/>
                  </a:lnTo>
                  <a:lnTo>
                    <a:pt x="1933872" y="777111"/>
                  </a:lnTo>
                  <a:lnTo>
                    <a:pt x="1926257" y="784082"/>
                  </a:lnTo>
                  <a:lnTo>
                    <a:pt x="1918642" y="790737"/>
                  </a:lnTo>
                  <a:lnTo>
                    <a:pt x="1911027" y="797075"/>
                  </a:lnTo>
                  <a:lnTo>
                    <a:pt x="1902777" y="803412"/>
                  </a:lnTo>
                  <a:lnTo>
                    <a:pt x="1894527" y="809116"/>
                  </a:lnTo>
                  <a:lnTo>
                    <a:pt x="1886277" y="815137"/>
                  </a:lnTo>
                  <a:lnTo>
                    <a:pt x="1877710" y="820524"/>
                  </a:lnTo>
                  <a:lnTo>
                    <a:pt x="1868826" y="825911"/>
                  </a:lnTo>
                  <a:lnTo>
                    <a:pt x="1859625" y="830665"/>
                  </a:lnTo>
                  <a:lnTo>
                    <a:pt x="1850740" y="835735"/>
                  </a:lnTo>
                  <a:lnTo>
                    <a:pt x="1841539" y="839854"/>
                  </a:lnTo>
                  <a:lnTo>
                    <a:pt x="1832020" y="843974"/>
                  </a:lnTo>
                  <a:lnTo>
                    <a:pt x="1822501" y="848410"/>
                  </a:lnTo>
                  <a:lnTo>
                    <a:pt x="1812665" y="851896"/>
                  </a:lnTo>
                  <a:lnTo>
                    <a:pt x="1803146" y="855065"/>
                  </a:lnTo>
                  <a:lnTo>
                    <a:pt x="1793310" y="858551"/>
                  </a:lnTo>
                  <a:lnTo>
                    <a:pt x="1783473" y="861403"/>
                  </a:lnTo>
                  <a:lnTo>
                    <a:pt x="1773320" y="863938"/>
                  </a:lnTo>
                  <a:lnTo>
                    <a:pt x="1763166" y="866156"/>
                  </a:lnTo>
                  <a:lnTo>
                    <a:pt x="1753013" y="868374"/>
                  </a:lnTo>
                  <a:lnTo>
                    <a:pt x="1742542" y="870276"/>
                  </a:lnTo>
                  <a:lnTo>
                    <a:pt x="1732706" y="871860"/>
                  </a:lnTo>
                  <a:lnTo>
                    <a:pt x="1722235" y="873128"/>
                  </a:lnTo>
                  <a:lnTo>
                    <a:pt x="1711764" y="874078"/>
                  </a:lnTo>
                  <a:lnTo>
                    <a:pt x="1701611" y="874712"/>
                  </a:lnTo>
                  <a:lnTo>
                    <a:pt x="1548674" y="738450"/>
                  </a:lnTo>
                  <a:lnTo>
                    <a:pt x="1558510" y="722923"/>
                  </a:lnTo>
                  <a:lnTo>
                    <a:pt x="1568664" y="707079"/>
                  </a:lnTo>
                  <a:lnTo>
                    <a:pt x="1578500" y="691234"/>
                  </a:lnTo>
                  <a:lnTo>
                    <a:pt x="1589288" y="676024"/>
                  </a:lnTo>
                  <a:lnTo>
                    <a:pt x="1605470" y="653841"/>
                  </a:lnTo>
                  <a:lnTo>
                    <a:pt x="1622287" y="631976"/>
                  </a:lnTo>
                  <a:lnTo>
                    <a:pt x="1630854" y="621202"/>
                  </a:lnTo>
                  <a:lnTo>
                    <a:pt x="1639738" y="610745"/>
                  </a:lnTo>
                  <a:lnTo>
                    <a:pt x="1648305" y="600604"/>
                  </a:lnTo>
                  <a:lnTo>
                    <a:pt x="1657507" y="590147"/>
                  </a:lnTo>
                  <a:lnTo>
                    <a:pt x="1667026" y="580007"/>
                  </a:lnTo>
                  <a:lnTo>
                    <a:pt x="1676545" y="569866"/>
                  </a:lnTo>
                  <a:lnTo>
                    <a:pt x="1686063" y="560043"/>
                  </a:lnTo>
                  <a:lnTo>
                    <a:pt x="1695582" y="550219"/>
                  </a:lnTo>
                  <a:lnTo>
                    <a:pt x="1705418" y="540396"/>
                  </a:lnTo>
                  <a:lnTo>
                    <a:pt x="1715572" y="531523"/>
                  </a:lnTo>
                  <a:lnTo>
                    <a:pt x="1726043" y="522016"/>
                  </a:lnTo>
                  <a:lnTo>
                    <a:pt x="1736514" y="513143"/>
                  </a:lnTo>
                  <a:lnTo>
                    <a:pt x="1746984" y="503954"/>
                  </a:lnTo>
                  <a:lnTo>
                    <a:pt x="1757772" y="495714"/>
                  </a:lnTo>
                  <a:lnTo>
                    <a:pt x="1768878" y="487158"/>
                  </a:lnTo>
                  <a:lnTo>
                    <a:pt x="1779983" y="478919"/>
                  </a:lnTo>
                  <a:lnTo>
                    <a:pt x="1791089" y="470680"/>
                  </a:lnTo>
                  <a:lnTo>
                    <a:pt x="1802194" y="463075"/>
                  </a:lnTo>
                  <a:lnTo>
                    <a:pt x="1813934" y="455470"/>
                  </a:lnTo>
                  <a:lnTo>
                    <a:pt x="1825674" y="448498"/>
                  </a:lnTo>
                  <a:lnTo>
                    <a:pt x="1838048" y="441210"/>
                  </a:lnTo>
                  <a:lnTo>
                    <a:pt x="1850106" y="434238"/>
                  </a:lnTo>
                  <a:lnTo>
                    <a:pt x="1862163" y="427901"/>
                  </a:lnTo>
                  <a:lnTo>
                    <a:pt x="1874537" y="421563"/>
                  </a:lnTo>
                  <a:lnTo>
                    <a:pt x="1887229" y="415859"/>
                  </a:lnTo>
                  <a:lnTo>
                    <a:pt x="1899921" y="409838"/>
                  </a:lnTo>
                  <a:lnTo>
                    <a:pt x="1912613" y="404451"/>
                  </a:lnTo>
                  <a:lnTo>
                    <a:pt x="1925622" y="399381"/>
                  </a:lnTo>
                  <a:lnTo>
                    <a:pt x="1938631" y="394627"/>
                  </a:lnTo>
                  <a:lnTo>
                    <a:pt x="1951958" y="390191"/>
                  </a:lnTo>
                  <a:lnTo>
                    <a:pt x="1965284" y="385755"/>
                  </a:lnTo>
                  <a:lnTo>
                    <a:pt x="1978928" y="382269"/>
                  </a:lnTo>
                  <a:lnTo>
                    <a:pt x="1992572" y="378783"/>
                  </a:lnTo>
                  <a:lnTo>
                    <a:pt x="2006215" y="375297"/>
                  </a:lnTo>
                  <a:lnTo>
                    <a:pt x="2019859" y="372445"/>
                  </a:lnTo>
                  <a:lnTo>
                    <a:pt x="2033820" y="369910"/>
                  </a:lnTo>
                  <a:lnTo>
                    <a:pt x="2047781" y="368009"/>
                  </a:lnTo>
                  <a:lnTo>
                    <a:pt x="2062059" y="366107"/>
                  </a:lnTo>
                  <a:lnTo>
                    <a:pt x="2076021" y="364206"/>
                  </a:lnTo>
                  <a:lnTo>
                    <a:pt x="2089981" y="362938"/>
                  </a:lnTo>
                  <a:lnTo>
                    <a:pt x="2104260" y="362305"/>
                  </a:lnTo>
                  <a:lnTo>
                    <a:pt x="2118538" y="361671"/>
                  </a:lnTo>
                  <a:lnTo>
                    <a:pt x="2132817" y="361354"/>
                  </a:lnTo>
                  <a:lnTo>
                    <a:pt x="2147095" y="361671"/>
                  </a:lnTo>
                  <a:lnTo>
                    <a:pt x="2133134" y="359770"/>
                  </a:lnTo>
                  <a:lnTo>
                    <a:pt x="2118538" y="358502"/>
                  </a:lnTo>
                  <a:lnTo>
                    <a:pt x="2104260" y="357235"/>
                  </a:lnTo>
                  <a:lnTo>
                    <a:pt x="2089981" y="356601"/>
                  </a:lnTo>
                  <a:lnTo>
                    <a:pt x="2075703" y="355967"/>
                  </a:lnTo>
                  <a:lnTo>
                    <a:pt x="2061425" y="355967"/>
                  </a:lnTo>
                  <a:lnTo>
                    <a:pt x="2046829" y="355967"/>
                  </a:lnTo>
                  <a:lnTo>
                    <a:pt x="2032234" y="356601"/>
                  </a:lnTo>
                  <a:lnTo>
                    <a:pt x="2017955" y="357552"/>
                  </a:lnTo>
                  <a:lnTo>
                    <a:pt x="2003677" y="358819"/>
                  </a:lnTo>
                  <a:lnTo>
                    <a:pt x="1989081" y="360403"/>
                  </a:lnTo>
                  <a:lnTo>
                    <a:pt x="1974803" y="362305"/>
                  </a:lnTo>
                  <a:lnTo>
                    <a:pt x="1960525" y="364523"/>
                  </a:lnTo>
                  <a:lnTo>
                    <a:pt x="1946246" y="367375"/>
                  </a:lnTo>
                  <a:lnTo>
                    <a:pt x="1931968" y="370227"/>
                  </a:lnTo>
                  <a:lnTo>
                    <a:pt x="1917373" y="373713"/>
                  </a:lnTo>
                  <a:lnTo>
                    <a:pt x="1903411" y="377515"/>
                  </a:lnTo>
                  <a:lnTo>
                    <a:pt x="1889450" y="381318"/>
                  </a:lnTo>
                  <a:lnTo>
                    <a:pt x="1875489" y="385755"/>
                  </a:lnTo>
                  <a:lnTo>
                    <a:pt x="1861528" y="390508"/>
                  </a:lnTo>
                  <a:lnTo>
                    <a:pt x="1847567" y="395578"/>
                  </a:lnTo>
                  <a:lnTo>
                    <a:pt x="1833924" y="400965"/>
                  </a:lnTo>
                  <a:lnTo>
                    <a:pt x="1820280" y="406669"/>
                  </a:lnTo>
                  <a:lnTo>
                    <a:pt x="1806953" y="412690"/>
                  </a:lnTo>
                  <a:lnTo>
                    <a:pt x="1793627" y="418711"/>
                  </a:lnTo>
                  <a:lnTo>
                    <a:pt x="1780618" y="425366"/>
                  </a:lnTo>
                  <a:lnTo>
                    <a:pt x="1766974" y="432020"/>
                  </a:lnTo>
                  <a:lnTo>
                    <a:pt x="1754282" y="438992"/>
                  </a:lnTo>
                  <a:lnTo>
                    <a:pt x="1741273" y="446280"/>
                  </a:lnTo>
                  <a:lnTo>
                    <a:pt x="1728898" y="453885"/>
                  </a:lnTo>
                  <a:lnTo>
                    <a:pt x="1716207" y="461808"/>
                  </a:lnTo>
                  <a:lnTo>
                    <a:pt x="1703832" y="469730"/>
                  </a:lnTo>
                  <a:lnTo>
                    <a:pt x="1691775" y="478286"/>
                  </a:lnTo>
                  <a:lnTo>
                    <a:pt x="1679717" y="486842"/>
                  </a:lnTo>
                  <a:lnTo>
                    <a:pt x="1667660" y="495398"/>
                  </a:lnTo>
                  <a:lnTo>
                    <a:pt x="1655920" y="504270"/>
                  </a:lnTo>
                  <a:lnTo>
                    <a:pt x="1644180" y="513460"/>
                  </a:lnTo>
                  <a:lnTo>
                    <a:pt x="1632758" y="522967"/>
                  </a:lnTo>
                  <a:lnTo>
                    <a:pt x="1621335" y="532473"/>
                  </a:lnTo>
                  <a:lnTo>
                    <a:pt x="1610230" y="542297"/>
                  </a:lnTo>
                  <a:lnTo>
                    <a:pt x="1599124" y="551804"/>
                  </a:lnTo>
                  <a:lnTo>
                    <a:pt x="1588336" y="561944"/>
                  </a:lnTo>
                  <a:lnTo>
                    <a:pt x="1577548" y="572084"/>
                  </a:lnTo>
                  <a:lnTo>
                    <a:pt x="1566760" y="582542"/>
                  </a:lnTo>
                  <a:lnTo>
                    <a:pt x="1556606" y="592999"/>
                  </a:lnTo>
                  <a:lnTo>
                    <a:pt x="1546136" y="603773"/>
                  </a:lnTo>
                  <a:lnTo>
                    <a:pt x="1535982" y="614547"/>
                  </a:lnTo>
                  <a:lnTo>
                    <a:pt x="1526146" y="625638"/>
                  </a:lnTo>
                  <a:lnTo>
                    <a:pt x="1514406" y="638631"/>
                  </a:lnTo>
                  <a:lnTo>
                    <a:pt x="1503301" y="651623"/>
                  </a:lnTo>
                  <a:lnTo>
                    <a:pt x="1492195" y="664932"/>
                  </a:lnTo>
                  <a:lnTo>
                    <a:pt x="1481407" y="678559"/>
                  </a:lnTo>
                  <a:lnTo>
                    <a:pt x="1406525" y="612012"/>
                  </a:lnTo>
                  <a:lnTo>
                    <a:pt x="1407160" y="604407"/>
                  </a:lnTo>
                  <a:lnTo>
                    <a:pt x="1408112" y="596802"/>
                  </a:lnTo>
                  <a:lnTo>
                    <a:pt x="1409381" y="589196"/>
                  </a:lnTo>
                  <a:lnTo>
                    <a:pt x="1410967" y="581274"/>
                  </a:lnTo>
                  <a:lnTo>
                    <a:pt x="1412554" y="573352"/>
                  </a:lnTo>
                  <a:lnTo>
                    <a:pt x="1415092" y="565430"/>
                  </a:lnTo>
                  <a:lnTo>
                    <a:pt x="1417313" y="557191"/>
                  </a:lnTo>
                  <a:lnTo>
                    <a:pt x="1420169" y="548952"/>
                  </a:lnTo>
                  <a:lnTo>
                    <a:pt x="1423025" y="540396"/>
                  </a:lnTo>
                  <a:lnTo>
                    <a:pt x="1426198" y="532157"/>
                  </a:lnTo>
                  <a:lnTo>
                    <a:pt x="1430322" y="523601"/>
                  </a:lnTo>
                  <a:lnTo>
                    <a:pt x="1434130" y="514728"/>
                  </a:lnTo>
                  <a:lnTo>
                    <a:pt x="1438572" y="505855"/>
                  </a:lnTo>
                  <a:lnTo>
                    <a:pt x="1443332" y="497299"/>
                  </a:lnTo>
                  <a:lnTo>
                    <a:pt x="1448408" y="488109"/>
                  </a:lnTo>
                  <a:lnTo>
                    <a:pt x="1453802" y="478919"/>
                  </a:lnTo>
                  <a:lnTo>
                    <a:pt x="1461100" y="467195"/>
                  </a:lnTo>
                  <a:lnTo>
                    <a:pt x="1469033" y="455787"/>
                  </a:lnTo>
                  <a:lnTo>
                    <a:pt x="1476648" y="444696"/>
                  </a:lnTo>
                  <a:lnTo>
                    <a:pt x="1484263" y="433921"/>
                  </a:lnTo>
                  <a:lnTo>
                    <a:pt x="1492195" y="423464"/>
                  </a:lnTo>
                  <a:lnTo>
                    <a:pt x="1500128" y="413641"/>
                  </a:lnTo>
                  <a:lnTo>
                    <a:pt x="1508060" y="403817"/>
                  </a:lnTo>
                  <a:lnTo>
                    <a:pt x="1516310" y="393994"/>
                  </a:lnTo>
                  <a:lnTo>
                    <a:pt x="1524877" y="384804"/>
                  </a:lnTo>
                  <a:lnTo>
                    <a:pt x="1533127" y="375614"/>
                  </a:lnTo>
                  <a:lnTo>
                    <a:pt x="1541376" y="367375"/>
                  </a:lnTo>
                  <a:lnTo>
                    <a:pt x="1549943" y="358819"/>
                  </a:lnTo>
                  <a:lnTo>
                    <a:pt x="1558828" y="350580"/>
                  </a:lnTo>
                  <a:lnTo>
                    <a:pt x="1567077" y="342975"/>
                  </a:lnTo>
                  <a:lnTo>
                    <a:pt x="1575962" y="335369"/>
                  </a:lnTo>
                  <a:lnTo>
                    <a:pt x="1584846" y="328081"/>
                  </a:lnTo>
                  <a:lnTo>
                    <a:pt x="1594047" y="321109"/>
                  </a:lnTo>
                  <a:lnTo>
                    <a:pt x="1602932" y="314455"/>
                  </a:lnTo>
                  <a:lnTo>
                    <a:pt x="1611816" y="308117"/>
                  </a:lnTo>
                  <a:lnTo>
                    <a:pt x="1621018" y="301779"/>
                  </a:lnTo>
                  <a:lnTo>
                    <a:pt x="1630219" y="296075"/>
                  </a:lnTo>
                  <a:lnTo>
                    <a:pt x="1639421" y="290054"/>
                  </a:lnTo>
                  <a:lnTo>
                    <a:pt x="1648622" y="284667"/>
                  </a:lnTo>
                  <a:lnTo>
                    <a:pt x="1657824" y="279280"/>
                  </a:lnTo>
                  <a:lnTo>
                    <a:pt x="1667343" y="274527"/>
                  </a:lnTo>
                  <a:lnTo>
                    <a:pt x="1676862" y="269457"/>
                  </a:lnTo>
                  <a:lnTo>
                    <a:pt x="1686381" y="265337"/>
                  </a:lnTo>
                  <a:lnTo>
                    <a:pt x="1695582" y="261218"/>
                  </a:lnTo>
                  <a:lnTo>
                    <a:pt x="1705101" y="256781"/>
                  </a:lnTo>
                  <a:lnTo>
                    <a:pt x="1714937" y="252979"/>
                  </a:lnTo>
                  <a:lnTo>
                    <a:pt x="1724456" y="249493"/>
                  </a:lnTo>
                  <a:lnTo>
                    <a:pt x="1734292" y="246007"/>
                  </a:lnTo>
                  <a:lnTo>
                    <a:pt x="1743494" y="242838"/>
                  </a:lnTo>
                  <a:lnTo>
                    <a:pt x="1753330" y="239986"/>
                  </a:lnTo>
                  <a:lnTo>
                    <a:pt x="1763166" y="237134"/>
                  </a:lnTo>
                  <a:lnTo>
                    <a:pt x="1773003" y="234599"/>
                  </a:lnTo>
                  <a:lnTo>
                    <a:pt x="1792675" y="230163"/>
                  </a:lnTo>
                  <a:lnTo>
                    <a:pt x="1812030" y="226360"/>
                  </a:lnTo>
                  <a:lnTo>
                    <a:pt x="1831702" y="222874"/>
                  </a:lnTo>
                  <a:lnTo>
                    <a:pt x="1851375" y="220656"/>
                  </a:lnTo>
                  <a:lnTo>
                    <a:pt x="1870730" y="219072"/>
                  </a:lnTo>
                  <a:lnTo>
                    <a:pt x="1890402" y="217804"/>
                  </a:lnTo>
                  <a:lnTo>
                    <a:pt x="1910075" y="217487"/>
                  </a:lnTo>
                  <a:close/>
                  <a:moveTo>
                    <a:pt x="1112837" y="0"/>
                  </a:moveTo>
                  <a:lnTo>
                    <a:pt x="1116656" y="634"/>
                  </a:lnTo>
                  <a:lnTo>
                    <a:pt x="1128112" y="2854"/>
                  </a:lnTo>
                  <a:lnTo>
                    <a:pt x="1146570" y="6660"/>
                  </a:lnTo>
                  <a:lnTo>
                    <a:pt x="1157708" y="9197"/>
                  </a:lnTo>
                  <a:lnTo>
                    <a:pt x="1170119" y="12369"/>
                  </a:lnTo>
                  <a:lnTo>
                    <a:pt x="1183485" y="16175"/>
                  </a:lnTo>
                  <a:lnTo>
                    <a:pt x="1198124" y="20298"/>
                  </a:lnTo>
                  <a:lnTo>
                    <a:pt x="1213399" y="25372"/>
                  </a:lnTo>
                  <a:lnTo>
                    <a:pt x="1229629" y="30763"/>
                  </a:lnTo>
                  <a:lnTo>
                    <a:pt x="1246495" y="37106"/>
                  </a:lnTo>
                  <a:lnTo>
                    <a:pt x="1263998" y="43767"/>
                  </a:lnTo>
                  <a:lnTo>
                    <a:pt x="1281501" y="51378"/>
                  </a:lnTo>
                  <a:lnTo>
                    <a:pt x="1299640" y="59307"/>
                  </a:lnTo>
                  <a:lnTo>
                    <a:pt x="1317780" y="68504"/>
                  </a:lnTo>
                  <a:lnTo>
                    <a:pt x="1336237" y="78653"/>
                  </a:lnTo>
                  <a:lnTo>
                    <a:pt x="1345148" y="84045"/>
                  </a:lnTo>
                  <a:lnTo>
                    <a:pt x="1354058" y="89436"/>
                  </a:lnTo>
                  <a:lnTo>
                    <a:pt x="1363287" y="95462"/>
                  </a:lnTo>
                  <a:lnTo>
                    <a:pt x="1372198" y="101171"/>
                  </a:lnTo>
                  <a:lnTo>
                    <a:pt x="1381108" y="107514"/>
                  </a:lnTo>
                  <a:lnTo>
                    <a:pt x="1389701" y="113540"/>
                  </a:lnTo>
                  <a:lnTo>
                    <a:pt x="1398293" y="120517"/>
                  </a:lnTo>
                  <a:lnTo>
                    <a:pt x="1406886" y="127177"/>
                  </a:lnTo>
                  <a:lnTo>
                    <a:pt x="1415160" y="134471"/>
                  </a:lnTo>
                  <a:lnTo>
                    <a:pt x="1423116" y="141449"/>
                  </a:lnTo>
                  <a:lnTo>
                    <a:pt x="1431390" y="149377"/>
                  </a:lnTo>
                  <a:lnTo>
                    <a:pt x="1439346" y="157306"/>
                  </a:lnTo>
                  <a:lnTo>
                    <a:pt x="1446665" y="165552"/>
                  </a:lnTo>
                  <a:lnTo>
                    <a:pt x="1454303" y="173798"/>
                  </a:lnTo>
                  <a:lnTo>
                    <a:pt x="1461304" y="182361"/>
                  </a:lnTo>
                  <a:lnTo>
                    <a:pt x="1468305" y="191241"/>
                  </a:lnTo>
                  <a:lnTo>
                    <a:pt x="1474988" y="200756"/>
                  </a:lnTo>
                  <a:lnTo>
                    <a:pt x="1481034" y="209953"/>
                  </a:lnTo>
                  <a:lnTo>
                    <a:pt x="1487399" y="219785"/>
                  </a:lnTo>
                  <a:lnTo>
                    <a:pt x="1492809" y="229616"/>
                  </a:lnTo>
                  <a:lnTo>
                    <a:pt x="1498537" y="240082"/>
                  </a:lnTo>
                  <a:lnTo>
                    <a:pt x="1503311" y="250865"/>
                  </a:lnTo>
                  <a:lnTo>
                    <a:pt x="1508084" y="261648"/>
                  </a:lnTo>
                  <a:lnTo>
                    <a:pt x="1512540" y="273066"/>
                  </a:lnTo>
                  <a:lnTo>
                    <a:pt x="1516358" y="284483"/>
                  </a:lnTo>
                  <a:lnTo>
                    <a:pt x="1519859" y="296218"/>
                  </a:lnTo>
                  <a:lnTo>
                    <a:pt x="1523041" y="308269"/>
                  </a:lnTo>
                  <a:lnTo>
                    <a:pt x="1525587" y="320955"/>
                  </a:lnTo>
                  <a:lnTo>
                    <a:pt x="1512540" y="333641"/>
                  </a:lnTo>
                  <a:lnTo>
                    <a:pt x="1499492" y="346645"/>
                  </a:lnTo>
                  <a:lnTo>
                    <a:pt x="1486763" y="360599"/>
                  </a:lnTo>
                  <a:lnTo>
                    <a:pt x="1474351" y="374554"/>
                  </a:lnTo>
                  <a:lnTo>
                    <a:pt x="1462259" y="389777"/>
                  </a:lnTo>
                  <a:lnTo>
                    <a:pt x="1450484" y="405000"/>
                  </a:lnTo>
                  <a:lnTo>
                    <a:pt x="1439027" y="420540"/>
                  </a:lnTo>
                  <a:lnTo>
                    <a:pt x="1427889" y="437032"/>
                  </a:lnTo>
                  <a:lnTo>
                    <a:pt x="1426616" y="424346"/>
                  </a:lnTo>
                  <a:lnTo>
                    <a:pt x="1424389" y="411343"/>
                  </a:lnTo>
                  <a:lnTo>
                    <a:pt x="1422479" y="398340"/>
                  </a:lnTo>
                  <a:lnTo>
                    <a:pt x="1420252" y="385654"/>
                  </a:lnTo>
                  <a:lnTo>
                    <a:pt x="1417706" y="373285"/>
                  </a:lnTo>
                  <a:lnTo>
                    <a:pt x="1414842" y="360599"/>
                  </a:lnTo>
                  <a:lnTo>
                    <a:pt x="1411341" y="348230"/>
                  </a:lnTo>
                  <a:lnTo>
                    <a:pt x="1408159" y="335544"/>
                  </a:lnTo>
                  <a:lnTo>
                    <a:pt x="1402112" y="317467"/>
                  </a:lnTo>
                  <a:lnTo>
                    <a:pt x="1396065" y="299706"/>
                  </a:lnTo>
                  <a:lnTo>
                    <a:pt x="1388746" y="281946"/>
                  </a:lnTo>
                  <a:lnTo>
                    <a:pt x="1384927" y="273700"/>
                  </a:lnTo>
                  <a:lnTo>
                    <a:pt x="1381108" y="265137"/>
                  </a:lnTo>
                  <a:lnTo>
                    <a:pt x="1376653" y="256574"/>
                  </a:lnTo>
                  <a:lnTo>
                    <a:pt x="1372516" y="248328"/>
                  </a:lnTo>
                  <a:lnTo>
                    <a:pt x="1368061" y="240082"/>
                  </a:lnTo>
                  <a:lnTo>
                    <a:pt x="1363287" y="231836"/>
                  </a:lnTo>
                  <a:lnTo>
                    <a:pt x="1358514" y="223591"/>
                  </a:lnTo>
                  <a:lnTo>
                    <a:pt x="1353104" y="215979"/>
                  </a:lnTo>
                  <a:lnTo>
                    <a:pt x="1348012" y="208050"/>
                  </a:lnTo>
                  <a:lnTo>
                    <a:pt x="1342284" y="200121"/>
                  </a:lnTo>
                  <a:lnTo>
                    <a:pt x="1336874" y="192827"/>
                  </a:lnTo>
                  <a:lnTo>
                    <a:pt x="1330827" y="185215"/>
                  </a:lnTo>
                  <a:lnTo>
                    <a:pt x="1325099" y="178238"/>
                  </a:lnTo>
                  <a:lnTo>
                    <a:pt x="1319053" y="171261"/>
                  </a:lnTo>
                  <a:lnTo>
                    <a:pt x="1312688" y="164284"/>
                  </a:lnTo>
                  <a:lnTo>
                    <a:pt x="1306323" y="157623"/>
                  </a:lnTo>
                  <a:lnTo>
                    <a:pt x="1299640" y="150963"/>
                  </a:lnTo>
                  <a:lnTo>
                    <a:pt x="1292957" y="144620"/>
                  </a:lnTo>
                  <a:lnTo>
                    <a:pt x="1286274" y="138277"/>
                  </a:lnTo>
                  <a:lnTo>
                    <a:pt x="1278955" y="132251"/>
                  </a:lnTo>
                  <a:lnTo>
                    <a:pt x="1271636" y="126225"/>
                  </a:lnTo>
                  <a:lnTo>
                    <a:pt x="1264635" y="120834"/>
                  </a:lnTo>
                  <a:lnTo>
                    <a:pt x="1257315" y="115125"/>
                  </a:lnTo>
                  <a:lnTo>
                    <a:pt x="1249996" y="110051"/>
                  </a:lnTo>
                  <a:lnTo>
                    <a:pt x="1242040" y="104659"/>
                  </a:lnTo>
                  <a:lnTo>
                    <a:pt x="1234402" y="99902"/>
                  </a:lnTo>
                  <a:lnTo>
                    <a:pt x="1241403" y="105611"/>
                  </a:lnTo>
                  <a:lnTo>
                    <a:pt x="1248086" y="111637"/>
                  </a:lnTo>
                  <a:lnTo>
                    <a:pt x="1255088" y="117663"/>
                  </a:lnTo>
                  <a:lnTo>
                    <a:pt x="1262089" y="124006"/>
                  </a:lnTo>
                  <a:lnTo>
                    <a:pt x="1268135" y="130666"/>
                  </a:lnTo>
                  <a:lnTo>
                    <a:pt x="1274818" y="137009"/>
                  </a:lnTo>
                  <a:lnTo>
                    <a:pt x="1280546" y="143986"/>
                  </a:lnTo>
                  <a:lnTo>
                    <a:pt x="1286911" y="150646"/>
                  </a:lnTo>
                  <a:lnTo>
                    <a:pt x="1292321" y="157623"/>
                  </a:lnTo>
                  <a:lnTo>
                    <a:pt x="1298367" y="164601"/>
                  </a:lnTo>
                  <a:lnTo>
                    <a:pt x="1303459" y="171895"/>
                  </a:lnTo>
                  <a:lnTo>
                    <a:pt x="1308869" y="179190"/>
                  </a:lnTo>
                  <a:lnTo>
                    <a:pt x="1313961" y="186484"/>
                  </a:lnTo>
                  <a:lnTo>
                    <a:pt x="1318734" y="194095"/>
                  </a:lnTo>
                  <a:lnTo>
                    <a:pt x="1323508" y="202024"/>
                  </a:lnTo>
                  <a:lnTo>
                    <a:pt x="1327963" y="209636"/>
                  </a:lnTo>
                  <a:lnTo>
                    <a:pt x="1332418" y="217565"/>
                  </a:lnTo>
                  <a:lnTo>
                    <a:pt x="1336237" y="225493"/>
                  </a:lnTo>
                  <a:lnTo>
                    <a:pt x="1340056" y="233422"/>
                  </a:lnTo>
                  <a:lnTo>
                    <a:pt x="1344193" y="241668"/>
                  </a:lnTo>
                  <a:lnTo>
                    <a:pt x="1347376" y="249914"/>
                  </a:lnTo>
                  <a:lnTo>
                    <a:pt x="1350558" y="257843"/>
                  </a:lnTo>
                  <a:lnTo>
                    <a:pt x="1356923" y="274969"/>
                  </a:lnTo>
                  <a:lnTo>
                    <a:pt x="1362333" y="291778"/>
                  </a:lnTo>
                  <a:lnTo>
                    <a:pt x="1366788" y="308904"/>
                  </a:lnTo>
                  <a:lnTo>
                    <a:pt x="1370925" y="326030"/>
                  </a:lnTo>
                  <a:lnTo>
                    <a:pt x="1374107" y="343790"/>
                  </a:lnTo>
                  <a:lnTo>
                    <a:pt x="1376653" y="360916"/>
                  </a:lnTo>
                  <a:lnTo>
                    <a:pt x="1378562" y="378677"/>
                  </a:lnTo>
                  <a:lnTo>
                    <a:pt x="1380472" y="396120"/>
                  </a:lnTo>
                  <a:lnTo>
                    <a:pt x="1381108" y="413880"/>
                  </a:lnTo>
                  <a:lnTo>
                    <a:pt x="1381427" y="431641"/>
                  </a:lnTo>
                  <a:lnTo>
                    <a:pt x="1381108" y="449401"/>
                  </a:lnTo>
                  <a:lnTo>
                    <a:pt x="1380472" y="466844"/>
                  </a:lnTo>
                  <a:lnTo>
                    <a:pt x="1378881" y="484605"/>
                  </a:lnTo>
                  <a:lnTo>
                    <a:pt x="1377290" y="502048"/>
                  </a:lnTo>
                  <a:lnTo>
                    <a:pt x="1375380" y="519491"/>
                  </a:lnTo>
                  <a:lnTo>
                    <a:pt x="1372516" y="536934"/>
                  </a:lnTo>
                  <a:lnTo>
                    <a:pt x="1369652" y="554378"/>
                  </a:lnTo>
                  <a:lnTo>
                    <a:pt x="1367106" y="564843"/>
                  </a:lnTo>
                  <a:lnTo>
                    <a:pt x="1364878" y="574675"/>
                  </a:lnTo>
                  <a:lnTo>
                    <a:pt x="1334646" y="547717"/>
                  </a:lnTo>
                  <a:lnTo>
                    <a:pt x="1168210" y="399609"/>
                  </a:lnTo>
                  <a:lnTo>
                    <a:pt x="1166618" y="387557"/>
                  </a:lnTo>
                  <a:lnTo>
                    <a:pt x="1166300" y="375188"/>
                  </a:lnTo>
                  <a:lnTo>
                    <a:pt x="1166618" y="369479"/>
                  </a:lnTo>
                  <a:lnTo>
                    <a:pt x="1166937" y="363136"/>
                  </a:lnTo>
                  <a:lnTo>
                    <a:pt x="1167573" y="357110"/>
                  </a:lnTo>
                  <a:lnTo>
                    <a:pt x="1168528" y="350767"/>
                  </a:lnTo>
                  <a:lnTo>
                    <a:pt x="1171074" y="330153"/>
                  </a:lnTo>
                  <a:lnTo>
                    <a:pt x="1173620" y="308269"/>
                  </a:lnTo>
                  <a:lnTo>
                    <a:pt x="1175847" y="285435"/>
                  </a:lnTo>
                  <a:lnTo>
                    <a:pt x="1177438" y="262283"/>
                  </a:lnTo>
                  <a:lnTo>
                    <a:pt x="1178393" y="238814"/>
                  </a:lnTo>
                  <a:lnTo>
                    <a:pt x="1178711" y="227079"/>
                  </a:lnTo>
                  <a:lnTo>
                    <a:pt x="1178711" y="215027"/>
                  </a:lnTo>
                  <a:lnTo>
                    <a:pt x="1178393" y="203293"/>
                  </a:lnTo>
                  <a:lnTo>
                    <a:pt x="1178075" y="191241"/>
                  </a:lnTo>
                  <a:lnTo>
                    <a:pt x="1177438" y="179507"/>
                  </a:lnTo>
                  <a:lnTo>
                    <a:pt x="1176484" y="167772"/>
                  </a:lnTo>
                  <a:lnTo>
                    <a:pt x="1175211" y="155720"/>
                  </a:lnTo>
                  <a:lnTo>
                    <a:pt x="1173938" y="144303"/>
                  </a:lnTo>
                  <a:lnTo>
                    <a:pt x="1172028" y="132568"/>
                  </a:lnTo>
                  <a:lnTo>
                    <a:pt x="1169801" y="121151"/>
                  </a:lnTo>
                  <a:lnTo>
                    <a:pt x="1167573" y="109734"/>
                  </a:lnTo>
                  <a:lnTo>
                    <a:pt x="1164391" y="98633"/>
                  </a:lnTo>
                  <a:lnTo>
                    <a:pt x="1161208" y="87533"/>
                  </a:lnTo>
                  <a:lnTo>
                    <a:pt x="1157708" y="76750"/>
                  </a:lnTo>
                  <a:lnTo>
                    <a:pt x="1153571" y="66284"/>
                  </a:lnTo>
                  <a:lnTo>
                    <a:pt x="1149115" y="55818"/>
                  </a:lnTo>
                  <a:lnTo>
                    <a:pt x="1144342" y="45670"/>
                  </a:lnTo>
                  <a:lnTo>
                    <a:pt x="1138932" y="35838"/>
                  </a:lnTo>
                  <a:lnTo>
                    <a:pt x="1133204" y="26641"/>
                  </a:lnTo>
                  <a:lnTo>
                    <a:pt x="1126839" y="17443"/>
                  </a:lnTo>
                  <a:lnTo>
                    <a:pt x="1119838" y="8563"/>
                  </a:lnTo>
                  <a:lnTo>
                    <a:pt x="1112837" y="0"/>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cs typeface="B Nazanin" panose="00000700000000000000" pitchFamily="2" charset="-78"/>
                <a:sym typeface="Arial"/>
              </a:endParaRPr>
            </a:p>
          </p:txBody>
        </p:sp>
      </p:grpSp>
      <p:grpSp>
        <p:nvGrpSpPr>
          <p:cNvPr id="599" name="Google Shape;599;p26"/>
          <p:cNvGrpSpPr/>
          <p:nvPr/>
        </p:nvGrpSpPr>
        <p:grpSpPr>
          <a:xfrm>
            <a:off x="3363291" y="1873435"/>
            <a:ext cx="458524" cy="458524"/>
            <a:chOff x="4485555" y="2497671"/>
            <a:chExt cx="611524" cy="611524"/>
          </a:xfrm>
        </p:grpSpPr>
        <p:sp>
          <p:nvSpPr>
            <p:cNvPr id="600" name="Google Shape;600;p26"/>
            <p:cNvSpPr/>
            <p:nvPr/>
          </p:nvSpPr>
          <p:spPr>
            <a:xfrm>
              <a:off x="4485555" y="2497671"/>
              <a:ext cx="611524" cy="611524"/>
            </a:xfrm>
            <a:custGeom>
              <a:avLst/>
              <a:gdLst/>
              <a:ahLst/>
              <a:cxnLst/>
              <a:rect l="l" t="t" r="r" b="b"/>
              <a:pathLst>
                <a:path w="772417" h="772417" extrusionOk="0">
                  <a:moveTo>
                    <a:pt x="413083" y="962"/>
                  </a:moveTo>
                  <a:cubicBezTo>
                    <a:pt x="536733" y="9701"/>
                    <a:pt x="653976" y="77706"/>
                    <a:pt x="720620" y="193137"/>
                  </a:cubicBezTo>
                  <a:cubicBezTo>
                    <a:pt x="827250" y="377826"/>
                    <a:pt x="763971" y="613989"/>
                    <a:pt x="579281" y="720619"/>
                  </a:cubicBezTo>
                  <a:cubicBezTo>
                    <a:pt x="394592" y="827250"/>
                    <a:pt x="158429" y="763970"/>
                    <a:pt x="51799" y="579281"/>
                  </a:cubicBezTo>
                  <a:cubicBezTo>
                    <a:pt x="-54832" y="394591"/>
                    <a:pt x="8448" y="158429"/>
                    <a:pt x="193137" y="51798"/>
                  </a:cubicBezTo>
                  <a:cubicBezTo>
                    <a:pt x="262396" y="11812"/>
                    <a:pt x="338893" y="-4281"/>
                    <a:pt x="413083" y="962"/>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cs typeface="B Nazanin" panose="00000700000000000000" pitchFamily="2" charset="-78"/>
                <a:sym typeface="Arial"/>
              </a:endParaRPr>
            </a:p>
          </p:txBody>
        </p:sp>
        <p:sp>
          <p:nvSpPr>
            <p:cNvPr id="601" name="Google Shape;601;p26"/>
            <p:cNvSpPr/>
            <p:nvPr/>
          </p:nvSpPr>
          <p:spPr>
            <a:xfrm>
              <a:off x="4657585" y="2668446"/>
              <a:ext cx="266207" cy="269974"/>
            </a:xfrm>
            <a:custGeom>
              <a:avLst/>
              <a:gdLst/>
              <a:ahLst/>
              <a:cxnLst/>
              <a:rect l="l" t="t" r="r" b="b"/>
              <a:pathLst>
                <a:path w="405200" h="413075" extrusionOk="0">
                  <a:moveTo>
                    <a:pt x="150612" y="52389"/>
                  </a:moveTo>
                  <a:cubicBezTo>
                    <a:pt x="96365" y="52389"/>
                    <a:pt x="52389" y="96365"/>
                    <a:pt x="52389" y="150612"/>
                  </a:cubicBezTo>
                  <a:cubicBezTo>
                    <a:pt x="52389" y="204860"/>
                    <a:pt x="96365" y="248836"/>
                    <a:pt x="150612" y="248836"/>
                  </a:cubicBezTo>
                  <a:cubicBezTo>
                    <a:pt x="204860" y="248836"/>
                    <a:pt x="248836" y="204860"/>
                    <a:pt x="248836" y="150612"/>
                  </a:cubicBezTo>
                  <a:cubicBezTo>
                    <a:pt x="248836" y="96365"/>
                    <a:pt x="204860" y="52389"/>
                    <a:pt x="150612" y="52389"/>
                  </a:cubicBezTo>
                  <a:close/>
                  <a:moveTo>
                    <a:pt x="150612" y="0"/>
                  </a:moveTo>
                  <a:cubicBezTo>
                    <a:pt x="233793" y="0"/>
                    <a:pt x="301225" y="67431"/>
                    <a:pt x="301225" y="150612"/>
                  </a:cubicBezTo>
                  <a:cubicBezTo>
                    <a:pt x="301225" y="180842"/>
                    <a:pt x="292319" y="208992"/>
                    <a:pt x="276789" y="232452"/>
                  </a:cubicBezTo>
                  <a:cubicBezTo>
                    <a:pt x="277931" y="232774"/>
                    <a:pt x="278722" y="233519"/>
                    <a:pt x="279486" y="234307"/>
                  </a:cubicBezTo>
                  <a:lnTo>
                    <a:pt x="395404" y="354065"/>
                  </a:lnTo>
                  <a:cubicBezTo>
                    <a:pt x="408773" y="367877"/>
                    <a:pt x="408414" y="389911"/>
                    <a:pt x="394603" y="403280"/>
                  </a:cubicBezTo>
                  <a:cubicBezTo>
                    <a:pt x="380791" y="416648"/>
                    <a:pt x="358757" y="416289"/>
                    <a:pt x="345389" y="402478"/>
                  </a:cubicBezTo>
                  <a:lnTo>
                    <a:pt x="229470" y="282720"/>
                  </a:lnTo>
                  <a:lnTo>
                    <a:pt x="227420" y="279520"/>
                  </a:lnTo>
                  <a:cubicBezTo>
                    <a:pt x="205163" y="293486"/>
                    <a:pt x="178791" y="301225"/>
                    <a:pt x="150612" y="301225"/>
                  </a:cubicBezTo>
                  <a:cubicBezTo>
                    <a:pt x="67431" y="301225"/>
                    <a:pt x="0" y="233793"/>
                    <a:pt x="0" y="150612"/>
                  </a:cubicBezTo>
                  <a:cubicBezTo>
                    <a:pt x="0" y="67431"/>
                    <a:pt x="67431" y="0"/>
                    <a:pt x="150612"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cs typeface="B Nazanin" panose="00000700000000000000" pitchFamily="2" charset="-78"/>
                <a:sym typeface="Arial"/>
              </a:endParaRPr>
            </a:p>
          </p:txBody>
        </p:sp>
      </p:grpSp>
      <p:sp>
        <p:nvSpPr>
          <p:cNvPr id="602" name="Google Shape;602;p26"/>
          <p:cNvSpPr/>
          <p:nvPr/>
        </p:nvSpPr>
        <p:spPr>
          <a:xfrm>
            <a:off x="4242387" y="2358789"/>
            <a:ext cx="680798" cy="638346"/>
          </a:xfrm>
          <a:custGeom>
            <a:avLst/>
            <a:gdLst/>
            <a:ahLst/>
            <a:cxnLst/>
            <a:rect l="l" t="t" r="r" b="b"/>
            <a:pathLst>
              <a:path w="97" h="91" extrusionOk="0">
                <a:moveTo>
                  <a:pt x="18" y="0"/>
                </a:moveTo>
                <a:cubicBezTo>
                  <a:pt x="12" y="0"/>
                  <a:pt x="8" y="4"/>
                  <a:pt x="8" y="10"/>
                </a:cubicBezTo>
                <a:cubicBezTo>
                  <a:pt x="8" y="16"/>
                  <a:pt x="12" y="20"/>
                  <a:pt x="18" y="20"/>
                </a:cubicBezTo>
                <a:cubicBezTo>
                  <a:pt x="24" y="20"/>
                  <a:pt x="28" y="16"/>
                  <a:pt x="28" y="10"/>
                </a:cubicBezTo>
                <a:cubicBezTo>
                  <a:pt x="28" y="4"/>
                  <a:pt x="24" y="0"/>
                  <a:pt x="18" y="0"/>
                </a:cubicBezTo>
                <a:close/>
                <a:moveTo>
                  <a:pt x="41" y="45"/>
                </a:moveTo>
                <a:cubicBezTo>
                  <a:pt x="50" y="42"/>
                  <a:pt x="50" y="42"/>
                  <a:pt x="50" y="42"/>
                </a:cubicBezTo>
                <a:cubicBezTo>
                  <a:pt x="51" y="41"/>
                  <a:pt x="51" y="41"/>
                  <a:pt x="51" y="41"/>
                </a:cubicBezTo>
                <a:cubicBezTo>
                  <a:pt x="52" y="42"/>
                  <a:pt x="52" y="42"/>
                  <a:pt x="52" y="42"/>
                </a:cubicBezTo>
                <a:cubicBezTo>
                  <a:pt x="59" y="46"/>
                  <a:pt x="59" y="46"/>
                  <a:pt x="59" y="46"/>
                </a:cubicBezTo>
                <a:cubicBezTo>
                  <a:pt x="65" y="29"/>
                  <a:pt x="65" y="29"/>
                  <a:pt x="65" y="29"/>
                </a:cubicBezTo>
                <a:cubicBezTo>
                  <a:pt x="66" y="27"/>
                  <a:pt x="66" y="27"/>
                  <a:pt x="66" y="27"/>
                </a:cubicBezTo>
                <a:cubicBezTo>
                  <a:pt x="67" y="29"/>
                  <a:pt x="67" y="29"/>
                  <a:pt x="67" y="29"/>
                </a:cubicBezTo>
                <a:cubicBezTo>
                  <a:pt x="73" y="34"/>
                  <a:pt x="73" y="34"/>
                  <a:pt x="73" y="34"/>
                </a:cubicBezTo>
                <a:cubicBezTo>
                  <a:pt x="81" y="21"/>
                  <a:pt x="81" y="21"/>
                  <a:pt x="81" y="21"/>
                </a:cubicBezTo>
                <a:cubicBezTo>
                  <a:pt x="83" y="23"/>
                  <a:pt x="83" y="23"/>
                  <a:pt x="83" y="23"/>
                </a:cubicBezTo>
                <a:cubicBezTo>
                  <a:pt x="75" y="38"/>
                  <a:pt x="75" y="38"/>
                  <a:pt x="75" y="38"/>
                </a:cubicBezTo>
                <a:cubicBezTo>
                  <a:pt x="73" y="40"/>
                  <a:pt x="73" y="40"/>
                  <a:pt x="73" y="40"/>
                </a:cubicBezTo>
                <a:cubicBezTo>
                  <a:pt x="72" y="38"/>
                  <a:pt x="72" y="38"/>
                  <a:pt x="72" y="38"/>
                </a:cubicBezTo>
                <a:cubicBezTo>
                  <a:pt x="67" y="33"/>
                  <a:pt x="67" y="33"/>
                  <a:pt x="67" y="33"/>
                </a:cubicBezTo>
                <a:cubicBezTo>
                  <a:pt x="61" y="49"/>
                  <a:pt x="61" y="49"/>
                  <a:pt x="61" y="49"/>
                </a:cubicBezTo>
                <a:cubicBezTo>
                  <a:pt x="61" y="51"/>
                  <a:pt x="61" y="51"/>
                  <a:pt x="61" y="51"/>
                </a:cubicBezTo>
                <a:cubicBezTo>
                  <a:pt x="59" y="50"/>
                  <a:pt x="59" y="50"/>
                  <a:pt x="59" y="50"/>
                </a:cubicBezTo>
                <a:cubicBezTo>
                  <a:pt x="51" y="45"/>
                  <a:pt x="51" y="45"/>
                  <a:pt x="51" y="45"/>
                </a:cubicBezTo>
                <a:cubicBezTo>
                  <a:pt x="42" y="48"/>
                  <a:pt x="42" y="48"/>
                  <a:pt x="42" y="48"/>
                </a:cubicBezTo>
                <a:cubicBezTo>
                  <a:pt x="41" y="45"/>
                  <a:pt x="41" y="45"/>
                  <a:pt x="41" y="45"/>
                </a:cubicBezTo>
                <a:close/>
                <a:moveTo>
                  <a:pt x="43" y="86"/>
                </a:moveTo>
                <a:cubicBezTo>
                  <a:pt x="74" y="86"/>
                  <a:pt x="74" y="86"/>
                  <a:pt x="74" y="86"/>
                </a:cubicBezTo>
                <a:cubicBezTo>
                  <a:pt x="74" y="91"/>
                  <a:pt x="74" y="91"/>
                  <a:pt x="74" y="91"/>
                </a:cubicBezTo>
                <a:cubicBezTo>
                  <a:pt x="43" y="91"/>
                  <a:pt x="43" y="91"/>
                  <a:pt x="43" y="91"/>
                </a:cubicBezTo>
                <a:cubicBezTo>
                  <a:pt x="43" y="86"/>
                  <a:pt x="43" y="86"/>
                  <a:pt x="43" y="86"/>
                </a:cubicBezTo>
                <a:close/>
                <a:moveTo>
                  <a:pt x="63" y="68"/>
                </a:moveTo>
                <a:cubicBezTo>
                  <a:pt x="93" y="68"/>
                  <a:pt x="93" y="68"/>
                  <a:pt x="93" y="68"/>
                </a:cubicBezTo>
                <a:cubicBezTo>
                  <a:pt x="97" y="68"/>
                  <a:pt x="97" y="68"/>
                  <a:pt x="97" y="68"/>
                </a:cubicBezTo>
                <a:cubicBezTo>
                  <a:pt x="97" y="64"/>
                  <a:pt x="97" y="64"/>
                  <a:pt x="97" y="64"/>
                </a:cubicBezTo>
                <a:cubicBezTo>
                  <a:pt x="97" y="6"/>
                  <a:pt x="97" y="6"/>
                  <a:pt x="97" y="6"/>
                </a:cubicBezTo>
                <a:cubicBezTo>
                  <a:pt x="97" y="3"/>
                  <a:pt x="97" y="3"/>
                  <a:pt x="97" y="3"/>
                </a:cubicBezTo>
                <a:cubicBezTo>
                  <a:pt x="93" y="3"/>
                  <a:pt x="93" y="3"/>
                  <a:pt x="93" y="3"/>
                </a:cubicBezTo>
                <a:cubicBezTo>
                  <a:pt x="34" y="3"/>
                  <a:pt x="34" y="3"/>
                  <a:pt x="34" y="3"/>
                </a:cubicBezTo>
                <a:cubicBezTo>
                  <a:pt x="34" y="9"/>
                  <a:pt x="34" y="9"/>
                  <a:pt x="34" y="9"/>
                </a:cubicBezTo>
                <a:cubicBezTo>
                  <a:pt x="90" y="9"/>
                  <a:pt x="90" y="9"/>
                  <a:pt x="90" y="9"/>
                </a:cubicBezTo>
                <a:cubicBezTo>
                  <a:pt x="90" y="61"/>
                  <a:pt x="90" y="61"/>
                  <a:pt x="90" y="61"/>
                </a:cubicBezTo>
                <a:cubicBezTo>
                  <a:pt x="36" y="61"/>
                  <a:pt x="36" y="61"/>
                  <a:pt x="36" y="61"/>
                </a:cubicBezTo>
                <a:cubicBezTo>
                  <a:pt x="36" y="68"/>
                  <a:pt x="36" y="68"/>
                  <a:pt x="36" y="68"/>
                </a:cubicBezTo>
                <a:cubicBezTo>
                  <a:pt x="54" y="68"/>
                  <a:pt x="54" y="68"/>
                  <a:pt x="54" y="68"/>
                </a:cubicBezTo>
                <a:cubicBezTo>
                  <a:pt x="54" y="84"/>
                  <a:pt x="54" y="84"/>
                  <a:pt x="54" y="84"/>
                </a:cubicBezTo>
                <a:cubicBezTo>
                  <a:pt x="63" y="84"/>
                  <a:pt x="63" y="84"/>
                  <a:pt x="63" y="84"/>
                </a:cubicBezTo>
                <a:cubicBezTo>
                  <a:pt x="63" y="68"/>
                  <a:pt x="63" y="68"/>
                  <a:pt x="63" y="68"/>
                </a:cubicBezTo>
                <a:close/>
                <a:moveTo>
                  <a:pt x="0" y="50"/>
                </a:moveTo>
                <a:cubicBezTo>
                  <a:pt x="7" y="55"/>
                  <a:pt x="7" y="55"/>
                  <a:pt x="7" y="55"/>
                </a:cubicBezTo>
                <a:cubicBezTo>
                  <a:pt x="5" y="91"/>
                  <a:pt x="5" y="91"/>
                  <a:pt x="5" y="91"/>
                </a:cubicBezTo>
                <a:cubicBezTo>
                  <a:pt x="14" y="91"/>
                  <a:pt x="14" y="91"/>
                  <a:pt x="14" y="91"/>
                </a:cubicBezTo>
                <a:cubicBezTo>
                  <a:pt x="16" y="60"/>
                  <a:pt x="16" y="60"/>
                  <a:pt x="16" y="60"/>
                </a:cubicBezTo>
                <a:cubicBezTo>
                  <a:pt x="20" y="60"/>
                  <a:pt x="20" y="60"/>
                  <a:pt x="20" y="60"/>
                </a:cubicBezTo>
                <a:cubicBezTo>
                  <a:pt x="22" y="91"/>
                  <a:pt x="22" y="91"/>
                  <a:pt x="22" y="91"/>
                </a:cubicBezTo>
                <a:cubicBezTo>
                  <a:pt x="31" y="91"/>
                  <a:pt x="31" y="91"/>
                  <a:pt x="31" y="91"/>
                </a:cubicBezTo>
                <a:cubicBezTo>
                  <a:pt x="29" y="55"/>
                  <a:pt x="29" y="55"/>
                  <a:pt x="29" y="55"/>
                </a:cubicBezTo>
                <a:cubicBezTo>
                  <a:pt x="28" y="33"/>
                  <a:pt x="28" y="33"/>
                  <a:pt x="28" y="33"/>
                </a:cubicBezTo>
                <a:cubicBezTo>
                  <a:pt x="50" y="32"/>
                  <a:pt x="50" y="32"/>
                  <a:pt x="50" y="32"/>
                </a:cubicBezTo>
                <a:cubicBezTo>
                  <a:pt x="55" y="24"/>
                  <a:pt x="55" y="24"/>
                  <a:pt x="55" y="24"/>
                </a:cubicBezTo>
                <a:cubicBezTo>
                  <a:pt x="30" y="23"/>
                  <a:pt x="30" y="23"/>
                  <a:pt x="30" y="23"/>
                </a:cubicBezTo>
                <a:cubicBezTo>
                  <a:pt x="20" y="23"/>
                  <a:pt x="20" y="23"/>
                  <a:pt x="20" y="23"/>
                </a:cubicBezTo>
                <a:cubicBezTo>
                  <a:pt x="20" y="24"/>
                  <a:pt x="20" y="24"/>
                  <a:pt x="20" y="24"/>
                </a:cubicBezTo>
                <a:cubicBezTo>
                  <a:pt x="19" y="27"/>
                  <a:pt x="19" y="27"/>
                  <a:pt x="19" y="27"/>
                </a:cubicBezTo>
                <a:cubicBezTo>
                  <a:pt x="22" y="43"/>
                  <a:pt x="22" y="43"/>
                  <a:pt x="22" y="43"/>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4" y="43"/>
                  <a:pt x="14" y="43"/>
                  <a:pt x="14" y="43"/>
                </a:cubicBezTo>
                <a:cubicBezTo>
                  <a:pt x="16" y="27"/>
                  <a:pt x="16" y="27"/>
                  <a:pt x="16" y="27"/>
                </a:cubicBezTo>
                <a:cubicBezTo>
                  <a:pt x="15" y="24"/>
                  <a:pt x="15" y="24"/>
                  <a:pt x="15" y="24"/>
                </a:cubicBezTo>
                <a:cubicBezTo>
                  <a:pt x="16" y="23"/>
                  <a:pt x="16" y="23"/>
                  <a:pt x="16" y="23"/>
                </a:cubicBezTo>
                <a:cubicBezTo>
                  <a:pt x="5" y="23"/>
                  <a:pt x="5" y="23"/>
                  <a:pt x="5" y="23"/>
                </a:cubicBezTo>
                <a:lnTo>
                  <a:pt x="0" y="50"/>
                </a:lnTo>
                <a:close/>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dk1"/>
              </a:solidFill>
              <a:latin typeface="Candara"/>
              <a:ea typeface="Candara"/>
              <a:cs typeface="B Nazanin" panose="00000700000000000000" pitchFamily="2" charset="-78"/>
              <a:sym typeface="Candara"/>
            </a:endParaRPr>
          </a:p>
        </p:txBody>
      </p:sp>
      <p:sp>
        <p:nvSpPr>
          <p:cNvPr id="603" name="Google Shape;603;p26"/>
          <p:cNvSpPr/>
          <p:nvPr/>
        </p:nvSpPr>
        <p:spPr>
          <a:xfrm>
            <a:off x="1674564" y="1903829"/>
            <a:ext cx="1585183"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استارت آپ فناوری</a:t>
            </a:r>
            <a:endParaRPr sz="1600" dirty="0">
              <a:solidFill>
                <a:srgbClr val="7F7F7F"/>
              </a:solidFill>
              <a:latin typeface="Candara"/>
              <a:ea typeface="Candara"/>
              <a:cs typeface="B Nazanin" panose="00000700000000000000" pitchFamily="2" charset="-78"/>
              <a:sym typeface="Candara"/>
            </a:endParaRPr>
          </a:p>
        </p:txBody>
      </p:sp>
      <p:sp>
        <p:nvSpPr>
          <p:cNvPr id="604" name="Google Shape;604;p26"/>
          <p:cNvSpPr/>
          <p:nvPr/>
        </p:nvSpPr>
        <p:spPr>
          <a:xfrm>
            <a:off x="1742602" y="3230175"/>
            <a:ext cx="1585182"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تجارت الکترونیک</a:t>
            </a:r>
            <a:endParaRPr sz="1600" dirty="0">
              <a:solidFill>
                <a:srgbClr val="7F7F7F"/>
              </a:solidFill>
              <a:latin typeface="Candara"/>
              <a:ea typeface="Candara"/>
              <a:cs typeface="B Nazanin" panose="00000700000000000000" pitchFamily="2" charset="-78"/>
              <a:sym typeface="Candara"/>
            </a:endParaRPr>
          </a:p>
        </p:txBody>
      </p:sp>
      <p:sp>
        <p:nvSpPr>
          <p:cNvPr id="605" name="Google Shape;605;p26"/>
          <p:cNvSpPr/>
          <p:nvPr/>
        </p:nvSpPr>
        <p:spPr>
          <a:xfrm>
            <a:off x="5824584" y="1723394"/>
            <a:ext cx="830676"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فرهنگ</a:t>
            </a:r>
            <a:endParaRPr sz="1600" dirty="0">
              <a:solidFill>
                <a:srgbClr val="7F7F7F"/>
              </a:solidFill>
              <a:latin typeface="Candara"/>
              <a:ea typeface="Candara"/>
              <a:cs typeface="B Nazanin" panose="00000700000000000000" pitchFamily="2" charset="-78"/>
              <a:sym typeface="Candara"/>
            </a:endParaRPr>
          </a:p>
        </p:txBody>
      </p:sp>
      <p:sp>
        <p:nvSpPr>
          <p:cNvPr id="606" name="Google Shape;606;p26"/>
          <p:cNvSpPr/>
          <p:nvPr/>
        </p:nvSpPr>
        <p:spPr>
          <a:xfrm>
            <a:off x="5851957" y="3231998"/>
            <a:ext cx="734496"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املاک</a:t>
            </a:r>
            <a:endParaRPr sz="1600" dirty="0">
              <a:solidFill>
                <a:srgbClr val="7F7F7F"/>
              </a:solidFill>
              <a:latin typeface="Candara"/>
              <a:ea typeface="Candara"/>
              <a:cs typeface="B Nazanin" panose="00000700000000000000" pitchFamily="2" charset="-78"/>
              <a:sym typeface="Candara"/>
            </a:endParaRPr>
          </a:p>
        </p:txBody>
      </p:sp>
      <p:sp>
        <p:nvSpPr>
          <p:cNvPr id="607" name="Google Shape;607;p26"/>
          <p:cNvSpPr/>
          <p:nvPr/>
        </p:nvSpPr>
        <p:spPr>
          <a:xfrm>
            <a:off x="4309346" y="902503"/>
            <a:ext cx="566181"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واقعی</a:t>
            </a:r>
            <a:endParaRPr sz="1600" dirty="0">
              <a:solidFill>
                <a:srgbClr val="7F7F7F"/>
              </a:solidFill>
              <a:latin typeface="Candara"/>
              <a:ea typeface="Candara"/>
              <a:cs typeface="B Nazanin" panose="00000700000000000000" pitchFamily="2" charset="-78"/>
              <a:sym typeface="Candara"/>
            </a:endParaRPr>
          </a:p>
        </p:txBody>
      </p:sp>
      <p:sp>
        <p:nvSpPr>
          <p:cNvPr id="608" name="Google Shape;608;p26"/>
          <p:cNvSpPr/>
          <p:nvPr/>
        </p:nvSpPr>
        <p:spPr>
          <a:xfrm>
            <a:off x="4155916" y="4143249"/>
            <a:ext cx="805029"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انرژی</a:t>
            </a:r>
            <a:endParaRPr sz="1600" dirty="0">
              <a:solidFill>
                <a:srgbClr val="7F7F7F"/>
              </a:solidFill>
              <a:latin typeface="Candara"/>
              <a:ea typeface="Candara"/>
              <a:cs typeface="B Nazanin" panose="00000700000000000000" pitchFamily="2" charset="-78"/>
              <a:sym typeface="Candara"/>
            </a:endParaRPr>
          </a:p>
        </p:txBody>
      </p:sp>
      <p:sp>
        <p:nvSpPr>
          <p:cNvPr id="609" name="Google Shape;609;p26"/>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582"/>
                                        </p:tgtEl>
                                        <p:attrNameLst>
                                          <p:attrName>style.visibility</p:attrName>
                                        </p:attrNameLst>
                                      </p:cBhvr>
                                      <p:to>
                                        <p:strVal val="visible"/>
                                      </p:to>
                                    </p:set>
                                    <p:anim calcmode="lin" valueType="num">
                                      <p:cBhvr additive="base">
                                        <p:cTn id="7" dur="500"/>
                                        <p:tgtEl>
                                          <p:spTgt spid="582"/>
                                        </p:tgtEl>
                                        <p:attrNameLst>
                                          <p:attrName>ppt_w</p:attrName>
                                        </p:attrNameLst>
                                      </p:cBhvr>
                                      <p:tavLst>
                                        <p:tav tm="0">
                                          <p:val>
                                            <p:strVal val="0"/>
                                          </p:val>
                                        </p:tav>
                                        <p:tav tm="100000">
                                          <p:val>
                                            <p:strVal val="#ppt_w"/>
                                          </p:val>
                                        </p:tav>
                                      </p:tavLst>
                                    </p:anim>
                                    <p:anim calcmode="lin" valueType="num">
                                      <p:cBhvr additive="base">
                                        <p:cTn id="8" dur="500"/>
                                        <p:tgtEl>
                                          <p:spTgt spid="582"/>
                                        </p:tgtEl>
                                        <p:attrNameLst>
                                          <p:attrName>ppt_h</p:attrName>
                                        </p:attrNameLst>
                                      </p:cBhvr>
                                      <p:tavLst>
                                        <p:tav tm="0">
                                          <p:val>
                                            <p:strVal val="0"/>
                                          </p:val>
                                        </p:tav>
                                        <p:tav tm="100000">
                                          <p:val>
                                            <p:strVal val="#ppt_h"/>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83"/>
                                        </p:tgtEl>
                                        <p:attrNameLst>
                                          <p:attrName>style.visibility</p:attrName>
                                        </p:attrNameLst>
                                      </p:cBhvr>
                                      <p:to>
                                        <p:strVal val="visible"/>
                                      </p:to>
                                    </p:set>
                                    <p:animEffect transition="in" filter="fade">
                                      <p:cBhvr>
                                        <p:cTn id="12" dur="500"/>
                                        <p:tgtEl>
                                          <p:spTgt spid="583"/>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602"/>
                                        </p:tgtEl>
                                        <p:attrNameLst>
                                          <p:attrName>style.visibility</p:attrName>
                                        </p:attrNameLst>
                                      </p:cBhvr>
                                      <p:to>
                                        <p:strVal val="visible"/>
                                      </p:to>
                                    </p:set>
                                    <p:animEffect transition="in" filter="fade">
                                      <p:cBhvr>
                                        <p:cTn id="16" dur="500"/>
                                        <p:tgtEl>
                                          <p:spTgt spid="602"/>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584"/>
                                        </p:tgtEl>
                                        <p:attrNameLst>
                                          <p:attrName>style.visibility</p:attrName>
                                        </p:attrNameLst>
                                      </p:cBhvr>
                                      <p:to>
                                        <p:strVal val="visible"/>
                                      </p:to>
                                    </p:set>
                                    <p:animEffect transition="in" filter="fade">
                                      <p:cBhvr>
                                        <p:cTn id="20" dur="911"/>
                                        <p:tgtEl>
                                          <p:spTgt spid="584"/>
                                        </p:tgtEl>
                                      </p:cBhvr>
                                    </p:animEffect>
                                  </p:childTnLst>
                                </p:cTn>
                              </p:par>
                            </p:childTnLst>
                          </p:cTn>
                        </p:par>
                        <p:par>
                          <p:cTn id="21" fill="hold">
                            <p:stCondLst>
                              <p:cond delay="2411"/>
                            </p:stCondLst>
                            <p:childTnLst>
                              <p:par>
                                <p:cTn id="22" presetID="10" presetClass="entr" presetSubtype="0" fill="hold" nodeType="afterEffect">
                                  <p:stCondLst>
                                    <p:cond delay="0"/>
                                  </p:stCondLst>
                                  <p:childTnLst>
                                    <p:set>
                                      <p:cBhvr>
                                        <p:cTn id="23" dur="1" fill="hold">
                                          <p:stCondLst>
                                            <p:cond delay="0"/>
                                          </p:stCondLst>
                                        </p:cTn>
                                        <p:tgtEl>
                                          <p:spTgt spid="596"/>
                                        </p:tgtEl>
                                        <p:attrNameLst>
                                          <p:attrName>style.visibility</p:attrName>
                                        </p:attrNameLst>
                                      </p:cBhvr>
                                      <p:to>
                                        <p:strVal val="visible"/>
                                      </p:to>
                                    </p:set>
                                    <p:animEffect transition="in" filter="fade">
                                      <p:cBhvr>
                                        <p:cTn id="24" dur="911"/>
                                        <p:tgtEl>
                                          <p:spTgt spid="596"/>
                                        </p:tgtEl>
                                      </p:cBhvr>
                                    </p:animEffect>
                                  </p:childTnLst>
                                </p:cTn>
                              </p:par>
                            </p:childTnLst>
                          </p:cTn>
                        </p:par>
                        <p:par>
                          <p:cTn id="25" fill="hold">
                            <p:stCondLst>
                              <p:cond delay="3322"/>
                            </p:stCondLst>
                            <p:childTnLst>
                              <p:par>
                                <p:cTn id="26" presetID="10" presetClass="entr" presetSubtype="0" fill="hold" nodeType="afterEffect">
                                  <p:stCondLst>
                                    <p:cond delay="0"/>
                                  </p:stCondLst>
                                  <p:childTnLst>
                                    <p:set>
                                      <p:cBhvr>
                                        <p:cTn id="27" dur="1" fill="hold">
                                          <p:stCondLst>
                                            <p:cond delay="0"/>
                                          </p:stCondLst>
                                        </p:cTn>
                                        <p:tgtEl>
                                          <p:spTgt spid="599"/>
                                        </p:tgtEl>
                                        <p:attrNameLst>
                                          <p:attrName>style.visibility</p:attrName>
                                        </p:attrNameLst>
                                      </p:cBhvr>
                                      <p:to>
                                        <p:strVal val="visible"/>
                                      </p:to>
                                    </p:set>
                                    <p:animEffect transition="in" filter="fade">
                                      <p:cBhvr>
                                        <p:cTn id="28" dur="911"/>
                                        <p:tgtEl>
                                          <p:spTgt spid="599"/>
                                        </p:tgtEl>
                                      </p:cBhvr>
                                    </p:animEffect>
                                  </p:childTnLst>
                                </p:cTn>
                              </p:par>
                            </p:childTnLst>
                          </p:cTn>
                        </p:par>
                        <p:par>
                          <p:cTn id="29" fill="hold">
                            <p:stCondLst>
                              <p:cond delay="4233"/>
                            </p:stCondLst>
                            <p:childTnLst>
                              <p:par>
                                <p:cTn id="30" presetID="10" presetClass="entr" presetSubtype="0" fill="hold" nodeType="afterEffect">
                                  <p:stCondLst>
                                    <p:cond delay="0"/>
                                  </p:stCondLst>
                                  <p:childTnLst>
                                    <p:set>
                                      <p:cBhvr>
                                        <p:cTn id="31" dur="1" fill="hold">
                                          <p:stCondLst>
                                            <p:cond delay="0"/>
                                          </p:stCondLst>
                                        </p:cTn>
                                        <p:tgtEl>
                                          <p:spTgt spid="587"/>
                                        </p:tgtEl>
                                        <p:attrNameLst>
                                          <p:attrName>style.visibility</p:attrName>
                                        </p:attrNameLst>
                                      </p:cBhvr>
                                      <p:to>
                                        <p:strVal val="visible"/>
                                      </p:to>
                                    </p:set>
                                    <p:animEffect transition="in" filter="fade">
                                      <p:cBhvr>
                                        <p:cTn id="32" dur="911"/>
                                        <p:tgtEl>
                                          <p:spTgt spid="587"/>
                                        </p:tgtEl>
                                      </p:cBhvr>
                                    </p:animEffect>
                                  </p:childTnLst>
                                </p:cTn>
                              </p:par>
                            </p:childTnLst>
                          </p:cTn>
                        </p:par>
                        <p:par>
                          <p:cTn id="33" fill="hold">
                            <p:stCondLst>
                              <p:cond delay="5144"/>
                            </p:stCondLst>
                            <p:childTnLst>
                              <p:par>
                                <p:cTn id="34" presetID="10" presetClass="entr" presetSubtype="0" fill="hold" nodeType="afterEffect">
                                  <p:stCondLst>
                                    <p:cond delay="0"/>
                                  </p:stCondLst>
                                  <p:childTnLst>
                                    <p:set>
                                      <p:cBhvr>
                                        <p:cTn id="35" dur="1" fill="hold">
                                          <p:stCondLst>
                                            <p:cond delay="0"/>
                                          </p:stCondLst>
                                        </p:cTn>
                                        <p:tgtEl>
                                          <p:spTgt spid="590"/>
                                        </p:tgtEl>
                                        <p:attrNameLst>
                                          <p:attrName>style.visibility</p:attrName>
                                        </p:attrNameLst>
                                      </p:cBhvr>
                                      <p:to>
                                        <p:strVal val="visible"/>
                                      </p:to>
                                    </p:set>
                                    <p:animEffect transition="in" filter="fade">
                                      <p:cBhvr>
                                        <p:cTn id="36" dur="911"/>
                                        <p:tgtEl>
                                          <p:spTgt spid="590"/>
                                        </p:tgtEl>
                                      </p:cBhvr>
                                    </p:animEffect>
                                  </p:childTnLst>
                                </p:cTn>
                              </p:par>
                            </p:childTnLst>
                          </p:cTn>
                        </p:par>
                        <p:par>
                          <p:cTn id="37" fill="hold">
                            <p:stCondLst>
                              <p:cond delay="6055"/>
                            </p:stCondLst>
                            <p:childTnLst>
                              <p:par>
                                <p:cTn id="38" presetID="10" presetClass="entr" presetSubtype="0" fill="hold" nodeType="afterEffect">
                                  <p:stCondLst>
                                    <p:cond delay="0"/>
                                  </p:stCondLst>
                                  <p:childTnLst>
                                    <p:set>
                                      <p:cBhvr>
                                        <p:cTn id="39" dur="1" fill="hold">
                                          <p:stCondLst>
                                            <p:cond delay="0"/>
                                          </p:stCondLst>
                                        </p:cTn>
                                        <p:tgtEl>
                                          <p:spTgt spid="593"/>
                                        </p:tgtEl>
                                        <p:attrNameLst>
                                          <p:attrName>style.visibility</p:attrName>
                                        </p:attrNameLst>
                                      </p:cBhvr>
                                      <p:to>
                                        <p:strVal val="visible"/>
                                      </p:to>
                                    </p:set>
                                    <p:animEffect transition="in" filter="fade">
                                      <p:cBhvr>
                                        <p:cTn id="40" dur="911"/>
                                        <p:tgtEl>
                                          <p:spTgt spid="593"/>
                                        </p:tgtEl>
                                      </p:cBhvr>
                                    </p:animEffect>
                                  </p:childTnLst>
                                </p:cTn>
                              </p:par>
                            </p:childTnLst>
                          </p:cTn>
                        </p:par>
                        <p:par>
                          <p:cTn id="41" fill="hold">
                            <p:stCondLst>
                              <p:cond delay="6966"/>
                            </p:stCondLst>
                            <p:childTnLst>
                              <p:par>
                                <p:cTn id="42" presetID="2" presetClass="entr" presetSubtype="8" fill="hold" nodeType="afterEffect">
                                  <p:stCondLst>
                                    <p:cond delay="0"/>
                                  </p:stCondLst>
                                  <p:childTnLst>
                                    <p:set>
                                      <p:cBhvr>
                                        <p:cTn id="43" dur="1" fill="hold">
                                          <p:stCondLst>
                                            <p:cond delay="0"/>
                                          </p:stCondLst>
                                        </p:cTn>
                                        <p:tgtEl>
                                          <p:spTgt spid="603"/>
                                        </p:tgtEl>
                                        <p:attrNameLst>
                                          <p:attrName>style.visibility</p:attrName>
                                        </p:attrNameLst>
                                      </p:cBhvr>
                                      <p:to>
                                        <p:strVal val="visible"/>
                                      </p:to>
                                    </p:set>
                                    <p:anim calcmode="lin" valueType="num">
                                      <p:cBhvr additive="base">
                                        <p:cTn id="44" dur="500"/>
                                        <p:tgtEl>
                                          <p:spTgt spid="603"/>
                                        </p:tgtEl>
                                        <p:attrNameLst>
                                          <p:attrName>ppt_x</p:attrName>
                                        </p:attrNameLst>
                                      </p:cBhvr>
                                      <p:tavLst>
                                        <p:tav tm="0">
                                          <p:val>
                                            <p:strVal val="#ppt_x-1"/>
                                          </p:val>
                                        </p:tav>
                                        <p:tav tm="100000">
                                          <p:val>
                                            <p:strVal val="#ppt_x"/>
                                          </p:val>
                                        </p:tav>
                                      </p:tavLst>
                                    </p:anim>
                                  </p:childTnLst>
                                </p:cTn>
                              </p:par>
                            </p:childTnLst>
                          </p:cTn>
                        </p:par>
                        <p:par>
                          <p:cTn id="45" fill="hold">
                            <p:stCondLst>
                              <p:cond delay="7466"/>
                            </p:stCondLst>
                            <p:childTnLst>
                              <p:par>
                                <p:cTn id="46" presetID="2" presetClass="entr" presetSubtype="8" fill="hold" nodeType="afterEffect">
                                  <p:stCondLst>
                                    <p:cond delay="0"/>
                                  </p:stCondLst>
                                  <p:childTnLst>
                                    <p:set>
                                      <p:cBhvr>
                                        <p:cTn id="47" dur="1" fill="hold">
                                          <p:stCondLst>
                                            <p:cond delay="0"/>
                                          </p:stCondLst>
                                        </p:cTn>
                                        <p:tgtEl>
                                          <p:spTgt spid="604"/>
                                        </p:tgtEl>
                                        <p:attrNameLst>
                                          <p:attrName>style.visibility</p:attrName>
                                        </p:attrNameLst>
                                      </p:cBhvr>
                                      <p:to>
                                        <p:strVal val="visible"/>
                                      </p:to>
                                    </p:set>
                                    <p:anim calcmode="lin" valueType="num">
                                      <p:cBhvr additive="base">
                                        <p:cTn id="48" dur="500"/>
                                        <p:tgtEl>
                                          <p:spTgt spid="604"/>
                                        </p:tgtEl>
                                        <p:attrNameLst>
                                          <p:attrName>ppt_x</p:attrName>
                                        </p:attrNameLst>
                                      </p:cBhvr>
                                      <p:tavLst>
                                        <p:tav tm="0">
                                          <p:val>
                                            <p:strVal val="#ppt_x-1"/>
                                          </p:val>
                                        </p:tav>
                                        <p:tav tm="100000">
                                          <p:val>
                                            <p:strVal val="#ppt_x"/>
                                          </p:val>
                                        </p:tav>
                                      </p:tavLst>
                                    </p:anim>
                                  </p:childTnLst>
                                </p:cTn>
                              </p:par>
                            </p:childTnLst>
                          </p:cTn>
                        </p:par>
                        <p:par>
                          <p:cTn id="49" fill="hold">
                            <p:stCondLst>
                              <p:cond delay="7966"/>
                            </p:stCondLst>
                            <p:childTnLst>
                              <p:par>
                                <p:cTn id="50" presetID="2" presetClass="entr" presetSubtype="2" fill="hold" nodeType="afterEffect">
                                  <p:stCondLst>
                                    <p:cond delay="0"/>
                                  </p:stCondLst>
                                  <p:childTnLst>
                                    <p:set>
                                      <p:cBhvr>
                                        <p:cTn id="51" dur="1" fill="hold">
                                          <p:stCondLst>
                                            <p:cond delay="0"/>
                                          </p:stCondLst>
                                        </p:cTn>
                                        <p:tgtEl>
                                          <p:spTgt spid="605"/>
                                        </p:tgtEl>
                                        <p:attrNameLst>
                                          <p:attrName>style.visibility</p:attrName>
                                        </p:attrNameLst>
                                      </p:cBhvr>
                                      <p:to>
                                        <p:strVal val="visible"/>
                                      </p:to>
                                    </p:set>
                                    <p:anim calcmode="lin" valueType="num">
                                      <p:cBhvr additive="base">
                                        <p:cTn id="52" dur="500"/>
                                        <p:tgtEl>
                                          <p:spTgt spid="605"/>
                                        </p:tgtEl>
                                        <p:attrNameLst>
                                          <p:attrName>ppt_x</p:attrName>
                                        </p:attrNameLst>
                                      </p:cBhvr>
                                      <p:tavLst>
                                        <p:tav tm="0">
                                          <p:val>
                                            <p:strVal val="#ppt_x+1"/>
                                          </p:val>
                                        </p:tav>
                                        <p:tav tm="100000">
                                          <p:val>
                                            <p:strVal val="#ppt_x"/>
                                          </p:val>
                                        </p:tav>
                                      </p:tavLst>
                                    </p:anim>
                                  </p:childTnLst>
                                </p:cTn>
                              </p:par>
                            </p:childTnLst>
                          </p:cTn>
                        </p:par>
                        <p:par>
                          <p:cTn id="53" fill="hold">
                            <p:stCondLst>
                              <p:cond delay="8466"/>
                            </p:stCondLst>
                            <p:childTnLst>
                              <p:par>
                                <p:cTn id="54" presetID="2" presetClass="entr" presetSubtype="2" fill="hold" nodeType="afterEffect">
                                  <p:stCondLst>
                                    <p:cond delay="0"/>
                                  </p:stCondLst>
                                  <p:childTnLst>
                                    <p:set>
                                      <p:cBhvr>
                                        <p:cTn id="55" dur="1" fill="hold">
                                          <p:stCondLst>
                                            <p:cond delay="0"/>
                                          </p:stCondLst>
                                        </p:cTn>
                                        <p:tgtEl>
                                          <p:spTgt spid="606"/>
                                        </p:tgtEl>
                                        <p:attrNameLst>
                                          <p:attrName>style.visibility</p:attrName>
                                        </p:attrNameLst>
                                      </p:cBhvr>
                                      <p:to>
                                        <p:strVal val="visible"/>
                                      </p:to>
                                    </p:set>
                                    <p:anim calcmode="lin" valueType="num">
                                      <p:cBhvr additive="base">
                                        <p:cTn id="56" dur="500"/>
                                        <p:tgtEl>
                                          <p:spTgt spid="606"/>
                                        </p:tgtEl>
                                        <p:attrNameLst>
                                          <p:attrName>ppt_x</p:attrName>
                                        </p:attrNameLst>
                                      </p:cBhvr>
                                      <p:tavLst>
                                        <p:tav tm="0">
                                          <p:val>
                                            <p:strVal val="#ppt_x+1"/>
                                          </p:val>
                                        </p:tav>
                                        <p:tav tm="100000">
                                          <p:val>
                                            <p:strVal val="#ppt_x"/>
                                          </p:val>
                                        </p:tav>
                                      </p:tavLst>
                                    </p:anim>
                                  </p:childTnLst>
                                </p:cTn>
                              </p:par>
                            </p:childTnLst>
                          </p:cTn>
                        </p:par>
                        <p:par>
                          <p:cTn id="57" fill="hold">
                            <p:stCondLst>
                              <p:cond delay="8966"/>
                            </p:stCondLst>
                            <p:childTnLst>
                              <p:par>
                                <p:cTn id="58" presetID="2" presetClass="entr" presetSubtype="1" fill="hold" nodeType="afterEffect">
                                  <p:stCondLst>
                                    <p:cond delay="0"/>
                                  </p:stCondLst>
                                  <p:childTnLst>
                                    <p:set>
                                      <p:cBhvr>
                                        <p:cTn id="59" dur="1" fill="hold">
                                          <p:stCondLst>
                                            <p:cond delay="0"/>
                                          </p:stCondLst>
                                        </p:cTn>
                                        <p:tgtEl>
                                          <p:spTgt spid="607"/>
                                        </p:tgtEl>
                                        <p:attrNameLst>
                                          <p:attrName>style.visibility</p:attrName>
                                        </p:attrNameLst>
                                      </p:cBhvr>
                                      <p:to>
                                        <p:strVal val="visible"/>
                                      </p:to>
                                    </p:set>
                                    <p:anim calcmode="lin" valueType="num">
                                      <p:cBhvr additive="base">
                                        <p:cTn id="60" dur="500"/>
                                        <p:tgtEl>
                                          <p:spTgt spid="607"/>
                                        </p:tgtEl>
                                        <p:attrNameLst>
                                          <p:attrName>ppt_y</p:attrName>
                                        </p:attrNameLst>
                                      </p:cBhvr>
                                      <p:tavLst>
                                        <p:tav tm="0">
                                          <p:val>
                                            <p:strVal val="#ppt_y-1"/>
                                          </p:val>
                                        </p:tav>
                                        <p:tav tm="100000">
                                          <p:val>
                                            <p:strVal val="#ppt_y"/>
                                          </p:val>
                                        </p:tav>
                                      </p:tavLst>
                                    </p:anim>
                                  </p:childTnLst>
                                </p:cTn>
                              </p:par>
                            </p:childTnLst>
                          </p:cTn>
                        </p:par>
                        <p:par>
                          <p:cTn id="61" fill="hold">
                            <p:stCondLst>
                              <p:cond delay="9466"/>
                            </p:stCondLst>
                            <p:childTnLst>
                              <p:par>
                                <p:cTn id="62" presetID="2" presetClass="entr" presetSubtype="4" fill="hold" nodeType="afterEffect">
                                  <p:stCondLst>
                                    <p:cond delay="0"/>
                                  </p:stCondLst>
                                  <p:childTnLst>
                                    <p:set>
                                      <p:cBhvr>
                                        <p:cTn id="63" dur="1" fill="hold">
                                          <p:stCondLst>
                                            <p:cond delay="0"/>
                                          </p:stCondLst>
                                        </p:cTn>
                                        <p:tgtEl>
                                          <p:spTgt spid="608"/>
                                        </p:tgtEl>
                                        <p:attrNameLst>
                                          <p:attrName>style.visibility</p:attrName>
                                        </p:attrNameLst>
                                      </p:cBhvr>
                                      <p:to>
                                        <p:strVal val="visible"/>
                                      </p:to>
                                    </p:set>
                                    <p:anim calcmode="lin" valueType="num">
                                      <p:cBhvr additive="base">
                                        <p:cTn id="64" dur="500"/>
                                        <p:tgtEl>
                                          <p:spTgt spid="60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14"/>
        <p:cNvGrpSpPr/>
        <p:nvPr/>
      </p:nvGrpSpPr>
      <p:grpSpPr>
        <a:xfrm>
          <a:off x="0" y="0"/>
          <a:ext cx="0" cy="0"/>
          <a:chOff x="0" y="0"/>
          <a:chExt cx="0" cy="0"/>
        </a:xfrm>
      </p:grpSpPr>
      <p:sp>
        <p:nvSpPr>
          <p:cNvPr id="615" name="Google Shape;615;p27"/>
          <p:cNvSpPr/>
          <p:nvPr/>
        </p:nvSpPr>
        <p:spPr>
          <a:xfrm rot="-2700000">
            <a:off x="3310727" y="2043325"/>
            <a:ext cx="1120709" cy="2723251"/>
          </a:xfrm>
          <a:custGeom>
            <a:avLst/>
            <a:gdLst/>
            <a:ahLst/>
            <a:cxnLst/>
            <a:rect l="l" t="t" r="r" b="b"/>
            <a:pathLst>
              <a:path w="1494668" h="3631947" extrusionOk="0">
                <a:moveTo>
                  <a:pt x="1274246" y="218661"/>
                </a:moveTo>
                <a:cubicBezTo>
                  <a:pt x="1565796" y="510135"/>
                  <a:pt x="1565796" y="982774"/>
                  <a:pt x="1274247" y="1274247"/>
                </a:cubicBezTo>
                <a:lnTo>
                  <a:pt x="1270300" y="1277816"/>
                </a:lnTo>
                <a:lnTo>
                  <a:pt x="1270781" y="1277817"/>
                </a:lnTo>
                <a:cubicBezTo>
                  <a:pt x="1121214" y="1424487"/>
                  <a:pt x="1039454" y="1626827"/>
                  <a:pt x="1045113" y="1836233"/>
                </a:cubicBezTo>
                <a:cubicBezTo>
                  <a:pt x="1050186" y="2025394"/>
                  <a:pt x="1126580" y="2205587"/>
                  <a:pt x="1258976" y="2340781"/>
                </a:cubicBezTo>
                <a:lnTo>
                  <a:pt x="1257320" y="2340806"/>
                </a:lnTo>
                <a:lnTo>
                  <a:pt x="1276007" y="2357701"/>
                </a:lnTo>
                <a:cubicBezTo>
                  <a:pt x="1567556" y="2649174"/>
                  <a:pt x="1567556" y="3121813"/>
                  <a:pt x="1276007" y="3413286"/>
                </a:cubicBezTo>
                <a:cubicBezTo>
                  <a:pt x="984534" y="3704835"/>
                  <a:pt x="511895" y="3704835"/>
                  <a:pt x="220422" y="3413286"/>
                </a:cubicBezTo>
                <a:cubicBezTo>
                  <a:pt x="-71127" y="3121813"/>
                  <a:pt x="-71127" y="2649174"/>
                  <a:pt x="220422" y="2357701"/>
                </a:cubicBezTo>
                <a:lnTo>
                  <a:pt x="233526" y="2345854"/>
                </a:lnTo>
                <a:lnTo>
                  <a:pt x="274458" y="2299977"/>
                </a:lnTo>
                <a:cubicBezTo>
                  <a:pt x="384902" y="2163160"/>
                  <a:pt x="445429" y="1991790"/>
                  <a:pt x="444405" y="1814435"/>
                </a:cubicBezTo>
                <a:cubicBezTo>
                  <a:pt x="443283" y="1611293"/>
                  <a:pt x="361474" y="1416920"/>
                  <a:pt x="217078" y="1274059"/>
                </a:cubicBezTo>
                <a:lnTo>
                  <a:pt x="218496" y="1274064"/>
                </a:lnTo>
                <a:lnTo>
                  <a:pt x="167412" y="1217561"/>
                </a:lnTo>
                <a:cubicBezTo>
                  <a:pt x="-71749" y="924401"/>
                  <a:pt x="-54666" y="491918"/>
                  <a:pt x="218661" y="218661"/>
                </a:cubicBezTo>
                <a:cubicBezTo>
                  <a:pt x="510134" y="-72888"/>
                  <a:pt x="982773" y="-72888"/>
                  <a:pt x="1274246" y="218661"/>
                </a:cubicBezTo>
                <a:close/>
              </a:path>
            </a:pathLst>
          </a:cu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16" name="Google Shape;616;p27"/>
          <p:cNvSpPr/>
          <p:nvPr/>
        </p:nvSpPr>
        <p:spPr>
          <a:xfrm>
            <a:off x="2913022" y="2440904"/>
            <a:ext cx="783302" cy="783284"/>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17" name="Google Shape;617;p27"/>
          <p:cNvSpPr/>
          <p:nvPr/>
        </p:nvSpPr>
        <p:spPr>
          <a:xfrm>
            <a:off x="2974695" y="2502576"/>
            <a:ext cx="659957" cy="659939"/>
          </a:xfrm>
          <a:prstGeom prst="ellipse">
            <a:avLst/>
          </a:prstGeom>
          <a:solidFill>
            <a:srgbClr val="D8D8D8"/>
          </a:soli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18" name="Google Shape;618;p27"/>
          <p:cNvSpPr/>
          <p:nvPr/>
        </p:nvSpPr>
        <p:spPr>
          <a:xfrm>
            <a:off x="4042070" y="3576877"/>
            <a:ext cx="783302" cy="783284"/>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19" name="Google Shape;619;p27"/>
          <p:cNvSpPr/>
          <p:nvPr/>
        </p:nvSpPr>
        <p:spPr>
          <a:xfrm>
            <a:off x="4103743" y="3638548"/>
            <a:ext cx="659957" cy="659939"/>
          </a:xfrm>
          <a:prstGeom prst="ellipse">
            <a:avLst/>
          </a:prstGeom>
          <a:solidFill>
            <a:srgbClr val="D8D8D8"/>
          </a:soli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0" name="Google Shape;620;p27"/>
          <p:cNvSpPr/>
          <p:nvPr/>
        </p:nvSpPr>
        <p:spPr>
          <a:xfrm rot="-2700000">
            <a:off x="4521999" y="1973432"/>
            <a:ext cx="1120709" cy="2723250"/>
          </a:xfrm>
          <a:custGeom>
            <a:avLst/>
            <a:gdLst/>
            <a:ahLst/>
            <a:cxnLst/>
            <a:rect l="l" t="t" r="r" b="b"/>
            <a:pathLst>
              <a:path w="1494668" h="3631946" extrusionOk="0">
                <a:moveTo>
                  <a:pt x="1274246" y="218661"/>
                </a:moveTo>
                <a:cubicBezTo>
                  <a:pt x="1565796" y="510134"/>
                  <a:pt x="1565795" y="982773"/>
                  <a:pt x="1274246" y="1274246"/>
                </a:cubicBezTo>
                <a:lnTo>
                  <a:pt x="1270299" y="1277815"/>
                </a:lnTo>
                <a:lnTo>
                  <a:pt x="1270781" y="1277817"/>
                </a:lnTo>
                <a:cubicBezTo>
                  <a:pt x="1121214" y="1424486"/>
                  <a:pt x="1039454" y="1626826"/>
                  <a:pt x="1045113" y="1836232"/>
                </a:cubicBezTo>
                <a:cubicBezTo>
                  <a:pt x="1050186" y="2025394"/>
                  <a:pt x="1126580" y="2205586"/>
                  <a:pt x="1258976" y="2340781"/>
                </a:cubicBezTo>
                <a:lnTo>
                  <a:pt x="1257320" y="2340806"/>
                </a:lnTo>
                <a:lnTo>
                  <a:pt x="1276007" y="2357700"/>
                </a:lnTo>
                <a:cubicBezTo>
                  <a:pt x="1567556" y="2649173"/>
                  <a:pt x="1567556" y="3121812"/>
                  <a:pt x="1276007" y="3413285"/>
                </a:cubicBezTo>
                <a:cubicBezTo>
                  <a:pt x="984534" y="3704834"/>
                  <a:pt x="511895" y="3704834"/>
                  <a:pt x="220422" y="3413285"/>
                </a:cubicBezTo>
                <a:cubicBezTo>
                  <a:pt x="-71127" y="3121812"/>
                  <a:pt x="-71128" y="2649173"/>
                  <a:pt x="220422" y="2357700"/>
                </a:cubicBezTo>
                <a:lnTo>
                  <a:pt x="233525" y="2345853"/>
                </a:lnTo>
                <a:lnTo>
                  <a:pt x="274458" y="2299977"/>
                </a:lnTo>
                <a:cubicBezTo>
                  <a:pt x="384902" y="2163160"/>
                  <a:pt x="445429" y="1991789"/>
                  <a:pt x="444405" y="1814435"/>
                </a:cubicBezTo>
                <a:cubicBezTo>
                  <a:pt x="443282" y="1611293"/>
                  <a:pt x="361474" y="1416919"/>
                  <a:pt x="217078" y="1274058"/>
                </a:cubicBezTo>
                <a:lnTo>
                  <a:pt x="218496" y="1274064"/>
                </a:lnTo>
                <a:lnTo>
                  <a:pt x="167412" y="1217560"/>
                </a:lnTo>
                <a:cubicBezTo>
                  <a:pt x="-71749" y="924401"/>
                  <a:pt x="-54666" y="491917"/>
                  <a:pt x="218661" y="218661"/>
                </a:cubicBezTo>
                <a:cubicBezTo>
                  <a:pt x="510134" y="-72888"/>
                  <a:pt x="982773" y="-72888"/>
                  <a:pt x="1274246" y="218661"/>
                </a:cubicBezTo>
                <a:close/>
              </a:path>
            </a:pathLst>
          </a:cu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1" name="Google Shape;621;p27"/>
          <p:cNvSpPr/>
          <p:nvPr/>
        </p:nvSpPr>
        <p:spPr>
          <a:xfrm>
            <a:off x="4135001" y="2379231"/>
            <a:ext cx="783302" cy="783284"/>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2" name="Google Shape;622;p27"/>
          <p:cNvSpPr/>
          <p:nvPr/>
        </p:nvSpPr>
        <p:spPr>
          <a:xfrm>
            <a:off x="4203650" y="2447879"/>
            <a:ext cx="646003" cy="645987"/>
          </a:xfrm>
          <a:prstGeom prst="ellipse">
            <a:avLst/>
          </a:prstGeom>
          <a:solidFill>
            <a:srgbClr val="D8D8D8"/>
          </a:soli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3" name="Google Shape;623;p27"/>
          <p:cNvSpPr/>
          <p:nvPr/>
        </p:nvSpPr>
        <p:spPr>
          <a:xfrm>
            <a:off x="5264049" y="3515204"/>
            <a:ext cx="783302" cy="783284"/>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4" name="Google Shape;624;p27"/>
          <p:cNvSpPr/>
          <p:nvPr/>
        </p:nvSpPr>
        <p:spPr>
          <a:xfrm>
            <a:off x="5304421" y="3555576"/>
            <a:ext cx="702557" cy="702537"/>
          </a:xfrm>
          <a:prstGeom prst="ellipse">
            <a:avLst/>
          </a:prstGeom>
          <a:solidFill>
            <a:srgbClr val="D8D8D8"/>
          </a:soli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5" name="Google Shape;625;p27"/>
          <p:cNvSpPr/>
          <p:nvPr/>
        </p:nvSpPr>
        <p:spPr>
          <a:xfrm rot="-2700000">
            <a:off x="4602531" y="787436"/>
            <a:ext cx="1120709" cy="2723251"/>
          </a:xfrm>
          <a:custGeom>
            <a:avLst/>
            <a:gdLst/>
            <a:ahLst/>
            <a:cxnLst/>
            <a:rect l="l" t="t" r="r" b="b"/>
            <a:pathLst>
              <a:path w="1494668" h="3631947" extrusionOk="0">
                <a:moveTo>
                  <a:pt x="1274247" y="218662"/>
                </a:moveTo>
                <a:cubicBezTo>
                  <a:pt x="1565796" y="510135"/>
                  <a:pt x="1565796" y="982774"/>
                  <a:pt x="1274247" y="1274247"/>
                </a:cubicBezTo>
                <a:lnTo>
                  <a:pt x="1270300" y="1277816"/>
                </a:lnTo>
                <a:lnTo>
                  <a:pt x="1270781" y="1277817"/>
                </a:lnTo>
                <a:cubicBezTo>
                  <a:pt x="1121214" y="1424487"/>
                  <a:pt x="1039454" y="1626827"/>
                  <a:pt x="1045113" y="1836233"/>
                </a:cubicBezTo>
                <a:cubicBezTo>
                  <a:pt x="1050186" y="2025394"/>
                  <a:pt x="1126580" y="2205587"/>
                  <a:pt x="1258976" y="2340781"/>
                </a:cubicBezTo>
                <a:lnTo>
                  <a:pt x="1257320" y="2340806"/>
                </a:lnTo>
                <a:lnTo>
                  <a:pt x="1276007" y="2357701"/>
                </a:lnTo>
                <a:cubicBezTo>
                  <a:pt x="1567556" y="2649174"/>
                  <a:pt x="1567556" y="3121813"/>
                  <a:pt x="1276007" y="3413286"/>
                </a:cubicBezTo>
                <a:cubicBezTo>
                  <a:pt x="984534" y="3704835"/>
                  <a:pt x="511895" y="3704835"/>
                  <a:pt x="220422" y="3413286"/>
                </a:cubicBezTo>
                <a:cubicBezTo>
                  <a:pt x="-71127" y="3121813"/>
                  <a:pt x="-71127" y="2649174"/>
                  <a:pt x="220422" y="2357701"/>
                </a:cubicBezTo>
                <a:lnTo>
                  <a:pt x="233526" y="2345854"/>
                </a:lnTo>
                <a:lnTo>
                  <a:pt x="274458" y="2299978"/>
                </a:lnTo>
                <a:cubicBezTo>
                  <a:pt x="384902" y="2163160"/>
                  <a:pt x="445429" y="1991790"/>
                  <a:pt x="444405" y="1814435"/>
                </a:cubicBezTo>
                <a:cubicBezTo>
                  <a:pt x="443283" y="1611293"/>
                  <a:pt x="361474" y="1416920"/>
                  <a:pt x="217078" y="1274059"/>
                </a:cubicBezTo>
                <a:lnTo>
                  <a:pt x="218496" y="1274064"/>
                </a:lnTo>
                <a:lnTo>
                  <a:pt x="167412" y="1217561"/>
                </a:lnTo>
                <a:cubicBezTo>
                  <a:pt x="-71749" y="924402"/>
                  <a:pt x="-54666" y="491918"/>
                  <a:pt x="218661" y="218662"/>
                </a:cubicBezTo>
                <a:cubicBezTo>
                  <a:pt x="510134" y="-72888"/>
                  <a:pt x="982773" y="-72888"/>
                  <a:pt x="1274247" y="218662"/>
                </a:cubicBezTo>
                <a:close/>
              </a:path>
            </a:pathLst>
          </a:cu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6" name="Google Shape;626;p27"/>
          <p:cNvSpPr/>
          <p:nvPr/>
        </p:nvSpPr>
        <p:spPr>
          <a:xfrm>
            <a:off x="4207003" y="1174610"/>
            <a:ext cx="783302" cy="783284"/>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7" name="Google Shape;627;p27"/>
          <p:cNvSpPr/>
          <p:nvPr/>
        </p:nvSpPr>
        <p:spPr>
          <a:xfrm>
            <a:off x="4282630" y="1250235"/>
            <a:ext cx="632049" cy="632033"/>
          </a:xfrm>
          <a:prstGeom prst="ellipse">
            <a:avLst/>
          </a:prstGeom>
          <a:solidFill>
            <a:srgbClr val="D8D8D8"/>
          </a:soli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8" name="Google Shape;628;p27"/>
          <p:cNvSpPr/>
          <p:nvPr/>
        </p:nvSpPr>
        <p:spPr>
          <a:xfrm>
            <a:off x="5343027" y="2310582"/>
            <a:ext cx="783302" cy="783284"/>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29" name="Google Shape;629;p27"/>
          <p:cNvSpPr/>
          <p:nvPr/>
        </p:nvSpPr>
        <p:spPr>
          <a:xfrm>
            <a:off x="5423732" y="2391286"/>
            <a:ext cx="621891" cy="621875"/>
          </a:xfrm>
          <a:prstGeom prst="ellipse">
            <a:avLst/>
          </a:prstGeom>
          <a:solidFill>
            <a:srgbClr val="D8D8D8"/>
          </a:soli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sp>
        <p:nvSpPr>
          <p:cNvPr id="630" name="Google Shape;630;p27"/>
          <p:cNvSpPr/>
          <p:nvPr/>
        </p:nvSpPr>
        <p:spPr>
          <a:xfrm>
            <a:off x="3137138" y="2738699"/>
            <a:ext cx="335070" cy="178702"/>
          </a:xfrm>
          <a:custGeom>
            <a:avLst/>
            <a:gdLst/>
            <a:ahLst/>
            <a:cxnLst/>
            <a:rect l="l" t="t" r="r" b="b"/>
            <a:pathLst>
              <a:path w="51" h="27" extrusionOk="0">
                <a:moveTo>
                  <a:pt x="37" y="27"/>
                </a:moveTo>
                <a:cubicBezTo>
                  <a:pt x="34" y="27"/>
                  <a:pt x="31" y="26"/>
                  <a:pt x="28" y="24"/>
                </a:cubicBezTo>
                <a:cubicBezTo>
                  <a:pt x="22" y="24"/>
                  <a:pt x="22" y="24"/>
                  <a:pt x="22" y="24"/>
                </a:cubicBezTo>
                <a:cubicBezTo>
                  <a:pt x="20" y="26"/>
                  <a:pt x="17" y="27"/>
                  <a:pt x="13" y="27"/>
                </a:cubicBezTo>
                <a:cubicBezTo>
                  <a:pt x="6" y="27"/>
                  <a:pt x="0" y="21"/>
                  <a:pt x="0" y="13"/>
                </a:cubicBezTo>
                <a:cubicBezTo>
                  <a:pt x="0" y="6"/>
                  <a:pt x="6" y="0"/>
                  <a:pt x="13" y="0"/>
                </a:cubicBezTo>
                <a:cubicBezTo>
                  <a:pt x="37" y="0"/>
                  <a:pt x="37" y="0"/>
                  <a:pt x="37" y="0"/>
                </a:cubicBezTo>
                <a:cubicBezTo>
                  <a:pt x="45" y="0"/>
                  <a:pt x="51" y="6"/>
                  <a:pt x="51" y="13"/>
                </a:cubicBezTo>
                <a:cubicBezTo>
                  <a:pt x="51" y="21"/>
                  <a:pt x="45" y="27"/>
                  <a:pt x="37" y="27"/>
                </a:cubicBezTo>
                <a:close/>
                <a:moveTo>
                  <a:pt x="22" y="12"/>
                </a:moveTo>
                <a:cubicBezTo>
                  <a:pt x="22" y="11"/>
                  <a:pt x="21" y="11"/>
                  <a:pt x="21" y="11"/>
                </a:cubicBezTo>
                <a:cubicBezTo>
                  <a:pt x="16" y="11"/>
                  <a:pt x="16" y="11"/>
                  <a:pt x="16" y="11"/>
                </a:cubicBezTo>
                <a:cubicBezTo>
                  <a:pt x="16" y="6"/>
                  <a:pt x="16" y="6"/>
                  <a:pt x="16" y="6"/>
                </a:cubicBezTo>
                <a:cubicBezTo>
                  <a:pt x="16" y="5"/>
                  <a:pt x="15" y="5"/>
                  <a:pt x="15" y="5"/>
                </a:cubicBezTo>
                <a:cubicBezTo>
                  <a:pt x="12" y="5"/>
                  <a:pt x="12" y="5"/>
                  <a:pt x="12" y="5"/>
                </a:cubicBezTo>
                <a:cubicBezTo>
                  <a:pt x="11" y="5"/>
                  <a:pt x="11" y="5"/>
                  <a:pt x="11" y="6"/>
                </a:cubicBezTo>
                <a:cubicBezTo>
                  <a:pt x="11" y="11"/>
                  <a:pt x="11" y="11"/>
                  <a:pt x="11" y="11"/>
                </a:cubicBezTo>
                <a:cubicBezTo>
                  <a:pt x="6" y="11"/>
                  <a:pt x="6" y="11"/>
                  <a:pt x="6" y="11"/>
                </a:cubicBezTo>
                <a:cubicBezTo>
                  <a:pt x="5" y="11"/>
                  <a:pt x="5" y="11"/>
                  <a:pt x="5" y="12"/>
                </a:cubicBezTo>
                <a:cubicBezTo>
                  <a:pt x="5" y="15"/>
                  <a:pt x="5" y="15"/>
                  <a:pt x="5" y="15"/>
                </a:cubicBezTo>
                <a:cubicBezTo>
                  <a:pt x="5" y="16"/>
                  <a:pt x="5" y="16"/>
                  <a:pt x="6" y="16"/>
                </a:cubicBezTo>
                <a:cubicBezTo>
                  <a:pt x="11" y="16"/>
                  <a:pt x="11" y="16"/>
                  <a:pt x="11" y="16"/>
                </a:cubicBezTo>
                <a:cubicBezTo>
                  <a:pt x="11" y="21"/>
                  <a:pt x="11" y="21"/>
                  <a:pt x="11" y="21"/>
                </a:cubicBezTo>
                <a:cubicBezTo>
                  <a:pt x="11" y="22"/>
                  <a:pt x="11" y="22"/>
                  <a:pt x="12" y="22"/>
                </a:cubicBezTo>
                <a:cubicBezTo>
                  <a:pt x="15" y="22"/>
                  <a:pt x="15" y="22"/>
                  <a:pt x="15" y="22"/>
                </a:cubicBezTo>
                <a:cubicBezTo>
                  <a:pt x="15" y="22"/>
                  <a:pt x="16" y="22"/>
                  <a:pt x="16" y="21"/>
                </a:cubicBezTo>
                <a:cubicBezTo>
                  <a:pt x="16" y="16"/>
                  <a:pt x="16" y="16"/>
                  <a:pt x="16" y="16"/>
                </a:cubicBezTo>
                <a:cubicBezTo>
                  <a:pt x="21" y="16"/>
                  <a:pt x="21" y="16"/>
                  <a:pt x="21" y="16"/>
                </a:cubicBezTo>
                <a:cubicBezTo>
                  <a:pt x="21" y="16"/>
                  <a:pt x="22" y="16"/>
                  <a:pt x="22" y="15"/>
                </a:cubicBezTo>
                <a:lnTo>
                  <a:pt x="22" y="12"/>
                </a:lnTo>
                <a:close/>
                <a:moveTo>
                  <a:pt x="34" y="13"/>
                </a:moveTo>
                <a:cubicBezTo>
                  <a:pt x="32" y="13"/>
                  <a:pt x="30" y="15"/>
                  <a:pt x="30" y="17"/>
                </a:cubicBezTo>
                <a:cubicBezTo>
                  <a:pt x="30" y="19"/>
                  <a:pt x="32" y="20"/>
                  <a:pt x="34" y="20"/>
                </a:cubicBezTo>
                <a:cubicBezTo>
                  <a:pt x="36" y="20"/>
                  <a:pt x="37" y="19"/>
                  <a:pt x="37" y="17"/>
                </a:cubicBezTo>
                <a:cubicBezTo>
                  <a:pt x="37" y="15"/>
                  <a:pt x="36" y="13"/>
                  <a:pt x="34" y="13"/>
                </a:cubicBezTo>
                <a:close/>
                <a:moveTo>
                  <a:pt x="41" y="7"/>
                </a:moveTo>
                <a:cubicBezTo>
                  <a:pt x="39" y="7"/>
                  <a:pt x="37" y="8"/>
                  <a:pt x="37" y="10"/>
                </a:cubicBezTo>
                <a:cubicBezTo>
                  <a:pt x="37" y="12"/>
                  <a:pt x="39" y="13"/>
                  <a:pt x="41" y="13"/>
                </a:cubicBezTo>
                <a:cubicBezTo>
                  <a:pt x="43" y="13"/>
                  <a:pt x="44" y="12"/>
                  <a:pt x="44" y="10"/>
                </a:cubicBezTo>
                <a:cubicBezTo>
                  <a:pt x="44" y="8"/>
                  <a:pt x="43" y="7"/>
                  <a:pt x="41" y="7"/>
                </a:cubicBezTo>
                <a:close/>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631" name="Google Shape;631;p27"/>
          <p:cNvSpPr/>
          <p:nvPr/>
        </p:nvSpPr>
        <p:spPr>
          <a:xfrm>
            <a:off x="4285257" y="3842218"/>
            <a:ext cx="296927" cy="241617"/>
          </a:xfrm>
          <a:custGeom>
            <a:avLst/>
            <a:gdLst/>
            <a:ahLst/>
            <a:cxnLst/>
            <a:rect l="l" t="t" r="r" b="b"/>
            <a:pathLst>
              <a:path w="43" h="35" extrusionOk="0">
                <a:moveTo>
                  <a:pt x="41" y="21"/>
                </a:moveTo>
                <a:cubicBezTo>
                  <a:pt x="41" y="21"/>
                  <a:pt x="41" y="21"/>
                  <a:pt x="41" y="21"/>
                </a:cubicBezTo>
                <a:cubicBezTo>
                  <a:pt x="41" y="21"/>
                  <a:pt x="41" y="21"/>
                  <a:pt x="40" y="21"/>
                </a:cubicBezTo>
                <a:cubicBezTo>
                  <a:pt x="40" y="21"/>
                  <a:pt x="40" y="21"/>
                  <a:pt x="40" y="21"/>
                </a:cubicBezTo>
                <a:cubicBezTo>
                  <a:pt x="21" y="5"/>
                  <a:pt x="21" y="5"/>
                  <a:pt x="21" y="5"/>
                </a:cubicBezTo>
                <a:cubicBezTo>
                  <a:pt x="3" y="21"/>
                  <a:pt x="3" y="21"/>
                  <a:pt x="3" y="21"/>
                </a:cubicBezTo>
                <a:cubicBezTo>
                  <a:pt x="3" y="21"/>
                  <a:pt x="2" y="21"/>
                  <a:pt x="2" y="21"/>
                </a:cubicBezTo>
                <a:cubicBezTo>
                  <a:pt x="2" y="21"/>
                  <a:pt x="2" y="21"/>
                  <a:pt x="2" y="21"/>
                </a:cubicBezTo>
                <a:cubicBezTo>
                  <a:pt x="0" y="19"/>
                  <a:pt x="0" y="19"/>
                  <a:pt x="0" y="19"/>
                </a:cubicBezTo>
                <a:cubicBezTo>
                  <a:pt x="0" y="18"/>
                  <a:pt x="0" y="18"/>
                  <a:pt x="0" y="17"/>
                </a:cubicBezTo>
                <a:cubicBezTo>
                  <a:pt x="19" y="1"/>
                  <a:pt x="19" y="1"/>
                  <a:pt x="19" y="1"/>
                </a:cubicBezTo>
                <a:cubicBezTo>
                  <a:pt x="20" y="0"/>
                  <a:pt x="22" y="0"/>
                  <a:pt x="23" y="1"/>
                </a:cubicBezTo>
                <a:cubicBezTo>
                  <a:pt x="30" y="7"/>
                  <a:pt x="30" y="7"/>
                  <a:pt x="30" y="7"/>
                </a:cubicBezTo>
                <a:cubicBezTo>
                  <a:pt x="30" y="2"/>
                  <a:pt x="30" y="2"/>
                  <a:pt x="30" y="2"/>
                </a:cubicBezTo>
                <a:cubicBezTo>
                  <a:pt x="30" y="1"/>
                  <a:pt x="30" y="1"/>
                  <a:pt x="31" y="1"/>
                </a:cubicBezTo>
                <a:cubicBezTo>
                  <a:pt x="36" y="1"/>
                  <a:pt x="36" y="1"/>
                  <a:pt x="36" y="1"/>
                </a:cubicBezTo>
                <a:cubicBezTo>
                  <a:pt x="36" y="1"/>
                  <a:pt x="37" y="1"/>
                  <a:pt x="37" y="2"/>
                </a:cubicBezTo>
                <a:cubicBezTo>
                  <a:pt x="37" y="12"/>
                  <a:pt x="37" y="12"/>
                  <a:pt x="37" y="12"/>
                </a:cubicBezTo>
                <a:cubicBezTo>
                  <a:pt x="43" y="17"/>
                  <a:pt x="43" y="17"/>
                  <a:pt x="43" y="17"/>
                </a:cubicBezTo>
                <a:cubicBezTo>
                  <a:pt x="43" y="18"/>
                  <a:pt x="43" y="18"/>
                  <a:pt x="43" y="19"/>
                </a:cubicBezTo>
                <a:lnTo>
                  <a:pt x="41" y="21"/>
                </a:lnTo>
                <a:close/>
                <a:moveTo>
                  <a:pt x="37" y="33"/>
                </a:moveTo>
                <a:cubicBezTo>
                  <a:pt x="37" y="34"/>
                  <a:pt x="36" y="35"/>
                  <a:pt x="35" y="35"/>
                </a:cubicBezTo>
                <a:cubicBezTo>
                  <a:pt x="25" y="35"/>
                  <a:pt x="25" y="35"/>
                  <a:pt x="25" y="35"/>
                </a:cubicBezTo>
                <a:cubicBezTo>
                  <a:pt x="25" y="25"/>
                  <a:pt x="25" y="25"/>
                  <a:pt x="25" y="25"/>
                </a:cubicBezTo>
                <a:cubicBezTo>
                  <a:pt x="18" y="25"/>
                  <a:pt x="18" y="25"/>
                  <a:pt x="18" y="25"/>
                </a:cubicBezTo>
                <a:cubicBezTo>
                  <a:pt x="18" y="35"/>
                  <a:pt x="18" y="35"/>
                  <a:pt x="18" y="35"/>
                </a:cubicBezTo>
                <a:cubicBezTo>
                  <a:pt x="8" y="35"/>
                  <a:pt x="8" y="35"/>
                  <a:pt x="8" y="35"/>
                </a:cubicBezTo>
                <a:cubicBezTo>
                  <a:pt x="7" y="35"/>
                  <a:pt x="6" y="34"/>
                  <a:pt x="6" y="33"/>
                </a:cubicBezTo>
                <a:cubicBezTo>
                  <a:pt x="6" y="20"/>
                  <a:pt x="6" y="20"/>
                  <a:pt x="6" y="20"/>
                </a:cubicBezTo>
                <a:cubicBezTo>
                  <a:pt x="6" y="20"/>
                  <a:pt x="6" y="20"/>
                  <a:pt x="6" y="20"/>
                </a:cubicBezTo>
                <a:cubicBezTo>
                  <a:pt x="21" y="8"/>
                  <a:pt x="21" y="8"/>
                  <a:pt x="21" y="8"/>
                </a:cubicBezTo>
                <a:cubicBezTo>
                  <a:pt x="37" y="20"/>
                  <a:pt x="37" y="20"/>
                  <a:pt x="37" y="20"/>
                </a:cubicBezTo>
                <a:cubicBezTo>
                  <a:pt x="37" y="20"/>
                  <a:pt x="37" y="20"/>
                  <a:pt x="37" y="20"/>
                </a:cubicBezTo>
                <a:lnTo>
                  <a:pt x="37" y="33"/>
                </a:lnTo>
                <a:close/>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632" name="Google Shape;632;p27"/>
          <p:cNvSpPr/>
          <p:nvPr/>
        </p:nvSpPr>
        <p:spPr>
          <a:xfrm>
            <a:off x="4409886" y="2637449"/>
            <a:ext cx="227260" cy="260830"/>
          </a:xfrm>
          <a:custGeom>
            <a:avLst/>
            <a:gdLst/>
            <a:ahLst/>
            <a:cxnLst/>
            <a:rect l="l" t="t" r="r" b="b"/>
            <a:pathLst>
              <a:path w="88" h="101" extrusionOk="0">
                <a:moveTo>
                  <a:pt x="88" y="0"/>
                </a:moveTo>
                <a:lnTo>
                  <a:pt x="80" y="92"/>
                </a:lnTo>
                <a:lnTo>
                  <a:pt x="43" y="101"/>
                </a:lnTo>
                <a:lnTo>
                  <a:pt x="7" y="92"/>
                </a:lnTo>
                <a:lnTo>
                  <a:pt x="0" y="0"/>
                </a:lnTo>
                <a:lnTo>
                  <a:pt x="88" y="0"/>
                </a:lnTo>
                <a:close/>
                <a:moveTo>
                  <a:pt x="71" y="19"/>
                </a:moveTo>
                <a:lnTo>
                  <a:pt x="17" y="19"/>
                </a:lnTo>
                <a:lnTo>
                  <a:pt x="19" y="54"/>
                </a:lnTo>
                <a:lnTo>
                  <a:pt x="57" y="54"/>
                </a:lnTo>
                <a:lnTo>
                  <a:pt x="57" y="68"/>
                </a:lnTo>
                <a:lnTo>
                  <a:pt x="43" y="71"/>
                </a:lnTo>
                <a:lnTo>
                  <a:pt x="31" y="68"/>
                </a:lnTo>
                <a:lnTo>
                  <a:pt x="31" y="59"/>
                </a:lnTo>
                <a:lnTo>
                  <a:pt x="19" y="59"/>
                </a:lnTo>
                <a:lnTo>
                  <a:pt x="21" y="75"/>
                </a:lnTo>
                <a:lnTo>
                  <a:pt x="43" y="82"/>
                </a:lnTo>
                <a:lnTo>
                  <a:pt x="43" y="82"/>
                </a:lnTo>
                <a:lnTo>
                  <a:pt x="43" y="82"/>
                </a:lnTo>
                <a:lnTo>
                  <a:pt x="66" y="75"/>
                </a:lnTo>
                <a:lnTo>
                  <a:pt x="69" y="42"/>
                </a:lnTo>
                <a:lnTo>
                  <a:pt x="28" y="42"/>
                </a:lnTo>
                <a:lnTo>
                  <a:pt x="28" y="30"/>
                </a:lnTo>
                <a:lnTo>
                  <a:pt x="71" y="30"/>
                </a:lnTo>
                <a:lnTo>
                  <a:pt x="71" y="19"/>
                </a:lnTo>
                <a:close/>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633" name="Google Shape;633;p27"/>
          <p:cNvSpPr/>
          <p:nvPr/>
        </p:nvSpPr>
        <p:spPr>
          <a:xfrm>
            <a:off x="5523484" y="3742129"/>
            <a:ext cx="242665" cy="299174"/>
          </a:xfrm>
          <a:custGeom>
            <a:avLst/>
            <a:gdLst/>
            <a:ahLst/>
            <a:cxnLst/>
            <a:rect l="l" t="t" r="r" b="b"/>
            <a:pathLst>
              <a:path w="31" h="38" extrusionOk="0">
                <a:moveTo>
                  <a:pt x="31" y="35"/>
                </a:moveTo>
                <a:cubicBezTo>
                  <a:pt x="31" y="37"/>
                  <a:pt x="30" y="38"/>
                  <a:pt x="28" y="38"/>
                </a:cubicBezTo>
                <a:cubicBezTo>
                  <a:pt x="3" y="38"/>
                  <a:pt x="3" y="38"/>
                  <a:pt x="3" y="38"/>
                </a:cubicBezTo>
                <a:cubicBezTo>
                  <a:pt x="1" y="38"/>
                  <a:pt x="0" y="37"/>
                  <a:pt x="0" y="35"/>
                </a:cubicBezTo>
                <a:cubicBezTo>
                  <a:pt x="0" y="20"/>
                  <a:pt x="0" y="20"/>
                  <a:pt x="0" y="20"/>
                </a:cubicBezTo>
                <a:cubicBezTo>
                  <a:pt x="0" y="18"/>
                  <a:pt x="1" y="17"/>
                  <a:pt x="3" y="17"/>
                </a:cubicBezTo>
                <a:cubicBezTo>
                  <a:pt x="4" y="17"/>
                  <a:pt x="4" y="17"/>
                  <a:pt x="4" y="17"/>
                </a:cubicBezTo>
                <a:cubicBezTo>
                  <a:pt x="4" y="12"/>
                  <a:pt x="4" y="12"/>
                  <a:pt x="4" y="12"/>
                </a:cubicBezTo>
                <a:cubicBezTo>
                  <a:pt x="4" y="5"/>
                  <a:pt x="9" y="0"/>
                  <a:pt x="16" y="0"/>
                </a:cubicBezTo>
                <a:cubicBezTo>
                  <a:pt x="22" y="0"/>
                  <a:pt x="28" y="5"/>
                  <a:pt x="28" y="12"/>
                </a:cubicBezTo>
                <a:cubicBezTo>
                  <a:pt x="28" y="17"/>
                  <a:pt x="28" y="17"/>
                  <a:pt x="28" y="17"/>
                </a:cubicBezTo>
                <a:cubicBezTo>
                  <a:pt x="28" y="17"/>
                  <a:pt x="28" y="17"/>
                  <a:pt x="28" y="17"/>
                </a:cubicBezTo>
                <a:cubicBezTo>
                  <a:pt x="30" y="17"/>
                  <a:pt x="31" y="18"/>
                  <a:pt x="31" y="20"/>
                </a:cubicBezTo>
                <a:lnTo>
                  <a:pt x="31" y="35"/>
                </a:lnTo>
                <a:close/>
                <a:moveTo>
                  <a:pt x="22" y="17"/>
                </a:moveTo>
                <a:cubicBezTo>
                  <a:pt x="22" y="12"/>
                  <a:pt x="22" y="12"/>
                  <a:pt x="22" y="12"/>
                </a:cubicBezTo>
                <a:cubicBezTo>
                  <a:pt x="22" y="8"/>
                  <a:pt x="19" y="5"/>
                  <a:pt x="16" y="5"/>
                </a:cubicBezTo>
                <a:cubicBezTo>
                  <a:pt x="12" y="5"/>
                  <a:pt x="9" y="8"/>
                  <a:pt x="9" y="12"/>
                </a:cubicBezTo>
                <a:cubicBezTo>
                  <a:pt x="9" y="17"/>
                  <a:pt x="9" y="17"/>
                  <a:pt x="9" y="17"/>
                </a:cubicBezTo>
                <a:lnTo>
                  <a:pt x="22" y="17"/>
                </a:lnTo>
                <a:close/>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634" name="Google Shape;634;p27"/>
          <p:cNvSpPr/>
          <p:nvPr/>
        </p:nvSpPr>
        <p:spPr>
          <a:xfrm>
            <a:off x="5598286" y="2545697"/>
            <a:ext cx="317814" cy="313053"/>
          </a:xfrm>
          <a:custGeom>
            <a:avLst/>
            <a:gdLst/>
            <a:ahLst/>
            <a:cxnLst/>
            <a:rect l="l" t="t" r="r" b="b"/>
            <a:pathLst>
              <a:path w="134" h="132" extrusionOk="0">
                <a:moveTo>
                  <a:pt x="84" y="96"/>
                </a:moveTo>
                <a:cubicBezTo>
                  <a:pt x="79" y="99"/>
                  <a:pt x="79" y="99"/>
                  <a:pt x="79" y="99"/>
                </a:cubicBezTo>
                <a:cubicBezTo>
                  <a:pt x="81" y="105"/>
                  <a:pt x="81" y="105"/>
                  <a:pt x="81" y="105"/>
                </a:cubicBezTo>
                <a:cubicBezTo>
                  <a:pt x="76" y="102"/>
                  <a:pt x="76" y="102"/>
                  <a:pt x="76" y="102"/>
                </a:cubicBezTo>
                <a:cubicBezTo>
                  <a:pt x="71" y="105"/>
                  <a:pt x="71" y="105"/>
                  <a:pt x="71" y="105"/>
                </a:cubicBezTo>
                <a:cubicBezTo>
                  <a:pt x="73" y="99"/>
                  <a:pt x="73" y="99"/>
                  <a:pt x="73" y="99"/>
                </a:cubicBezTo>
                <a:cubicBezTo>
                  <a:pt x="68" y="96"/>
                  <a:pt x="68" y="96"/>
                  <a:pt x="68" y="96"/>
                </a:cubicBezTo>
                <a:cubicBezTo>
                  <a:pt x="74" y="96"/>
                  <a:pt x="74" y="96"/>
                  <a:pt x="74" y="96"/>
                </a:cubicBezTo>
                <a:cubicBezTo>
                  <a:pt x="76" y="90"/>
                  <a:pt x="76" y="90"/>
                  <a:pt x="76" y="90"/>
                </a:cubicBezTo>
                <a:cubicBezTo>
                  <a:pt x="78" y="96"/>
                  <a:pt x="78" y="96"/>
                  <a:pt x="78" y="96"/>
                </a:cubicBezTo>
                <a:lnTo>
                  <a:pt x="84" y="96"/>
                </a:lnTo>
                <a:close/>
                <a:moveTo>
                  <a:pt x="98" y="18"/>
                </a:moveTo>
                <a:cubicBezTo>
                  <a:pt x="17" y="18"/>
                  <a:pt x="17" y="18"/>
                  <a:pt x="17" y="18"/>
                </a:cubicBezTo>
                <a:cubicBezTo>
                  <a:pt x="15" y="18"/>
                  <a:pt x="14" y="19"/>
                  <a:pt x="14" y="20"/>
                </a:cubicBezTo>
                <a:cubicBezTo>
                  <a:pt x="14" y="21"/>
                  <a:pt x="15" y="22"/>
                  <a:pt x="17" y="22"/>
                </a:cubicBezTo>
                <a:cubicBezTo>
                  <a:pt x="98" y="22"/>
                  <a:pt x="98" y="22"/>
                  <a:pt x="98" y="22"/>
                </a:cubicBezTo>
                <a:cubicBezTo>
                  <a:pt x="100" y="22"/>
                  <a:pt x="102" y="21"/>
                  <a:pt x="102" y="20"/>
                </a:cubicBezTo>
                <a:cubicBezTo>
                  <a:pt x="102" y="19"/>
                  <a:pt x="100" y="18"/>
                  <a:pt x="98" y="18"/>
                </a:cubicBezTo>
                <a:close/>
                <a:moveTo>
                  <a:pt x="98" y="33"/>
                </a:moveTo>
                <a:cubicBezTo>
                  <a:pt x="17" y="33"/>
                  <a:pt x="17" y="33"/>
                  <a:pt x="17" y="33"/>
                </a:cubicBezTo>
                <a:cubicBezTo>
                  <a:pt x="15" y="33"/>
                  <a:pt x="14" y="33"/>
                  <a:pt x="14" y="34"/>
                </a:cubicBezTo>
                <a:cubicBezTo>
                  <a:pt x="14" y="35"/>
                  <a:pt x="15" y="36"/>
                  <a:pt x="17" y="36"/>
                </a:cubicBezTo>
                <a:cubicBezTo>
                  <a:pt x="98" y="36"/>
                  <a:pt x="98" y="36"/>
                  <a:pt x="98" y="36"/>
                </a:cubicBezTo>
                <a:cubicBezTo>
                  <a:pt x="100" y="36"/>
                  <a:pt x="102" y="35"/>
                  <a:pt x="102" y="34"/>
                </a:cubicBezTo>
                <a:cubicBezTo>
                  <a:pt x="102" y="33"/>
                  <a:pt x="100" y="33"/>
                  <a:pt x="98" y="33"/>
                </a:cubicBezTo>
                <a:close/>
                <a:moveTo>
                  <a:pt x="102" y="49"/>
                </a:moveTo>
                <a:cubicBezTo>
                  <a:pt x="102" y="48"/>
                  <a:pt x="100" y="47"/>
                  <a:pt x="98" y="47"/>
                </a:cubicBezTo>
                <a:cubicBezTo>
                  <a:pt x="17" y="47"/>
                  <a:pt x="17" y="47"/>
                  <a:pt x="17" y="47"/>
                </a:cubicBezTo>
                <a:cubicBezTo>
                  <a:pt x="15" y="47"/>
                  <a:pt x="14" y="48"/>
                  <a:pt x="14" y="49"/>
                </a:cubicBezTo>
                <a:cubicBezTo>
                  <a:pt x="14" y="49"/>
                  <a:pt x="15" y="50"/>
                  <a:pt x="17" y="50"/>
                </a:cubicBezTo>
                <a:cubicBezTo>
                  <a:pt x="98" y="50"/>
                  <a:pt x="98" y="50"/>
                  <a:pt x="98" y="50"/>
                </a:cubicBezTo>
                <a:cubicBezTo>
                  <a:pt x="100" y="50"/>
                  <a:pt x="102" y="49"/>
                  <a:pt x="102" y="49"/>
                </a:cubicBezTo>
                <a:close/>
                <a:moveTo>
                  <a:pt x="111" y="124"/>
                </a:moveTo>
                <a:cubicBezTo>
                  <a:pt x="111" y="125"/>
                  <a:pt x="109" y="127"/>
                  <a:pt x="108" y="127"/>
                </a:cubicBezTo>
                <a:cubicBezTo>
                  <a:pt x="98" y="127"/>
                  <a:pt x="98" y="127"/>
                  <a:pt x="98" y="127"/>
                </a:cubicBezTo>
                <a:cubicBezTo>
                  <a:pt x="72" y="127"/>
                  <a:pt x="24" y="106"/>
                  <a:pt x="24" y="106"/>
                </a:cubicBezTo>
                <a:cubicBezTo>
                  <a:pt x="15" y="117"/>
                  <a:pt x="5" y="113"/>
                  <a:pt x="5" y="108"/>
                </a:cubicBezTo>
                <a:cubicBezTo>
                  <a:pt x="5" y="8"/>
                  <a:pt x="5" y="8"/>
                  <a:pt x="5" y="8"/>
                </a:cubicBezTo>
                <a:cubicBezTo>
                  <a:pt x="5" y="7"/>
                  <a:pt x="6" y="5"/>
                  <a:pt x="8" y="5"/>
                </a:cubicBezTo>
                <a:cubicBezTo>
                  <a:pt x="108" y="5"/>
                  <a:pt x="108" y="5"/>
                  <a:pt x="108" y="5"/>
                </a:cubicBezTo>
                <a:cubicBezTo>
                  <a:pt x="109" y="5"/>
                  <a:pt x="111" y="7"/>
                  <a:pt x="111" y="8"/>
                </a:cubicBezTo>
                <a:cubicBezTo>
                  <a:pt x="110" y="66"/>
                  <a:pt x="110" y="66"/>
                  <a:pt x="110" y="66"/>
                </a:cubicBezTo>
                <a:cubicBezTo>
                  <a:pt x="113" y="59"/>
                  <a:pt x="116" y="58"/>
                  <a:pt x="116" y="58"/>
                </a:cubicBezTo>
                <a:cubicBezTo>
                  <a:pt x="116" y="8"/>
                  <a:pt x="116" y="8"/>
                  <a:pt x="116" y="8"/>
                </a:cubicBezTo>
                <a:cubicBezTo>
                  <a:pt x="116" y="4"/>
                  <a:pt x="112" y="0"/>
                  <a:pt x="108" y="0"/>
                </a:cubicBezTo>
                <a:cubicBezTo>
                  <a:pt x="8" y="0"/>
                  <a:pt x="8" y="0"/>
                  <a:pt x="8" y="0"/>
                </a:cubicBezTo>
                <a:cubicBezTo>
                  <a:pt x="3" y="0"/>
                  <a:pt x="0" y="4"/>
                  <a:pt x="0" y="8"/>
                </a:cubicBezTo>
                <a:cubicBezTo>
                  <a:pt x="0" y="124"/>
                  <a:pt x="0" y="124"/>
                  <a:pt x="0" y="124"/>
                </a:cubicBezTo>
                <a:cubicBezTo>
                  <a:pt x="0" y="128"/>
                  <a:pt x="3" y="132"/>
                  <a:pt x="8" y="132"/>
                </a:cubicBezTo>
                <a:cubicBezTo>
                  <a:pt x="108" y="132"/>
                  <a:pt x="108" y="132"/>
                  <a:pt x="108" y="132"/>
                </a:cubicBezTo>
                <a:cubicBezTo>
                  <a:pt x="112" y="132"/>
                  <a:pt x="116" y="128"/>
                  <a:pt x="116" y="124"/>
                </a:cubicBezTo>
                <a:cubicBezTo>
                  <a:pt x="116" y="104"/>
                  <a:pt x="116" y="104"/>
                  <a:pt x="116" y="104"/>
                </a:cubicBezTo>
                <a:cubicBezTo>
                  <a:pt x="111" y="110"/>
                  <a:pt x="111" y="110"/>
                  <a:pt x="111" y="110"/>
                </a:cubicBezTo>
                <a:lnTo>
                  <a:pt x="111" y="124"/>
                </a:lnTo>
                <a:close/>
                <a:moveTo>
                  <a:pt x="108" y="109"/>
                </a:moveTo>
                <a:cubicBezTo>
                  <a:pt x="113" y="104"/>
                  <a:pt x="113" y="104"/>
                  <a:pt x="113" y="104"/>
                </a:cubicBezTo>
                <a:cubicBezTo>
                  <a:pt x="114" y="103"/>
                  <a:pt x="114" y="101"/>
                  <a:pt x="113" y="100"/>
                </a:cubicBezTo>
                <a:cubicBezTo>
                  <a:pt x="88" y="77"/>
                  <a:pt x="88" y="77"/>
                  <a:pt x="88" y="77"/>
                </a:cubicBezTo>
                <a:cubicBezTo>
                  <a:pt x="87" y="75"/>
                  <a:pt x="85" y="75"/>
                  <a:pt x="83" y="77"/>
                </a:cubicBezTo>
                <a:cubicBezTo>
                  <a:pt x="79" y="82"/>
                  <a:pt x="79" y="82"/>
                  <a:pt x="79" y="82"/>
                </a:cubicBezTo>
                <a:cubicBezTo>
                  <a:pt x="78" y="83"/>
                  <a:pt x="78" y="85"/>
                  <a:pt x="79" y="86"/>
                </a:cubicBezTo>
                <a:cubicBezTo>
                  <a:pt x="104" y="109"/>
                  <a:pt x="104" y="109"/>
                  <a:pt x="104" y="109"/>
                </a:cubicBezTo>
                <a:cubicBezTo>
                  <a:pt x="105" y="111"/>
                  <a:pt x="107" y="110"/>
                  <a:pt x="108" y="109"/>
                </a:cubicBezTo>
                <a:close/>
                <a:moveTo>
                  <a:pt x="98" y="76"/>
                </a:moveTo>
                <a:cubicBezTo>
                  <a:pt x="97" y="75"/>
                  <a:pt x="96" y="76"/>
                  <a:pt x="95" y="76"/>
                </a:cubicBezTo>
                <a:cubicBezTo>
                  <a:pt x="92" y="79"/>
                  <a:pt x="92" y="79"/>
                  <a:pt x="92" y="79"/>
                </a:cubicBezTo>
                <a:cubicBezTo>
                  <a:pt x="110" y="95"/>
                  <a:pt x="110" y="95"/>
                  <a:pt x="110" y="95"/>
                </a:cubicBezTo>
                <a:cubicBezTo>
                  <a:pt x="113" y="93"/>
                  <a:pt x="113" y="93"/>
                  <a:pt x="113" y="93"/>
                </a:cubicBezTo>
                <a:cubicBezTo>
                  <a:pt x="113" y="92"/>
                  <a:pt x="113" y="91"/>
                  <a:pt x="112" y="90"/>
                </a:cubicBezTo>
                <a:lnTo>
                  <a:pt x="98" y="76"/>
                </a:lnTo>
                <a:close/>
                <a:moveTo>
                  <a:pt x="130" y="57"/>
                </a:moveTo>
                <a:cubicBezTo>
                  <a:pt x="127" y="54"/>
                  <a:pt x="123" y="53"/>
                  <a:pt x="117" y="60"/>
                </a:cubicBezTo>
                <a:cubicBezTo>
                  <a:pt x="112" y="65"/>
                  <a:pt x="109" y="74"/>
                  <a:pt x="105" y="78"/>
                </a:cubicBezTo>
                <a:cubicBezTo>
                  <a:pt x="102" y="76"/>
                  <a:pt x="102" y="76"/>
                  <a:pt x="102" y="76"/>
                </a:cubicBezTo>
                <a:cubicBezTo>
                  <a:pt x="102" y="75"/>
                  <a:pt x="101" y="75"/>
                  <a:pt x="100" y="76"/>
                </a:cubicBezTo>
                <a:cubicBezTo>
                  <a:pt x="100" y="76"/>
                  <a:pt x="100" y="77"/>
                  <a:pt x="101" y="78"/>
                </a:cubicBezTo>
                <a:cubicBezTo>
                  <a:pt x="111" y="87"/>
                  <a:pt x="111" y="87"/>
                  <a:pt x="111" y="87"/>
                </a:cubicBezTo>
                <a:cubicBezTo>
                  <a:pt x="112" y="88"/>
                  <a:pt x="113" y="88"/>
                  <a:pt x="113" y="88"/>
                </a:cubicBezTo>
                <a:cubicBezTo>
                  <a:pt x="114" y="87"/>
                  <a:pt x="114" y="86"/>
                  <a:pt x="113" y="86"/>
                </a:cubicBezTo>
                <a:cubicBezTo>
                  <a:pt x="110" y="83"/>
                  <a:pt x="110" y="83"/>
                  <a:pt x="110" y="83"/>
                </a:cubicBezTo>
                <a:cubicBezTo>
                  <a:pt x="114" y="79"/>
                  <a:pt x="123" y="75"/>
                  <a:pt x="127" y="70"/>
                </a:cubicBezTo>
                <a:cubicBezTo>
                  <a:pt x="134" y="63"/>
                  <a:pt x="133" y="59"/>
                  <a:pt x="130" y="57"/>
                </a:cubicBezTo>
                <a:close/>
                <a:moveTo>
                  <a:pt x="56" y="98"/>
                </a:moveTo>
                <a:cubicBezTo>
                  <a:pt x="56" y="110"/>
                  <a:pt x="65" y="119"/>
                  <a:pt x="76" y="119"/>
                </a:cubicBezTo>
                <a:cubicBezTo>
                  <a:pt x="85" y="119"/>
                  <a:pt x="92" y="114"/>
                  <a:pt x="95" y="106"/>
                </a:cubicBezTo>
                <a:cubicBezTo>
                  <a:pt x="93" y="104"/>
                  <a:pt x="93" y="104"/>
                  <a:pt x="93" y="104"/>
                </a:cubicBezTo>
                <a:cubicBezTo>
                  <a:pt x="91" y="111"/>
                  <a:pt x="84" y="116"/>
                  <a:pt x="76" y="116"/>
                </a:cubicBezTo>
                <a:cubicBezTo>
                  <a:pt x="67" y="116"/>
                  <a:pt x="59" y="108"/>
                  <a:pt x="59" y="98"/>
                </a:cubicBezTo>
                <a:cubicBezTo>
                  <a:pt x="59" y="89"/>
                  <a:pt x="66" y="81"/>
                  <a:pt x="75" y="81"/>
                </a:cubicBezTo>
                <a:cubicBezTo>
                  <a:pt x="75" y="80"/>
                  <a:pt x="76" y="80"/>
                  <a:pt x="76" y="79"/>
                </a:cubicBezTo>
                <a:cubicBezTo>
                  <a:pt x="77" y="78"/>
                  <a:pt x="77" y="78"/>
                  <a:pt x="77" y="78"/>
                </a:cubicBezTo>
                <a:cubicBezTo>
                  <a:pt x="77" y="78"/>
                  <a:pt x="77" y="78"/>
                  <a:pt x="76" y="78"/>
                </a:cubicBezTo>
                <a:cubicBezTo>
                  <a:pt x="65" y="78"/>
                  <a:pt x="56" y="87"/>
                  <a:pt x="56" y="98"/>
                </a:cubicBezTo>
                <a:close/>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635" name="Google Shape;635;p27"/>
          <p:cNvSpPr/>
          <p:nvPr/>
        </p:nvSpPr>
        <p:spPr>
          <a:xfrm>
            <a:off x="4466057" y="1448617"/>
            <a:ext cx="286760" cy="215070"/>
          </a:xfrm>
          <a:custGeom>
            <a:avLst/>
            <a:gdLst/>
            <a:ahLst/>
            <a:cxnLst/>
            <a:rect l="l" t="t" r="r" b="b"/>
            <a:pathLst>
              <a:path w="51" h="38" extrusionOk="0">
                <a:moveTo>
                  <a:pt x="41" y="38"/>
                </a:moveTo>
                <a:cubicBezTo>
                  <a:pt x="12" y="38"/>
                  <a:pt x="12" y="38"/>
                  <a:pt x="12" y="38"/>
                </a:cubicBezTo>
                <a:cubicBezTo>
                  <a:pt x="5" y="38"/>
                  <a:pt x="0" y="32"/>
                  <a:pt x="0" y="26"/>
                </a:cubicBezTo>
                <a:cubicBezTo>
                  <a:pt x="0" y="21"/>
                  <a:pt x="2" y="17"/>
                  <a:pt x="7" y="15"/>
                </a:cubicBezTo>
                <a:cubicBezTo>
                  <a:pt x="7" y="15"/>
                  <a:pt x="7" y="14"/>
                  <a:pt x="7" y="14"/>
                </a:cubicBezTo>
                <a:cubicBezTo>
                  <a:pt x="7" y="6"/>
                  <a:pt x="13" y="0"/>
                  <a:pt x="20" y="0"/>
                </a:cubicBezTo>
                <a:cubicBezTo>
                  <a:pt x="26" y="0"/>
                  <a:pt x="31" y="3"/>
                  <a:pt x="33" y="9"/>
                </a:cubicBezTo>
                <a:cubicBezTo>
                  <a:pt x="34" y="8"/>
                  <a:pt x="36" y="7"/>
                  <a:pt x="37" y="7"/>
                </a:cubicBezTo>
                <a:cubicBezTo>
                  <a:pt x="41" y="7"/>
                  <a:pt x="44" y="10"/>
                  <a:pt x="44" y="14"/>
                </a:cubicBezTo>
                <a:cubicBezTo>
                  <a:pt x="44" y="15"/>
                  <a:pt x="44" y="16"/>
                  <a:pt x="43" y="17"/>
                </a:cubicBezTo>
                <a:cubicBezTo>
                  <a:pt x="48" y="19"/>
                  <a:pt x="51" y="23"/>
                  <a:pt x="51" y="28"/>
                </a:cubicBezTo>
                <a:cubicBezTo>
                  <a:pt x="51" y="33"/>
                  <a:pt x="47" y="38"/>
                  <a:pt x="41" y="38"/>
                </a:cubicBezTo>
                <a:close/>
                <a:moveTo>
                  <a:pt x="34" y="19"/>
                </a:moveTo>
                <a:cubicBezTo>
                  <a:pt x="24" y="10"/>
                  <a:pt x="24" y="10"/>
                  <a:pt x="24" y="10"/>
                </a:cubicBezTo>
                <a:cubicBezTo>
                  <a:pt x="24" y="10"/>
                  <a:pt x="24" y="10"/>
                  <a:pt x="24" y="10"/>
                </a:cubicBezTo>
                <a:cubicBezTo>
                  <a:pt x="24" y="10"/>
                  <a:pt x="23" y="10"/>
                  <a:pt x="23" y="10"/>
                </a:cubicBezTo>
                <a:cubicBezTo>
                  <a:pt x="14" y="19"/>
                  <a:pt x="14" y="19"/>
                  <a:pt x="14" y="19"/>
                </a:cubicBezTo>
                <a:cubicBezTo>
                  <a:pt x="14" y="19"/>
                  <a:pt x="13" y="20"/>
                  <a:pt x="13" y="20"/>
                </a:cubicBezTo>
                <a:cubicBezTo>
                  <a:pt x="13" y="20"/>
                  <a:pt x="14" y="21"/>
                  <a:pt x="14" y="21"/>
                </a:cubicBezTo>
                <a:cubicBezTo>
                  <a:pt x="20" y="21"/>
                  <a:pt x="20" y="21"/>
                  <a:pt x="20" y="21"/>
                </a:cubicBezTo>
                <a:cubicBezTo>
                  <a:pt x="20" y="30"/>
                  <a:pt x="20" y="30"/>
                  <a:pt x="20" y="30"/>
                </a:cubicBezTo>
                <a:cubicBezTo>
                  <a:pt x="20" y="31"/>
                  <a:pt x="21" y="31"/>
                  <a:pt x="21" y="31"/>
                </a:cubicBezTo>
                <a:cubicBezTo>
                  <a:pt x="26" y="31"/>
                  <a:pt x="26" y="31"/>
                  <a:pt x="26" y="31"/>
                </a:cubicBezTo>
                <a:cubicBezTo>
                  <a:pt x="27" y="31"/>
                  <a:pt x="27" y="31"/>
                  <a:pt x="27" y="30"/>
                </a:cubicBezTo>
                <a:cubicBezTo>
                  <a:pt x="27" y="21"/>
                  <a:pt x="27" y="21"/>
                  <a:pt x="27" y="21"/>
                </a:cubicBezTo>
                <a:cubicBezTo>
                  <a:pt x="33" y="21"/>
                  <a:pt x="33" y="21"/>
                  <a:pt x="33" y="21"/>
                </a:cubicBezTo>
                <a:cubicBezTo>
                  <a:pt x="34" y="21"/>
                  <a:pt x="34" y="20"/>
                  <a:pt x="34" y="20"/>
                </a:cubicBezTo>
                <a:cubicBezTo>
                  <a:pt x="34" y="20"/>
                  <a:pt x="34" y="19"/>
                  <a:pt x="34" y="19"/>
                </a:cubicBezTo>
                <a:close/>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636" name="Google Shape;636;p27"/>
          <p:cNvSpPr/>
          <p:nvPr/>
        </p:nvSpPr>
        <p:spPr>
          <a:xfrm>
            <a:off x="5542176" y="828904"/>
            <a:ext cx="979755" cy="300082"/>
          </a:xfrm>
          <a:prstGeom prst="rect">
            <a:avLst/>
          </a:prstGeom>
          <a:noFill/>
          <a:ln>
            <a:noFill/>
          </a:ln>
        </p:spPr>
        <p:txBody>
          <a:bodyPr spcFirstLastPara="1" wrap="square" lIns="91425" tIns="45700" rIns="91425" bIns="45700" anchor="t" anchorCtr="0">
            <a:noAutofit/>
          </a:bodyPr>
          <a:lstStyle/>
          <a:p>
            <a:pPr lvl="0" algn="r"/>
            <a:r>
              <a:rPr lang="fa-IR" sz="1350" b="1" dirty="0">
                <a:solidFill>
                  <a:srgbClr val="00B0F0"/>
                </a:solidFill>
                <a:latin typeface="Candara"/>
                <a:ea typeface="Candara"/>
                <a:cs typeface="B Nazanin" panose="00000700000000000000" pitchFamily="2" charset="-78"/>
                <a:sym typeface="Candara"/>
              </a:rPr>
              <a:t>اطمینان</a:t>
            </a:r>
            <a:r>
              <a:rPr lang="tr-TR" sz="1350" b="1" dirty="0">
                <a:solidFill>
                  <a:srgbClr val="00B0F0"/>
                </a:solidFill>
                <a:latin typeface="Candara"/>
                <a:ea typeface="Candara"/>
                <a:cs typeface="B Nazanin" panose="00000700000000000000" pitchFamily="2" charset="-78"/>
                <a:sym typeface="Candara"/>
              </a:rPr>
              <a:t> </a:t>
            </a:r>
            <a:endParaRPr dirty="0">
              <a:cs typeface="B Nazanin" panose="00000700000000000000" pitchFamily="2" charset="-78"/>
            </a:endParaRPr>
          </a:p>
        </p:txBody>
      </p:sp>
      <p:sp>
        <p:nvSpPr>
          <p:cNvPr id="637" name="Google Shape;637;p27"/>
          <p:cNvSpPr/>
          <p:nvPr/>
        </p:nvSpPr>
        <p:spPr>
          <a:xfrm>
            <a:off x="5370752" y="1034428"/>
            <a:ext cx="1792861" cy="577081"/>
          </a:xfrm>
          <a:prstGeom prst="rect">
            <a:avLst/>
          </a:prstGeom>
          <a:noFill/>
          <a:ln>
            <a:noFill/>
          </a:ln>
        </p:spPr>
        <p:txBody>
          <a:bodyPr spcFirstLastPara="1" wrap="square" lIns="91425" tIns="45700" rIns="91425" bIns="45700" anchor="ctr" anchorCtr="0">
            <a:noAutofit/>
          </a:bodyPr>
          <a:lstStyle/>
          <a:p>
            <a:pPr lvl="0" algn="r" rtl="1">
              <a:lnSpc>
                <a:spcPct val="150000"/>
              </a:lnSpc>
            </a:pPr>
            <a:r>
              <a:rPr lang="fa-IR" sz="1050" dirty="0">
                <a:solidFill>
                  <a:srgbClr val="7F7F7F"/>
                </a:solidFill>
                <a:latin typeface="Candara"/>
                <a:ea typeface="Candara"/>
                <a:cs typeface="B Nazanin" panose="00000700000000000000" pitchFamily="2" charset="-78"/>
                <a:sym typeface="Candara"/>
              </a:rPr>
              <a:t>کاربر می تواند ارائه دهد</a:t>
            </a:r>
            <a:endParaRPr sz="1050" dirty="0">
              <a:solidFill>
                <a:srgbClr val="7F7F7F"/>
              </a:solidFill>
              <a:latin typeface="Candara"/>
              <a:ea typeface="Candara"/>
              <a:cs typeface="B Nazanin" panose="00000700000000000000" pitchFamily="2" charset="-78"/>
              <a:sym typeface="Candara"/>
            </a:endParaRPr>
          </a:p>
        </p:txBody>
      </p:sp>
      <p:sp>
        <p:nvSpPr>
          <p:cNvPr id="638" name="Google Shape;638;p27"/>
          <p:cNvSpPr/>
          <p:nvPr/>
        </p:nvSpPr>
        <p:spPr>
          <a:xfrm>
            <a:off x="6802077" y="2623713"/>
            <a:ext cx="1177401" cy="300082"/>
          </a:xfrm>
          <a:prstGeom prst="rect">
            <a:avLst/>
          </a:prstGeom>
          <a:noFill/>
          <a:ln>
            <a:noFill/>
          </a:ln>
        </p:spPr>
        <p:txBody>
          <a:bodyPr spcFirstLastPara="1" wrap="square" lIns="91425" tIns="45700" rIns="91425" bIns="45700" anchor="t" anchorCtr="0">
            <a:noAutofit/>
          </a:bodyPr>
          <a:lstStyle/>
          <a:p>
            <a:pPr lvl="0" algn="r"/>
            <a:r>
              <a:rPr lang="fa-IR" sz="1350" b="1" dirty="0">
                <a:solidFill>
                  <a:srgbClr val="00B0F0"/>
                </a:solidFill>
                <a:latin typeface="Candara"/>
                <a:ea typeface="Candara"/>
                <a:cs typeface="B Nazanin" panose="00000700000000000000" pitchFamily="2" charset="-78"/>
                <a:sym typeface="Candara"/>
              </a:rPr>
              <a:t>خلاصه سازی</a:t>
            </a:r>
            <a:endParaRPr sz="1350" b="1" dirty="0">
              <a:solidFill>
                <a:srgbClr val="00B0F0"/>
              </a:solidFill>
              <a:latin typeface="Candara"/>
              <a:ea typeface="Candara"/>
              <a:cs typeface="B Nazanin" panose="00000700000000000000" pitchFamily="2" charset="-78"/>
              <a:sym typeface="Candara"/>
            </a:endParaRPr>
          </a:p>
        </p:txBody>
      </p:sp>
      <p:sp>
        <p:nvSpPr>
          <p:cNvPr id="639" name="Google Shape;639;p27"/>
          <p:cNvSpPr/>
          <p:nvPr/>
        </p:nvSpPr>
        <p:spPr>
          <a:xfrm>
            <a:off x="6450591" y="2816162"/>
            <a:ext cx="1792861" cy="577081"/>
          </a:xfrm>
          <a:prstGeom prst="rect">
            <a:avLst/>
          </a:prstGeom>
          <a:noFill/>
          <a:ln>
            <a:noFill/>
          </a:ln>
        </p:spPr>
        <p:txBody>
          <a:bodyPr spcFirstLastPara="1" wrap="square" lIns="91425" tIns="45700" rIns="91425" bIns="45700" anchor="ctr" anchorCtr="0">
            <a:noAutofit/>
          </a:bodyPr>
          <a:lstStyle/>
          <a:p>
            <a:pPr lvl="0" algn="r" rtl="1">
              <a:lnSpc>
                <a:spcPct val="150000"/>
              </a:lnSpc>
            </a:pPr>
            <a:r>
              <a:rPr lang="fa-IR" sz="1050" dirty="0">
                <a:solidFill>
                  <a:srgbClr val="7F7F7F"/>
                </a:solidFill>
                <a:latin typeface="Candara"/>
                <a:ea typeface="Candara"/>
                <a:cs typeface="B Nazanin" panose="00000700000000000000" pitchFamily="2" charset="-78"/>
                <a:sym typeface="Candara"/>
              </a:rPr>
              <a:t>توضیحات جامع موارد فوق را وارد کنید</a:t>
            </a:r>
            <a:endParaRPr sz="1050" dirty="0">
              <a:solidFill>
                <a:srgbClr val="7F7F7F"/>
              </a:solidFill>
              <a:latin typeface="Candara"/>
              <a:ea typeface="Candara"/>
              <a:cs typeface="B Nazanin" panose="00000700000000000000" pitchFamily="2" charset="-78"/>
              <a:sym typeface="Candara"/>
            </a:endParaRPr>
          </a:p>
        </p:txBody>
      </p:sp>
      <p:sp>
        <p:nvSpPr>
          <p:cNvPr id="640" name="Google Shape;640;p27"/>
          <p:cNvSpPr/>
          <p:nvPr/>
        </p:nvSpPr>
        <p:spPr>
          <a:xfrm>
            <a:off x="6733607" y="3649560"/>
            <a:ext cx="965328" cy="300082"/>
          </a:xfrm>
          <a:prstGeom prst="rect">
            <a:avLst/>
          </a:prstGeom>
          <a:noFill/>
          <a:ln>
            <a:noFill/>
          </a:ln>
        </p:spPr>
        <p:txBody>
          <a:bodyPr spcFirstLastPara="1" wrap="square" lIns="91425" tIns="45700" rIns="91425" bIns="45700" anchor="t" anchorCtr="0">
            <a:noAutofit/>
          </a:bodyPr>
          <a:lstStyle/>
          <a:p>
            <a:pPr lvl="0" algn="r"/>
            <a:r>
              <a:rPr lang="fa-IR" sz="1350" b="1" dirty="0">
                <a:solidFill>
                  <a:srgbClr val="00B0F0"/>
                </a:solidFill>
                <a:latin typeface="Candara"/>
                <a:ea typeface="Candara"/>
                <a:cs typeface="B Nazanin" panose="00000700000000000000" pitchFamily="2" charset="-78"/>
                <a:sym typeface="Candara"/>
              </a:rPr>
              <a:t>ارزیابی</a:t>
            </a:r>
            <a:endParaRPr sz="1350" b="1" dirty="0">
              <a:solidFill>
                <a:srgbClr val="00B0F0"/>
              </a:solidFill>
              <a:latin typeface="Candara"/>
              <a:ea typeface="Candara"/>
              <a:cs typeface="B Nazanin" panose="00000700000000000000" pitchFamily="2" charset="-78"/>
              <a:sym typeface="Candara"/>
            </a:endParaRPr>
          </a:p>
        </p:txBody>
      </p:sp>
      <p:sp>
        <p:nvSpPr>
          <p:cNvPr id="641" name="Google Shape;641;p27"/>
          <p:cNvSpPr/>
          <p:nvPr/>
        </p:nvSpPr>
        <p:spPr>
          <a:xfrm>
            <a:off x="6634903" y="3877289"/>
            <a:ext cx="1792861" cy="819455"/>
          </a:xfrm>
          <a:prstGeom prst="rect">
            <a:avLst/>
          </a:prstGeom>
          <a:noFill/>
          <a:ln>
            <a:noFill/>
          </a:ln>
        </p:spPr>
        <p:txBody>
          <a:bodyPr spcFirstLastPara="1" wrap="square" lIns="91425" tIns="45700" rIns="91425" bIns="45700" anchor="ctr" anchorCtr="0">
            <a:noAutofit/>
          </a:bodyPr>
          <a:lstStyle/>
          <a:p>
            <a:pPr lvl="0" algn="r" rtl="1">
              <a:lnSpc>
                <a:spcPct val="150000"/>
              </a:lnSpc>
            </a:pPr>
            <a:r>
              <a:rPr lang="fa-IR" sz="1050" dirty="0">
                <a:solidFill>
                  <a:srgbClr val="7F7F7F"/>
                </a:solidFill>
                <a:latin typeface="Candara"/>
                <a:ea typeface="Candara"/>
                <a:cs typeface="B Nazanin" panose="00000700000000000000" pitchFamily="2" charset="-78"/>
                <a:sym typeface="Candara"/>
              </a:rPr>
              <a:t>و توضیحات جامع فوق را وارد کنید</a:t>
            </a:r>
            <a:endParaRPr sz="1050" dirty="0">
              <a:solidFill>
                <a:srgbClr val="7F7F7F"/>
              </a:solidFill>
              <a:latin typeface="Candara"/>
              <a:ea typeface="Candara"/>
              <a:cs typeface="B Nazanin" panose="00000700000000000000" pitchFamily="2" charset="-78"/>
              <a:sym typeface="Candara"/>
            </a:endParaRPr>
          </a:p>
        </p:txBody>
      </p:sp>
      <p:sp>
        <p:nvSpPr>
          <p:cNvPr id="642" name="Google Shape;642;p27"/>
          <p:cNvSpPr/>
          <p:nvPr/>
        </p:nvSpPr>
        <p:spPr>
          <a:xfrm>
            <a:off x="2600835" y="1383927"/>
            <a:ext cx="718466" cy="300082"/>
          </a:xfrm>
          <a:prstGeom prst="rect">
            <a:avLst/>
          </a:prstGeom>
          <a:noFill/>
          <a:ln>
            <a:noFill/>
          </a:ln>
        </p:spPr>
        <p:txBody>
          <a:bodyPr spcFirstLastPara="1" wrap="square" lIns="91425" tIns="45700" rIns="91425" bIns="45700" anchor="t" anchorCtr="0">
            <a:noAutofit/>
          </a:bodyPr>
          <a:lstStyle/>
          <a:p>
            <a:pPr lvl="0" algn="l" rtl="1"/>
            <a:r>
              <a:rPr lang="fa-IR" sz="1350" b="1" dirty="0">
                <a:solidFill>
                  <a:srgbClr val="00B0F0"/>
                </a:solidFill>
                <a:latin typeface="Candara"/>
                <a:ea typeface="Candara"/>
                <a:cs typeface="B Nazanin" panose="00000700000000000000" pitchFamily="2" charset="-78"/>
                <a:sym typeface="Candara"/>
              </a:rPr>
              <a:t>کیفیت</a:t>
            </a:r>
            <a:endParaRPr sz="1350" b="1" dirty="0">
              <a:solidFill>
                <a:srgbClr val="00B0F0"/>
              </a:solidFill>
              <a:latin typeface="Candara"/>
              <a:ea typeface="Candara"/>
              <a:cs typeface="B Nazanin" panose="00000700000000000000" pitchFamily="2" charset="-78"/>
              <a:sym typeface="Candara"/>
            </a:endParaRPr>
          </a:p>
        </p:txBody>
      </p:sp>
      <p:sp>
        <p:nvSpPr>
          <p:cNvPr id="643" name="Google Shape;643;p27"/>
          <p:cNvSpPr/>
          <p:nvPr/>
        </p:nvSpPr>
        <p:spPr>
          <a:xfrm>
            <a:off x="2185228" y="1576377"/>
            <a:ext cx="1792861" cy="577081"/>
          </a:xfrm>
          <a:prstGeom prst="rect">
            <a:avLst/>
          </a:prstGeom>
          <a:noFill/>
          <a:ln>
            <a:noFill/>
          </a:ln>
        </p:spPr>
        <p:txBody>
          <a:bodyPr spcFirstLastPara="1" wrap="square" lIns="91425" tIns="45700" rIns="91425" bIns="45700" anchor="ctr" anchorCtr="0">
            <a:noAutofit/>
          </a:bodyPr>
          <a:lstStyle/>
          <a:p>
            <a:pPr lvl="0" algn="r" rtl="1">
              <a:lnSpc>
                <a:spcPct val="150000"/>
              </a:lnSpc>
            </a:pPr>
            <a:r>
              <a:rPr lang="fa-IR" sz="1050" dirty="0">
                <a:solidFill>
                  <a:srgbClr val="7F7F7F"/>
                </a:solidFill>
                <a:latin typeface="Candara"/>
                <a:ea typeface="Candara"/>
                <a:cs typeface="B Nazanin" panose="00000700000000000000" pitchFamily="2" charset="-78"/>
                <a:sym typeface="Candara"/>
              </a:rPr>
              <a:t>توضیحات جامع موارد فوق را وارد کنید</a:t>
            </a:r>
            <a:endParaRPr sz="1050" dirty="0">
              <a:solidFill>
                <a:srgbClr val="7F7F7F"/>
              </a:solidFill>
              <a:latin typeface="Candara"/>
              <a:ea typeface="Candara"/>
              <a:cs typeface="B Nazanin" panose="00000700000000000000" pitchFamily="2" charset="-78"/>
              <a:sym typeface="Candara"/>
            </a:endParaRPr>
          </a:p>
        </p:txBody>
      </p:sp>
      <p:sp>
        <p:nvSpPr>
          <p:cNvPr id="644" name="Google Shape;644;p27"/>
          <p:cNvSpPr/>
          <p:nvPr/>
        </p:nvSpPr>
        <p:spPr>
          <a:xfrm>
            <a:off x="1441866" y="2625742"/>
            <a:ext cx="689612" cy="300082"/>
          </a:xfrm>
          <a:prstGeom prst="rect">
            <a:avLst/>
          </a:prstGeom>
          <a:noFill/>
          <a:ln>
            <a:noFill/>
          </a:ln>
        </p:spPr>
        <p:txBody>
          <a:bodyPr spcFirstLastPara="1" wrap="square" lIns="91425" tIns="45700" rIns="91425" bIns="45700" anchor="t" anchorCtr="0">
            <a:noAutofit/>
          </a:bodyPr>
          <a:lstStyle/>
          <a:p>
            <a:pPr lvl="0" algn="l" rtl="1"/>
            <a:r>
              <a:rPr lang="fa-IR" sz="1350" b="1" dirty="0">
                <a:solidFill>
                  <a:srgbClr val="00B0F0"/>
                </a:solidFill>
                <a:latin typeface="Candara"/>
                <a:ea typeface="Candara"/>
                <a:cs typeface="B Nazanin" panose="00000700000000000000" pitchFamily="2" charset="-78"/>
                <a:sym typeface="Candara"/>
              </a:rPr>
              <a:t>طرح</a:t>
            </a:r>
            <a:endParaRPr sz="1350" b="1" dirty="0">
              <a:solidFill>
                <a:srgbClr val="00B0F0"/>
              </a:solidFill>
              <a:latin typeface="Candara"/>
              <a:ea typeface="Candara"/>
              <a:cs typeface="B Nazanin" panose="00000700000000000000" pitchFamily="2" charset="-78"/>
              <a:sym typeface="Candara"/>
            </a:endParaRPr>
          </a:p>
        </p:txBody>
      </p:sp>
      <p:sp>
        <p:nvSpPr>
          <p:cNvPr id="645" name="Google Shape;645;p27"/>
          <p:cNvSpPr/>
          <p:nvPr/>
        </p:nvSpPr>
        <p:spPr>
          <a:xfrm>
            <a:off x="998171" y="2902974"/>
            <a:ext cx="1792861" cy="819455"/>
          </a:xfrm>
          <a:prstGeom prst="rect">
            <a:avLst/>
          </a:prstGeom>
          <a:noFill/>
          <a:ln>
            <a:noFill/>
          </a:ln>
        </p:spPr>
        <p:txBody>
          <a:bodyPr spcFirstLastPara="1" wrap="square" lIns="91425" tIns="45700" rIns="91425" bIns="45700" anchor="ctr" anchorCtr="0">
            <a:noAutofit/>
          </a:bodyPr>
          <a:lstStyle/>
          <a:p>
            <a:pPr lvl="0" algn="r" rtl="1">
              <a:lnSpc>
                <a:spcPct val="150000"/>
              </a:lnSpc>
            </a:pPr>
            <a:r>
              <a:rPr lang="fa-IR" sz="1050" dirty="0">
                <a:solidFill>
                  <a:srgbClr val="7F7F7F"/>
                </a:solidFill>
                <a:latin typeface="Candara"/>
                <a:ea typeface="Candara"/>
                <a:cs typeface="B Nazanin" panose="00000700000000000000" pitchFamily="2" charset="-78"/>
                <a:sym typeface="Candara"/>
              </a:rPr>
              <a:t>و توضیحات جامع فوق را وارد کنید</a:t>
            </a:r>
            <a:endParaRPr sz="1050" dirty="0">
              <a:solidFill>
                <a:srgbClr val="7F7F7F"/>
              </a:solidFill>
              <a:latin typeface="Candara"/>
              <a:ea typeface="Candara"/>
              <a:cs typeface="B Nazanin" panose="00000700000000000000" pitchFamily="2" charset="-78"/>
              <a:sym typeface="Candara"/>
            </a:endParaRPr>
          </a:p>
        </p:txBody>
      </p:sp>
      <p:sp>
        <p:nvSpPr>
          <p:cNvPr id="646" name="Google Shape;646;p27"/>
          <p:cNvSpPr/>
          <p:nvPr/>
        </p:nvSpPr>
        <p:spPr>
          <a:xfrm>
            <a:off x="1737188" y="3651589"/>
            <a:ext cx="1528121" cy="300082"/>
          </a:xfrm>
          <a:prstGeom prst="rect">
            <a:avLst/>
          </a:prstGeom>
          <a:noFill/>
          <a:ln>
            <a:noFill/>
          </a:ln>
        </p:spPr>
        <p:txBody>
          <a:bodyPr spcFirstLastPara="1" wrap="square" lIns="91425" tIns="45700" rIns="91425" bIns="45700" anchor="t" anchorCtr="0">
            <a:noAutofit/>
          </a:bodyPr>
          <a:lstStyle/>
          <a:p>
            <a:pPr lvl="0" algn="l" rtl="1"/>
            <a:r>
              <a:rPr lang="fa-IR" sz="1350" b="1" dirty="0">
                <a:solidFill>
                  <a:srgbClr val="00B0F0"/>
                </a:solidFill>
                <a:latin typeface="Candara"/>
                <a:ea typeface="Candara"/>
                <a:cs typeface="B Nazanin" panose="00000700000000000000" pitchFamily="2" charset="-78"/>
                <a:sym typeface="Candara"/>
              </a:rPr>
              <a:t>کارگاه های آموزشی</a:t>
            </a:r>
            <a:endParaRPr sz="1350" b="1" dirty="0">
              <a:solidFill>
                <a:srgbClr val="00B0F0"/>
              </a:solidFill>
              <a:latin typeface="Candara"/>
              <a:ea typeface="Candara"/>
              <a:cs typeface="B Nazanin" panose="00000700000000000000" pitchFamily="2" charset="-78"/>
              <a:sym typeface="Candara"/>
            </a:endParaRPr>
          </a:p>
        </p:txBody>
      </p:sp>
      <p:sp>
        <p:nvSpPr>
          <p:cNvPr id="647" name="Google Shape;647;p27"/>
          <p:cNvSpPr/>
          <p:nvPr/>
        </p:nvSpPr>
        <p:spPr>
          <a:xfrm>
            <a:off x="2131236" y="3844038"/>
            <a:ext cx="1792861" cy="577081"/>
          </a:xfrm>
          <a:prstGeom prst="rect">
            <a:avLst/>
          </a:prstGeom>
          <a:noFill/>
          <a:ln>
            <a:noFill/>
          </a:ln>
        </p:spPr>
        <p:txBody>
          <a:bodyPr spcFirstLastPara="1" wrap="square" lIns="91425" tIns="45700" rIns="91425" bIns="45700" anchor="ctr" anchorCtr="0">
            <a:noAutofit/>
          </a:bodyPr>
          <a:lstStyle/>
          <a:p>
            <a:pPr lvl="0" algn="r" rtl="1">
              <a:lnSpc>
                <a:spcPct val="150000"/>
              </a:lnSpc>
            </a:pPr>
            <a:r>
              <a:rPr lang="fa-IR" sz="1050" dirty="0">
                <a:solidFill>
                  <a:srgbClr val="7F7F7F"/>
                </a:solidFill>
                <a:latin typeface="Candara"/>
                <a:ea typeface="Candara"/>
                <a:cs typeface="B Nazanin" panose="00000700000000000000" pitchFamily="2" charset="-78"/>
                <a:sym typeface="Candara"/>
              </a:rPr>
              <a:t>کاربر می تواند ارائه دهد</a:t>
            </a:r>
            <a:endParaRPr sz="1050" dirty="0">
              <a:solidFill>
                <a:srgbClr val="7F7F7F"/>
              </a:solidFill>
              <a:latin typeface="Candara"/>
              <a:ea typeface="Candara"/>
              <a:cs typeface="B Nazanin" panose="00000700000000000000" pitchFamily="2" charset="-78"/>
              <a:sym typeface="Candara"/>
            </a:endParaRPr>
          </a:p>
        </p:txBody>
      </p:sp>
      <p:sp>
        <p:nvSpPr>
          <p:cNvPr id="648" name="Google Shape;648;p27"/>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250"/>
                                  </p:stCondLst>
                                  <p:childTnLst>
                                    <p:set>
                                      <p:cBhvr>
                                        <p:cTn id="6" dur="1" fill="hold">
                                          <p:stCondLst>
                                            <p:cond delay="0"/>
                                          </p:stCondLst>
                                        </p:cTn>
                                        <p:tgtEl>
                                          <p:spTgt spid="615"/>
                                        </p:tgtEl>
                                        <p:attrNameLst>
                                          <p:attrName>style.visibility</p:attrName>
                                        </p:attrNameLst>
                                      </p:cBhvr>
                                      <p:to>
                                        <p:strVal val="visible"/>
                                      </p:to>
                                    </p:set>
                                    <p:anim calcmode="lin" valueType="num">
                                      <p:cBhvr additive="base">
                                        <p:cTn id="7" dur="500"/>
                                        <p:tgtEl>
                                          <p:spTgt spid="615"/>
                                        </p:tgtEl>
                                        <p:attrNameLst>
                                          <p:attrName>ppt_w</p:attrName>
                                        </p:attrNameLst>
                                      </p:cBhvr>
                                      <p:tavLst>
                                        <p:tav tm="0">
                                          <p:val>
                                            <p:strVal val="0"/>
                                          </p:val>
                                        </p:tav>
                                        <p:tav tm="100000">
                                          <p:val>
                                            <p:strVal val="#ppt_w"/>
                                          </p:val>
                                        </p:tav>
                                      </p:tavLst>
                                    </p:anim>
                                    <p:anim calcmode="lin" valueType="num">
                                      <p:cBhvr additive="base">
                                        <p:cTn id="8" dur="500"/>
                                        <p:tgtEl>
                                          <p:spTgt spid="615"/>
                                        </p:tgtEl>
                                        <p:attrNameLst>
                                          <p:attrName>ppt_h</p:attrName>
                                        </p:attrNameLst>
                                      </p:cBhvr>
                                      <p:tavLst>
                                        <p:tav tm="0">
                                          <p:val>
                                            <p:strVal val="0"/>
                                          </p:val>
                                        </p:tav>
                                        <p:tav tm="100000">
                                          <p:val>
                                            <p:strVal val="#ppt_h"/>
                                          </p:val>
                                        </p:tav>
                                      </p:tavLst>
                                    </p:anim>
                                  </p:childTnLst>
                                </p:cTn>
                              </p:par>
                              <p:par>
                                <p:cTn id="9" presetID="23" presetClass="entr" presetSubtype="16" fill="hold" nodeType="withEffect">
                                  <p:stCondLst>
                                    <p:cond delay="250"/>
                                  </p:stCondLst>
                                  <p:childTnLst>
                                    <p:set>
                                      <p:cBhvr>
                                        <p:cTn id="10" dur="1" fill="hold">
                                          <p:stCondLst>
                                            <p:cond delay="0"/>
                                          </p:stCondLst>
                                        </p:cTn>
                                        <p:tgtEl>
                                          <p:spTgt spid="616"/>
                                        </p:tgtEl>
                                        <p:attrNameLst>
                                          <p:attrName>style.visibility</p:attrName>
                                        </p:attrNameLst>
                                      </p:cBhvr>
                                      <p:to>
                                        <p:strVal val="visible"/>
                                      </p:to>
                                    </p:set>
                                    <p:anim calcmode="lin" valueType="num">
                                      <p:cBhvr additive="base">
                                        <p:cTn id="11" dur="500"/>
                                        <p:tgtEl>
                                          <p:spTgt spid="616"/>
                                        </p:tgtEl>
                                        <p:attrNameLst>
                                          <p:attrName>ppt_w</p:attrName>
                                        </p:attrNameLst>
                                      </p:cBhvr>
                                      <p:tavLst>
                                        <p:tav tm="0">
                                          <p:val>
                                            <p:strVal val="0"/>
                                          </p:val>
                                        </p:tav>
                                        <p:tav tm="100000">
                                          <p:val>
                                            <p:strVal val="#ppt_w"/>
                                          </p:val>
                                        </p:tav>
                                      </p:tavLst>
                                    </p:anim>
                                    <p:anim calcmode="lin" valueType="num">
                                      <p:cBhvr additive="base">
                                        <p:cTn id="12" dur="500"/>
                                        <p:tgtEl>
                                          <p:spTgt spid="616"/>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250"/>
                                  </p:stCondLst>
                                  <p:childTnLst>
                                    <p:set>
                                      <p:cBhvr>
                                        <p:cTn id="14" dur="1" fill="hold">
                                          <p:stCondLst>
                                            <p:cond delay="0"/>
                                          </p:stCondLst>
                                        </p:cTn>
                                        <p:tgtEl>
                                          <p:spTgt spid="617"/>
                                        </p:tgtEl>
                                        <p:attrNameLst>
                                          <p:attrName>style.visibility</p:attrName>
                                        </p:attrNameLst>
                                      </p:cBhvr>
                                      <p:to>
                                        <p:strVal val="visible"/>
                                      </p:to>
                                    </p:set>
                                    <p:anim calcmode="lin" valueType="num">
                                      <p:cBhvr additive="base">
                                        <p:cTn id="15" dur="500"/>
                                        <p:tgtEl>
                                          <p:spTgt spid="617"/>
                                        </p:tgtEl>
                                        <p:attrNameLst>
                                          <p:attrName>ppt_w</p:attrName>
                                        </p:attrNameLst>
                                      </p:cBhvr>
                                      <p:tavLst>
                                        <p:tav tm="0">
                                          <p:val>
                                            <p:strVal val="0"/>
                                          </p:val>
                                        </p:tav>
                                        <p:tav tm="100000">
                                          <p:val>
                                            <p:strVal val="#ppt_w"/>
                                          </p:val>
                                        </p:tav>
                                      </p:tavLst>
                                    </p:anim>
                                    <p:anim calcmode="lin" valueType="num">
                                      <p:cBhvr additive="base">
                                        <p:cTn id="16" dur="500"/>
                                        <p:tgtEl>
                                          <p:spTgt spid="61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250"/>
                                  </p:stCondLst>
                                  <p:childTnLst>
                                    <p:set>
                                      <p:cBhvr>
                                        <p:cTn id="18" dur="1" fill="hold">
                                          <p:stCondLst>
                                            <p:cond delay="0"/>
                                          </p:stCondLst>
                                        </p:cTn>
                                        <p:tgtEl>
                                          <p:spTgt spid="618"/>
                                        </p:tgtEl>
                                        <p:attrNameLst>
                                          <p:attrName>style.visibility</p:attrName>
                                        </p:attrNameLst>
                                      </p:cBhvr>
                                      <p:to>
                                        <p:strVal val="visible"/>
                                      </p:to>
                                    </p:set>
                                    <p:anim calcmode="lin" valueType="num">
                                      <p:cBhvr additive="base">
                                        <p:cTn id="19" dur="500"/>
                                        <p:tgtEl>
                                          <p:spTgt spid="618"/>
                                        </p:tgtEl>
                                        <p:attrNameLst>
                                          <p:attrName>ppt_w</p:attrName>
                                        </p:attrNameLst>
                                      </p:cBhvr>
                                      <p:tavLst>
                                        <p:tav tm="0">
                                          <p:val>
                                            <p:strVal val="0"/>
                                          </p:val>
                                        </p:tav>
                                        <p:tav tm="100000">
                                          <p:val>
                                            <p:strVal val="#ppt_w"/>
                                          </p:val>
                                        </p:tav>
                                      </p:tavLst>
                                    </p:anim>
                                    <p:anim calcmode="lin" valueType="num">
                                      <p:cBhvr additive="base">
                                        <p:cTn id="20" dur="500"/>
                                        <p:tgtEl>
                                          <p:spTgt spid="618"/>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250"/>
                                  </p:stCondLst>
                                  <p:childTnLst>
                                    <p:set>
                                      <p:cBhvr>
                                        <p:cTn id="22" dur="1" fill="hold">
                                          <p:stCondLst>
                                            <p:cond delay="0"/>
                                          </p:stCondLst>
                                        </p:cTn>
                                        <p:tgtEl>
                                          <p:spTgt spid="619"/>
                                        </p:tgtEl>
                                        <p:attrNameLst>
                                          <p:attrName>style.visibility</p:attrName>
                                        </p:attrNameLst>
                                      </p:cBhvr>
                                      <p:to>
                                        <p:strVal val="visible"/>
                                      </p:to>
                                    </p:set>
                                    <p:anim calcmode="lin" valueType="num">
                                      <p:cBhvr additive="base">
                                        <p:cTn id="23" dur="500"/>
                                        <p:tgtEl>
                                          <p:spTgt spid="619"/>
                                        </p:tgtEl>
                                        <p:attrNameLst>
                                          <p:attrName>ppt_w</p:attrName>
                                        </p:attrNameLst>
                                      </p:cBhvr>
                                      <p:tavLst>
                                        <p:tav tm="0">
                                          <p:val>
                                            <p:strVal val="0"/>
                                          </p:val>
                                        </p:tav>
                                        <p:tav tm="100000">
                                          <p:val>
                                            <p:strVal val="#ppt_w"/>
                                          </p:val>
                                        </p:tav>
                                      </p:tavLst>
                                    </p:anim>
                                    <p:anim calcmode="lin" valueType="num">
                                      <p:cBhvr additive="base">
                                        <p:cTn id="24" dur="500"/>
                                        <p:tgtEl>
                                          <p:spTgt spid="619"/>
                                        </p:tgtEl>
                                        <p:attrNameLst>
                                          <p:attrName>ppt_h</p:attrName>
                                        </p:attrNameLst>
                                      </p:cBhvr>
                                      <p:tavLst>
                                        <p:tav tm="0">
                                          <p:val>
                                            <p:strVal val="0"/>
                                          </p:val>
                                        </p:tav>
                                        <p:tav tm="100000">
                                          <p:val>
                                            <p:strVal val="#ppt_h"/>
                                          </p:val>
                                        </p:tav>
                                      </p:tavLst>
                                    </p:anim>
                                  </p:childTnLst>
                                </p:cTn>
                              </p:par>
                              <p:par>
                                <p:cTn id="25" presetID="23" presetClass="entr" presetSubtype="16" fill="hold" nodeType="withEffect">
                                  <p:stCondLst>
                                    <p:cond delay="250"/>
                                  </p:stCondLst>
                                  <p:childTnLst>
                                    <p:set>
                                      <p:cBhvr>
                                        <p:cTn id="26" dur="1" fill="hold">
                                          <p:stCondLst>
                                            <p:cond delay="0"/>
                                          </p:stCondLst>
                                        </p:cTn>
                                        <p:tgtEl>
                                          <p:spTgt spid="620"/>
                                        </p:tgtEl>
                                        <p:attrNameLst>
                                          <p:attrName>style.visibility</p:attrName>
                                        </p:attrNameLst>
                                      </p:cBhvr>
                                      <p:to>
                                        <p:strVal val="visible"/>
                                      </p:to>
                                    </p:set>
                                    <p:anim calcmode="lin" valueType="num">
                                      <p:cBhvr additive="base">
                                        <p:cTn id="27" dur="500"/>
                                        <p:tgtEl>
                                          <p:spTgt spid="620"/>
                                        </p:tgtEl>
                                        <p:attrNameLst>
                                          <p:attrName>ppt_w</p:attrName>
                                        </p:attrNameLst>
                                      </p:cBhvr>
                                      <p:tavLst>
                                        <p:tav tm="0">
                                          <p:val>
                                            <p:strVal val="0"/>
                                          </p:val>
                                        </p:tav>
                                        <p:tav tm="100000">
                                          <p:val>
                                            <p:strVal val="#ppt_w"/>
                                          </p:val>
                                        </p:tav>
                                      </p:tavLst>
                                    </p:anim>
                                    <p:anim calcmode="lin" valueType="num">
                                      <p:cBhvr additive="base">
                                        <p:cTn id="28" dur="500"/>
                                        <p:tgtEl>
                                          <p:spTgt spid="620"/>
                                        </p:tgtEl>
                                        <p:attrNameLst>
                                          <p:attrName>ppt_h</p:attrName>
                                        </p:attrNameLst>
                                      </p:cBhvr>
                                      <p:tavLst>
                                        <p:tav tm="0">
                                          <p:val>
                                            <p:strVal val="0"/>
                                          </p:val>
                                        </p:tav>
                                        <p:tav tm="100000">
                                          <p:val>
                                            <p:strVal val="#ppt_h"/>
                                          </p:val>
                                        </p:tav>
                                      </p:tavLst>
                                    </p:anim>
                                  </p:childTnLst>
                                </p:cTn>
                              </p:par>
                              <p:par>
                                <p:cTn id="29" presetID="23" presetClass="entr" presetSubtype="16" fill="hold" nodeType="withEffect">
                                  <p:stCondLst>
                                    <p:cond delay="250"/>
                                  </p:stCondLst>
                                  <p:childTnLst>
                                    <p:set>
                                      <p:cBhvr>
                                        <p:cTn id="30" dur="1" fill="hold">
                                          <p:stCondLst>
                                            <p:cond delay="0"/>
                                          </p:stCondLst>
                                        </p:cTn>
                                        <p:tgtEl>
                                          <p:spTgt spid="621"/>
                                        </p:tgtEl>
                                        <p:attrNameLst>
                                          <p:attrName>style.visibility</p:attrName>
                                        </p:attrNameLst>
                                      </p:cBhvr>
                                      <p:to>
                                        <p:strVal val="visible"/>
                                      </p:to>
                                    </p:set>
                                    <p:anim calcmode="lin" valueType="num">
                                      <p:cBhvr additive="base">
                                        <p:cTn id="31" dur="500"/>
                                        <p:tgtEl>
                                          <p:spTgt spid="621"/>
                                        </p:tgtEl>
                                        <p:attrNameLst>
                                          <p:attrName>ppt_w</p:attrName>
                                        </p:attrNameLst>
                                      </p:cBhvr>
                                      <p:tavLst>
                                        <p:tav tm="0">
                                          <p:val>
                                            <p:strVal val="0"/>
                                          </p:val>
                                        </p:tav>
                                        <p:tav tm="100000">
                                          <p:val>
                                            <p:strVal val="#ppt_w"/>
                                          </p:val>
                                        </p:tav>
                                      </p:tavLst>
                                    </p:anim>
                                    <p:anim calcmode="lin" valueType="num">
                                      <p:cBhvr additive="base">
                                        <p:cTn id="32" dur="500"/>
                                        <p:tgtEl>
                                          <p:spTgt spid="621"/>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250"/>
                                  </p:stCondLst>
                                  <p:childTnLst>
                                    <p:set>
                                      <p:cBhvr>
                                        <p:cTn id="34" dur="1" fill="hold">
                                          <p:stCondLst>
                                            <p:cond delay="0"/>
                                          </p:stCondLst>
                                        </p:cTn>
                                        <p:tgtEl>
                                          <p:spTgt spid="622"/>
                                        </p:tgtEl>
                                        <p:attrNameLst>
                                          <p:attrName>style.visibility</p:attrName>
                                        </p:attrNameLst>
                                      </p:cBhvr>
                                      <p:to>
                                        <p:strVal val="visible"/>
                                      </p:to>
                                    </p:set>
                                    <p:anim calcmode="lin" valueType="num">
                                      <p:cBhvr additive="base">
                                        <p:cTn id="35" dur="500"/>
                                        <p:tgtEl>
                                          <p:spTgt spid="622"/>
                                        </p:tgtEl>
                                        <p:attrNameLst>
                                          <p:attrName>ppt_w</p:attrName>
                                        </p:attrNameLst>
                                      </p:cBhvr>
                                      <p:tavLst>
                                        <p:tav tm="0">
                                          <p:val>
                                            <p:strVal val="0"/>
                                          </p:val>
                                        </p:tav>
                                        <p:tav tm="100000">
                                          <p:val>
                                            <p:strVal val="#ppt_w"/>
                                          </p:val>
                                        </p:tav>
                                      </p:tavLst>
                                    </p:anim>
                                    <p:anim calcmode="lin" valueType="num">
                                      <p:cBhvr additive="base">
                                        <p:cTn id="36" dur="500"/>
                                        <p:tgtEl>
                                          <p:spTgt spid="622"/>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250"/>
                                  </p:stCondLst>
                                  <p:childTnLst>
                                    <p:set>
                                      <p:cBhvr>
                                        <p:cTn id="38" dur="1" fill="hold">
                                          <p:stCondLst>
                                            <p:cond delay="0"/>
                                          </p:stCondLst>
                                        </p:cTn>
                                        <p:tgtEl>
                                          <p:spTgt spid="623"/>
                                        </p:tgtEl>
                                        <p:attrNameLst>
                                          <p:attrName>style.visibility</p:attrName>
                                        </p:attrNameLst>
                                      </p:cBhvr>
                                      <p:to>
                                        <p:strVal val="visible"/>
                                      </p:to>
                                    </p:set>
                                    <p:anim calcmode="lin" valueType="num">
                                      <p:cBhvr additive="base">
                                        <p:cTn id="39" dur="500"/>
                                        <p:tgtEl>
                                          <p:spTgt spid="623"/>
                                        </p:tgtEl>
                                        <p:attrNameLst>
                                          <p:attrName>ppt_w</p:attrName>
                                        </p:attrNameLst>
                                      </p:cBhvr>
                                      <p:tavLst>
                                        <p:tav tm="0">
                                          <p:val>
                                            <p:strVal val="0"/>
                                          </p:val>
                                        </p:tav>
                                        <p:tav tm="100000">
                                          <p:val>
                                            <p:strVal val="#ppt_w"/>
                                          </p:val>
                                        </p:tav>
                                      </p:tavLst>
                                    </p:anim>
                                    <p:anim calcmode="lin" valueType="num">
                                      <p:cBhvr additive="base">
                                        <p:cTn id="40" dur="500"/>
                                        <p:tgtEl>
                                          <p:spTgt spid="623"/>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250"/>
                                  </p:stCondLst>
                                  <p:childTnLst>
                                    <p:set>
                                      <p:cBhvr>
                                        <p:cTn id="42" dur="1" fill="hold">
                                          <p:stCondLst>
                                            <p:cond delay="0"/>
                                          </p:stCondLst>
                                        </p:cTn>
                                        <p:tgtEl>
                                          <p:spTgt spid="624"/>
                                        </p:tgtEl>
                                        <p:attrNameLst>
                                          <p:attrName>style.visibility</p:attrName>
                                        </p:attrNameLst>
                                      </p:cBhvr>
                                      <p:to>
                                        <p:strVal val="visible"/>
                                      </p:to>
                                    </p:set>
                                    <p:anim calcmode="lin" valueType="num">
                                      <p:cBhvr additive="base">
                                        <p:cTn id="43" dur="500"/>
                                        <p:tgtEl>
                                          <p:spTgt spid="624"/>
                                        </p:tgtEl>
                                        <p:attrNameLst>
                                          <p:attrName>ppt_w</p:attrName>
                                        </p:attrNameLst>
                                      </p:cBhvr>
                                      <p:tavLst>
                                        <p:tav tm="0">
                                          <p:val>
                                            <p:strVal val="0"/>
                                          </p:val>
                                        </p:tav>
                                        <p:tav tm="100000">
                                          <p:val>
                                            <p:strVal val="#ppt_w"/>
                                          </p:val>
                                        </p:tav>
                                      </p:tavLst>
                                    </p:anim>
                                    <p:anim calcmode="lin" valueType="num">
                                      <p:cBhvr additive="base">
                                        <p:cTn id="44" dur="500"/>
                                        <p:tgtEl>
                                          <p:spTgt spid="624"/>
                                        </p:tgtEl>
                                        <p:attrNameLst>
                                          <p:attrName>ppt_h</p:attrName>
                                        </p:attrNameLst>
                                      </p:cBhvr>
                                      <p:tavLst>
                                        <p:tav tm="0">
                                          <p:val>
                                            <p:strVal val="0"/>
                                          </p:val>
                                        </p:tav>
                                        <p:tav tm="100000">
                                          <p:val>
                                            <p:strVal val="#ppt_h"/>
                                          </p:val>
                                        </p:tav>
                                      </p:tavLst>
                                    </p:anim>
                                  </p:childTnLst>
                                </p:cTn>
                              </p:par>
                              <p:par>
                                <p:cTn id="45" presetID="23" presetClass="entr" presetSubtype="16" fill="hold" nodeType="withEffect">
                                  <p:stCondLst>
                                    <p:cond delay="250"/>
                                  </p:stCondLst>
                                  <p:childTnLst>
                                    <p:set>
                                      <p:cBhvr>
                                        <p:cTn id="46" dur="1" fill="hold">
                                          <p:stCondLst>
                                            <p:cond delay="0"/>
                                          </p:stCondLst>
                                        </p:cTn>
                                        <p:tgtEl>
                                          <p:spTgt spid="625"/>
                                        </p:tgtEl>
                                        <p:attrNameLst>
                                          <p:attrName>style.visibility</p:attrName>
                                        </p:attrNameLst>
                                      </p:cBhvr>
                                      <p:to>
                                        <p:strVal val="visible"/>
                                      </p:to>
                                    </p:set>
                                    <p:anim calcmode="lin" valueType="num">
                                      <p:cBhvr additive="base">
                                        <p:cTn id="47" dur="500"/>
                                        <p:tgtEl>
                                          <p:spTgt spid="625"/>
                                        </p:tgtEl>
                                        <p:attrNameLst>
                                          <p:attrName>ppt_w</p:attrName>
                                        </p:attrNameLst>
                                      </p:cBhvr>
                                      <p:tavLst>
                                        <p:tav tm="0">
                                          <p:val>
                                            <p:strVal val="0"/>
                                          </p:val>
                                        </p:tav>
                                        <p:tav tm="100000">
                                          <p:val>
                                            <p:strVal val="#ppt_w"/>
                                          </p:val>
                                        </p:tav>
                                      </p:tavLst>
                                    </p:anim>
                                    <p:anim calcmode="lin" valueType="num">
                                      <p:cBhvr additive="base">
                                        <p:cTn id="48" dur="500"/>
                                        <p:tgtEl>
                                          <p:spTgt spid="625"/>
                                        </p:tgtEl>
                                        <p:attrNameLst>
                                          <p:attrName>ppt_h</p:attrName>
                                        </p:attrNameLst>
                                      </p:cBhvr>
                                      <p:tavLst>
                                        <p:tav tm="0">
                                          <p:val>
                                            <p:strVal val="0"/>
                                          </p:val>
                                        </p:tav>
                                        <p:tav tm="100000">
                                          <p:val>
                                            <p:strVal val="#ppt_h"/>
                                          </p:val>
                                        </p:tav>
                                      </p:tavLst>
                                    </p:anim>
                                  </p:childTnLst>
                                </p:cTn>
                              </p:par>
                              <p:par>
                                <p:cTn id="49" presetID="23" presetClass="entr" presetSubtype="16" fill="hold" nodeType="withEffect">
                                  <p:stCondLst>
                                    <p:cond delay="250"/>
                                  </p:stCondLst>
                                  <p:childTnLst>
                                    <p:set>
                                      <p:cBhvr>
                                        <p:cTn id="50" dur="1" fill="hold">
                                          <p:stCondLst>
                                            <p:cond delay="0"/>
                                          </p:stCondLst>
                                        </p:cTn>
                                        <p:tgtEl>
                                          <p:spTgt spid="626"/>
                                        </p:tgtEl>
                                        <p:attrNameLst>
                                          <p:attrName>style.visibility</p:attrName>
                                        </p:attrNameLst>
                                      </p:cBhvr>
                                      <p:to>
                                        <p:strVal val="visible"/>
                                      </p:to>
                                    </p:set>
                                    <p:anim calcmode="lin" valueType="num">
                                      <p:cBhvr additive="base">
                                        <p:cTn id="51" dur="500"/>
                                        <p:tgtEl>
                                          <p:spTgt spid="626"/>
                                        </p:tgtEl>
                                        <p:attrNameLst>
                                          <p:attrName>ppt_w</p:attrName>
                                        </p:attrNameLst>
                                      </p:cBhvr>
                                      <p:tavLst>
                                        <p:tav tm="0">
                                          <p:val>
                                            <p:strVal val="0"/>
                                          </p:val>
                                        </p:tav>
                                        <p:tav tm="100000">
                                          <p:val>
                                            <p:strVal val="#ppt_w"/>
                                          </p:val>
                                        </p:tav>
                                      </p:tavLst>
                                    </p:anim>
                                    <p:anim calcmode="lin" valueType="num">
                                      <p:cBhvr additive="base">
                                        <p:cTn id="52" dur="500"/>
                                        <p:tgtEl>
                                          <p:spTgt spid="626"/>
                                        </p:tgtEl>
                                        <p:attrNameLst>
                                          <p:attrName>ppt_h</p:attrName>
                                        </p:attrNameLst>
                                      </p:cBhvr>
                                      <p:tavLst>
                                        <p:tav tm="0">
                                          <p:val>
                                            <p:strVal val="0"/>
                                          </p:val>
                                        </p:tav>
                                        <p:tav tm="100000">
                                          <p:val>
                                            <p:strVal val="#ppt_h"/>
                                          </p:val>
                                        </p:tav>
                                      </p:tavLst>
                                    </p:anim>
                                  </p:childTnLst>
                                </p:cTn>
                              </p:par>
                              <p:par>
                                <p:cTn id="53" presetID="23" presetClass="entr" presetSubtype="16" fill="hold" nodeType="withEffect">
                                  <p:stCondLst>
                                    <p:cond delay="250"/>
                                  </p:stCondLst>
                                  <p:childTnLst>
                                    <p:set>
                                      <p:cBhvr>
                                        <p:cTn id="54" dur="1" fill="hold">
                                          <p:stCondLst>
                                            <p:cond delay="0"/>
                                          </p:stCondLst>
                                        </p:cTn>
                                        <p:tgtEl>
                                          <p:spTgt spid="627"/>
                                        </p:tgtEl>
                                        <p:attrNameLst>
                                          <p:attrName>style.visibility</p:attrName>
                                        </p:attrNameLst>
                                      </p:cBhvr>
                                      <p:to>
                                        <p:strVal val="visible"/>
                                      </p:to>
                                    </p:set>
                                    <p:anim calcmode="lin" valueType="num">
                                      <p:cBhvr additive="base">
                                        <p:cTn id="55" dur="500"/>
                                        <p:tgtEl>
                                          <p:spTgt spid="627"/>
                                        </p:tgtEl>
                                        <p:attrNameLst>
                                          <p:attrName>ppt_w</p:attrName>
                                        </p:attrNameLst>
                                      </p:cBhvr>
                                      <p:tavLst>
                                        <p:tav tm="0">
                                          <p:val>
                                            <p:strVal val="0"/>
                                          </p:val>
                                        </p:tav>
                                        <p:tav tm="100000">
                                          <p:val>
                                            <p:strVal val="#ppt_w"/>
                                          </p:val>
                                        </p:tav>
                                      </p:tavLst>
                                    </p:anim>
                                    <p:anim calcmode="lin" valueType="num">
                                      <p:cBhvr additive="base">
                                        <p:cTn id="56" dur="500"/>
                                        <p:tgtEl>
                                          <p:spTgt spid="627"/>
                                        </p:tgtEl>
                                        <p:attrNameLst>
                                          <p:attrName>ppt_h</p:attrName>
                                        </p:attrNameLst>
                                      </p:cBhvr>
                                      <p:tavLst>
                                        <p:tav tm="0">
                                          <p:val>
                                            <p:strVal val="0"/>
                                          </p:val>
                                        </p:tav>
                                        <p:tav tm="100000">
                                          <p:val>
                                            <p:strVal val="#ppt_h"/>
                                          </p:val>
                                        </p:tav>
                                      </p:tavLst>
                                    </p:anim>
                                  </p:childTnLst>
                                </p:cTn>
                              </p:par>
                              <p:par>
                                <p:cTn id="57" presetID="23" presetClass="entr" presetSubtype="16" fill="hold" nodeType="withEffect">
                                  <p:stCondLst>
                                    <p:cond delay="250"/>
                                  </p:stCondLst>
                                  <p:childTnLst>
                                    <p:set>
                                      <p:cBhvr>
                                        <p:cTn id="58" dur="1" fill="hold">
                                          <p:stCondLst>
                                            <p:cond delay="0"/>
                                          </p:stCondLst>
                                        </p:cTn>
                                        <p:tgtEl>
                                          <p:spTgt spid="628"/>
                                        </p:tgtEl>
                                        <p:attrNameLst>
                                          <p:attrName>style.visibility</p:attrName>
                                        </p:attrNameLst>
                                      </p:cBhvr>
                                      <p:to>
                                        <p:strVal val="visible"/>
                                      </p:to>
                                    </p:set>
                                    <p:anim calcmode="lin" valueType="num">
                                      <p:cBhvr additive="base">
                                        <p:cTn id="59" dur="500"/>
                                        <p:tgtEl>
                                          <p:spTgt spid="628"/>
                                        </p:tgtEl>
                                        <p:attrNameLst>
                                          <p:attrName>ppt_w</p:attrName>
                                        </p:attrNameLst>
                                      </p:cBhvr>
                                      <p:tavLst>
                                        <p:tav tm="0">
                                          <p:val>
                                            <p:strVal val="0"/>
                                          </p:val>
                                        </p:tav>
                                        <p:tav tm="100000">
                                          <p:val>
                                            <p:strVal val="#ppt_w"/>
                                          </p:val>
                                        </p:tav>
                                      </p:tavLst>
                                    </p:anim>
                                    <p:anim calcmode="lin" valueType="num">
                                      <p:cBhvr additive="base">
                                        <p:cTn id="60" dur="500"/>
                                        <p:tgtEl>
                                          <p:spTgt spid="628"/>
                                        </p:tgtEl>
                                        <p:attrNameLst>
                                          <p:attrName>ppt_h</p:attrName>
                                        </p:attrNameLst>
                                      </p:cBhvr>
                                      <p:tavLst>
                                        <p:tav tm="0">
                                          <p:val>
                                            <p:strVal val="0"/>
                                          </p:val>
                                        </p:tav>
                                        <p:tav tm="100000">
                                          <p:val>
                                            <p:strVal val="#ppt_h"/>
                                          </p:val>
                                        </p:tav>
                                      </p:tavLst>
                                    </p:anim>
                                  </p:childTnLst>
                                </p:cTn>
                              </p:par>
                              <p:par>
                                <p:cTn id="61" presetID="23" presetClass="entr" presetSubtype="16" fill="hold" nodeType="withEffect">
                                  <p:stCondLst>
                                    <p:cond delay="250"/>
                                  </p:stCondLst>
                                  <p:childTnLst>
                                    <p:set>
                                      <p:cBhvr>
                                        <p:cTn id="62" dur="1" fill="hold">
                                          <p:stCondLst>
                                            <p:cond delay="0"/>
                                          </p:stCondLst>
                                        </p:cTn>
                                        <p:tgtEl>
                                          <p:spTgt spid="629"/>
                                        </p:tgtEl>
                                        <p:attrNameLst>
                                          <p:attrName>style.visibility</p:attrName>
                                        </p:attrNameLst>
                                      </p:cBhvr>
                                      <p:to>
                                        <p:strVal val="visible"/>
                                      </p:to>
                                    </p:set>
                                    <p:anim calcmode="lin" valueType="num">
                                      <p:cBhvr additive="base">
                                        <p:cTn id="63" dur="500"/>
                                        <p:tgtEl>
                                          <p:spTgt spid="629"/>
                                        </p:tgtEl>
                                        <p:attrNameLst>
                                          <p:attrName>ppt_w</p:attrName>
                                        </p:attrNameLst>
                                      </p:cBhvr>
                                      <p:tavLst>
                                        <p:tav tm="0">
                                          <p:val>
                                            <p:strVal val="0"/>
                                          </p:val>
                                        </p:tav>
                                        <p:tav tm="100000">
                                          <p:val>
                                            <p:strVal val="#ppt_w"/>
                                          </p:val>
                                        </p:tav>
                                      </p:tavLst>
                                    </p:anim>
                                    <p:anim calcmode="lin" valueType="num">
                                      <p:cBhvr additive="base">
                                        <p:cTn id="64" dur="500"/>
                                        <p:tgtEl>
                                          <p:spTgt spid="629"/>
                                        </p:tgtEl>
                                        <p:attrNameLst>
                                          <p:attrName>ppt_h</p:attrName>
                                        </p:attrNameLst>
                                      </p:cBhvr>
                                      <p:tavLst>
                                        <p:tav tm="0">
                                          <p:val>
                                            <p:strVal val="0"/>
                                          </p:val>
                                        </p:tav>
                                        <p:tav tm="100000">
                                          <p:val>
                                            <p:strVal val="#ppt_h"/>
                                          </p:val>
                                        </p:tav>
                                      </p:tavLst>
                                    </p:anim>
                                  </p:childTnLst>
                                </p:cTn>
                              </p:par>
                              <p:par>
                                <p:cTn id="65" presetID="23" presetClass="entr" presetSubtype="16" fill="hold" nodeType="withEffect">
                                  <p:stCondLst>
                                    <p:cond delay="250"/>
                                  </p:stCondLst>
                                  <p:childTnLst>
                                    <p:set>
                                      <p:cBhvr>
                                        <p:cTn id="66" dur="1" fill="hold">
                                          <p:stCondLst>
                                            <p:cond delay="0"/>
                                          </p:stCondLst>
                                        </p:cTn>
                                        <p:tgtEl>
                                          <p:spTgt spid="630"/>
                                        </p:tgtEl>
                                        <p:attrNameLst>
                                          <p:attrName>style.visibility</p:attrName>
                                        </p:attrNameLst>
                                      </p:cBhvr>
                                      <p:to>
                                        <p:strVal val="visible"/>
                                      </p:to>
                                    </p:set>
                                    <p:anim calcmode="lin" valueType="num">
                                      <p:cBhvr additive="base">
                                        <p:cTn id="67" dur="500"/>
                                        <p:tgtEl>
                                          <p:spTgt spid="630"/>
                                        </p:tgtEl>
                                        <p:attrNameLst>
                                          <p:attrName>ppt_w</p:attrName>
                                        </p:attrNameLst>
                                      </p:cBhvr>
                                      <p:tavLst>
                                        <p:tav tm="0">
                                          <p:val>
                                            <p:strVal val="0"/>
                                          </p:val>
                                        </p:tav>
                                        <p:tav tm="100000">
                                          <p:val>
                                            <p:strVal val="#ppt_w"/>
                                          </p:val>
                                        </p:tav>
                                      </p:tavLst>
                                    </p:anim>
                                    <p:anim calcmode="lin" valueType="num">
                                      <p:cBhvr additive="base">
                                        <p:cTn id="68" dur="500"/>
                                        <p:tgtEl>
                                          <p:spTgt spid="630"/>
                                        </p:tgtEl>
                                        <p:attrNameLst>
                                          <p:attrName>ppt_h</p:attrName>
                                        </p:attrNameLst>
                                      </p:cBhvr>
                                      <p:tavLst>
                                        <p:tav tm="0">
                                          <p:val>
                                            <p:strVal val="0"/>
                                          </p:val>
                                        </p:tav>
                                        <p:tav tm="100000">
                                          <p:val>
                                            <p:strVal val="#ppt_h"/>
                                          </p:val>
                                        </p:tav>
                                      </p:tavLst>
                                    </p:anim>
                                  </p:childTnLst>
                                </p:cTn>
                              </p:par>
                              <p:par>
                                <p:cTn id="69" presetID="23" presetClass="entr" presetSubtype="16" fill="hold" nodeType="withEffect">
                                  <p:stCondLst>
                                    <p:cond delay="250"/>
                                  </p:stCondLst>
                                  <p:childTnLst>
                                    <p:set>
                                      <p:cBhvr>
                                        <p:cTn id="70" dur="1" fill="hold">
                                          <p:stCondLst>
                                            <p:cond delay="0"/>
                                          </p:stCondLst>
                                        </p:cTn>
                                        <p:tgtEl>
                                          <p:spTgt spid="631"/>
                                        </p:tgtEl>
                                        <p:attrNameLst>
                                          <p:attrName>style.visibility</p:attrName>
                                        </p:attrNameLst>
                                      </p:cBhvr>
                                      <p:to>
                                        <p:strVal val="visible"/>
                                      </p:to>
                                    </p:set>
                                    <p:anim calcmode="lin" valueType="num">
                                      <p:cBhvr additive="base">
                                        <p:cTn id="71" dur="500"/>
                                        <p:tgtEl>
                                          <p:spTgt spid="631"/>
                                        </p:tgtEl>
                                        <p:attrNameLst>
                                          <p:attrName>ppt_w</p:attrName>
                                        </p:attrNameLst>
                                      </p:cBhvr>
                                      <p:tavLst>
                                        <p:tav tm="0">
                                          <p:val>
                                            <p:strVal val="0"/>
                                          </p:val>
                                        </p:tav>
                                        <p:tav tm="100000">
                                          <p:val>
                                            <p:strVal val="#ppt_w"/>
                                          </p:val>
                                        </p:tav>
                                      </p:tavLst>
                                    </p:anim>
                                    <p:anim calcmode="lin" valueType="num">
                                      <p:cBhvr additive="base">
                                        <p:cTn id="72" dur="500"/>
                                        <p:tgtEl>
                                          <p:spTgt spid="631"/>
                                        </p:tgtEl>
                                        <p:attrNameLst>
                                          <p:attrName>ppt_h</p:attrName>
                                        </p:attrNameLst>
                                      </p:cBhvr>
                                      <p:tavLst>
                                        <p:tav tm="0">
                                          <p:val>
                                            <p:strVal val="0"/>
                                          </p:val>
                                        </p:tav>
                                        <p:tav tm="100000">
                                          <p:val>
                                            <p:strVal val="#ppt_h"/>
                                          </p:val>
                                        </p:tav>
                                      </p:tavLst>
                                    </p:anim>
                                  </p:childTnLst>
                                </p:cTn>
                              </p:par>
                              <p:par>
                                <p:cTn id="73" presetID="23" presetClass="entr" presetSubtype="16" fill="hold" nodeType="withEffect">
                                  <p:stCondLst>
                                    <p:cond delay="250"/>
                                  </p:stCondLst>
                                  <p:childTnLst>
                                    <p:set>
                                      <p:cBhvr>
                                        <p:cTn id="74" dur="1" fill="hold">
                                          <p:stCondLst>
                                            <p:cond delay="0"/>
                                          </p:stCondLst>
                                        </p:cTn>
                                        <p:tgtEl>
                                          <p:spTgt spid="632"/>
                                        </p:tgtEl>
                                        <p:attrNameLst>
                                          <p:attrName>style.visibility</p:attrName>
                                        </p:attrNameLst>
                                      </p:cBhvr>
                                      <p:to>
                                        <p:strVal val="visible"/>
                                      </p:to>
                                    </p:set>
                                    <p:anim calcmode="lin" valueType="num">
                                      <p:cBhvr additive="base">
                                        <p:cTn id="75" dur="500"/>
                                        <p:tgtEl>
                                          <p:spTgt spid="632"/>
                                        </p:tgtEl>
                                        <p:attrNameLst>
                                          <p:attrName>ppt_w</p:attrName>
                                        </p:attrNameLst>
                                      </p:cBhvr>
                                      <p:tavLst>
                                        <p:tav tm="0">
                                          <p:val>
                                            <p:strVal val="0"/>
                                          </p:val>
                                        </p:tav>
                                        <p:tav tm="100000">
                                          <p:val>
                                            <p:strVal val="#ppt_w"/>
                                          </p:val>
                                        </p:tav>
                                      </p:tavLst>
                                    </p:anim>
                                    <p:anim calcmode="lin" valueType="num">
                                      <p:cBhvr additive="base">
                                        <p:cTn id="76" dur="500"/>
                                        <p:tgtEl>
                                          <p:spTgt spid="632"/>
                                        </p:tgtEl>
                                        <p:attrNameLst>
                                          <p:attrName>ppt_h</p:attrName>
                                        </p:attrNameLst>
                                      </p:cBhvr>
                                      <p:tavLst>
                                        <p:tav tm="0">
                                          <p:val>
                                            <p:strVal val="0"/>
                                          </p:val>
                                        </p:tav>
                                        <p:tav tm="100000">
                                          <p:val>
                                            <p:strVal val="#ppt_h"/>
                                          </p:val>
                                        </p:tav>
                                      </p:tavLst>
                                    </p:anim>
                                  </p:childTnLst>
                                </p:cTn>
                              </p:par>
                              <p:par>
                                <p:cTn id="77" presetID="23" presetClass="entr" presetSubtype="16" fill="hold" nodeType="withEffect">
                                  <p:stCondLst>
                                    <p:cond delay="250"/>
                                  </p:stCondLst>
                                  <p:childTnLst>
                                    <p:set>
                                      <p:cBhvr>
                                        <p:cTn id="78" dur="1" fill="hold">
                                          <p:stCondLst>
                                            <p:cond delay="0"/>
                                          </p:stCondLst>
                                        </p:cTn>
                                        <p:tgtEl>
                                          <p:spTgt spid="633"/>
                                        </p:tgtEl>
                                        <p:attrNameLst>
                                          <p:attrName>style.visibility</p:attrName>
                                        </p:attrNameLst>
                                      </p:cBhvr>
                                      <p:to>
                                        <p:strVal val="visible"/>
                                      </p:to>
                                    </p:set>
                                    <p:anim calcmode="lin" valueType="num">
                                      <p:cBhvr additive="base">
                                        <p:cTn id="79" dur="500"/>
                                        <p:tgtEl>
                                          <p:spTgt spid="633"/>
                                        </p:tgtEl>
                                        <p:attrNameLst>
                                          <p:attrName>ppt_w</p:attrName>
                                        </p:attrNameLst>
                                      </p:cBhvr>
                                      <p:tavLst>
                                        <p:tav tm="0">
                                          <p:val>
                                            <p:strVal val="0"/>
                                          </p:val>
                                        </p:tav>
                                        <p:tav tm="100000">
                                          <p:val>
                                            <p:strVal val="#ppt_w"/>
                                          </p:val>
                                        </p:tav>
                                      </p:tavLst>
                                    </p:anim>
                                    <p:anim calcmode="lin" valueType="num">
                                      <p:cBhvr additive="base">
                                        <p:cTn id="80" dur="500"/>
                                        <p:tgtEl>
                                          <p:spTgt spid="633"/>
                                        </p:tgtEl>
                                        <p:attrNameLst>
                                          <p:attrName>ppt_h</p:attrName>
                                        </p:attrNameLst>
                                      </p:cBhvr>
                                      <p:tavLst>
                                        <p:tav tm="0">
                                          <p:val>
                                            <p:strVal val="0"/>
                                          </p:val>
                                        </p:tav>
                                        <p:tav tm="100000">
                                          <p:val>
                                            <p:strVal val="#ppt_h"/>
                                          </p:val>
                                        </p:tav>
                                      </p:tavLst>
                                    </p:anim>
                                  </p:childTnLst>
                                </p:cTn>
                              </p:par>
                              <p:par>
                                <p:cTn id="81" presetID="23" presetClass="entr" presetSubtype="16" fill="hold" nodeType="withEffect">
                                  <p:stCondLst>
                                    <p:cond delay="250"/>
                                  </p:stCondLst>
                                  <p:childTnLst>
                                    <p:set>
                                      <p:cBhvr>
                                        <p:cTn id="82" dur="1" fill="hold">
                                          <p:stCondLst>
                                            <p:cond delay="0"/>
                                          </p:stCondLst>
                                        </p:cTn>
                                        <p:tgtEl>
                                          <p:spTgt spid="634"/>
                                        </p:tgtEl>
                                        <p:attrNameLst>
                                          <p:attrName>style.visibility</p:attrName>
                                        </p:attrNameLst>
                                      </p:cBhvr>
                                      <p:to>
                                        <p:strVal val="visible"/>
                                      </p:to>
                                    </p:set>
                                    <p:anim calcmode="lin" valueType="num">
                                      <p:cBhvr additive="base">
                                        <p:cTn id="83" dur="500"/>
                                        <p:tgtEl>
                                          <p:spTgt spid="634"/>
                                        </p:tgtEl>
                                        <p:attrNameLst>
                                          <p:attrName>ppt_w</p:attrName>
                                        </p:attrNameLst>
                                      </p:cBhvr>
                                      <p:tavLst>
                                        <p:tav tm="0">
                                          <p:val>
                                            <p:strVal val="0"/>
                                          </p:val>
                                        </p:tav>
                                        <p:tav tm="100000">
                                          <p:val>
                                            <p:strVal val="#ppt_w"/>
                                          </p:val>
                                        </p:tav>
                                      </p:tavLst>
                                    </p:anim>
                                    <p:anim calcmode="lin" valueType="num">
                                      <p:cBhvr additive="base">
                                        <p:cTn id="84" dur="500"/>
                                        <p:tgtEl>
                                          <p:spTgt spid="634"/>
                                        </p:tgtEl>
                                        <p:attrNameLst>
                                          <p:attrName>ppt_h</p:attrName>
                                        </p:attrNameLst>
                                      </p:cBhvr>
                                      <p:tavLst>
                                        <p:tav tm="0">
                                          <p:val>
                                            <p:strVal val="0"/>
                                          </p:val>
                                        </p:tav>
                                        <p:tav tm="100000">
                                          <p:val>
                                            <p:strVal val="#ppt_h"/>
                                          </p:val>
                                        </p:tav>
                                      </p:tavLst>
                                    </p:anim>
                                  </p:childTnLst>
                                </p:cTn>
                              </p:par>
                              <p:par>
                                <p:cTn id="85" presetID="23" presetClass="entr" presetSubtype="16" fill="hold" nodeType="withEffect">
                                  <p:stCondLst>
                                    <p:cond delay="250"/>
                                  </p:stCondLst>
                                  <p:childTnLst>
                                    <p:set>
                                      <p:cBhvr>
                                        <p:cTn id="86" dur="1" fill="hold">
                                          <p:stCondLst>
                                            <p:cond delay="0"/>
                                          </p:stCondLst>
                                        </p:cTn>
                                        <p:tgtEl>
                                          <p:spTgt spid="635"/>
                                        </p:tgtEl>
                                        <p:attrNameLst>
                                          <p:attrName>style.visibility</p:attrName>
                                        </p:attrNameLst>
                                      </p:cBhvr>
                                      <p:to>
                                        <p:strVal val="visible"/>
                                      </p:to>
                                    </p:set>
                                    <p:anim calcmode="lin" valueType="num">
                                      <p:cBhvr additive="base">
                                        <p:cTn id="87" dur="500"/>
                                        <p:tgtEl>
                                          <p:spTgt spid="635"/>
                                        </p:tgtEl>
                                        <p:attrNameLst>
                                          <p:attrName>ppt_w</p:attrName>
                                        </p:attrNameLst>
                                      </p:cBhvr>
                                      <p:tavLst>
                                        <p:tav tm="0">
                                          <p:val>
                                            <p:strVal val="0"/>
                                          </p:val>
                                        </p:tav>
                                        <p:tav tm="100000">
                                          <p:val>
                                            <p:strVal val="#ppt_w"/>
                                          </p:val>
                                        </p:tav>
                                      </p:tavLst>
                                    </p:anim>
                                    <p:anim calcmode="lin" valueType="num">
                                      <p:cBhvr additive="base">
                                        <p:cTn id="88" dur="500"/>
                                        <p:tgtEl>
                                          <p:spTgt spid="635"/>
                                        </p:tgtEl>
                                        <p:attrNameLst>
                                          <p:attrName>ppt_h</p:attrName>
                                        </p:attrNameLst>
                                      </p:cBhvr>
                                      <p:tavLst>
                                        <p:tav tm="0">
                                          <p:val>
                                            <p:strVal val="0"/>
                                          </p:val>
                                        </p:tav>
                                        <p:tav tm="100000">
                                          <p:val>
                                            <p:strVal val="#ppt_h"/>
                                          </p:val>
                                        </p:tav>
                                      </p:tavLst>
                                    </p:anim>
                                  </p:childTnLst>
                                </p:cTn>
                              </p:par>
                            </p:childTnLst>
                          </p:cTn>
                        </p:par>
                        <p:par>
                          <p:cTn id="89" fill="hold">
                            <p:stCondLst>
                              <p:cond delay="500"/>
                            </p:stCondLst>
                            <p:childTnLst>
                              <p:par>
                                <p:cTn id="90" presetID="10" presetClass="entr" presetSubtype="0" fill="hold" nodeType="afterEffect">
                                  <p:stCondLst>
                                    <p:cond delay="0"/>
                                  </p:stCondLst>
                                  <p:childTnLst>
                                    <p:set>
                                      <p:cBhvr>
                                        <p:cTn id="91" dur="1" fill="hold">
                                          <p:stCondLst>
                                            <p:cond delay="0"/>
                                          </p:stCondLst>
                                        </p:cTn>
                                        <p:tgtEl>
                                          <p:spTgt spid="636"/>
                                        </p:tgtEl>
                                        <p:attrNameLst>
                                          <p:attrName>style.visibility</p:attrName>
                                        </p:attrNameLst>
                                      </p:cBhvr>
                                      <p:to>
                                        <p:strVal val="visible"/>
                                      </p:to>
                                    </p:set>
                                    <p:animEffect transition="in" filter="fade">
                                      <p:cBhvr>
                                        <p:cTn id="92" dur="500"/>
                                        <p:tgtEl>
                                          <p:spTgt spid="636"/>
                                        </p:tgtEl>
                                      </p:cBhvr>
                                    </p:animEffect>
                                  </p:childTnLst>
                                </p:cTn>
                              </p:par>
                            </p:childTnLst>
                          </p:cTn>
                        </p:par>
                        <p:par>
                          <p:cTn id="93" fill="hold">
                            <p:stCondLst>
                              <p:cond delay="1000"/>
                            </p:stCondLst>
                            <p:childTnLst>
                              <p:par>
                                <p:cTn id="94" presetID="10" presetClass="entr" presetSubtype="0" fill="hold" nodeType="afterEffect">
                                  <p:stCondLst>
                                    <p:cond delay="0"/>
                                  </p:stCondLst>
                                  <p:childTnLst>
                                    <p:set>
                                      <p:cBhvr>
                                        <p:cTn id="95" dur="1" fill="hold">
                                          <p:stCondLst>
                                            <p:cond delay="0"/>
                                          </p:stCondLst>
                                        </p:cTn>
                                        <p:tgtEl>
                                          <p:spTgt spid="637"/>
                                        </p:tgtEl>
                                        <p:attrNameLst>
                                          <p:attrName>style.visibility</p:attrName>
                                        </p:attrNameLst>
                                      </p:cBhvr>
                                      <p:to>
                                        <p:strVal val="visible"/>
                                      </p:to>
                                    </p:set>
                                    <p:animEffect transition="in" filter="fade">
                                      <p:cBhvr>
                                        <p:cTn id="96" dur="500"/>
                                        <p:tgtEl>
                                          <p:spTgt spid="637"/>
                                        </p:tgtEl>
                                      </p:cBhvr>
                                    </p:animEffect>
                                  </p:childTnLst>
                                </p:cTn>
                              </p:par>
                            </p:childTnLst>
                          </p:cTn>
                        </p:par>
                        <p:par>
                          <p:cTn id="97" fill="hold">
                            <p:stCondLst>
                              <p:cond delay="1500"/>
                            </p:stCondLst>
                            <p:childTnLst>
                              <p:par>
                                <p:cTn id="98" presetID="10" presetClass="entr" presetSubtype="0" fill="hold" nodeType="afterEffect">
                                  <p:stCondLst>
                                    <p:cond delay="0"/>
                                  </p:stCondLst>
                                  <p:childTnLst>
                                    <p:set>
                                      <p:cBhvr>
                                        <p:cTn id="99" dur="1" fill="hold">
                                          <p:stCondLst>
                                            <p:cond delay="0"/>
                                          </p:stCondLst>
                                        </p:cTn>
                                        <p:tgtEl>
                                          <p:spTgt spid="638"/>
                                        </p:tgtEl>
                                        <p:attrNameLst>
                                          <p:attrName>style.visibility</p:attrName>
                                        </p:attrNameLst>
                                      </p:cBhvr>
                                      <p:to>
                                        <p:strVal val="visible"/>
                                      </p:to>
                                    </p:set>
                                    <p:animEffect transition="in" filter="fade">
                                      <p:cBhvr>
                                        <p:cTn id="100" dur="500"/>
                                        <p:tgtEl>
                                          <p:spTgt spid="638"/>
                                        </p:tgtEl>
                                      </p:cBhvr>
                                    </p:animEffect>
                                  </p:childTnLst>
                                </p:cTn>
                              </p:par>
                            </p:childTnLst>
                          </p:cTn>
                        </p:par>
                        <p:par>
                          <p:cTn id="101" fill="hold">
                            <p:stCondLst>
                              <p:cond delay="2000"/>
                            </p:stCondLst>
                            <p:childTnLst>
                              <p:par>
                                <p:cTn id="102" presetID="10" presetClass="entr" presetSubtype="0" fill="hold" nodeType="afterEffect">
                                  <p:stCondLst>
                                    <p:cond delay="0"/>
                                  </p:stCondLst>
                                  <p:childTnLst>
                                    <p:set>
                                      <p:cBhvr>
                                        <p:cTn id="103" dur="1" fill="hold">
                                          <p:stCondLst>
                                            <p:cond delay="0"/>
                                          </p:stCondLst>
                                        </p:cTn>
                                        <p:tgtEl>
                                          <p:spTgt spid="639"/>
                                        </p:tgtEl>
                                        <p:attrNameLst>
                                          <p:attrName>style.visibility</p:attrName>
                                        </p:attrNameLst>
                                      </p:cBhvr>
                                      <p:to>
                                        <p:strVal val="visible"/>
                                      </p:to>
                                    </p:set>
                                    <p:animEffect transition="in" filter="fade">
                                      <p:cBhvr>
                                        <p:cTn id="104" dur="500"/>
                                        <p:tgtEl>
                                          <p:spTgt spid="639"/>
                                        </p:tgtEl>
                                      </p:cBhvr>
                                    </p:animEffect>
                                  </p:childTnLst>
                                </p:cTn>
                              </p:par>
                            </p:childTnLst>
                          </p:cTn>
                        </p:par>
                        <p:par>
                          <p:cTn id="105" fill="hold">
                            <p:stCondLst>
                              <p:cond delay="2500"/>
                            </p:stCondLst>
                            <p:childTnLst>
                              <p:par>
                                <p:cTn id="106" presetID="10" presetClass="entr" presetSubtype="0" fill="hold" nodeType="afterEffect">
                                  <p:stCondLst>
                                    <p:cond delay="0"/>
                                  </p:stCondLst>
                                  <p:childTnLst>
                                    <p:set>
                                      <p:cBhvr>
                                        <p:cTn id="107" dur="1" fill="hold">
                                          <p:stCondLst>
                                            <p:cond delay="0"/>
                                          </p:stCondLst>
                                        </p:cTn>
                                        <p:tgtEl>
                                          <p:spTgt spid="640"/>
                                        </p:tgtEl>
                                        <p:attrNameLst>
                                          <p:attrName>style.visibility</p:attrName>
                                        </p:attrNameLst>
                                      </p:cBhvr>
                                      <p:to>
                                        <p:strVal val="visible"/>
                                      </p:to>
                                    </p:set>
                                    <p:animEffect transition="in" filter="fade">
                                      <p:cBhvr>
                                        <p:cTn id="108" dur="500"/>
                                        <p:tgtEl>
                                          <p:spTgt spid="640"/>
                                        </p:tgtEl>
                                      </p:cBhvr>
                                    </p:animEffect>
                                  </p:childTnLst>
                                </p:cTn>
                              </p:par>
                            </p:childTnLst>
                          </p:cTn>
                        </p:par>
                        <p:par>
                          <p:cTn id="109" fill="hold">
                            <p:stCondLst>
                              <p:cond delay="3000"/>
                            </p:stCondLst>
                            <p:childTnLst>
                              <p:par>
                                <p:cTn id="110" presetID="10" presetClass="entr" presetSubtype="0" fill="hold" nodeType="afterEffect">
                                  <p:stCondLst>
                                    <p:cond delay="0"/>
                                  </p:stCondLst>
                                  <p:childTnLst>
                                    <p:set>
                                      <p:cBhvr>
                                        <p:cTn id="111" dur="1" fill="hold">
                                          <p:stCondLst>
                                            <p:cond delay="0"/>
                                          </p:stCondLst>
                                        </p:cTn>
                                        <p:tgtEl>
                                          <p:spTgt spid="641"/>
                                        </p:tgtEl>
                                        <p:attrNameLst>
                                          <p:attrName>style.visibility</p:attrName>
                                        </p:attrNameLst>
                                      </p:cBhvr>
                                      <p:to>
                                        <p:strVal val="visible"/>
                                      </p:to>
                                    </p:set>
                                    <p:animEffect transition="in" filter="fade">
                                      <p:cBhvr>
                                        <p:cTn id="112" dur="500"/>
                                        <p:tgtEl>
                                          <p:spTgt spid="641"/>
                                        </p:tgtEl>
                                      </p:cBhvr>
                                    </p:animEffect>
                                  </p:childTnLst>
                                </p:cTn>
                              </p:par>
                            </p:childTnLst>
                          </p:cTn>
                        </p:par>
                        <p:par>
                          <p:cTn id="113" fill="hold">
                            <p:stCondLst>
                              <p:cond delay="3500"/>
                            </p:stCondLst>
                            <p:childTnLst>
                              <p:par>
                                <p:cTn id="114" presetID="10" presetClass="entr" presetSubtype="0" fill="hold" nodeType="afterEffect">
                                  <p:stCondLst>
                                    <p:cond delay="0"/>
                                  </p:stCondLst>
                                  <p:childTnLst>
                                    <p:set>
                                      <p:cBhvr>
                                        <p:cTn id="115" dur="1" fill="hold">
                                          <p:stCondLst>
                                            <p:cond delay="0"/>
                                          </p:stCondLst>
                                        </p:cTn>
                                        <p:tgtEl>
                                          <p:spTgt spid="642"/>
                                        </p:tgtEl>
                                        <p:attrNameLst>
                                          <p:attrName>style.visibility</p:attrName>
                                        </p:attrNameLst>
                                      </p:cBhvr>
                                      <p:to>
                                        <p:strVal val="visible"/>
                                      </p:to>
                                    </p:set>
                                    <p:animEffect transition="in" filter="fade">
                                      <p:cBhvr>
                                        <p:cTn id="116" dur="500"/>
                                        <p:tgtEl>
                                          <p:spTgt spid="642"/>
                                        </p:tgtEl>
                                      </p:cBhvr>
                                    </p:animEffect>
                                  </p:childTnLst>
                                </p:cTn>
                              </p:par>
                            </p:childTnLst>
                          </p:cTn>
                        </p:par>
                        <p:par>
                          <p:cTn id="117" fill="hold">
                            <p:stCondLst>
                              <p:cond delay="4000"/>
                            </p:stCondLst>
                            <p:childTnLst>
                              <p:par>
                                <p:cTn id="118" presetID="10" presetClass="entr" presetSubtype="0" fill="hold" nodeType="afterEffect">
                                  <p:stCondLst>
                                    <p:cond delay="0"/>
                                  </p:stCondLst>
                                  <p:childTnLst>
                                    <p:set>
                                      <p:cBhvr>
                                        <p:cTn id="119" dur="1" fill="hold">
                                          <p:stCondLst>
                                            <p:cond delay="0"/>
                                          </p:stCondLst>
                                        </p:cTn>
                                        <p:tgtEl>
                                          <p:spTgt spid="643"/>
                                        </p:tgtEl>
                                        <p:attrNameLst>
                                          <p:attrName>style.visibility</p:attrName>
                                        </p:attrNameLst>
                                      </p:cBhvr>
                                      <p:to>
                                        <p:strVal val="visible"/>
                                      </p:to>
                                    </p:set>
                                    <p:animEffect transition="in" filter="fade">
                                      <p:cBhvr>
                                        <p:cTn id="120" dur="500"/>
                                        <p:tgtEl>
                                          <p:spTgt spid="643"/>
                                        </p:tgtEl>
                                      </p:cBhvr>
                                    </p:animEffect>
                                  </p:childTnLst>
                                </p:cTn>
                              </p:par>
                            </p:childTnLst>
                          </p:cTn>
                        </p:par>
                        <p:par>
                          <p:cTn id="121" fill="hold">
                            <p:stCondLst>
                              <p:cond delay="4500"/>
                            </p:stCondLst>
                            <p:childTnLst>
                              <p:par>
                                <p:cTn id="122" presetID="10" presetClass="entr" presetSubtype="0" fill="hold" nodeType="afterEffect">
                                  <p:stCondLst>
                                    <p:cond delay="0"/>
                                  </p:stCondLst>
                                  <p:childTnLst>
                                    <p:set>
                                      <p:cBhvr>
                                        <p:cTn id="123" dur="1" fill="hold">
                                          <p:stCondLst>
                                            <p:cond delay="0"/>
                                          </p:stCondLst>
                                        </p:cTn>
                                        <p:tgtEl>
                                          <p:spTgt spid="644"/>
                                        </p:tgtEl>
                                        <p:attrNameLst>
                                          <p:attrName>style.visibility</p:attrName>
                                        </p:attrNameLst>
                                      </p:cBhvr>
                                      <p:to>
                                        <p:strVal val="visible"/>
                                      </p:to>
                                    </p:set>
                                    <p:animEffect transition="in" filter="fade">
                                      <p:cBhvr>
                                        <p:cTn id="124" dur="500"/>
                                        <p:tgtEl>
                                          <p:spTgt spid="644"/>
                                        </p:tgtEl>
                                      </p:cBhvr>
                                    </p:animEffect>
                                  </p:childTnLst>
                                </p:cTn>
                              </p:par>
                            </p:childTnLst>
                          </p:cTn>
                        </p:par>
                        <p:par>
                          <p:cTn id="125" fill="hold">
                            <p:stCondLst>
                              <p:cond delay="5000"/>
                            </p:stCondLst>
                            <p:childTnLst>
                              <p:par>
                                <p:cTn id="126" presetID="10" presetClass="entr" presetSubtype="0" fill="hold" nodeType="afterEffect">
                                  <p:stCondLst>
                                    <p:cond delay="0"/>
                                  </p:stCondLst>
                                  <p:childTnLst>
                                    <p:set>
                                      <p:cBhvr>
                                        <p:cTn id="127" dur="1" fill="hold">
                                          <p:stCondLst>
                                            <p:cond delay="0"/>
                                          </p:stCondLst>
                                        </p:cTn>
                                        <p:tgtEl>
                                          <p:spTgt spid="645"/>
                                        </p:tgtEl>
                                        <p:attrNameLst>
                                          <p:attrName>style.visibility</p:attrName>
                                        </p:attrNameLst>
                                      </p:cBhvr>
                                      <p:to>
                                        <p:strVal val="visible"/>
                                      </p:to>
                                    </p:set>
                                    <p:animEffect transition="in" filter="fade">
                                      <p:cBhvr>
                                        <p:cTn id="128" dur="500"/>
                                        <p:tgtEl>
                                          <p:spTgt spid="645"/>
                                        </p:tgtEl>
                                      </p:cBhvr>
                                    </p:animEffect>
                                  </p:childTnLst>
                                </p:cTn>
                              </p:par>
                            </p:childTnLst>
                          </p:cTn>
                        </p:par>
                        <p:par>
                          <p:cTn id="129" fill="hold">
                            <p:stCondLst>
                              <p:cond delay="5500"/>
                            </p:stCondLst>
                            <p:childTnLst>
                              <p:par>
                                <p:cTn id="130" presetID="10" presetClass="entr" presetSubtype="0" fill="hold" nodeType="afterEffect">
                                  <p:stCondLst>
                                    <p:cond delay="0"/>
                                  </p:stCondLst>
                                  <p:childTnLst>
                                    <p:set>
                                      <p:cBhvr>
                                        <p:cTn id="131" dur="1" fill="hold">
                                          <p:stCondLst>
                                            <p:cond delay="0"/>
                                          </p:stCondLst>
                                        </p:cTn>
                                        <p:tgtEl>
                                          <p:spTgt spid="646"/>
                                        </p:tgtEl>
                                        <p:attrNameLst>
                                          <p:attrName>style.visibility</p:attrName>
                                        </p:attrNameLst>
                                      </p:cBhvr>
                                      <p:to>
                                        <p:strVal val="visible"/>
                                      </p:to>
                                    </p:set>
                                    <p:animEffect transition="in" filter="fade">
                                      <p:cBhvr>
                                        <p:cTn id="132" dur="500"/>
                                        <p:tgtEl>
                                          <p:spTgt spid="646"/>
                                        </p:tgtEl>
                                      </p:cBhvr>
                                    </p:animEffect>
                                  </p:childTnLst>
                                </p:cTn>
                              </p:par>
                            </p:childTnLst>
                          </p:cTn>
                        </p:par>
                        <p:par>
                          <p:cTn id="133" fill="hold">
                            <p:stCondLst>
                              <p:cond delay="6000"/>
                            </p:stCondLst>
                            <p:childTnLst>
                              <p:par>
                                <p:cTn id="134" presetID="10" presetClass="entr" presetSubtype="0" fill="hold" nodeType="afterEffect">
                                  <p:stCondLst>
                                    <p:cond delay="0"/>
                                  </p:stCondLst>
                                  <p:childTnLst>
                                    <p:set>
                                      <p:cBhvr>
                                        <p:cTn id="135" dur="1" fill="hold">
                                          <p:stCondLst>
                                            <p:cond delay="0"/>
                                          </p:stCondLst>
                                        </p:cTn>
                                        <p:tgtEl>
                                          <p:spTgt spid="647"/>
                                        </p:tgtEl>
                                        <p:attrNameLst>
                                          <p:attrName>style.visibility</p:attrName>
                                        </p:attrNameLst>
                                      </p:cBhvr>
                                      <p:to>
                                        <p:strVal val="visible"/>
                                      </p:to>
                                    </p:set>
                                    <p:animEffect transition="in" filter="fade">
                                      <p:cBhvr>
                                        <p:cTn id="136" dur="500"/>
                                        <p:tgtEl>
                                          <p:spTgt spid="6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53"/>
        <p:cNvGrpSpPr/>
        <p:nvPr/>
      </p:nvGrpSpPr>
      <p:grpSpPr>
        <a:xfrm>
          <a:off x="0" y="0"/>
          <a:ext cx="0" cy="0"/>
          <a:chOff x="0" y="0"/>
          <a:chExt cx="0" cy="0"/>
        </a:xfrm>
      </p:grpSpPr>
      <p:grpSp>
        <p:nvGrpSpPr>
          <p:cNvPr id="654" name="Google Shape;654;p28"/>
          <p:cNvGrpSpPr/>
          <p:nvPr/>
        </p:nvGrpSpPr>
        <p:grpSpPr>
          <a:xfrm>
            <a:off x="4787968" y="1286201"/>
            <a:ext cx="5937665" cy="3583995"/>
            <a:chOff x="336947" y="1950447"/>
            <a:chExt cx="6745544" cy="4071635"/>
          </a:xfrm>
        </p:grpSpPr>
        <p:pic>
          <p:nvPicPr>
            <p:cNvPr id="655" name="Google Shape;655;p28"/>
            <p:cNvPicPr preferRelativeResize="0"/>
            <p:nvPr/>
          </p:nvPicPr>
          <p:blipFill rotWithShape="1">
            <a:blip r:embed="rId3">
              <a:alphaModFix/>
            </a:blip>
            <a:srcRect/>
            <a:stretch/>
          </p:blipFill>
          <p:spPr>
            <a:xfrm>
              <a:off x="336947" y="1950447"/>
              <a:ext cx="6745544" cy="4071635"/>
            </a:xfrm>
            <a:prstGeom prst="rect">
              <a:avLst/>
            </a:prstGeom>
            <a:noFill/>
            <a:ln>
              <a:noFill/>
            </a:ln>
          </p:spPr>
        </p:pic>
        <p:sp>
          <p:nvSpPr>
            <p:cNvPr id="656" name="Google Shape;656;p28"/>
            <p:cNvSpPr/>
            <p:nvPr/>
          </p:nvSpPr>
          <p:spPr>
            <a:xfrm>
              <a:off x="1129035" y="2160307"/>
              <a:ext cx="5184576" cy="3240361"/>
            </a:xfrm>
            <a:prstGeom prst="rect">
              <a:avLst/>
            </a:prstGeom>
            <a:blipFill rotWithShape="1">
              <a:blip r:embed="rId4">
                <a:alphaModFix/>
              </a:blip>
              <a:stretch>
                <a:fillRect/>
              </a:stretch>
            </a:blip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rgbClr val="FFFFFF"/>
                </a:solidFill>
                <a:latin typeface="Candara"/>
                <a:ea typeface="Candara"/>
                <a:cs typeface="B Nazanin" panose="00000700000000000000" pitchFamily="2" charset="-78"/>
                <a:sym typeface="Candara"/>
              </a:endParaRPr>
            </a:p>
          </p:txBody>
        </p:sp>
      </p:grpSp>
      <p:grpSp>
        <p:nvGrpSpPr>
          <p:cNvPr id="657" name="Google Shape;657;p28"/>
          <p:cNvGrpSpPr/>
          <p:nvPr/>
        </p:nvGrpSpPr>
        <p:grpSpPr>
          <a:xfrm>
            <a:off x="599213" y="1707879"/>
            <a:ext cx="551226" cy="551226"/>
            <a:chOff x="857214" y="1809740"/>
            <a:chExt cx="735160" cy="735160"/>
          </a:xfrm>
        </p:grpSpPr>
        <p:sp>
          <p:nvSpPr>
            <p:cNvPr id="658" name="Google Shape;658;p28"/>
            <p:cNvSpPr/>
            <p:nvPr/>
          </p:nvSpPr>
          <p:spPr>
            <a:xfrm>
              <a:off x="857214" y="1809740"/>
              <a:ext cx="735160" cy="735160"/>
            </a:xfrm>
            <a:prstGeom prst="octagon">
              <a:avLst>
                <a:gd name="adj" fmla="val 29289"/>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rgbClr val="FFFFFF"/>
                </a:solidFill>
                <a:latin typeface="Candara"/>
                <a:ea typeface="Candara"/>
                <a:cs typeface="B Nazanin" panose="00000700000000000000" pitchFamily="2" charset="-78"/>
                <a:sym typeface="Candara"/>
              </a:endParaRPr>
            </a:p>
          </p:txBody>
        </p:sp>
        <p:sp>
          <p:nvSpPr>
            <p:cNvPr id="659" name="Google Shape;659;p28"/>
            <p:cNvSpPr/>
            <p:nvPr/>
          </p:nvSpPr>
          <p:spPr>
            <a:xfrm>
              <a:off x="1022119" y="1974645"/>
              <a:ext cx="405350" cy="405350"/>
            </a:xfrm>
            <a:prstGeom prst="octagon">
              <a:avLst>
                <a:gd name="adj" fmla="val 29289"/>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rgbClr val="FFFFFF"/>
                </a:solidFill>
                <a:latin typeface="Candara"/>
                <a:ea typeface="Candara"/>
                <a:cs typeface="B Nazanin" panose="00000700000000000000" pitchFamily="2" charset="-78"/>
                <a:sym typeface="Candara"/>
              </a:endParaRPr>
            </a:p>
          </p:txBody>
        </p:sp>
      </p:grpSp>
      <p:grpSp>
        <p:nvGrpSpPr>
          <p:cNvPr id="660" name="Google Shape;660;p28"/>
          <p:cNvGrpSpPr/>
          <p:nvPr/>
        </p:nvGrpSpPr>
        <p:grpSpPr>
          <a:xfrm>
            <a:off x="599213" y="3247324"/>
            <a:ext cx="551226" cy="551226"/>
            <a:chOff x="857214" y="1809740"/>
            <a:chExt cx="735160" cy="735160"/>
          </a:xfrm>
        </p:grpSpPr>
        <p:sp>
          <p:nvSpPr>
            <p:cNvPr id="661" name="Google Shape;661;p28"/>
            <p:cNvSpPr/>
            <p:nvPr/>
          </p:nvSpPr>
          <p:spPr>
            <a:xfrm>
              <a:off x="857214" y="1809740"/>
              <a:ext cx="735160" cy="735160"/>
            </a:xfrm>
            <a:prstGeom prst="octagon">
              <a:avLst>
                <a:gd name="adj" fmla="val 29289"/>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rgbClr val="FFFFFF"/>
                </a:solidFill>
                <a:latin typeface="Candara"/>
                <a:ea typeface="Candara"/>
                <a:cs typeface="B Nazanin" panose="00000700000000000000" pitchFamily="2" charset="-78"/>
                <a:sym typeface="Candara"/>
              </a:endParaRPr>
            </a:p>
          </p:txBody>
        </p:sp>
        <p:sp>
          <p:nvSpPr>
            <p:cNvPr id="662" name="Google Shape;662;p28"/>
            <p:cNvSpPr/>
            <p:nvPr/>
          </p:nvSpPr>
          <p:spPr>
            <a:xfrm>
              <a:off x="1022119" y="1974645"/>
              <a:ext cx="405350" cy="405350"/>
            </a:xfrm>
            <a:prstGeom prst="octagon">
              <a:avLst>
                <a:gd name="adj" fmla="val 29289"/>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rgbClr val="FFFFFF"/>
                </a:solidFill>
                <a:latin typeface="Candara"/>
                <a:ea typeface="Candara"/>
                <a:cs typeface="B Nazanin" panose="00000700000000000000" pitchFamily="2" charset="-78"/>
                <a:sym typeface="Candara"/>
              </a:endParaRPr>
            </a:p>
          </p:txBody>
        </p:sp>
      </p:grpSp>
      <p:grpSp>
        <p:nvGrpSpPr>
          <p:cNvPr id="663" name="Google Shape;663;p28"/>
          <p:cNvGrpSpPr/>
          <p:nvPr/>
        </p:nvGrpSpPr>
        <p:grpSpPr>
          <a:xfrm>
            <a:off x="2886943" y="1707879"/>
            <a:ext cx="551226" cy="551226"/>
            <a:chOff x="857214" y="1809740"/>
            <a:chExt cx="735160" cy="735160"/>
          </a:xfrm>
        </p:grpSpPr>
        <p:sp>
          <p:nvSpPr>
            <p:cNvPr id="664" name="Google Shape;664;p28"/>
            <p:cNvSpPr/>
            <p:nvPr/>
          </p:nvSpPr>
          <p:spPr>
            <a:xfrm>
              <a:off x="857214" y="1809740"/>
              <a:ext cx="735160" cy="735160"/>
            </a:xfrm>
            <a:prstGeom prst="octagon">
              <a:avLst>
                <a:gd name="adj" fmla="val 29289"/>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rgbClr val="FFFFFF"/>
                </a:solidFill>
                <a:latin typeface="Candara"/>
                <a:ea typeface="Candara"/>
                <a:cs typeface="B Nazanin" panose="00000700000000000000" pitchFamily="2" charset="-78"/>
                <a:sym typeface="Candara"/>
              </a:endParaRPr>
            </a:p>
          </p:txBody>
        </p:sp>
        <p:sp>
          <p:nvSpPr>
            <p:cNvPr id="665" name="Google Shape;665;p28"/>
            <p:cNvSpPr/>
            <p:nvPr/>
          </p:nvSpPr>
          <p:spPr>
            <a:xfrm>
              <a:off x="1022119" y="1974645"/>
              <a:ext cx="405350" cy="405350"/>
            </a:xfrm>
            <a:prstGeom prst="octagon">
              <a:avLst>
                <a:gd name="adj" fmla="val 29289"/>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rgbClr val="FFFFFF"/>
                </a:solidFill>
                <a:latin typeface="Candara"/>
                <a:ea typeface="Candara"/>
                <a:cs typeface="B Nazanin" panose="00000700000000000000" pitchFamily="2" charset="-78"/>
                <a:sym typeface="Candara"/>
              </a:endParaRPr>
            </a:p>
          </p:txBody>
        </p:sp>
      </p:grpSp>
      <p:grpSp>
        <p:nvGrpSpPr>
          <p:cNvPr id="666" name="Google Shape;666;p28"/>
          <p:cNvGrpSpPr/>
          <p:nvPr/>
        </p:nvGrpSpPr>
        <p:grpSpPr>
          <a:xfrm>
            <a:off x="2886943" y="3247324"/>
            <a:ext cx="551226" cy="551226"/>
            <a:chOff x="857214" y="1809740"/>
            <a:chExt cx="735160" cy="735160"/>
          </a:xfrm>
        </p:grpSpPr>
        <p:sp>
          <p:nvSpPr>
            <p:cNvPr id="667" name="Google Shape;667;p28"/>
            <p:cNvSpPr/>
            <p:nvPr/>
          </p:nvSpPr>
          <p:spPr>
            <a:xfrm>
              <a:off x="857214" y="1809740"/>
              <a:ext cx="735160" cy="735160"/>
            </a:xfrm>
            <a:prstGeom prst="octagon">
              <a:avLst>
                <a:gd name="adj" fmla="val 29289"/>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rgbClr val="FFFFFF"/>
                </a:solidFill>
                <a:latin typeface="Candara"/>
                <a:ea typeface="Candara"/>
                <a:cs typeface="B Nazanin" panose="00000700000000000000" pitchFamily="2" charset="-78"/>
                <a:sym typeface="Candara"/>
              </a:endParaRPr>
            </a:p>
          </p:txBody>
        </p:sp>
        <p:sp>
          <p:nvSpPr>
            <p:cNvPr id="668" name="Google Shape;668;p28"/>
            <p:cNvSpPr/>
            <p:nvPr/>
          </p:nvSpPr>
          <p:spPr>
            <a:xfrm>
              <a:off x="1022119" y="1974645"/>
              <a:ext cx="405350" cy="405350"/>
            </a:xfrm>
            <a:prstGeom prst="octagon">
              <a:avLst>
                <a:gd name="adj" fmla="val 29289"/>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rgbClr val="FFFFFF"/>
                </a:solidFill>
                <a:latin typeface="Candara"/>
                <a:ea typeface="Candara"/>
                <a:cs typeface="B Nazanin" panose="00000700000000000000" pitchFamily="2" charset="-78"/>
                <a:sym typeface="Candara"/>
              </a:endParaRPr>
            </a:p>
          </p:txBody>
        </p:sp>
      </p:grpSp>
      <p:grpSp>
        <p:nvGrpSpPr>
          <p:cNvPr id="669" name="Google Shape;669;p28"/>
          <p:cNvGrpSpPr/>
          <p:nvPr/>
        </p:nvGrpSpPr>
        <p:grpSpPr>
          <a:xfrm>
            <a:off x="1169554" y="1738572"/>
            <a:ext cx="1566720" cy="931918"/>
            <a:chOff x="8779234" y="2030754"/>
            <a:chExt cx="2089504" cy="1242881"/>
          </a:xfrm>
        </p:grpSpPr>
        <p:sp>
          <p:nvSpPr>
            <p:cNvPr id="670" name="Google Shape;670;p28"/>
            <p:cNvSpPr/>
            <p:nvPr/>
          </p:nvSpPr>
          <p:spPr>
            <a:xfrm>
              <a:off x="9181863" y="2030754"/>
              <a:ext cx="829931" cy="40021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دیداری</a:t>
              </a:r>
              <a:endParaRPr sz="1350" b="1" dirty="0">
                <a:solidFill>
                  <a:srgbClr val="00B0F0"/>
                </a:solidFill>
                <a:latin typeface="Candara"/>
                <a:ea typeface="Candara"/>
                <a:cs typeface="B Nazanin" panose="00000700000000000000" pitchFamily="2" charset="-78"/>
                <a:sym typeface="Candara"/>
              </a:endParaRPr>
            </a:p>
          </p:txBody>
        </p:sp>
        <p:sp>
          <p:nvSpPr>
            <p:cNvPr id="671" name="Google Shape;671;p28"/>
            <p:cNvSpPr/>
            <p:nvPr/>
          </p:nvSpPr>
          <p:spPr>
            <a:xfrm>
              <a:off x="8779234" y="2310044"/>
              <a:ext cx="2089504" cy="963591"/>
            </a:xfrm>
            <a:prstGeom prst="rect">
              <a:avLst/>
            </a:prstGeom>
            <a:noFill/>
            <a:ln>
              <a:noFill/>
            </a:ln>
          </p:spPr>
          <p:txBody>
            <a:bodyPr spcFirstLastPara="1" wrap="square" lIns="91425" tIns="45700" rIns="91425" bIns="45700" anchor="ctr" anchorCtr="0">
              <a:noAutofit/>
            </a:bodyPr>
            <a:lstStyle/>
            <a:p>
              <a:pPr marL="0" marR="0" lvl="0" indent="0" algn="just"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قطعاً به محض اینکه ما را فراموش کردید، شما را فراموش نمی کنیم</a:t>
              </a:r>
              <a:endParaRPr sz="1050" dirty="0">
                <a:solidFill>
                  <a:srgbClr val="7F7F7F"/>
                </a:solidFill>
                <a:latin typeface="Candara"/>
                <a:ea typeface="Candara"/>
                <a:cs typeface="B Nazanin" panose="00000700000000000000" pitchFamily="2" charset="-78"/>
                <a:sym typeface="Candara"/>
              </a:endParaRPr>
            </a:p>
          </p:txBody>
        </p:sp>
      </p:grpSp>
      <p:grpSp>
        <p:nvGrpSpPr>
          <p:cNvPr id="672" name="Google Shape;672;p28"/>
          <p:cNvGrpSpPr/>
          <p:nvPr/>
        </p:nvGrpSpPr>
        <p:grpSpPr>
          <a:xfrm>
            <a:off x="3438169" y="1738571"/>
            <a:ext cx="1566720" cy="826889"/>
            <a:chOff x="8779234" y="2030754"/>
            <a:chExt cx="2089504" cy="1102806"/>
          </a:xfrm>
        </p:grpSpPr>
        <p:sp>
          <p:nvSpPr>
            <p:cNvPr id="673" name="Google Shape;673;p28"/>
            <p:cNvSpPr/>
            <p:nvPr/>
          </p:nvSpPr>
          <p:spPr>
            <a:xfrm>
              <a:off x="9286382" y="2030754"/>
              <a:ext cx="1073650" cy="40021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راه حل</a:t>
              </a:r>
              <a:endParaRPr sz="1350" b="1" dirty="0">
                <a:solidFill>
                  <a:srgbClr val="00B0F0"/>
                </a:solidFill>
                <a:latin typeface="Candara"/>
                <a:ea typeface="Candara"/>
                <a:cs typeface="B Nazanin" panose="00000700000000000000" pitchFamily="2" charset="-78"/>
                <a:sym typeface="Candara"/>
              </a:endParaRPr>
            </a:p>
          </p:txBody>
        </p:sp>
        <p:sp>
          <p:nvSpPr>
            <p:cNvPr id="674" name="Google Shape;674;p28"/>
            <p:cNvSpPr/>
            <p:nvPr/>
          </p:nvSpPr>
          <p:spPr>
            <a:xfrm>
              <a:off x="8779234" y="2450118"/>
              <a:ext cx="2089504" cy="683442"/>
            </a:xfrm>
            <a:prstGeom prst="rect">
              <a:avLst/>
            </a:prstGeom>
            <a:noFill/>
            <a:ln>
              <a:noFill/>
            </a:ln>
          </p:spPr>
          <p:txBody>
            <a:bodyPr spcFirstLastPara="1" wrap="square" lIns="91425" tIns="45700" rIns="91425" bIns="45700" anchor="ctr" anchorCtr="0">
              <a:noAutofit/>
            </a:bodyPr>
            <a:lstStyle/>
            <a:p>
              <a:pPr marL="0" marR="0" lvl="0" indent="0" algn="just"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این خیلی ناراحت کننده است که این روزها آنجاست</a:t>
              </a:r>
              <a:endParaRPr sz="1050" dirty="0">
                <a:solidFill>
                  <a:srgbClr val="7F7F7F"/>
                </a:solidFill>
                <a:latin typeface="Candara"/>
                <a:ea typeface="Candara"/>
                <a:cs typeface="B Nazanin" panose="00000700000000000000" pitchFamily="2" charset="-78"/>
                <a:sym typeface="Candara"/>
              </a:endParaRPr>
            </a:p>
          </p:txBody>
        </p:sp>
      </p:grpSp>
      <p:grpSp>
        <p:nvGrpSpPr>
          <p:cNvPr id="675" name="Google Shape;675;p28"/>
          <p:cNvGrpSpPr/>
          <p:nvPr/>
        </p:nvGrpSpPr>
        <p:grpSpPr>
          <a:xfrm>
            <a:off x="1169554" y="3258163"/>
            <a:ext cx="1566720" cy="934940"/>
            <a:chOff x="8777962" y="2030754"/>
            <a:chExt cx="2089504" cy="1246912"/>
          </a:xfrm>
        </p:grpSpPr>
        <p:sp>
          <p:nvSpPr>
            <p:cNvPr id="676" name="Google Shape;676;p28"/>
            <p:cNvSpPr/>
            <p:nvPr/>
          </p:nvSpPr>
          <p:spPr>
            <a:xfrm>
              <a:off x="9017246" y="2030754"/>
              <a:ext cx="1159166" cy="40021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جهت</a:t>
              </a:r>
              <a:endParaRPr sz="1350" b="1" dirty="0">
                <a:solidFill>
                  <a:srgbClr val="00B0F0"/>
                </a:solidFill>
                <a:latin typeface="Candara"/>
                <a:ea typeface="Candara"/>
                <a:cs typeface="B Nazanin" panose="00000700000000000000" pitchFamily="2" charset="-78"/>
                <a:sym typeface="Candara"/>
              </a:endParaRPr>
            </a:p>
          </p:txBody>
        </p:sp>
        <p:sp>
          <p:nvSpPr>
            <p:cNvPr id="677" name="Google Shape;677;p28"/>
            <p:cNvSpPr/>
            <p:nvPr/>
          </p:nvSpPr>
          <p:spPr>
            <a:xfrm>
              <a:off x="8777962" y="2594224"/>
              <a:ext cx="2089504" cy="683442"/>
            </a:xfrm>
            <a:prstGeom prst="rect">
              <a:avLst/>
            </a:prstGeom>
            <a:noFill/>
            <a:ln>
              <a:noFill/>
            </a:ln>
          </p:spPr>
          <p:txBody>
            <a:bodyPr spcFirstLastPara="1" wrap="square" lIns="91425" tIns="45700" rIns="91425" bIns="45700" anchor="ctr" anchorCtr="0">
              <a:noAutofit/>
            </a:bodyPr>
            <a:lstStyle/>
            <a:p>
              <a:pPr marL="0" marR="0" lvl="0" indent="0" algn="just"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این بسیار ناراحت کننده است که امروزه آنجا -</a:t>
              </a:r>
              <a:endParaRPr sz="1050" dirty="0">
                <a:solidFill>
                  <a:srgbClr val="7F7F7F"/>
                </a:solidFill>
                <a:latin typeface="Candara"/>
                <a:ea typeface="Candara"/>
                <a:cs typeface="B Nazanin" panose="00000700000000000000" pitchFamily="2" charset="-78"/>
                <a:sym typeface="Candara"/>
              </a:endParaRPr>
            </a:p>
          </p:txBody>
        </p:sp>
      </p:grpSp>
      <p:grpSp>
        <p:nvGrpSpPr>
          <p:cNvPr id="678" name="Google Shape;678;p28"/>
          <p:cNvGrpSpPr/>
          <p:nvPr/>
        </p:nvGrpSpPr>
        <p:grpSpPr>
          <a:xfrm>
            <a:off x="3438169" y="3250346"/>
            <a:ext cx="1566720" cy="931918"/>
            <a:chOff x="8779234" y="2030754"/>
            <a:chExt cx="2089504" cy="1242881"/>
          </a:xfrm>
        </p:grpSpPr>
        <p:sp>
          <p:nvSpPr>
            <p:cNvPr id="679" name="Google Shape;679;p28"/>
            <p:cNvSpPr/>
            <p:nvPr/>
          </p:nvSpPr>
          <p:spPr>
            <a:xfrm>
              <a:off x="9077106" y="2030754"/>
              <a:ext cx="1039444" cy="40021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محتوا</a:t>
              </a:r>
              <a:endParaRPr sz="1350" b="1" dirty="0">
                <a:solidFill>
                  <a:srgbClr val="00B0F0"/>
                </a:solidFill>
                <a:latin typeface="Candara"/>
                <a:ea typeface="Candara"/>
                <a:cs typeface="B Nazanin" panose="00000700000000000000" pitchFamily="2" charset="-78"/>
                <a:sym typeface="Candara"/>
              </a:endParaRPr>
            </a:p>
          </p:txBody>
        </p:sp>
        <p:sp>
          <p:nvSpPr>
            <p:cNvPr id="680" name="Google Shape;680;p28"/>
            <p:cNvSpPr/>
            <p:nvPr/>
          </p:nvSpPr>
          <p:spPr>
            <a:xfrm>
              <a:off x="8779234" y="2310044"/>
              <a:ext cx="2089504" cy="963591"/>
            </a:xfrm>
            <a:prstGeom prst="rect">
              <a:avLst/>
            </a:prstGeom>
            <a:noFill/>
            <a:ln>
              <a:noFill/>
            </a:ln>
          </p:spPr>
          <p:txBody>
            <a:bodyPr spcFirstLastPara="1" wrap="square" lIns="91425" tIns="45700" rIns="91425" bIns="45700" anchor="ctr" anchorCtr="0">
              <a:noAutofit/>
            </a:bodyPr>
            <a:lstStyle/>
            <a:p>
              <a:pPr marL="0" marR="0" lvl="0" indent="0" algn="just"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قطعاً به محض اینکه ما را فراموش کردید، شما را فراموش نمی کنیم</a:t>
              </a:r>
              <a:endParaRPr sz="1050" dirty="0">
                <a:solidFill>
                  <a:srgbClr val="7F7F7F"/>
                </a:solidFill>
                <a:latin typeface="Candara"/>
                <a:ea typeface="Candara"/>
                <a:cs typeface="B Nazanin" panose="00000700000000000000" pitchFamily="2" charset="-78"/>
                <a:sym typeface="Candara"/>
              </a:endParaRPr>
            </a:p>
          </p:txBody>
        </p:sp>
      </p:grpSp>
      <p:sp>
        <p:nvSpPr>
          <p:cNvPr id="681" name="Google Shape;681;p28"/>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54"/>
                                        </p:tgtEl>
                                        <p:attrNameLst>
                                          <p:attrName>style.visibility</p:attrName>
                                        </p:attrNameLst>
                                      </p:cBhvr>
                                      <p:to>
                                        <p:strVal val="visible"/>
                                      </p:to>
                                    </p:set>
                                    <p:anim calcmode="lin" valueType="num">
                                      <p:cBhvr additive="base">
                                        <p:cTn id="7" dur="500"/>
                                        <p:tgtEl>
                                          <p:spTgt spid="654"/>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57"/>
                                        </p:tgtEl>
                                        <p:attrNameLst>
                                          <p:attrName>style.visibility</p:attrName>
                                        </p:attrNameLst>
                                      </p:cBhvr>
                                      <p:to>
                                        <p:strVal val="visible"/>
                                      </p:to>
                                    </p:set>
                                    <p:animEffect transition="in" filter="fade">
                                      <p:cBhvr>
                                        <p:cTn id="11" dur="500"/>
                                        <p:tgtEl>
                                          <p:spTgt spid="65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69"/>
                                        </p:tgtEl>
                                        <p:attrNameLst>
                                          <p:attrName>style.visibility</p:attrName>
                                        </p:attrNameLst>
                                      </p:cBhvr>
                                      <p:to>
                                        <p:strVal val="visible"/>
                                      </p:to>
                                    </p:set>
                                    <p:animEffect transition="in" filter="fade">
                                      <p:cBhvr>
                                        <p:cTn id="15" dur="500"/>
                                        <p:tgtEl>
                                          <p:spTgt spid="66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663"/>
                                        </p:tgtEl>
                                        <p:attrNameLst>
                                          <p:attrName>style.visibility</p:attrName>
                                        </p:attrNameLst>
                                      </p:cBhvr>
                                      <p:to>
                                        <p:strVal val="visible"/>
                                      </p:to>
                                    </p:set>
                                    <p:animEffect transition="in" filter="fade">
                                      <p:cBhvr>
                                        <p:cTn id="19" dur="500"/>
                                        <p:tgtEl>
                                          <p:spTgt spid="66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72"/>
                                        </p:tgtEl>
                                        <p:attrNameLst>
                                          <p:attrName>style.visibility</p:attrName>
                                        </p:attrNameLst>
                                      </p:cBhvr>
                                      <p:to>
                                        <p:strVal val="visible"/>
                                      </p:to>
                                    </p:set>
                                    <p:animEffect transition="in" filter="fade">
                                      <p:cBhvr>
                                        <p:cTn id="23" dur="500"/>
                                        <p:tgtEl>
                                          <p:spTgt spid="67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660"/>
                                        </p:tgtEl>
                                        <p:attrNameLst>
                                          <p:attrName>style.visibility</p:attrName>
                                        </p:attrNameLst>
                                      </p:cBhvr>
                                      <p:to>
                                        <p:strVal val="visible"/>
                                      </p:to>
                                    </p:set>
                                    <p:animEffect transition="in" filter="fade">
                                      <p:cBhvr>
                                        <p:cTn id="27" dur="500"/>
                                        <p:tgtEl>
                                          <p:spTgt spid="66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75"/>
                                        </p:tgtEl>
                                        <p:attrNameLst>
                                          <p:attrName>style.visibility</p:attrName>
                                        </p:attrNameLst>
                                      </p:cBhvr>
                                      <p:to>
                                        <p:strVal val="visible"/>
                                      </p:to>
                                    </p:set>
                                    <p:animEffect transition="in" filter="fade">
                                      <p:cBhvr>
                                        <p:cTn id="31" dur="500"/>
                                        <p:tgtEl>
                                          <p:spTgt spid="675"/>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666"/>
                                        </p:tgtEl>
                                        <p:attrNameLst>
                                          <p:attrName>style.visibility</p:attrName>
                                        </p:attrNameLst>
                                      </p:cBhvr>
                                      <p:to>
                                        <p:strVal val="visible"/>
                                      </p:to>
                                    </p:set>
                                    <p:animEffect transition="in" filter="fade">
                                      <p:cBhvr>
                                        <p:cTn id="35" dur="500"/>
                                        <p:tgtEl>
                                          <p:spTgt spid="66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678"/>
                                        </p:tgtEl>
                                        <p:attrNameLst>
                                          <p:attrName>style.visibility</p:attrName>
                                        </p:attrNameLst>
                                      </p:cBhvr>
                                      <p:to>
                                        <p:strVal val="visible"/>
                                      </p:to>
                                    </p:set>
                                    <p:animEffect transition="in" filter="fade">
                                      <p:cBhvr>
                                        <p:cTn id="39" dur="500"/>
                                        <p:tgtEl>
                                          <p:spTgt spid="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86"/>
        <p:cNvGrpSpPr/>
        <p:nvPr/>
      </p:nvGrpSpPr>
      <p:grpSpPr>
        <a:xfrm>
          <a:off x="0" y="0"/>
          <a:ext cx="0" cy="0"/>
          <a:chOff x="0" y="0"/>
          <a:chExt cx="0" cy="0"/>
        </a:xfrm>
      </p:grpSpPr>
      <p:sp>
        <p:nvSpPr>
          <p:cNvPr id="687" name="Google Shape;687;p29"/>
          <p:cNvSpPr/>
          <p:nvPr/>
        </p:nvSpPr>
        <p:spPr>
          <a:xfrm>
            <a:off x="1" y="1146566"/>
            <a:ext cx="8223453" cy="1749135"/>
          </a:xfrm>
          <a:prstGeom prst="rect">
            <a:avLst/>
          </a:prstGeom>
          <a:solidFill>
            <a:srgbClr val="0C0C0C">
              <a:alpha val="4705"/>
            </a:srgbClr>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2F2F2"/>
              </a:solidFill>
              <a:latin typeface="Candara"/>
              <a:ea typeface="Candara"/>
              <a:cs typeface="B Nazanin" panose="00000700000000000000" pitchFamily="2" charset="-78"/>
              <a:sym typeface="Candara"/>
            </a:endParaRPr>
          </a:p>
        </p:txBody>
      </p:sp>
      <p:sp>
        <p:nvSpPr>
          <p:cNvPr id="688" name="Google Shape;688;p29"/>
          <p:cNvSpPr/>
          <p:nvPr/>
        </p:nvSpPr>
        <p:spPr>
          <a:xfrm>
            <a:off x="4572000" y="1146566"/>
            <a:ext cx="3661409" cy="1749135"/>
          </a:xfrm>
          <a:prstGeom prst="rect">
            <a:avLst/>
          </a:prstGeom>
          <a:blipFill rotWithShape="1">
            <a:blip r:embed="rId3">
              <a:alphaModFix/>
            </a:blip>
            <a:stretch>
              <a:fillRect/>
            </a:stretch>
          </a:blip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F2F2F2"/>
              </a:solidFill>
              <a:latin typeface="Candara"/>
              <a:ea typeface="Candara"/>
              <a:cs typeface="B Nazanin" panose="00000700000000000000" pitchFamily="2" charset="-78"/>
              <a:sym typeface="Candara"/>
            </a:endParaRPr>
          </a:p>
        </p:txBody>
      </p:sp>
      <p:sp>
        <p:nvSpPr>
          <p:cNvPr id="689" name="Google Shape;689;p29"/>
          <p:cNvSpPr/>
          <p:nvPr/>
        </p:nvSpPr>
        <p:spPr>
          <a:xfrm>
            <a:off x="3322713" y="1494920"/>
            <a:ext cx="978423" cy="323141"/>
          </a:xfrm>
          <a:prstGeom prst="rect">
            <a:avLst/>
          </a:prstGeom>
          <a:noFill/>
          <a:ln>
            <a:noFill/>
          </a:ln>
        </p:spPr>
        <p:txBody>
          <a:bodyPr spcFirstLastPara="1" wrap="square" lIns="68550" tIns="34275" rIns="68550" bIns="34275" anchor="t" anchorCtr="0">
            <a:noAutofit/>
          </a:bodyPr>
          <a:lstStyle/>
          <a:p>
            <a:pPr lvl="0" algn="r"/>
            <a:r>
              <a:rPr lang="fa-IR" sz="1650" b="1" dirty="0">
                <a:solidFill>
                  <a:srgbClr val="00B0F0"/>
                </a:solidFill>
                <a:latin typeface="Candara"/>
                <a:ea typeface="Candara"/>
                <a:cs typeface="B Nazanin" panose="00000700000000000000" pitchFamily="2" charset="-78"/>
                <a:sym typeface="Candara"/>
              </a:rPr>
              <a:t>جهت</a:t>
            </a:r>
            <a:endParaRPr sz="1650" b="1" dirty="0">
              <a:solidFill>
                <a:srgbClr val="00B0F0"/>
              </a:solidFill>
              <a:latin typeface="Candara"/>
              <a:ea typeface="Candara"/>
              <a:cs typeface="B Nazanin" panose="00000700000000000000" pitchFamily="2" charset="-78"/>
              <a:sym typeface="Candara"/>
            </a:endParaRPr>
          </a:p>
        </p:txBody>
      </p:sp>
      <p:sp>
        <p:nvSpPr>
          <p:cNvPr id="690" name="Google Shape;690;p29"/>
          <p:cNvSpPr/>
          <p:nvPr/>
        </p:nvSpPr>
        <p:spPr>
          <a:xfrm>
            <a:off x="1008532" y="1818871"/>
            <a:ext cx="3268988" cy="909456"/>
          </a:xfrm>
          <a:prstGeom prst="rect">
            <a:avLst/>
          </a:prstGeom>
          <a:noFill/>
          <a:ln>
            <a:noFill/>
          </a:ln>
        </p:spPr>
        <p:txBody>
          <a:bodyPr spcFirstLastPara="1" wrap="square" lIns="68550" tIns="34275" rIns="68550" bIns="34275" anchor="t" anchorCtr="0">
            <a:noAutofit/>
          </a:bodyPr>
          <a:lstStyle/>
          <a:p>
            <a:pPr lvl="0" algn="r">
              <a:lnSpc>
                <a:spcPct val="130000"/>
              </a:lnSpc>
              <a:buClr>
                <a:srgbClr val="7F7F7F"/>
              </a:buClr>
              <a:buSzPts val="1050"/>
            </a:pPr>
            <a:r>
              <a:rPr lang="fa-IR" sz="1050" dirty="0">
                <a:solidFill>
                  <a:srgbClr val="7F7F7F"/>
                </a:solidFill>
                <a:latin typeface="Candara"/>
                <a:ea typeface="Candara"/>
                <a:cs typeface="B Nazanin" panose="00000700000000000000" pitchFamily="2" charset="-78"/>
                <a:sym typeface="Candara"/>
              </a:rPr>
              <a:t>قطعاً به محض اینکه ما را فراموش کردید، شما را فراموش نمی کنیم. شاید این سرنوشت ماست تا شایستگی ما. ما نمی توانیم به خودمان کمک کنیم. ما در خانه زندگی می کنیم، ساکت، محدود، و احساسات ما را طعمه خود می کند. شما مجبور به تلاش هستید.</a:t>
            </a:r>
            <a:endParaRPr sz="1050" dirty="0">
              <a:solidFill>
                <a:srgbClr val="7F7F7F"/>
              </a:solidFill>
              <a:latin typeface="Candara"/>
              <a:ea typeface="Candara"/>
              <a:cs typeface="B Nazanin" panose="00000700000000000000" pitchFamily="2" charset="-78"/>
              <a:sym typeface="Candara"/>
            </a:endParaRPr>
          </a:p>
        </p:txBody>
      </p:sp>
      <p:grpSp>
        <p:nvGrpSpPr>
          <p:cNvPr id="691" name="Google Shape;691;p29"/>
          <p:cNvGrpSpPr/>
          <p:nvPr/>
        </p:nvGrpSpPr>
        <p:grpSpPr>
          <a:xfrm>
            <a:off x="2253929" y="3079744"/>
            <a:ext cx="851730" cy="851730"/>
            <a:chOff x="1677608" y="2996952"/>
            <a:chExt cx="1395643" cy="1395643"/>
          </a:xfrm>
        </p:grpSpPr>
        <p:sp>
          <p:nvSpPr>
            <p:cNvPr id="692" name="Google Shape;692;p29"/>
            <p:cNvSpPr/>
            <p:nvPr/>
          </p:nvSpPr>
          <p:spPr>
            <a:xfrm>
              <a:off x="1677608" y="2996952"/>
              <a:ext cx="1395643" cy="1395643"/>
            </a:xfrm>
            <a:prstGeom prst="ellipse">
              <a:avLst/>
            </a:prstGeom>
            <a:solidFill>
              <a:srgbClr val="D8D8D8"/>
            </a:soli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693" name="Google Shape;693;p29"/>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rgbClr val="FFFFFF"/>
                  </a:solidFill>
                  <a:latin typeface="Candara"/>
                  <a:ea typeface="Candara"/>
                  <a:cs typeface="B Nazanin" panose="00000700000000000000" pitchFamily="2" charset="-78"/>
                  <a:sym typeface="Candara"/>
                </a:rPr>
                <a:t></a:t>
              </a:r>
              <a:endParaRPr>
                <a:cs typeface="B Nazanin" panose="00000700000000000000" pitchFamily="2" charset="-78"/>
              </a:endParaRPr>
            </a:p>
          </p:txBody>
        </p:sp>
      </p:grpSp>
      <p:sp>
        <p:nvSpPr>
          <p:cNvPr id="694" name="Google Shape;694;p29"/>
          <p:cNvSpPr/>
          <p:nvPr/>
        </p:nvSpPr>
        <p:spPr>
          <a:xfrm>
            <a:off x="2522982" y="3344072"/>
            <a:ext cx="322794" cy="323141"/>
          </a:xfrm>
          <a:prstGeom prst="rect">
            <a:avLst/>
          </a:prstGeom>
          <a:noFill/>
          <a:ln>
            <a:noFill/>
          </a:ln>
        </p:spPr>
        <p:txBody>
          <a:bodyPr spcFirstLastPara="1" wrap="square" lIns="68550" tIns="34275" rIns="68550" bIns="34275" anchor="t" anchorCtr="0">
            <a:noAutofit/>
          </a:bodyPr>
          <a:lstStyle/>
          <a:p>
            <a:pPr marL="0" marR="0" lvl="0" indent="0" algn="l" rtl="1">
              <a:spcBef>
                <a:spcPts val="0"/>
              </a:spcBef>
              <a:spcAft>
                <a:spcPts val="0"/>
              </a:spcAft>
              <a:buNone/>
            </a:pPr>
            <a:r>
              <a:rPr lang="tr-TR" sz="1650" b="1">
                <a:solidFill>
                  <a:schemeClr val="lt1"/>
                </a:solidFill>
                <a:latin typeface="Candara"/>
                <a:ea typeface="Candara"/>
                <a:cs typeface="B Nazanin" panose="00000700000000000000" pitchFamily="2" charset="-78"/>
                <a:sym typeface="Candara"/>
              </a:rPr>
              <a:t>01</a:t>
            </a:r>
            <a:endParaRPr>
              <a:cs typeface="B Nazanin" panose="00000700000000000000" pitchFamily="2" charset="-78"/>
            </a:endParaRPr>
          </a:p>
        </p:txBody>
      </p:sp>
      <p:grpSp>
        <p:nvGrpSpPr>
          <p:cNvPr id="695" name="Google Shape;695;p29"/>
          <p:cNvGrpSpPr/>
          <p:nvPr/>
        </p:nvGrpSpPr>
        <p:grpSpPr>
          <a:xfrm>
            <a:off x="1762810" y="3985782"/>
            <a:ext cx="1837335" cy="767492"/>
            <a:chOff x="8779234" y="1963160"/>
            <a:chExt cx="2450418" cy="1023589"/>
          </a:xfrm>
        </p:grpSpPr>
        <p:sp>
          <p:nvSpPr>
            <p:cNvPr id="696" name="Google Shape;696;p29"/>
            <p:cNvSpPr/>
            <p:nvPr/>
          </p:nvSpPr>
          <p:spPr>
            <a:xfrm>
              <a:off x="9595663" y="1963160"/>
              <a:ext cx="829931" cy="400213"/>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دیداری</a:t>
              </a:r>
              <a:endParaRPr sz="1350" b="1" dirty="0">
                <a:solidFill>
                  <a:srgbClr val="00B0F0"/>
                </a:solidFill>
                <a:latin typeface="Candara"/>
                <a:ea typeface="Candara"/>
                <a:cs typeface="B Nazanin" panose="00000700000000000000" pitchFamily="2" charset="-78"/>
                <a:sym typeface="Candara"/>
              </a:endParaRPr>
            </a:p>
          </p:txBody>
        </p:sp>
        <p:sp>
          <p:nvSpPr>
            <p:cNvPr id="697" name="Google Shape;697;p29"/>
            <p:cNvSpPr/>
            <p:nvPr/>
          </p:nvSpPr>
          <p:spPr>
            <a:xfrm>
              <a:off x="8779234" y="2303307"/>
              <a:ext cx="2450418" cy="683442"/>
            </a:xfrm>
            <a:prstGeom prst="rect">
              <a:avLst/>
            </a:prstGeom>
            <a:noFill/>
            <a:ln>
              <a:noFill/>
            </a:ln>
          </p:spPr>
          <p:txBody>
            <a:bodyPr spcFirstLastPara="1" wrap="square" lIns="91425" tIns="45700" rIns="91425" bIns="45700" anchor="ctr" anchorCtr="0">
              <a:noAutofit/>
            </a:bodyPr>
            <a:lstStyle/>
            <a:p>
              <a:pPr marL="0" marR="0" lvl="0" indent="0" algn="ctr"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من معتقدم که اگر مردم امروز زنده بودند</a:t>
              </a:r>
              <a:endParaRPr sz="1050" dirty="0">
                <a:solidFill>
                  <a:srgbClr val="7F7F7F"/>
                </a:solidFill>
                <a:latin typeface="Candara"/>
                <a:ea typeface="Candara"/>
                <a:cs typeface="B Nazanin" panose="00000700000000000000" pitchFamily="2" charset="-78"/>
                <a:sym typeface="Candara"/>
              </a:endParaRPr>
            </a:p>
          </p:txBody>
        </p:sp>
      </p:grpSp>
      <p:grpSp>
        <p:nvGrpSpPr>
          <p:cNvPr id="698" name="Google Shape;698;p29"/>
          <p:cNvGrpSpPr/>
          <p:nvPr/>
        </p:nvGrpSpPr>
        <p:grpSpPr>
          <a:xfrm>
            <a:off x="4143647" y="3079744"/>
            <a:ext cx="851730" cy="851730"/>
            <a:chOff x="1677608" y="2996952"/>
            <a:chExt cx="1395643" cy="1395643"/>
          </a:xfrm>
        </p:grpSpPr>
        <p:sp>
          <p:nvSpPr>
            <p:cNvPr id="699" name="Google Shape;699;p29"/>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700" name="Google Shape;700;p29"/>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rgbClr val="FFFFFF"/>
                  </a:solidFill>
                  <a:latin typeface="Candara"/>
                  <a:ea typeface="Candara"/>
                  <a:cs typeface="B Nazanin" panose="00000700000000000000" pitchFamily="2" charset="-78"/>
                  <a:sym typeface="Candara"/>
                </a:rPr>
                <a:t></a:t>
              </a:r>
              <a:endParaRPr>
                <a:cs typeface="B Nazanin" panose="00000700000000000000" pitchFamily="2" charset="-78"/>
              </a:endParaRPr>
            </a:p>
          </p:txBody>
        </p:sp>
      </p:grpSp>
      <p:sp>
        <p:nvSpPr>
          <p:cNvPr id="701" name="Google Shape;701;p29"/>
          <p:cNvSpPr/>
          <p:nvPr/>
        </p:nvSpPr>
        <p:spPr>
          <a:xfrm>
            <a:off x="4382243" y="3344072"/>
            <a:ext cx="353251" cy="323141"/>
          </a:xfrm>
          <a:prstGeom prst="rect">
            <a:avLst/>
          </a:prstGeom>
          <a:noFill/>
          <a:ln>
            <a:noFill/>
          </a:ln>
        </p:spPr>
        <p:txBody>
          <a:bodyPr spcFirstLastPara="1" wrap="square" lIns="68550" tIns="34275" rIns="68550" bIns="34275" anchor="t" anchorCtr="0">
            <a:noAutofit/>
          </a:bodyPr>
          <a:lstStyle/>
          <a:p>
            <a:pPr marL="0" marR="0" lvl="0" indent="0" algn="l" rtl="1">
              <a:spcBef>
                <a:spcPts val="0"/>
              </a:spcBef>
              <a:spcAft>
                <a:spcPts val="0"/>
              </a:spcAft>
              <a:buNone/>
            </a:pPr>
            <a:r>
              <a:rPr lang="tr-TR" sz="1650" b="1">
                <a:solidFill>
                  <a:schemeClr val="lt1"/>
                </a:solidFill>
                <a:latin typeface="Candara"/>
                <a:ea typeface="Candara"/>
                <a:cs typeface="B Nazanin" panose="00000700000000000000" pitchFamily="2" charset="-78"/>
                <a:sym typeface="Candara"/>
              </a:rPr>
              <a:t>02</a:t>
            </a:r>
            <a:endParaRPr>
              <a:cs typeface="B Nazanin" panose="00000700000000000000" pitchFamily="2" charset="-78"/>
            </a:endParaRPr>
          </a:p>
        </p:txBody>
      </p:sp>
      <p:grpSp>
        <p:nvGrpSpPr>
          <p:cNvPr id="702" name="Google Shape;702;p29"/>
          <p:cNvGrpSpPr/>
          <p:nvPr/>
        </p:nvGrpSpPr>
        <p:grpSpPr>
          <a:xfrm>
            <a:off x="3652528" y="3985781"/>
            <a:ext cx="1837335" cy="767492"/>
            <a:chOff x="8779234" y="1963160"/>
            <a:chExt cx="2450418" cy="1023589"/>
          </a:xfrm>
        </p:grpSpPr>
        <p:sp>
          <p:nvSpPr>
            <p:cNvPr id="703" name="Google Shape;703;p29"/>
            <p:cNvSpPr/>
            <p:nvPr/>
          </p:nvSpPr>
          <p:spPr>
            <a:xfrm>
              <a:off x="9168017" y="1963160"/>
              <a:ext cx="1369817" cy="400213"/>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قابل ویرایش</a:t>
              </a:r>
              <a:endParaRPr sz="1350" b="1" dirty="0">
                <a:solidFill>
                  <a:srgbClr val="00B0F0"/>
                </a:solidFill>
                <a:latin typeface="Candara"/>
                <a:ea typeface="Candara"/>
                <a:cs typeface="B Nazanin" panose="00000700000000000000" pitchFamily="2" charset="-78"/>
                <a:sym typeface="Candara"/>
              </a:endParaRPr>
            </a:p>
          </p:txBody>
        </p:sp>
        <p:sp>
          <p:nvSpPr>
            <p:cNvPr id="704" name="Google Shape;704;p29"/>
            <p:cNvSpPr/>
            <p:nvPr/>
          </p:nvSpPr>
          <p:spPr>
            <a:xfrm>
              <a:off x="8779234" y="2303307"/>
              <a:ext cx="2450418" cy="683442"/>
            </a:xfrm>
            <a:prstGeom prst="rect">
              <a:avLst/>
            </a:prstGeom>
            <a:noFill/>
            <a:ln>
              <a:noFill/>
            </a:ln>
          </p:spPr>
          <p:txBody>
            <a:bodyPr spcFirstLastPara="1" wrap="square" lIns="91425" tIns="45700" rIns="91425" bIns="45700" anchor="ctr" anchorCtr="0">
              <a:noAutofit/>
            </a:bodyPr>
            <a:lstStyle/>
            <a:p>
              <a:pPr marL="0" marR="0" lvl="0" indent="0" algn="ctr"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زمان اکنون است، مکان اینجاست</a:t>
              </a:r>
              <a:endParaRPr sz="1050" dirty="0">
                <a:solidFill>
                  <a:srgbClr val="7F7F7F"/>
                </a:solidFill>
                <a:latin typeface="Candara"/>
                <a:ea typeface="Candara"/>
                <a:cs typeface="B Nazanin" panose="00000700000000000000" pitchFamily="2" charset="-78"/>
                <a:sym typeface="Candara"/>
              </a:endParaRPr>
            </a:p>
          </p:txBody>
        </p:sp>
      </p:grpSp>
      <p:grpSp>
        <p:nvGrpSpPr>
          <p:cNvPr id="705" name="Google Shape;705;p29"/>
          <p:cNvGrpSpPr/>
          <p:nvPr/>
        </p:nvGrpSpPr>
        <p:grpSpPr>
          <a:xfrm>
            <a:off x="6087357" y="3079744"/>
            <a:ext cx="851730" cy="851730"/>
            <a:chOff x="1677608" y="2996952"/>
            <a:chExt cx="1395643" cy="1395643"/>
          </a:xfrm>
        </p:grpSpPr>
        <p:sp>
          <p:nvSpPr>
            <p:cNvPr id="706" name="Google Shape;706;p29"/>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707" name="Google Shape;707;p29"/>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rgbClr val="FFFFFF"/>
                  </a:solidFill>
                  <a:latin typeface="Candara"/>
                  <a:ea typeface="Candara"/>
                  <a:cs typeface="B Nazanin" panose="00000700000000000000" pitchFamily="2" charset="-78"/>
                  <a:sym typeface="Candara"/>
                </a:rPr>
                <a:t></a:t>
              </a:r>
              <a:endParaRPr>
                <a:cs typeface="B Nazanin" panose="00000700000000000000" pitchFamily="2" charset="-78"/>
              </a:endParaRPr>
            </a:p>
          </p:txBody>
        </p:sp>
      </p:grpSp>
      <p:sp>
        <p:nvSpPr>
          <p:cNvPr id="708" name="Google Shape;708;p29"/>
          <p:cNvSpPr/>
          <p:nvPr/>
        </p:nvSpPr>
        <p:spPr>
          <a:xfrm>
            <a:off x="6327555" y="3344072"/>
            <a:ext cx="351648" cy="323141"/>
          </a:xfrm>
          <a:prstGeom prst="rect">
            <a:avLst/>
          </a:prstGeom>
          <a:noFill/>
          <a:ln>
            <a:noFill/>
          </a:ln>
        </p:spPr>
        <p:txBody>
          <a:bodyPr spcFirstLastPara="1" wrap="square" lIns="68550" tIns="34275" rIns="68550" bIns="34275" anchor="t" anchorCtr="0">
            <a:noAutofit/>
          </a:bodyPr>
          <a:lstStyle/>
          <a:p>
            <a:pPr marL="0" marR="0" lvl="0" indent="0" algn="l" rtl="1">
              <a:spcBef>
                <a:spcPts val="0"/>
              </a:spcBef>
              <a:spcAft>
                <a:spcPts val="0"/>
              </a:spcAft>
              <a:buNone/>
            </a:pPr>
            <a:r>
              <a:rPr lang="tr-TR" sz="1650" b="1">
                <a:solidFill>
                  <a:schemeClr val="lt1"/>
                </a:solidFill>
                <a:latin typeface="Candara"/>
                <a:ea typeface="Candara"/>
                <a:cs typeface="B Nazanin" panose="00000700000000000000" pitchFamily="2" charset="-78"/>
                <a:sym typeface="Candara"/>
              </a:rPr>
              <a:t>03</a:t>
            </a:r>
            <a:endParaRPr>
              <a:cs typeface="B Nazanin" panose="00000700000000000000" pitchFamily="2" charset="-78"/>
            </a:endParaRPr>
          </a:p>
        </p:txBody>
      </p:sp>
      <p:grpSp>
        <p:nvGrpSpPr>
          <p:cNvPr id="709" name="Google Shape;709;p29"/>
          <p:cNvGrpSpPr/>
          <p:nvPr/>
        </p:nvGrpSpPr>
        <p:grpSpPr>
          <a:xfrm>
            <a:off x="5596238" y="3985781"/>
            <a:ext cx="1837335" cy="767492"/>
            <a:chOff x="8779234" y="1963160"/>
            <a:chExt cx="2450418" cy="1023589"/>
          </a:xfrm>
        </p:grpSpPr>
        <p:sp>
          <p:nvSpPr>
            <p:cNvPr id="710" name="Google Shape;710;p29"/>
            <p:cNvSpPr/>
            <p:nvPr/>
          </p:nvSpPr>
          <p:spPr>
            <a:xfrm>
              <a:off x="9096010" y="1963160"/>
              <a:ext cx="1422584" cy="400213"/>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طرح بندی ها</a:t>
              </a:r>
              <a:endParaRPr sz="1350" b="1" dirty="0">
                <a:solidFill>
                  <a:srgbClr val="00B0F0"/>
                </a:solidFill>
                <a:latin typeface="Candara"/>
                <a:ea typeface="Candara"/>
                <a:cs typeface="B Nazanin" panose="00000700000000000000" pitchFamily="2" charset="-78"/>
                <a:sym typeface="Candara"/>
              </a:endParaRPr>
            </a:p>
          </p:txBody>
        </p:sp>
        <p:sp>
          <p:nvSpPr>
            <p:cNvPr id="711" name="Google Shape;711;p29"/>
            <p:cNvSpPr/>
            <p:nvPr/>
          </p:nvSpPr>
          <p:spPr>
            <a:xfrm>
              <a:off x="8779234" y="2303307"/>
              <a:ext cx="2450418" cy="683442"/>
            </a:xfrm>
            <a:prstGeom prst="rect">
              <a:avLst/>
            </a:prstGeom>
            <a:noFill/>
            <a:ln>
              <a:noFill/>
            </a:ln>
          </p:spPr>
          <p:txBody>
            <a:bodyPr spcFirstLastPara="1" wrap="square" lIns="91425" tIns="45700" rIns="91425" bIns="45700" anchor="ctr" anchorCtr="0">
              <a:noAutofit/>
            </a:bodyPr>
            <a:lstStyle/>
            <a:p>
              <a:pPr marL="0" marR="0" lvl="0" indent="0" algn="ctr"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زمان اکنون است، مکان اینجاست</a:t>
              </a:r>
              <a:endParaRPr sz="1050" dirty="0">
                <a:solidFill>
                  <a:srgbClr val="7F7F7F"/>
                </a:solidFill>
                <a:latin typeface="Candara"/>
                <a:ea typeface="Candara"/>
                <a:cs typeface="B Nazanin" panose="00000700000000000000" pitchFamily="2" charset="-78"/>
                <a:sym typeface="Candara"/>
              </a:endParaRPr>
            </a:p>
          </p:txBody>
        </p:sp>
      </p:grpSp>
      <p:sp>
        <p:nvSpPr>
          <p:cNvPr id="712" name="Google Shape;712;p29"/>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88"/>
                                        </p:tgtEl>
                                        <p:attrNameLst>
                                          <p:attrName>style.visibility</p:attrName>
                                        </p:attrNameLst>
                                      </p:cBhvr>
                                      <p:to>
                                        <p:strVal val="visible"/>
                                      </p:to>
                                    </p:set>
                                    <p:anim calcmode="lin" valueType="num">
                                      <p:cBhvr additive="base">
                                        <p:cTn id="7" dur="500"/>
                                        <p:tgtEl>
                                          <p:spTgt spid="688"/>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687"/>
                                        </p:tgtEl>
                                        <p:attrNameLst>
                                          <p:attrName>style.visibility</p:attrName>
                                        </p:attrNameLst>
                                      </p:cBhvr>
                                      <p:to>
                                        <p:strVal val="visible"/>
                                      </p:to>
                                    </p:set>
                                    <p:anim calcmode="lin" valueType="num">
                                      <p:cBhvr additive="base">
                                        <p:cTn id="11" dur="500"/>
                                        <p:tgtEl>
                                          <p:spTgt spid="687"/>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689"/>
                                        </p:tgtEl>
                                        <p:attrNameLst>
                                          <p:attrName>style.visibility</p:attrName>
                                        </p:attrNameLst>
                                      </p:cBhvr>
                                      <p:to>
                                        <p:strVal val="visible"/>
                                      </p:to>
                                    </p:set>
                                    <p:anim calcmode="lin" valueType="num">
                                      <p:cBhvr additive="base">
                                        <p:cTn id="15" dur="500"/>
                                        <p:tgtEl>
                                          <p:spTgt spid="689"/>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690"/>
                                        </p:tgtEl>
                                        <p:attrNameLst>
                                          <p:attrName>style.visibility</p:attrName>
                                        </p:attrNameLst>
                                      </p:cBhvr>
                                      <p:to>
                                        <p:strVal val="visible"/>
                                      </p:to>
                                    </p:set>
                                    <p:anim calcmode="lin" valueType="num">
                                      <p:cBhvr additive="base">
                                        <p:cTn id="19" dur="500"/>
                                        <p:tgtEl>
                                          <p:spTgt spid="690"/>
                                        </p:tgtEl>
                                        <p:attrNameLst>
                                          <p:attrName>ppt_x</p:attrName>
                                        </p:attrNameLst>
                                      </p:cBhvr>
                                      <p:tavLst>
                                        <p:tav tm="0">
                                          <p:val>
                                            <p:strVal val="#ppt_x-1"/>
                                          </p:val>
                                        </p:tav>
                                        <p:tav tm="100000">
                                          <p:val>
                                            <p:strVal val="#ppt_x"/>
                                          </p:val>
                                        </p:tav>
                                      </p:tavLst>
                                    </p:anim>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91"/>
                                        </p:tgtEl>
                                        <p:attrNameLst>
                                          <p:attrName>style.visibility</p:attrName>
                                        </p:attrNameLst>
                                      </p:cBhvr>
                                      <p:to>
                                        <p:strVal val="visible"/>
                                      </p:to>
                                    </p:set>
                                    <p:animEffect transition="in" filter="fade">
                                      <p:cBhvr>
                                        <p:cTn id="23" dur="911"/>
                                        <p:tgtEl>
                                          <p:spTgt spid="691"/>
                                        </p:tgtEl>
                                      </p:cBhvr>
                                    </p:animEffect>
                                  </p:childTnLst>
                                </p:cTn>
                              </p:par>
                            </p:childTnLst>
                          </p:cTn>
                        </p:par>
                        <p:par>
                          <p:cTn id="24" fill="hold">
                            <p:stCondLst>
                              <p:cond delay="2911"/>
                            </p:stCondLst>
                            <p:childTnLst>
                              <p:par>
                                <p:cTn id="25" presetID="2" presetClass="entr" presetSubtype="8" fill="hold" nodeType="afterEffect">
                                  <p:stCondLst>
                                    <p:cond delay="0"/>
                                  </p:stCondLst>
                                  <p:childTnLst>
                                    <p:set>
                                      <p:cBhvr>
                                        <p:cTn id="26" dur="1" fill="hold">
                                          <p:stCondLst>
                                            <p:cond delay="0"/>
                                          </p:stCondLst>
                                        </p:cTn>
                                        <p:tgtEl>
                                          <p:spTgt spid="694"/>
                                        </p:tgtEl>
                                        <p:attrNameLst>
                                          <p:attrName>style.visibility</p:attrName>
                                        </p:attrNameLst>
                                      </p:cBhvr>
                                      <p:to>
                                        <p:strVal val="visible"/>
                                      </p:to>
                                    </p:set>
                                    <p:anim calcmode="lin" valueType="num">
                                      <p:cBhvr additive="base">
                                        <p:cTn id="27" dur="500"/>
                                        <p:tgtEl>
                                          <p:spTgt spid="694"/>
                                        </p:tgtEl>
                                        <p:attrNameLst>
                                          <p:attrName>ppt_x</p:attrName>
                                        </p:attrNameLst>
                                      </p:cBhvr>
                                      <p:tavLst>
                                        <p:tav tm="0">
                                          <p:val>
                                            <p:strVal val="#ppt_x-1"/>
                                          </p:val>
                                        </p:tav>
                                        <p:tav tm="100000">
                                          <p:val>
                                            <p:strVal val="#ppt_x"/>
                                          </p:val>
                                        </p:tav>
                                      </p:tavLst>
                                    </p:anim>
                                  </p:childTnLst>
                                </p:cTn>
                              </p:par>
                            </p:childTnLst>
                          </p:cTn>
                        </p:par>
                        <p:par>
                          <p:cTn id="28" fill="hold">
                            <p:stCondLst>
                              <p:cond delay="3411"/>
                            </p:stCondLst>
                            <p:childTnLst>
                              <p:par>
                                <p:cTn id="29" presetID="10" presetClass="entr" presetSubtype="0" fill="hold" nodeType="afterEffect">
                                  <p:stCondLst>
                                    <p:cond delay="0"/>
                                  </p:stCondLst>
                                  <p:childTnLst>
                                    <p:set>
                                      <p:cBhvr>
                                        <p:cTn id="30" dur="1" fill="hold">
                                          <p:stCondLst>
                                            <p:cond delay="0"/>
                                          </p:stCondLst>
                                        </p:cTn>
                                        <p:tgtEl>
                                          <p:spTgt spid="695"/>
                                        </p:tgtEl>
                                        <p:attrNameLst>
                                          <p:attrName>style.visibility</p:attrName>
                                        </p:attrNameLst>
                                      </p:cBhvr>
                                      <p:to>
                                        <p:strVal val="visible"/>
                                      </p:to>
                                    </p:set>
                                    <p:animEffect transition="in" filter="fade">
                                      <p:cBhvr>
                                        <p:cTn id="31" dur="500"/>
                                        <p:tgtEl>
                                          <p:spTgt spid="695"/>
                                        </p:tgtEl>
                                      </p:cBhvr>
                                    </p:animEffect>
                                  </p:childTnLst>
                                </p:cTn>
                              </p:par>
                            </p:childTnLst>
                          </p:cTn>
                        </p:par>
                        <p:par>
                          <p:cTn id="32" fill="hold">
                            <p:stCondLst>
                              <p:cond delay="3911"/>
                            </p:stCondLst>
                            <p:childTnLst>
                              <p:par>
                                <p:cTn id="33" presetID="10" presetClass="entr" presetSubtype="0" fill="hold" nodeType="afterEffect">
                                  <p:stCondLst>
                                    <p:cond delay="0"/>
                                  </p:stCondLst>
                                  <p:childTnLst>
                                    <p:set>
                                      <p:cBhvr>
                                        <p:cTn id="34" dur="1" fill="hold">
                                          <p:stCondLst>
                                            <p:cond delay="0"/>
                                          </p:stCondLst>
                                        </p:cTn>
                                        <p:tgtEl>
                                          <p:spTgt spid="698"/>
                                        </p:tgtEl>
                                        <p:attrNameLst>
                                          <p:attrName>style.visibility</p:attrName>
                                        </p:attrNameLst>
                                      </p:cBhvr>
                                      <p:to>
                                        <p:strVal val="visible"/>
                                      </p:to>
                                    </p:set>
                                    <p:animEffect transition="in" filter="fade">
                                      <p:cBhvr>
                                        <p:cTn id="35" dur="911"/>
                                        <p:tgtEl>
                                          <p:spTgt spid="698"/>
                                        </p:tgtEl>
                                      </p:cBhvr>
                                    </p:animEffect>
                                  </p:childTnLst>
                                </p:cTn>
                              </p:par>
                            </p:childTnLst>
                          </p:cTn>
                        </p:par>
                        <p:par>
                          <p:cTn id="36" fill="hold">
                            <p:stCondLst>
                              <p:cond delay="4822"/>
                            </p:stCondLst>
                            <p:childTnLst>
                              <p:par>
                                <p:cTn id="37" presetID="2" presetClass="entr" presetSubtype="8" fill="hold" nodeType="afterEffect">
                                  <p:stCondLst>
                                    <p:cond delay="0"/>
                                  </p:stCondLst>
                                  <p:childTnLst>
                                    <p:set>
                                      <p:cBhvr>
                                        <p:cTn id="38" dur="1" fill="hold">
                                          <p:stCondLst>
                                            <p:cond delay="0"/>
                                          </p:stCondLst>
                                        </p:cTn>
                                        <p:tgtEl>
                                          <p:spTgt spid="701"/>
                                        </p:tgtEl>
                                        <p:attrNameLst>
                                          <p:attrName>style.visibility</p:attrName>
                                        </p:attrNameLst>
                                      </p:cBhvr>
                                      <p:to>
                                        <p:strVal val="visible"/>
                                      </p:to>
                                    </p:set>
                                    <p:anim calcmode="lin" valueType="num">
                                      <p:cBhvr additive="base">
                                        <p:cTn id="39" dur="500"/>
                                        <p:tgtEl>
                                          <p:spTgt spid="701"/>
                                        </p:tgtEl>
                                        <p:attrNameLst>
                                          <p:attrName>ppt_x</p:attrName>
                                        </p:attrNameLst>
                                      </p:cBhvr>
                                      <p:tavLst>
                                        <p:tav tm="0">
                                          <p:val>
                                            <p:strVal val="#ppt_x-1"/>
                                          </p:val>
                                        </p:tav>
                                        <p:tav tm="100000">
                                          <p:val>
                                            <p:strVal val="#ppt_x"/>
                                          </p:val>
                                        </p:tav>
                                      </p:tavLst>
                                    </p:anim>
                                  </p:childTnLst>
                                </p:cTn>
                              </p:par>
                            </p:childTnLst>
                          </p:cTn>
                        </p:par>
                        <p:par>
                          <p:cTn id="40" fill="hold">
                            <p:stCondLst>
                              <p:cond delay="5322"/>
                            </p:stCondLst>
                            <p:childTnLst>
                              <p:par>
                                <p:cTn id="41" presetID="10" presetClass="entr" presetSubtype="0" fill="hold" nodeType="afterEffect">
                                  <p:stCondLst>
                                    <p:cond delay="0"/>
                                  </p:stCondLst>
                                  <p:childTnLst>
                                    <p:set>
                                      <p:cBhvr>
                                        <p:cTn id="42" dur="1" fill="hold">
                                          <p:stCondLst>
                                            <p:cond delay="0"/>
                                          </p:stCondLst>
                                        </p:cTn>
                                        <p:tgtEl>
                                          <p:spTgt spid="702"/>
                                        </p:tgtEl>
                                        <p:attrNameLst>
                                          <p:attrName>style.visibility</p:attrName>
                                        </p:attrNameLst>
                                      </p:cBhvr>
                                      <p:to>
                                        <p:strVal val="visible"/>
                                      </p:to>
                                    </p:set>
                                    <p:animEffect transition="in" filter="fade">
                                      <p:cBhvr>
                                        <p:cTn id="43" dur="500"/>
                                        <p:tgtEl>
                                          <p:spTgt spid="702"/>
                                        </p:tgtEl>
                                      </p:cBhvr>
                                    </p:animEffect>
                                  </p:childTnLst>
                                </p:cTn>
                              </p:par>
                            </p:childTnLst>
                          </p:cTn>
                        </p:par>
                        <p:par>
                          <p:cTn id="44" fill="hold">
                            <p:stCondLst>
                              <p:cond delay="5822"/>
                            </p:stCondLst>
                            <p:childTnLst>
                              <p:par>
                                <p:cTn id="45" presetID="10" presetClass="entr" presetSubtype="0" fill="hold" nodeType="afterEffect">
                                  <p:stCondLst>
                                    <p:cond delay="0"/>
                                  </p:stCondLst>
                                  <p:childTnLst>
                                    <p:set>
                                      <p:cBhvr>
                                        <p:cTn id="46" dur="1" fill="hold">
                                          <p:stCondLst>
                                            <p:cond delay="0"/>
                                          </p:stCondLst>
                                        </p:cTn>
                                        <p:tgtEl>
                                          <p:spTgt spid="705"/>
                                        </p:tgtEl>
                                        <p:attrNameLst>
                                          <p:attrName>style.visibility</p:attrName>
                                        </p:attrNameLst>
                                      </p:cBhvr>
                                      <p:to>
                                        <p:strVal val="visible"/>
                                      </p:to>
                                    </p:set>
                                    <p:animEffect transition="in" filter="fade">
                                      <p:cBhvr>
                                        <p:cTn id="47" dur="911"/>
                                        <p:tgtEl>
                                          <p:spTgt spid="705"/>
                                        </p:tgtEl>
                                      </p:cBhvr>
                                    </p:animEffect>
                                  </p:childTnLst>
                                </p:cTn>
                              </p:par>
                            </p:childTnLst>
                          </p:cTn>
                        </p:par>
                        <p:par>
                          <p:cTn id="48" fill="hold">
                            <p:stCondLst>
                              <p:cond delay="6733"/>
                            </p:stCondLst>
                            <p:childTnLst>
                              <p:par>
                                <p:cTn id="49" presetID="2" presetClass="entr" presetSubtype="8" fill="hold" nodeType="afterEffect">
                                  <p:stCondLst>
                                    <p:cond delay="0"/>
                                  </p:stCondLst>
                                  <p:childTnLst>
                                    <p:set>
                                      <p:cBhvr>
                                        <p:cTn id="50" dur="1" fill="hold">
                                          <p:stCondLst>
                                            <p:cond delay="0"/>
                                          </p:stCondLst>
                                        </p:cTn>
                                        <p:tgtEl>
                                          <p:spTgt spid="708"/>
                                        </p:tgtEl>
                                        <p:attrNameLst>
                                          <p:attrName>style.visibility</p:attrName>
                                        </p:attrNameLst>
                                      </p:cBhvr>
                                      <p:to>
                                        <p:strVal val="visible"/>
                                      </p:to>
                                    </p:set>
                                    <p:anim calcmode="lin" valueType="num">
                                      <p:cBhvr additive="base">
                                        <p:cTn id="51" dur="500"/>
                                        <p:tgtEl>
                                          <p:spTgt spid="708"/>
                                        </p:tgtEl>
                                        <p:attrNameLst>
                                          <p:attrName>ppt_x</p:attrName>
                                        </p:attrNameLst>
                                      </p:cBhvr>
                                      <p:tavLst>
                                        <p:tav tm="0">
                                          <p:val>
                                            <p:strVal val="#ppt_x-1"/>
                                          </p:val>
                                        </p:tav>
                                        <p:tav tm="100000">
                                          <p:val>
                                            <p:strVal val="#ppt_x"/>
                                          </p:val>
                                        </p:tav>
                                      </p:tavLst>
                                    </p:anim>
                                  </p:childTnLst>
                                </p:cTn>
                              </p:par>
                            </p:childTnLst>
                          </p:cTn>
                        </p:par>
                        <p:par>
                          <p:cTn id="52" fill="hold">
                            <p:stCondLst>
                              <p:cond delay="7233"/>
                            </p:stCondLst>
                            <p:childTnLst>
                              <p:par>
                                <p:cTn id="53" presetID="10" presetClass="entr" presetSubtype="0" fill="hold" nodeType="afterEffect">
                                  <p:stCondLst>
                                    <p:cond delay="0"/>
                                  </p:stCondLst>
                                  <p:childTnLst>
                                    <p:set>
                                      <p:cBhvr>
                                        <p:cTn id="54" dur="1" fill="hold">
                                          <p:stCondLst>
                                            <p:cond delay="0"/>
                                          </p:stCondLst>
                                        </p:cTn>
                                        <p:tgtEl>
                                          <p:spTgt spid="709"/>
                                        </p:tgtEl>
                                        <p:attrNameLst>
                                          <p:attrName>style.visibility</p:attrName>
                                        </p:attrNameLst>
                                      </p:cBhvr>
                                      <p:to>
                                        <p:strVal val="visible"/>
                                      </p:to>
                                    </p:set>
                                    <p:animEffect transition="in" filter="fade">
                                      <p:cBhvr>
                                        <p:cTn id="55" dur="500"/>
                                        <p:tgtEl>
                                          <p:spTgt spid="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9"/>
        <p:cNvGrpSpPr/>
        <p:nvPr/>
      </p:nvGrpSpPr>
      <p:grpSpPr>
        <a:xfrm>
          <a:off x="0" y="0"/>
          <a:ext cx="0" cy="0"/>
          <a:chOff x="0" y="0"/>
          <a:chExt cx="0" cy="0"/>
        </a:xfrm>
      </p:grpSpPr>
      <p:pic>
        <p:nvPicPr>
          <p:cNvPr id="80" name="Google Shape;80;p12"/>
          <p:cNvPicPr preferRelativeResize="0"/>
          <p:nvPr/>
        </p:nvPicPr>
        <p:blipFill rotWithShape="1">
          <a:blip r:embed="rId3">
            <a:alphaModFix/>
          </a:blip>
          <a:srcRect r="-7185"/>
          <a:stretch/>
        </p:blipFill>
        <p:spPr>
          <a:xfrm>
            <a:off x="0" y="0"/>
            <a:ext cx="6660232" cy="3988414"/>
          </a:xfrm>
          <a:prstGeom prst="rect">
            <a:avLst/>
          </a:prstGeom>
          <a:noFill/>
          <a:ln>
            <a:noFill/>
          </a:ln>
        </p:spPr>
      </p:pic>
      <p:sp>
        <p:nvSpPr>
          <p:cNvPr id="81" name="Google Shape;81;p12">
            <a:hlinkClick r:id="rId4" action="ppaction://hlinksldjump"/>
          </p:cNvPr>
          <p:cNvSpPr/>
          <p:nvPr/>
        </p:nvSpPr>
        <p:spPr>
          <a:xfrm>
            <a:off x="4164806" y="2166198"/>
            <a:ext cx="4972050" cy="408460"/>
          </a:xfrm>
          <a:custGeom>
            <a:avLst/>
            <a:gdLst/>
            <a:ahLst/>
            <a:cxnLst/>
            <a:rect l="l" t="t" r="r" b="b"/>
            <a:pathLst>
              <a:path w="6629400" h="362857" extrusionOk="0">
                <a:moveTo>
                  <a:pt x="228599" y="126626"/>
                </a:moveTo>
                <a:lnTo>
                  <a:pt x="228599" y="362857"/>
                </a:lnTo>
                <a:lnTo>
                  <a:pt x="0" y="362857"/>
                </a:lnTo>
                <a:lnTo>
                  <a:pt x="0" y="362546"/>
                </a:lnTo>
                <a:close/>
                <a:moveTo>
                  <a:pt x="838200" y="0"/>
                </a:moveTo>
                <a:lnTo>
                  <a:pt x="5791200" y="0"/>
                </a:lnTo>
                <a:lnTo>
                  <a:pt x="6629400" y="0"/>
                </a:lnTo>
                <a:lnTo>
                  <a:pt x="6629400" y="362857"/>
                </a:lnTo>
                <a:lnTo>
                  <a:pt x="5791200" y="362857"/>
                </a:lnTo>
                <a:lnTo>
                  <a:pt x="838200" y="362857"/>
                </a:lnTo>
                <a:close/>
              </a:path>
            </a:pathLst>
          </a:custGeom>
          <a:solidFill>
            <a:srgbClr val="0070C0"/>
          </a:solidFill>
          <a:ln>
            <a:noFill/>
          </a:ln>
        </p:spPr>
        <p:txBody>
          <a:bodyPr spcFirstLastPara="1" wrap="square" lIns="675000" tIns="0" rIns="0" bIns="0" anchor="ctr" anchorCtr="0">
            <a:noAutofit/>
          </a:bodyPr>
          <a:lstStyle/>
          <a:p>
            <a:pPr lvl="0" algn="l"/>
            <a:r>
              <a:rPr lang="fa-IR" sz="1600" b="1" dirty="0">
                <a:solidFill>
                  <a:srgbClr val="FFFFFF"/>
                </a:solidFill>
                <a:latin typeface="Candara"/>
                <a:ea typeface="Candara"/>
                <a:cs typeface="B Nazanin" panose="00000700000000000000" pitchFamily="2" charset="-78"/>
                <a:sym typeface="Candara"/>
              </a:rPr>
              <a:t>مشتری</a:t>
            </a:r>
            <a:endParaRPr sz="1600" b="1" dirty="0">
              <a:solidFill>
                <a:srgbClr val="FFFFFF"/>
              </a:solidFill>
              <a:latin typeface="Candara"/>
              <a:ea typeface="Candara"/>
              <a:cs typeface="B Nazanin" panose="00000700000000000000" pitchFamily="2" charset="-78"/>
              <a:sym typeface="Candara"/>
            </a:endParaRPr>
          </a:p>
        </p:txBody>
      </p:sp>
      <p:sp>
        <p:nvSpPr>
          <p:cNvPr id="82" name="Google Shape;82;p12">
            <a:hlinkClick r:id="rId4" action="ppaction://hlinksldjump"/>
          </p:cNvPr>
          <p:cNvSpPr/>
          <p:nvPr/>
        </p:nvSpPr>
        <p:spPr>
          <a:xfrm>
            <a:off x="4336256" y="2166198"/>
            <a:ext cx="457201" cy="408461"/>
          </a:xfrm>
          <a:prstGeom prst="rect">
            <a:avLst/>
          </a:prstGeom>
          <a:noFill/>
          <a:ln>
            <a:noFill/>
          </a:ln>
        </p:spPr>
        <p:txBody>
          <a:bodyPr spcFirstLastPara="1" wrap="square" lIns="0" tIns="0" rIns="0" bIns="0" anchor="ctr" anchorCtr="0">
            <a:noAutofit/>
          </a:bodyPr>
          <a:lstStyle/>
          <a:p>
            <a:pPr marL="0" marR="0" lvl="0" indent="0" algn="ctr">
              <a:spcBef>
                <a:spcPts val="0"/>
              </a:spcBef>
              <a:spcAft>
                <a:spcPts val="0"/>
              </a:spcAft>
              <a:buNone/>
            </a:pPr>
            <a:r>
              <a:rPr lang="tr-TR" sz="2100" b="1">
                <a:solidFill>
                  <a:schemeClr val="dk1"/>
                </a:solidFill>
                <a:latin typeface="Candara"/>
                <a:ea typeface="Candara"/>
                <a:cs typeface="B Nazanin" panose="00000700000000000000" pitchFamily="2" charset="-78"/>
                <a:sym typeface="Candara"/>
              </a:rPr>
              <a:t>01</a:t>
            </a:r>
            <a:endParaRPr sz="2100" b="1">
              <a:solidFill>
                <a:schemeClr val="dk1"/>
              </a:solidFill>
              <a:latin typeface="Candara"/>
              <a:ea typeface="Candara"/>
              <a:cs typeface="B Nazanin" panose="00000700000000000000" pitchFamily="2" charset="-78"/>
              <a:sym typeface="Candara"/>
            </a:endParaRPr>
          </a:p>
        </p:txBody>
      </p:sp>
      <p:sp>
        <p:nvSpPr>
          <p:cNvPr id="83" name="Google Shape;83;p12">
            <a:hlinkClick r:id="rId5" action="ppaction://hlinksldjump"/>
          </p:cNvPr>
          <p:cNvSpPr/>
          <p:nvPr/>
        </p:nvSpPr>
        <p:spPr>
          <a:xfrm>
            <a:off x="4164806" y="2805438"/>
            <a:ext cx="4972050" cy="408460"/>
          </a:xfrm>
          <a:custGeom>
            <a:avLst/>
            <a:gdLst/>
            <a:ahLst/>
            <a:cxnLst/>
            <a:rect l="l" t="t" r="r" b="b"/>
            <a:pathLst>
              <a:path w="6629400" h="362857" extrusionOk="0">
                <a:moveTo>
                  <a:pt x="228599" y="126626"/>
                </a:moveTo>
                <a:lnTo>
                  <a:pt x="228599" y="362857"/>
                </a:lnTo>
                <a:lnTo>
                  <a:pt x="0" y="362857"/>
                </a:lnTo>
                <a:lnTo>
                  <a:pt x="0" y="362546"/>
                </a:lnTo>
                <a:close/>
                <a:moveTo>
                  <a:pt x="838200" y="0"/>
                </a:moveTo>
                <a:lnTo>
                  <a:pt x="5791200" y="0"/>
                </a:lnTo>
                <a:lnTo>
                  <a:pt x="6629400" y="0"/>
                </a:lnTo>
                <a:lnTo>
                  <a:pt x="6629400" y="362857"/>
                </a:lnTo>
                <a:lnTo>
                  <a:pt x="5791200" y="362857"/>
                </a:lnTo>
                <a:lnTo>
                  <a:pt x="838200" y="362857"/>
                </a:lnTo>
                <a:close/>
              </a:path>
            </a:pathLst>
          </a:custGeom>
          <a:solidFill>
            <a:srgbClr val="0070C0"/>
          </a:solidFill>
          <a:ln>
            <a:noFill/>
          </a:ln>
        </p:spPr>
        <p:txBody>
          <a:bodyPr spcFirstLastPara="1" wrap="square" lIns="675000" tIns="0" rIns="0" bIns="0" anchor="ctr" anchorCtr="0">
            <a:noAutofit/>
          </a:bodyPr>
          <a:lstStyle/>
          <a:p>
            <a:pPr lvl="0" algn="l"/>
            <a:r>
              <a:rPr lang="fa-IR" sz="1600" b="1" dirty="0">
                <a:solidFill>
                  <a:srgbClr val="FFFFFF"/>
                </a:solidFill>
                <a:latin typeface="Candara"/>
                <a:ea typeface="Candara"/>
                <a:cs typeface="B Nazanin" panose="00000700000000000000" pitchFamily="2" charset="-78"/>
                <a:sym typeface="Candara"/>
              </a:rPr>
              <a:t>تاریخ</a:t>
            </a:r>
            <a:endParaRPr sz="1600" b="1" dirty="0">
              <a:solidFill>
                <a:srgbClr val="FFFFFF"/>
              </a:solidFill>
              <a:latin typeface="Candara"/>
              <a:ea typeface="Candara"/>
              <a:cs typeface="B Nazanin" panose="00000700000000000000" pitchFamily="2" charset="-78"/>
              <a:sym typeface="Candara"/>
            </a:endParaRPr>
          </a:p>
        </p:txBody>
      </p:sp>
      <p:sp>
        <p:nvSpPr>
          <p:cNvPr id="84" name="Google Shape;84;p12">
            <a:hlinkClick r:id="rId5" action="ppaction://hlinksldjump"/>
          </p:cNvPr>
          <p:cNvSpPr/>
          <p:nvPr/>
        </p:nvSpPr>
        <p:spPr>
          <a:xfrm>
            <a:off x="4336256" y="2805438"/>
            <a:ext cx="457201" cy="408461"/>
          </a:xfrm>
          <a:prstGeom prst="rect">
            <a:avLst/>
          </a:prstGeom>
          <a:noFill/>
          <a:ln>
            <a:noFill/>
          </a:ln>
        </p:spPr>
        <p:txBody>
          <a:bodyPr spcFirstLastPara="1" wrap="square" lIns="0" tIns="0" rIns="0" bIns="0" anchor="ctr" anchorCtr="0">
            <a:noAutofit/>
          </a:bodyPr>
          <a:lstStyle/>
          <a:p>
            <a:pPr marL="0" marR="0" lvl="0" indent="0" algn="ctr">
              <a:spcBef>
                <a:spcPts val="0"/>
              </a:spcBef>
              <a:spcAft>
                <a:spcPts val="0"/>
              </a:spcAft>
              <a:buNone/>
            </a:pPr>
            <a:r>
              <a:rPr lang="tr-TR" sz="2100" b="1">
                <a:solidFill>
                  <a:schemeClr val="dk1"/>
                </a:solidFill>
                <a:latin typeface="Candara"/>
                <a:ea typeface="Candara"/>
                <a:cs typeface="B Nazanin" panose="00000700000000000000" pitchFamily="2" charset="-78"/>
                <a:sym typeface="Candara"/>
              </a:rPr>
              <a:t>02</a:t>
            </a:r>
            <a:endParaRPr sz="2100" b="1">
              <a:solidFill>
                <a:schemeClr val="dk1"/>
              </a:solidFill>
              <a:latin typeface="Candara"/>
              <a:ea typeface="Candara"/>
              <a:cs typeface="B Nazanin" panose="00000700000000000000" pitchFamily="2" charset="-78"/>
              <a:sym typeface="Candara"/>
            </a:endParaRPr>
          </a:p>
        </p:txBody>
      </p:sp>
      <p:sp>
        <p:nvSpPr>
          <p:cNvPr id="85" name="Google Shape;85;p12">
            <a:hlinkClick r:id="rId6" action="ppaction://hlinksldjump"/>
          </p:cNvPr>
          <p:cNvSpPr/>
          <p:nvPr/>
        </p:nvSpPr>
        <p:spPr>
          <a:xfrm>
            <a:off x="4164806" y="3444678"/>
            <a:ext cx="4972050" cy="408460"/>
          </a:xfrm>
          <a:custGeom>
            <a:avLst/>
            <a:gdLst/>
            <a:ahLst/>
            <a:cxnLst/>
            <a:rect l="l" t="t" r="r" b="b"/>
            <a:pathLst>
              <a:path w="6629400" h="362857" extrusionOk="0">
                <a:moveTo>
                  <a:pt x="228599" y="126626"/>
                </a:moveTo>
                <a:lnTo>
                  <a:pt x="228599" y="362857"/>
                </a:lnTo>
                <a:lnTo>
                  <a:pt x="0" y="362857"/>
                </a:lnTo>
                <a:lnTo>
                  <a:pt x="0" y="362546"/>
                </a:lnTo>
                <a:close/>
                <a:moveTo>
                  <a:pt x="838200" y="0"/>
                </a:moveTo>
                <a:lnTo>
                  <a:pt x="5791200" y="0"/>
                </a:lnTo>
                <a:lnTo>
                  <a:pt x="6629400" y="0"/>
                </a:lnTo>
                <a:lnTo>
                  <a:pt x="6629400" y="362857"/>
                </a:lnTo>
                <a:lnTo>
                  <a:pt x="5791200" y="362857"/>
                </a:lnTo>
                <a:lnTo>
                  <a:pt x="838200" y="362857"/>
                </a:lnTo>
                <a:close/>
              </a:path>
            </a:pathLst>
          </a:custGeom>
          <a:solidFill>
            <a:srgbClr val="0070C0"/>
          </a:solidFill>
          <a:ln>
            <a:noFill/>
          </a:ln>
        </p:spPr>
        <p:txBody>
          <a:bodyPr spcFirstLastPara="1" wrap="square" lIns="675000" tIns="0" rIns="0" bIns="0" anchor="ctr" anchorCtr="0">
            <a:noAutofit/>
          </a:bodyPr>
          <a:lstStyle/>
          <a:p>
            <a:pPr lvl="0" algn="l"/>
            <a:r>
              <a:rPr lang="fa-IR" sz="1600" b="1" dirty="0">
                <a:solidFill>
                  <a:srgbClr val="FFFFFF"/>
                </a:solidFill>
                <a:latin typeface="Candara"/>
                <a:ea typeface="Candara"/>
                <a:cs typeface="B Nazanin" panose="00000700000000000000" pitchFamily="2" charset="-78"/>
                <a:sym typeface="Candara"/>
              </a:rPr>
              <a:t>ضرب الاجل</a:t>
            </a:r>
            <a:endParaRPr sz="1600" b="1" dirty="0">
              <a:solidFill>
                <a:srgbClr val="FFFFFF"/>
              </a:solidFill>
              <a:latin typeface="Candara"/>
              <a:ea typeface="Candara"/>
              <a:cs typeface="B Nazanin" panose="00000700000000000000" pitchFamily="2" charset="-78"/>
              <a:sym typeface="Candara"/>
            </a:endParaRPr>
          </a:p>
        </p:txBody>
      </p:sp>
      <p:sp>
        <p:nvSpPr>
          <p:cNvPr id="86" name="Google Shape;86;p12">
            <a:hlinkClick r:id="rId6" action="ppaction://hlinksldjump"/>
          </p:cNvPr>
          <p:cNvSpPr/>
          <p:nvPr/>
        </p:nvSpPr>
        <p:spPr>
          <a:xfrm>
            <a:off x="4336256" y="3444677"/>
            <a:ext cx="457201" cy="408461"/>
          </a:xfrm>
          <a:prstGeom prst="rect">
            <a:avLst/>
          </a:prstGeom>
          <a:noFill/>
          <a:ln>
            <a:noFill/>
          </a:ln>
        </p:spPr>
        <p:txBody>
          <a:bodyPr spcFirstLastPara="1" wrap="square" lIns="0" tIns="0" rIns="0" bIns="0" anchor="ctr" anchorCtr="0">
            <a:noAutofit/>
          </a:bodyPr>
          <a:lstStyle/>
          <a:p>
            <a:pPr marL="0" marR="0" lvl="0" indent="0" algn="ctr">
              <a:spcBef>
                <a:spcPts val="0"/>
              </a:spcBef>
              <a:spcAft>
                <a:spcPts val="0"/>
              </a:spcAft>
              <a:buNone/>
            </a:pPr>
            <a:r>
              <a:rPr lang="tr-TR" sz="2100" b="1">
                <a:solidFill>
                  <a:schemeClr val="dk1"/>
                </a:solidFill>
                <a:latin typeface="Candara"/>
                <a:ea typeface="Candara"/>
                <a:cs typeface="B Nazanin" panose="00000700000000000000" pitchFamily="2" charset="-78"/>
                <a:sym typeface="Candara"/>
              </a:rPr>
              <a:t>03</a:t>
            </a:r>
            <a:endParaRPr sz="2100" b="1">
              <a:solidFill>
                <a:schemeClr val="dk1"/>
              </a:solidFill>
              <a:latin typeface="Candara"/>
              <a:ea typeface="Candara"/>
              <a:cs typeface="B Nazanin" panose="00000700000000000000" pitchFamily="2" charset="-78"/>
              <a:sym typeface="Candara"/>
            </a:endParaRPr>
          </a:p>
        </p:txBody>
      </p:sp>
      <p:sp>
        <p:nvSpPr>
          <p:cNvPr id="87" name="Google Shape;87;p12">
            <a:hlinkClick r:id="rId7" action="ppaction://hlinksldjump"/>
          </p:cNvPr>
          <p:cNvSpPr/>
          <p:nvPr/>
        </p:nvSpPr>
        <p:spPr>
          <a:xfrm>
            <a:off x="4164806" y="4083918"/>
            <a:ext cx="4972050" cy="408460"/>
          </a:xfrm>
          <a:custGeom>
            <a:avLst/>
            <a:gdLst/>
            <a:ahLst/>
            <a:cxnLst/>
            <a:rect l="l" t="t" r="r" b="b"/>
            <a:pathLst>
              <a:path w="6629400" h="362857" extrusionOk="0">
                <a:moveTo>
                  <a:pt x="228599" y="126626"/>
                </a:moveTo>
                <a:lnTo>
                  <a:pt x="228599" y="362857"/>
                </a:lnTo>
                <a:lnTo>
                  <a:pt x="0" y="362857"/>
                </a:lnTo>
                <a:lnTo>
                  <a:pt x="0" y="362546"/>
                </a:lnTo>
                <a:close/>
                <a:moveTo>
                  <a:pt x="838200" y="0"/>
                </a:moveTo>
                <a:lnTo>
                  <a:pt x="5791200" y="0"/>
                </a:lnTo>
                <a:lnTo>
                  <a:pt x="6629400" y="0"/>
                </a:lnTo>
                <a:lnTo>
                  <a:pt x="6629400" y="362857"/>
                </a:lnTo>
                <a:lnTo>
                  <a:pt x="5791200" y="362857"/>
                </a:lnTo>
                <a:lnTo>
                  <a:pt x="838200" y="362857"/>
                </a:lnTo>
                <a:close/>
              </a:path>
            </a:pathLst>
          </a:custGeom>
          <a:solidFill>
            <a:srgbClr val="0070C0"/>
          </a:solidFill>
          <a:ln>
            <a:noFill/>
          </a:ln>
        </p:spPr>
        <p:txBody>
          <a:bodyPr spcFirstLastPara="1" wrap="square" lIns="675000" tIns="0" rIns="0" bIns="0" anchor="ctr" anchorCtr="0">
            <a:noAutofit/>
          </a:bodyPr>
          <a:lstStyle/>
          <a:p>
            <a:pPr lvl="0" algn="l"/>
            <a:r>
              <a:rPr lang="fa-IR" sz="1600" b="1" dirty="0">
                <a:solidFill>
                  <a:srgbClr val="FFFFFF"/>
                </a:solidFill>
                <a:latin typeface="Candara"/>
                <a:ea typeface="Candara"/>
                <a:cs typeface="B Nazanin" panose="00000700000000000000" pitchFamily="2" charset="-78"/>
                <a:sym typeface="Candara"/>
              </a:rPr>
              <a:t>تصميم گرفتن</a:t>
            </a:r>
            <a:endParaRPr sz="1600" b="1" dirty="0">
              <a:solidFill>
                <a:srgbClr val="FFFFFF"/>
              </a:solidFill>
              <a:latin typeface="Candara"/>
              <a:ea typeface="Candara"/>
              <a:cs typeface="B Nazanin" panose="00000700000000000000" pitchFamily="2" charset="-78"/>
              <a:sym typeface="Candara"/>
            </a:endParaRPr>
          </a:p>
        </p:txBody>
      </p:sp>
      <p:sp>
        <p:nvSpPr>
          <p:cNvPr id="88" name="Google Shape;88;p12">
            <a:hlinkClick r:id="rId7" action="ppaction://hlinksldjump"/>
          </p:cNvPr>
          <p:cNvSpPr/>
          <p:nvPr/>
        </p:nvSpPr>
        <p:spPr>
          <a:xfrm>
            <a:off x="4336256" y="4083917"/>
            <a:ext cx="457201" cy="408461"/>
          </a:xfrm>
          <a:prstGeom prst="rect">
            <a:avLst/>
          </a:prstGeom>
          <a:noFill/>
          <a:ln>
            <a:noFill/>
          </a:ln>
        </p:spPr>
        <p:txBody>
          <a:bodyPr spcFirstLastPara="1" wrap="square" lIns="0" tIns="0" rIns="0" bIns="0" anchor="ctr" anchorCtr="0">
            <a:noAutofit/>
          </a:bodyPr>
          <a:lstStyle/>
          <a:p>
            <a:pPr marL="0" marR="0" lvl="0" indent="0" algn="ctr">
              <a:spcBef>
                <a:spcPts val="0"/>
              </a:spcBef>
              <a:spcAft>
                <a:spcPts val="0"/>
              </a:spcAft>
              <a:buNone/>
            </a:pPr>
            <a:r>
              <a:rPr lang="tr-TR" sz="2100" b="1">
                <a:solidFill>
                  <a:schemeClr val="dk1"/>
                </a:solidFill>
                <a:latin typeface="Candara"/>
                <a:ea typeface="Candara"/>
                <a:cs typeface="B Nazanin" panose="00000700000000000000" pitchFamily="2" charset="-78"/>
                <a:sym typeface="Candara"/>
              </a:rPr>
              <a:t>04</a:t>
            </a:r>
            <a:endParaRPr sz="2100" b="1">
              <a:solidFill>
                <a:schemeClr val="dk1"/>
              </a:solidFill>
              <a:latin typeface="Candara"/>
              <a:ea typeface="Candara"/>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81"/>
                                        </p:tgtEl>
                                        <p:attrNameLst>
                                          <p:attrName>style.visibility</p:attrName>
                                        </p:attrNameLst>
                                      </p:cBhvr>
                                      <p:to>
                                        <p:strVal val="visible"/>
                                      </p:to>
                                    </p:set>
                                    <p:anim calcmode="lin" valueType="num">
                                      <p:cBhvr additive="base">
                                        <p:cTn id="11" dur="500"/>
                                        <p:tgtEl>
                                          <p:spTgt spid="81"/>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additive="base">
                                        <p:cTn id="15" dur="500"/>
                                        <p:tgtEl>
                                          <p:spTgt spid="83"/>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85"/>
                                        </p:tgtEl>
                                        <p:attrNameLst>
                                          <p:attrName>style.visibility</p:attrName>
                                        </p:attrNameLst>
                                      </p:cBhvr>
                                      <p:to>
                                        <p:strVal val="visible"/>
                                      </p:to>
                                    </p:set>
                                    <p:anim calcmode="lin" valueType="num">
                                      <p:cBhvr additive="base">
                                        <p:cTn id="19" dur="500"/>
                                        <p:tgtEl>
                                          <p:spTgt spid="8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87"/>
                                        </p:tgtEl>
                                        <p:attrNameLst>
                                          <p:attrName>style.visibility</p:attrName>
                                        </p:attrNameLst>
                                      </p:cBhvr>
                                      <p:to>
                                        <p:strVal val="visible"/>
                                      </p:to>
                                    </p:set>
                                    <p:anim calcmode="lin" valueType="num">
                                      <p:cBhvr additive="base">
                                        <p:cTn id="23" dur="500"/>
                                        <p:tgtEl>
                                          <p:spTgt spid="8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82"/>
                                        </p:tgtEl>
                                        <p:attrNameLst>
                                          <p:attrName>style.visibility</p:attrName>
                                        </p:attrNameLst>
                                      </p:cBhvr>
                                      <p:to>
                                        <p:strVal val="visible"/>
                                      </p:to>
                                    </p:set>
                                    <p:animEffect transition="in" filter="fade">
                                      <p:cBhvr>
                                        <p:cTn id="27" dur="500"/>
                                        <p:tgtEl>
                                          <p:spTgt spid="82"/>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fade">
                                      <p:cBhvr>
                                        <p:cTn id="35" dur="500"/>
                                        <p:tgtEl>
                                          <p:spTgt spid="8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fade">
                                      <p:cBhvr>
                                        <p:cTn id="39"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17"/>
        <p:cNvGrpSpPr/>
        <p:nvPr/>
      </p:nvGrpSpPr>
      <p:grpSpPr>
        <a:xfrm>
          <a:off x="0" y="0"/>
          <a:ext cx="0" cy="0"/>
          <a:chOff x="0" y="0"/>
          <a:chExt cx="0" cy="0"/>
        </a:xfrm>
      </p:grpSpPr>
      <p:sp>
        <p:nvSpPr>
          <p:cNvPr id="718" name="Google Shape;718;p30"/>
          <p:cNvSpPr/>
          <p:nvPr/>
        </p:nvSpPr>
        <p:spPr>
          <a:xfrm rot="-8100000">
            <a:off x="4882673" y="2765494"/>
            <a:ext cx="248776" cy="248776"/>
          </a:xfrm>
          <a:prstGeom prst="rtTriangle">
            <a:avLst/>
          </a:prstGeom>
          <a:gradFill>
            <a:gsLst>
              <a:gs pos="0">
                <a:srgbClr val="E8E8E8"/>
              </a:gs>
              <a:gs pos="100000">
                <a:srgbClr val="D6D6D6"/>
              </a:gs>
            </a:gsLst>
            <a:lin ang="2700000" scaled="0"/>
          </a:gradFill>
          <a:ln>
            <a:noFill/>
          </a:ln>
          <a:effectLst>
            <a:outerShdw blurRad="127000" dist="63500" dir="2700000" algn="tl" rotWithShape="0">
              <a:srgbClr val="000000">
                <a:alpha val="24705"/>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719" name="Google Shape;719;p30"/>
          <p:cNvSpPr/>
          <p:nvPr/>
        </p:nvSpPr>
        <p:spPr>
          <a:xfrm rot="2719133">
            <a:off x="3982795" y="2160815"/>
            <a:ext cx="226160" cy="226160"/>
          </a:xfrm>
          <a:prstGeom prst="rtTriangle">
            <a:avLst/>
          </a:prstGeom>
          <a:gradFill>
            <a:gsLst>
              <a:gs pos="0">
                <a:srgbClr val="E8E8E8"/>
              </a:gs>
              <a:gs pos="100000">
                <a:srgbClr val="D6D6D6"/>
              </a:gs>
            </a:gsLst>
            <a:lin ang="2700000" scaled="0"/>
          </a:gradFill>
          <a:ln>
            <a:noFill/>
          </a:ln>
          <a:effectLst>
            <a:outerShdw blurRad="127000" dist="63500" dir="2700000" algn="tl" rotWithShape="0">
              <a:srgbClr val="000000">
                <a:alpha val="24705"/>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720" name="Google Shape;720;p30"/>
          <p:cNvSpPr/>
          <p:nvPr/>
        </p:nvSpPr>
        <p:spPr>
          <a:xfrm rot="2719133">
            <a:off x="3983391" y="3392196"/>
            <a:ext cx="224969" cy="226160"/>
          </a:xfrm>
          <a:prstGeom prst="rtTriangle">
            <a:avLst/>
          </a:prstGeom>
          <a:gradFill>
            <a:gsLst>
              <a:gs pos="0">
                <a:srgbClr val="E8E8E8"/>
              </a:gs>
              <a:gs pos="100000">
                <a:srgbClr val="D6D6D6"/>
              </a:gs>
            </a:gsLst>
            <a:lin ang="2700000" scaled="0"/>
          </a:gradFill>
          <a:ln>
            <a:noFill/>
          </a:ln>
          <a:effectLst>
            <a:outerShdw blurRad="127000" dist="63500" dir="2700000" algn="tl" rotWithShape="0">
              <a:srgbClr val="000000">
                <a:alpha val="24705"/>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721" name="Google Shape;721;p30"/>
          <p:cNvSpPr/>
          <p:nvPr/>
        </p:nvSpPr>
        <p:spPr>
          <a:xfrm rot="-8100000">
            <a:off x="4882078" y="3996875"/>
            <a:ext cx="249966" cy="248776"/>
          </a:xfrm>
          <a:prstGeom prst="rtTriangle">
            <a:avLst/>
          </a:prstGeom>
          <a:gradFill>
            <a:gsLst>
              <a:gs pos="0">
                <a:srgbClr val="E8E8E8"/>
              </a:gs>
              <a:gs pos="100000">
                <a:srgbClr val="D6D6D6"/>
              </a:gs>
            </a:gsLst>
            <a:lin ang="2700000" scaled="0"/>
          </a:gradFill>
          <a:ln>
            <a:noFill/>
          </a:ln>
          <a:effectLst>
            <a:outerShdw blurRad="127000" dist="63500" dir="2700000" algn="tl" rotWithShape="0">
              <a:srgbClr val="000000">
                <a:alpha val="24705"/>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722" name="Google Shape;722;p30"/>
          <p:cNvSpPr/>
          <p:nvPr/>
        </p:nvSpPr>
        <p:spPr>
          <a:xfrm>
            <a:off x="4341674" y="2659557"/>
            <a:ext cx="458272" cy="459462"/>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chemeClr val="lt1"/>
                </a:solidFill>
                <a:latin typeface="Candara"/>
                <a:ea typeface="Candara"/>
                <a:cs typeface="B Nazanin" panose="00000700000000000000" pitchFamily="2" charset="-78"/>
                <a:sym typeface="Candara"/>
              </a:rPr>
              <a:t>3</a:t>
            </a:r>
            <a:endParaRPr sz="2099">
              <a:solidFill>
                <a:schemeClr val="lt1"/>
              </a:solidFill>
              <a:latin typeface="Candara"/>
              <a:ea typeface="Candara"/>
              <a:cs typeface="B Nazanin" panose="00000700000000000000" pitchFamily="2" charset="-78"/>
              <a:sym typeface="Candara"/>
            </a:endParaRPr>
          </a:p>
        </p:txBody>
      </p:sp>
      <p:sp>
        <p:nvSpPr>
          <p:cNvPr id="723" name="Google Shape;723;p30"/>
          <p:cNvSpPr/>
          <p:nvPr/>
        </p:nvSpPr>
        <p:spPr>
          <a:xfrm>
            <a:off x="4341674" y="2044164"/>
            <a:ext cx="458272" cy="459462"/>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1800">
                <a:solidFill>
                  <a:schemeClr val="lt1"/>
                </a:solidFill>
                <a:latin typeface="Candara"/>
                <a:ea typeface="Candara"/>
                <a:cs typeface="B Nazanin" panose="00000700000000000000" pitchFamily="2" charset="-78"/>
                <a:sym typeface="Candara"/>
              </a:rPr>
              <a:t>4</a:t>
            </a:r>
            <a:endParaRPr sz="1800">
              <a:solidFill>
                <a:schemeClr val="lt1"/>
              </a:solidFill>
              <a:latin typeface="Candara"/>
              <a:ea typeface="Candara"/>
              <a:cs typeface="B Nazanin" panose="00000700000000000000" pitchFamily="2" charset="-78"/>
              <a:sym typeface="Candara"/>
            </a:endParaRPr>
          </a:p>
        </p:txBody>
      </p:sp>
      <p:sp>
        <p:nvSpPr>
          <p:cNvPr id="724" name="Google Shape;724;p30"/>
          <p:cNvSpPr/>
          <p:nvPr/>
        </p:nvSpPr>
        <p:spPr>
          <a:xfrm>
            <a:off x="4341674" y="3276140"/>
            <a:ext cx="458272" cy="458271"/>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chemeClr val="lt1"/>
                </a:solidFill>
                <a:latin typeface="Candara"/>
                <a:ea typeface="Candara"/>
                <a:cs typeface="B Nazanin" panose="00000700000000000000" pitchFamily="2" charset="-78"/>
                <a:sym typeface="Candara"/>
              </a:rPr>
              <a:t>2</a:t>
            </a:r>
            <a:endParaRPr sz="2099">
              <a:solidFill>
                <a:schemeClr val="lt1"/>
              </a:solidFill>
              <a:latin typeface="Candara"/>
              <a:ea typeface="Candara"/>
              <a:cs typeface="B Nazanin" panose="00000700000000000000" pitchFamily="2" charset="-78"/>
              <a:sym typeface="Candara"/>
            </a:endParaRPr>
          </a:p>
        </p:txBody>
      </p:sp>
      <p:sp>
        <p:nvSpPr>
          <p:cNvPr id="725" name="Google Shape;725;p30"/>
          <p:cNvSpPr/>
          <p:nvPr/>
        </p:nvSpPr>
        <p:spPr>
          <a:xfrm>
            <a:off x="4341674" y="3891532"/>
            <a:ext cx="458272" cy="459462"/>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chemeClr val="lt1"/>
                </a:solidFill>
                <a:latin typeface="Candara"/>
                <a:ea typeface="Candara"/>
                <a:cs typeface="B Nazanin" panose="00000700000000000000" pitchFamily="2" charset="-78"/>
                <a:sym typeface="Candara"/>
              </a:rPr>
              <a:t>1</a:t>
            </a:r>
            <a:endParaRPr sz="2099">
              <a:solidFill>
                <a:schemeClr val="lt1"/>
              </a:solidFill>
              <a:latin typeface="Candara"/>
              <a:ea typeface="Candara"/>
              <a:cs typeface="B Nazanin" panose="00000700000000000000" pitchFamily="2" charset="-78"/>
              <a:sym typeface="Candara"/>
            </a:endParaRPr>
          </a:p>
        </p:txBody>
      </p:sp>
      <p:grpSp>
        <p:nvGrpSpPr>
          <p:cNvPr id="726" name="Google Shape;726;p30"/>
          <p:cNvGrpSpPr/>
          <p:nvPr/>
        </p:nvGrpSpPr>
        <p:grpSpPr>
          <a:xfrm>
            <a:off x="4281413" y="1005984"/>
            <a:ext cx="529791" cy="842692"/>
            <a:chOff x="2813" y="511"/>
            <a:chExt cx="916" cy="1457"/>
          </a:xfrm>
        </p:grpSpPr>
        <p:sp>
          <p:nvSpPr>
            <p:cNvPr id="727" name="Google Shape;727;p30"/>
            <p:cNvSpPr/>
            <p:nvPr/>
          </p:nvSpPr>
          <p:spPr>
            <a:xfrm>
              <a:off x="2813" y="1159"/>
              <a:ext cx="248" cy="546"/>
            </a:xfrm>
            <a:custGeom>
              <a:avLst/>
              <a:gdLst/>
              <a:ahLst/>
              <a:cxnLst/>
              <a:rect l="l" t="t" r="r" b="b"/>
              <a:pathLst>
                <a:path w="104" h="230" extrusionOk="0">
                  <a:moveTo>
                    <a:pt x="0" y="108"/>
                  </a:moveTo>
                  <a:cubicBezTo>
                    <a:pt x="21" y="230"/>
                    <a:pt x="21" y="230"/>
                    <a:pt x="21" y="230"/>
                  </a:cubicBezTo>
                  <a:cubicBezTo>
                    <a:pt x="78" y="144"/>
                    <a:pt x="78" y="144"/>
                    <a:pt x="78" y="144"/>
                  </a:cubicBezTo>
                  <a:cubicBezTo>
                    <a:pt x="104" y="144"/>
                    <a:pt x="104" y="144"/>
                    <a:pt x="104" y="144"/>
                  </a:cubicBezTo>
                  <a:cubicBezTo>
                    <a:pt x="84" y="86"/>
                    <a:pt x="70" y="38"/>
                    <a:pt x="59" y="0"/>
                  </a:cubicBezTo>
                  <a:lnTo>
                    <a:pt x="0" y="108"/>
                  </a:lnTo>
                  <a:close/>
                  <a:moveTo>
                    <a:pt x="0" y="108"/>
                  </a:moveTo>
                  <a:cubicBezTo>
                    <a:pt x="0" y="108"/>
                    <a:pt x="0" y="108"/>
                    <a:pt x="0" y="108"/>
                  </a:cubicBezTo>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728" name="Google Shape;728;p30"/>
            <p:cNvSpPr/>
            <p:nvPr/>
          </p:nvSpPr>
          <p:spPr>
            <a:xfrm>
              <a:off x="3482" y="1159"/>
              <a:ext cx="247" cy="546"/>
            </a:xfrm>
            <a:custGeom>
              <a:avLst/>
              <a:gdLst/>
              <a:ahLst/>
              <a:cxnLst/>
              <a:rect l="l" t="t" r="r" b="b"/>
              <a:pathLst>
                <a:path w="104" h="230" extrusionOk="0">
                  <a:moveTo>
                    <a:pt x="45" y="0"/>
                  </a:moveTo>
                  <a:cubicBezTo>
                    <a:pt x="35" y="38"/>
                    <a:pt x="20" y="86"/>
                    <a:pt x="0" y="144"/>
                  </a:cubicBezTo>
                  <a:cubicBezTo>
                    <a:pt x="26" y="144"/>
                    <a:pt x="26" y="144"/>
                    <a:pt x="26" y="144"/>
                  </a:cubicBezTo>
                  <a:cubicBezTo>
                    <a:pt x="84" y="230"/>
                    <a:pt x="84" y="230"/>
                    <a:pt x="84" y="230"/>
                  </a:cubicBezTo>
                  <a:cubicBezTo>
                    <a:pt x="104" y="108"/>
                    <a:pt x="104" y="108"/>
                    <a:pt x="104" y="108"/>
                  </a:cubicBezTo>
                  <a:lnTo>
                    <a:pt x="45" y="0"/>
                  </a:lnTo>
                  <a:close/>
                  <a:moveTo>
                    <a:pt x="45" y="0"/>
                  </a:moveTo>
                  <a:cubicBezTo>
                    <a:pt x="45" y="0"/>
                    <a:pt x="45" y="0"/>
                    <a:pt x="45" y="0"/>
                  </a:cubicBezTo>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729" name="Google Shape;729;p30"/>
            <p:cNvSpPr/>
            <p:nvPr/>
          </p:nvSpPr>
          <p:spPr>
            <a:xfrm>
              <a:off x="3172" y="1669"/>
              <a:ext cx="198" cy="299"/>
            </a:xfrm>
            <a:custGeom>
              <a:avLst/>
              <a:gdLst/>
              <a:ahLst/>
              <a:cxnLst/>
              <a:rect l="l" t="t" r="r" b="b"/>
              <a:pathLst>
                <a:path w="83" h="126" extrusionOk="0">
                  <a:moveTo>
                    <a:pt x="42" y="0"/>
                  </a:moveTo>
                  <a:cubicBezTo>
                    <a:pt x="19" y="0"/>
                    <a:pt x="0" y="18"/>
                    <a:pt x="0" y="41"/>
                  </a:cubicBezTo>
                  <a:cubicBezTo>
                    <a:pt x="0" y="64"/>
                    <a:pt x="42" y="126"/>
                    <a:pt x="42" y="126"/>
                  </a:cubicBezTo>
                  <a:cubicBezTo>
                    <a:pt x="42" y="126"/>
                    <a:pt x="83" y="64"/>
                    <a:pt x="83" y="41"/>
                  </a:cubicBezTo>
                  <a:cubicBezTo>
                    <a:pt x="83" y="18"/>
                    <a:pt x="65" y="0"/>
                    <a:pt x="42" y="0"/>
                  </a:cubicBezTo>
                  <a:close/>
                  <a:moveTo>
                    <a:pt x="42" y="0"/>
                  </a:moveTo>
                  <a:cubicBezTo>
                    <a:pt x="42" y="0"/>
                    <a:pt x="42" y="0"/>
                    <a:pt x="42" y="0"/>
                  </a:cubicBezTo>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730" name="Google Shape;730;p30"/>
            <p:cNvSpPr/>
            <p:nvPr/>
          </p:nvSpPr>
          <p:spPr>
            <a:xfrm>
              <a:off x="2968" y="872"/>
              <a:ext cx="609" cy="759"/>
            </a:xfrm>
            <a:custGeom>
              <a:avLst/>
              <a:gdLst/>
              <a:ahLst/>
              <a:cxnLst/>
              <a:rect l="l" t="t" r="r" b="b"/>
              <a:pathLst>
                <a:path w="256" h="320" extrusionOk="0">
                  <a:moveTo>
                    <a:pt x="128" y="0"/>
                  </a:moveTo>
                  <a:cubicBezTo>
                    <a:pt x="103" y="0"/>
                    <a:pt x="80" y="5"/>
                    <a:pt x="58" y="14"/>
                  </a:cubicBezTo>
                  <a:cubicBezTo>
                    <a:pt x="58" y="102"/>
                    <a:pt x="82" y="207"/>
                    <a:pt x="94" y="282"/>
                  </a:cubicBezTo>
                  <a:cubicBezTo>
                    <a:pt x="79" y="235"/>
                    <a:pt x="30" y="125"/>
                    <a:pt x="28" y="29"/>
                  </a:cubicBezTo>
                  <a:cubicBezTo>
                    <a:pt x="18" y="35"/>
                    <a:pt x="9" y="42"/>
                    <a:pt x="0" y="50"/>
                  </a:cubicBezTo>
                  <a:cubicBezTo>
                    <a:pt x="7" y="104"/>
                    <a:pt x="48" y="225"/>
                    <a:pt x="81" y="320"/>
                  </a:cubicBezTo>
                  <a:cubicBezTo>
                    <a:pt x="175" y="320"/>
                    <a:pt x="175" y="320"/>
                    <a:pt x="175" y="320"/>
                  </a:cubicBezTo>
                  <a:cubicBezTo>
                    <a:pt x="208" y="225"/>
                    <a:pt x="248" y="104"/>
                    <a:pt x="256" y="50"/>
                  </a:cubicBezTo>
                  <a:cubicBezTo>
                    <a:pt x="222" y="19"/>
                    <a:pt x="177" y="0"/>
                    <a:pt x="128" y="0"/>
                  </a:cubicBezTo>
                  <a:close/>
                  <a:moveTo>
                    <a:pt x="128" y="0"/>
                  </a:moveTo>
                  <a:cubicBezTo>
                    <a:pt x="128" y="0"/>
                    <a:pt x="128" y="0"/>
                    <a:pt x="128" y="0"/>
                  </a:cubicBezTo>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731" name="Google Shape;731;p30"/>
            <p:cNvSpPr/>
            <p:nvPr/>
          </p:nvSpPr>
          <p:spPr>
            <a:xfrm>
              <a:off x="2968" y="511"/>
              <a:ext cx="609" cy="391"/>
            </a:xfrm>
            <a:custGeom>
              <a:avLst/>
              <a:gdLst/>
              <a:ahLst/>
              <a:cxnLst/>
              <a:rect l="l" t="t" r="r" b="b"/>
              <a:pathLst>
                <a:path w="256" h="165" extrusionOk="0">
                  <a:moveTo>
                    <a:pt x="86" y="42"/>
                  </a:moveTo>
                  <a:cubicBezTo>
                    <a:pt x="70" y="67"/>
                    <a:pt x="62" y="99"/>
                    <a:pt x="59" y="135"/>
                  </a:cubicBezTo>
                  <a:cubicBezTo>
                    <a:pt x="81" y="128"/>
                    <a:pt x="104" y="124"/>
                    <a:pt x="128" y="124"/>
                  </a:cubicBezTo>
                  <a:cubicBezTo>
                    <a:pt x="176" y="124"/>
                    <a:pt x="220" y="139"/>
                    <a:pt x="256" y="165"/>
                  </a:cubicBezTo>
                  <a:cubicBezTo>
                    <a:pt x="245" y="29"/>
                    <a:pt x="128" y="0"/>
                    <a:pt x="128" y="0"/>
                  </a:cubicBezTo>
                  <a:cubicBezTo>
                    <a:pt x="128" y="0"/>
                    <a:pt x="11" y="29"/>
                    <a:pt x="0" y="165"/>
                  </a:cubicBezTo>
                  <a:cubicBezTo>
                    <a:pt x="9" y="158"/>
                    <a:pt x="19" y="152"/>
                    <a:pt x="30" y="147"/>
                  </a:cubicBezTo>
                  <a:cubicBezTo>
                    <a:pt x="34" y="105"/>
                    <a:pt x="50" y="67"/>
                    <a:pt x="86" y="42"/>
                  </a:cubicBezTo>
                  <a:close/>
                  <a:moveTo>
                    <a:pt x="86" y="42"/>
                  </a:moveTo>
                  <a:cubicBezTo>
                    <a:pt x="86" y="42"/>
                    <a:pt x="86" y="42"/>
                    <a:pt x="86" y="42"/>
                  </a:cubicBezTo>
                </a:path>
              </a:pathLst>
            </a:cu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grpSp>
        <p:nvGrpSpPr>
          <p:cNvPr id="732" name="Google Shape;732;p30"/>
          <p:cNvGrpSpPr/>
          <p:nvPr/>
        </p:nvGrpSpPr>
        <p:grpSpPr>
          <a:xfrm>
            <a:off x="5219903" y="3715821"/>
            <a:ext cx="1837335" cy="767492"/>
            <a:chOff x="8779234" y="1963160"/>
            <a:chExt cx="2450418" cy="1023589"/>
          </a:xfrm>
        </p:grpSpPr>
        <p:sp>
          <p:nvSpPr>
            <p:cNvPr id="733" name="Google Shape;733;p30"/>
            <p:cNvSpPr/>
            <p:nvPr/>
          </p:nvSpPr>
          <p:spPr>
            <a:xfrm>
              <a:off x="9426768" y="1963160"/>
              <a:ext cx="1167719" cy="40021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tr-TR" sz="1350" b="1" dirty="0">
                  <a:solidFill>
                    <a:srgbClr val="00B0F0"/>
                  </a:solidFill>
                  <a:latin typeface="Candara"/>
                  <a:ea typeface="Candara"/>
                  <a:cs typeface="B Nazanin" panose="00000700000000000000" pitchFamily="2" charset="-78"/>
                  <a:sym typeface="Candara"/>
                </a:rPr>
                <a:t>Invectors</a:t>
              </a:r>
              <a:endParaRPr sz="1350" b="1" dirty="0">
                <a:solidFill>
                  <a:srgbClr val="00B0F0"/>
                </a:solidFill>
                <a:latin typeface="Candara"/>
                <a:ea typeface="Candara"/>
                <a:cs typeface="B Nazanin" panose="00000700000000000000" pitchFamily="2" charset="-78"/>
                <a:sym typeface="Candara"/>
              </a:endParaRPr>
            </a:p>
          </p:txBody>
        </p:sp>
        <p:sp>
          <p:nvSpPr>
            <p:cNvPr id="734" name="Google Shape;734;p30"/>
            <p:cNvSpPr/>
            <p:nvPr/>
          </p:nvSpPr>
          <p:spPr>
            <a:xfrm>
              <a:off x="8779234" y="2303307"/>
              <a:ext cx="2450418" cy="683442"/>
            </a:xfrm>
            <a:prstGeom prst="rect">
              <a:avLst/>
            </a:prstGeom>
            <a:noFill/>
            <a:ln>
              <a:noFill/>
            </a:ln>
          </p:spPr>
          <p:txBody>
            <a:bodyPr spcFirstLastPara="1" wrap="square" lIns="91425" tIns="45700" rIns="91425" bIns="45700" anchor="ctr" anchorCtr="0">
              <a:noAutofit/>
            </a:bodyPr>
            <a:lstStyle/>
            <a:p>
              <a:pPr marL="0" marR="0" lvl="0" indent="0" algn="r">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من آن تغییر را به شدت احساس می کنم</a:t>
              </a:r>
              <a:endParaRPr sz="1050" dirty="0">
                <a:solidFill>
                  <a:srgbClr val="7F7F7F"/>
                </a:solidFill>
                <a:latin typeface="Candara"/>
                <a:ea typeface="Candara"/>
                <a:cs typeface="B Nazanin" panose="00000700000000000000" pitchFamily="2" charset="-78"/>
                <a:sym typeface="Candara"/>
              </a:endParaRPr>
            </a:p>
          </p:txBody>
        </p:sp>
      </p:grpSp>
      <p:grpSp>
        <p:nvGrpSpPr>
          <p:cNvPr id="735" name="Google Shape;735;p30"/>
          <p:cNvGrpSpPr/>
          <p:nvPr/>
        </p:nvGrpSpPr>
        <p:grpSpPr>
          <a:xfrm>
            <a:off x="2142362" y="3003684"/>
            <a:ext cx="1837335" cy="968361"/>
            <a:chOff x="8779233" y="1963160"/>
            <a:chExt cx="2450418" cy="1291484"/>
          </a:xfrm>
        </p:grpSpPr>
        <p:sp>
          <p:nvSpPr>
            <p:cNvPr id="736" name="Google Shape;736;p30"/>
            <p:cNvSpPr/>
            <p:nvPr/>
          </p:nvSpPr>
          <p:spPr>
            <a:xfrm>
              <a:off x="9545422" y="1963160"/>
              <a:ext cx="930412" cy="400214"/>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پول</a:t>
              </a:r>
              <a:endParaRPr sz="1350" b="1" dirty="0">
                <a:solidFill>
                  <a:srgbClr val="00B0F0"/>
                </a:solidFill>
                <a:latin typeface="Candara"/>
                <a:ea typeface="Candara"/>
                <a:cs typeface="B Nazanin" panose="00000700000000000000" pitchFamily="2" charset="-78"/>
                <a:sym typeface="Candara"/>
              </a:endParaRPr>
            </a:p>
          </p:txBody>
        </p:sp>
        <p:sp>
          <p:nvSpPr>
            <p:cNvPr id="737" name="Google Shape;737;p30"/>
            <p:cNvSpPr/>
            <p:nvPr/>
          </p:nvSpPr>
          <p:spPr>
            <a:xfrm>
              <a:off x="8779233" y="2571202"/>
              <a:ext cx="2450418" cy="683442"/>
            </a:xfrm>
            <a:prstGeom prst="rect">
              <a:avLst/>
            </a:prstGeom>
            <a:noFill/>
            <a:ln>
              <a:noFill/>
            </a:ln>
          </p:spPr>
          <p:txBody>
            <a:bodyPr spcFirstLastPara="1" wrap="square" lIns="91425" tIns="45700" rIns="91425" bIns="45700" anchor="ctr" anchorCtr="0">
              <a:noAutofit/>
            </a:bodyPr>
            <a:lstStyle/>
            <a:p>
              <a:pPr marL="0" marR="0" lvl="0" indent="0" algn="ctr"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نابغه دارای نیروی الکتریکی است که زمین هرگز نمی تواند آن را رام کند.</a:t>
              </a:r>
              <a:endParaRPr sz="1050" dirty="0">
                <a:solidFill>
                  <a:srgbClr val="7F7F7F"/>
                </a:solidFill>
                <a:latin typeface="Candara"/>
                <a:ea typeface="Candara"/>
                <a:cs typeface="B Nazanin" panose="00000700000000000000" pitchFamily="2" charset="-78"/>
                <a:sym typeface="Candara"/>
              </a:endParaRPr>
            </a:p>
          </p:txBody>
        </p:sp>
      </p:grpSp>
      <p:grpSp>
        <p:nvGrpSpPr>
          <p:cNvPr id="738" name="Google Shape;738;p30"/>
          <p:cNvGrpSpPr/>
          <p:nvPr/>
        </p:nvGrpSpPr>
        <p:grpSpPr>
          <a:xfrm>
            <a:off x="5219903" y="2463766"/>
            <a:ext cx="1837335" cy="858253"/>
            <a:chOff x="8779234" y="1963160"/>
            <a:chExt cx="2450418" cy="1144635"/>
          </a:xfrm>
        </p:grpSpPr>
        <p:sp>
          <p:nvSpPr>
            <p:cNvPr id="739" name="Google Shape;739;p30"/>
            <p:cNvSpPr/>
            <p:nvPr/>
          </p:nvSpPr>
          <p:spPr>
            <a:xfrm>
              <a:off x="8987726" y="1963160"/>
              <a:ext cx="1538349" cy="400213"/>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تاثیر گذاشتن</a:t>
              </a:r>
              <a:endParaRPr sz="1350" b="1" dirty="0">
                <a:solidFill>
                  <a:srgbClr val="00B0F0"/>
                </a:solidFill>
                <a:latin typeface="Candara"/>
                <a:ea typeface="Candara"/>
                <a:cs typeface="B Nazanin" panose="00000700000000000000" pitchFamily="2" charset="-78"/>
                <a:sym typeface="Candara"/>
              </a:endParaRPr>
            </a:p>
          </p:txBody>
        </p:sp>
        <p:sp>
          <p:nvSpPr>
            <p:cNvPr id="740" name="Google Shape;740;p30"/>
            <p:cNvSpPr/>
            <p:nvPr/>
          </p:nvSpPr>
          <p:spPr>
            <a:xfrm>
              <a:off x="8779234" y="2424353"/>
              <a:ext cx="2450418" cy="683442"/>
            </a:xfrm>
            <a:prstGeom prst="rect">
              <a:avLst/>
            </a:prstGeom>
            <a:noFill/>
            <a:ln>
              <a:noFill/>
            </a:ln>
          </p:spPr>
          <p:txBody>
            <a:bodyPr spcFirstLastPara="1" wrap="square" lIns="91425" tIns="45700" rIns="91425" bIns="45700" anchor="ctr" anchorCtr="0">
              <a:noAutofit/>
            </a:bodyPr>
            <a:lstStyle/>
            <a:p>
              <a:pPr marL="0" marR="0" lvl="0" indent="0" algn="ctr"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نابغه دارای نیروی الکتریکی است که زمین هرگز نمی تواند آن را رام کند.</a:t>
              </a:r>
              <a:endParaRPr sz="1050" dirty="0">
                <a:solidFill>
                  <a:srgbClr val="7F7F7F"/>
                </a:solidFill>
                <a:latin typeface="Candara"/>
                <a:ea typeface="Candara"/>
                <a:cs typeface="B Nazanin" panose="00000700000000000000" pitchFamily="2" charset="-78"/>
                <a:sym typeface="Candara"/>
              </a:endParaRPr>
            </a:p>
          </p:txBody>
        </p:sp>
      </p:grpSp>
      <p:grpSp>
        <p:nvGrpSpPr>
          <p:cNvPr id="741" name="Google Shape;741;p30"/>
          <p:cNvGrpSpPr/>
          <p:nvPr/>
        </p:nvGrpSpPr>
        <p:grpSpPr>
          <a:xfrm>
            <a:off x="2142363" y="1869855"/>
            <a:ext cx="1837335" cy="767492"/>
            <a:chOff x="8779234" y="1963160"/>
            <a:chExt cx="2450418" cy="1023589"/>
          </a:xfrm>
        </p:grpSpPr>
        <p:sp>
          <p:nvSpPr>
            <p:cNvPr id="742" name="Google Shape;742;p30"/>
            <p:cNvSpPr/>
            <p:nvPr/>
          </p:nvSpPr>
          <p:spPr>
            <a:xfrm>
              <a:off x="9286699" y="1963160"/>
              <a:ext cx="1107895" cy="400213"/>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Clr>
                  <a:srgbClr val="00B0F0"/>
                </a:buClr>
                <a:buSzPts val="1350"/>
                <a:buFont typeface="Arial"/>
                <a:buNone/>
              </a:pPr>
              <a:r>
                <a:rPr lang="fa-IR" sz="1350" b="1" dirty="0">
                  <a:solidFill>
                    <a:srgbClr val="00B0F0"/>
                  </a:solidFill>
                  <a:latin typeface="Candara"/>
                  <a:ea typeface="Candara"/>
                  <a:cs typeface="B Nazanin" panose="00000700000000000000" pitchFamily="2" charset="-78"/>
                  <a:sym typeface="Candara"/>
                </a:rPr>
                <a:t>بالا بردن</a:t>
              </a:r>
              <a:endParaRPr sz="1350" b="1" dirty="0">
                <a:solidFill>
                  <a:srgbClr val="00B0F0"/>
                </a:solidFill>
                <a:latin typeface="Candara"/>
                <a:ea typeface="Candara"/>
                <a:cs typeface="B Nazanin" panose="00000700000000000000" pitchFamily="2" charset="-78"/>
                <a:sym typeface="Candara"/>
              </a:endParaRPr>
            </a:p>
          </p:txBody>
        </p:sp>
        <p:sp>
          <p:nvSpPr>
            <p:cNvPr id="743" name="Google Shape;743;p30"/>
            <p:cNvSpPr/>
            <p:nvPr/>
          </p:nvSpPr>
          <p:spPr>
            <a:xfrm>
              <a:off x="8779234" y="2303307"/>
              <a:ext cx="2450418" cy="683442"/>
            </a:xfrm>
            <a:prstGeom prst="rect">
              <a:avLst/>
            </a:prstGeom>
            <a:noFill/>
            <a:ln>
              <a:noFill/>
            </a:ln>
          </p:spPr>
          <p:txBody>
            <a:bodyPr spcFirstLastPara="1" wrap="square" lIns="91425" tIns="45700" rIns="91425" bIns="45700" anchor="ctr" anchorCtr="0">
              <a:noAutofit/>
            </a:bodyPr>
            <a:lstStyle/>
            <a:p>
              <a:pPr marL="0" marR="0" lvl="0" indent="0" algn="r" rtl="1">
                <a:lnSpc>
                  <a:spcPct val="130000"/>
                </a:lnSpc>
                <a:spcBef>
                  <a:spcPts val="0"/>
                </a:spcBef>
                <a:spcAft>
                  <a:spcPts val="0"/>
                </a:spcAft>
                <a:buNone/>
              </a:pPr>
              <a:r>
                <a:rPr lang="fa-IR" sz="1050" dirty="0">
                  <a:solidFill>
                    <a:srgbClr val="7F7F7F"/>
                  </a:solidFill>
                  <a:latin typeface="Candara"/>
                  <a:ea typeface="Candara"/>
                  <a:cs typeface="B Nazanin" panose="00000700000000000000" pitchFamily="2" charset="-78"/>
                  <a:sym typeface="Candara"/>
                </a:rPr>
                <a:t>من آن تغییر را به شدت احساس می کنم</a:t>
              </a:r>
              <a:endParaRPr sz="1050" dirty="0">
                <a:solidFill>
                  <a:srgbClr val="7F7F7F"/>
                </a:solidFill>
                <a:latin typeface="Candara"/>
                <a:ea typeface="Candara"/>
                <a:cs typeface="B Nazanin" panose="00000700000000000000" pitchFamily="2" charset="-78"/>
                <a:sym typeface="Candara"/>
              </a:endParaRPr>
            </a:p>
          </p:txBody>
        </p:sp>
      </p:grpSp>
      <p:sp>
        <p:nvSpPr>
          <p:cNvPr id="744" name="Google Shape;744;p30"/>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25"/>
                                        </p:tgtEl>
                                        <p:attrNameLst>
                                          <p:attrName>style.visibility</p:attrName>
                                        </p:attrNameLst>
                                      </p:cBhvr>
                                      <p:to>
                                        <p:strVal val="visible"/>
                                      </p:to>
                                    </p:set>
                                    <p:animEffect transition="in" filter="fade">
                                      <p:cBhvr>
                                        <p:cTn id="7" dur="1000"/>
                                        <p:tgtEl>
                                          <p:spTgt spid="72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721"/>
                                        </p:tgtEl>
                                        <p:attrNameLst>
                                          <p:attrName>style.visibility</p:attrName>
                                        </p:attrNameLst>
                                      </p:cBhvr>
                                      <p:to>
                                        <p:strVal val="visible"/>
                                      </p:to>
                                    </p:set>
                                    <p:animEffect transition="in" filter="fade">
                                      <p:cBhvr>
                                        <p:cTn id="11" dur="500"/>
                                        <p:tgtEl>
                                          <p:spTgt spid="721"/>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732"/>
                                        </p:tgtEl>
                                        <p:attrNameLst>
                                          <p:attrName>style.visibility</p:attrName>
                                        </p:attrNameLst>
                                      </p:cBhvr>
                                      <p:to>
                                        <p:strVal val="visible"/>
                                      </p:to>
                                    </p:set>
                                    <p:animEffect transition="in" filter="fade">
                                      <p:cBhvr>
                                        <p:cTn id="15" dur="500"/>
                                        <p:tgtEl>
                                          <p:spTgt spid="732"/>
                                        </p:tgtEl>
                                      </p:cBhvr>
                                    </p:animEffect>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724"/>
                                        </p:tgtEl>
                                        <p:attrNameLst>
                                          <p:attrName>style.visibility</p:attrName>
                                        </p:attrNameLst>
                                      </p:cBhvr>
                                      <p:to>
                                        <p:strVal val="visible"/>
                                      </p:to>
                                    </p:set>
                                    <p:animEffect transition="in" filter="fade">
                                      <p:cBhvr>
                                        <p:cTn id="19" dur="1000"/>
                                        <p:tgtEl>
                                          <p:spTgt spid="724"/>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720"/>
                                        </p:tgtEl>
                                        <p:attrNameLst>
                                          <p:attrName>style.visibility</p:attrName>
                                        </p:attrNameLst>
                                      </p:cBhvr>
                                      <p:to>
                                        <p:strVal val="visible"/>
                                      </p:to>
                                    </p:set>
                                    <p:animEffect transition="in" filter="fade">
                                      <p:cBhvr>
                                        <p:cTn id="23" dur="500"/>
                                        <p:tgtEl>
                                          <p:spTgt spid="720"/>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735"/>
                                        </p:tgtEl>
                                        <p:attrNameLst>
                                          <p:attrName>style.visibility</p:attrName>
                                        </p:attrNameLst>
                                      </p:cBhvr>
                                      <p:to>
                                        <p:strVal val="visible"/>
                                      </p:to>
                                    </p:set>
                                    <p:animEffect transition="in" filter="fade">
                                      <p:cBhvr>
                                        <p:cTn id="27" dur="500"/>
                                        <p:tgtEl>
                                          <p:spTgt spid="735"/>
                                        </p:tgtEl>
                                      </p:cBhvr>
                                    </p:animEffect>
                                  </p:childTnLst>
                                </p:cTn>
                              </p:par>
                            </p:childTnLst>
                          </p:cTn>
                        </p:par>
                        <p:par>
                          <p:cTn id="28" fill="hold">
                            <p:stCondLst>
                              <p:cond delay="4000"/>
                            </p:stCondLst>
                            <p:childTnLst>
                              <p:par>
                                <p:cTn id="29" presetID="10" presetClass="entr" presetSubtype="0" fill="hold" nodeType="afterEffect">
                                  <p:stCondLst>
                                    <p:cond delay="0"/>
                                  </p:stCondLst>
                                  <p:childTnLst>
                                    <p:set>
                                      <p:cBhvr>
                                        <p:cTn id="30" dur="1" fill="hold">
                                          <p:stCondLst>
                                            <p:cond delay="0"/>
                                          </p:stCondLst>
                                        </p:cTn>
                                        <p:tgtEl>
                                          <p:spTgt spid="722"/>
                                        </p:tgtEl>
                                        <p:attrNameLst>
                                          <p:attrName>style.visibility</p:attrName>
                                        </p:attrNameLst>
                                      </p:cBhvr>
                                      <p:to>
                                        <p:strVal val="visible"/>
                                      </p:to>
                                    </p:set>
                                    <p:animEffect transition="in" filter="fade">
                                      <p:cBhvr>
                                        <p:cTn id="31" dur="1000"/>
                                        <p:tgtEl>
                                          <p:spTgt spid="722"/>
                                        </p:tgtEl>
                                      </p:cBhvr>
                                    </p:animEffect>
                                  </p:childTnLst>
                                </p:cTn>
                              </p:par>
                            </p:childTnLst>
                          </p:cTn>
                        </p:par>
                        <p:par>
                          <p:cTn id="32" fill="hold">
                            <p:stCondLst>
                              <p:cond delay="5000"/>
                            </p:stCondLst>
                            <p:childTnLst>
                              <p:par>
                                <p:cTn id="33" presetID="10" presetClass="entr" presetSubtype="0" fill="hold" nodeType="afterEffect">
                                  <p:stCondLst>
                                    <p:cond delay="0"/>
                                  </p:stCondLst>
                                  <p:childTnLst>
                                    <p:set>
                                      <p:cBhvr>
                                        <p:cTn id="34" dur="1" fill="hold">
                                          <p:stCondLst>
                                            <p:cond delay="0"/>
                                          </p:stCondLst>
                                        </p:cTn>
                                        <p:tgtEl>
                                          <p:spTgt spid="718"/>
                                        </p:tgtEl>
                                        <p:attrNameLst>
                                          <p:attrName>style.visibility</p:attrName>
                                        </p:attrNameLst>
                                      </p:cBhvr>
                                      <p:to>
                                        <p:strVal val="visible"/>
                                      </p:to>
                                    </p:set>
                                    <p:animEffect transition="in" filter="fade">
                                      <p:cBhvr>
                                        <p:cTn id="35" dur="500"/>
                                        <p:tgtEl>
                                          <p:spTgt spid="718"/>
                                        </p:tgtEl>
                                      </p:cBhvr>
                                    </p:animEffect>
                                  </p:childTnLst>
                                </p:cTn>
                              </p:par>
                            </p:childTnLst>
                          </p:cTn>
                        </p:par>
                        <p:par>
                          <p:cTn id="36" fill="hold">
                            <p:stCondLst>
                              <p:cond delay="5500"/>
                            </p:stCondLst>
                            <p:childTnLst>
                              <p:par>
                                <p:cTn id="37" presetID="10" presetClass="entr" presetSubtype="0" fill="hold" nodeType="afterEffect">
                                  <p:stCondLst>
                                    <p:cond delay="0"/>
                                  </p:stCondLst>
                                  <p:childTnLst>
                                    <p:set>
                                      <p:cBhvr>
                                        <p:cTn id="38" dur="1" fill="hold">
                                          <p:stCondLst>
                                            <p:cond delay="0"/>
                                          </p:stCondLst>
                                        </p:cTn>
                                        <p:tgtEl>
                                          <p:spTgt spid="738"/>
                                        </p:tgtEl>
                                        <p:attrNameLst>
                                          <p:attrName>style.visibility</p:attrName>
                                        </p:attrNameLst>
                                      </p:cBhvr>
                                      <p:to>
                                        <p:strVal val="visible"/>
                                      </p:to>
                                    </p:set>
                                    <p:animEffect transition="in" filter="fade">
                                      <p:cBhvr>
                                        <p:cTn id="39" dur="500"/>
                                        <p:tgtEl>
                                          <p:spTgt spid="738"/>
                                        </p:tgtEl>
                                      </p:cBhvr>
                                    </p:animEffect>
                                  </p:childTnLst>
                                </p:cTn>
                              </p:par>
                            </p:childTnLst>
                          </p:cTn>
                        </p:par>
                        <p:par>
                          <p:cTn id="40" fill="hold">
                            <p:stCondLst>
                              <p:cond delay="6000"/>
                            </p:stCondLst>
                            <p:childTnLst>
                              <p:par>
                                <p:cTn id="41" presetID="10" presetClass="entr" presetSubtype="0" fill="hold" nodeType="afterEffect">
                                  <p:stCondLst>
                                    <p:cond delay="0"/>
                                  </p:stCondLst>
                                  <p:childTnLst>
                                    <p:set>
                                      <p:cBhvr>
                                        <p:cTn id="42" dur="1" fill="hold">
                                          <p:stCondLst>
                                            <p:cond delay="0"/>
                                          </p:stCondLst>
                                        </p:cTn>
                                        <p:tgtEl>
                                          <p:spTgt spid="723"/>
                                        </p:tgtEl>
                                        <p:attrNameLst>
                                          <p:attrName>style.visibility</p:attrName>
                                        </p:attrNameLst>
                                      </p:cBhvr>
                                      <p:to>
                                        <p:strVal val="visible"/>
                                      </p:to>
                                    </p:set>
                                    <p:animEffect transition="in" filter="fade">
                                      <p:cBhvr>
                                        <p:cTn id="43" dur="1000"/>
                                        <p:tgtEl>
                                          <p:spTgt spid="723"/>
                                        </p:tgtEl>
                                      </p:cBhvr>
                                    </p:animEffect>
                                  </p:childTnLst>
                                </p:cTn>
                              </p:par>
                            </p:childTnLst>
                          </p:cTn>
                        </p:par>
                        <p:par>
                          <p:cTn id="44" fill="hold">
                            <p:stCondLst>
                              <p:cond delay="7000"/>
                            </p:stCondLst>
                            <p:childTnLst>
                              <p:par>
                                <p:cTn id="45" presetID="10" presetClass="entr" presetSubtype="0" fill="hold" nodeType="afterEffect">
                                  <p:stCondLst>
                                    <p:cond delay="0"/>
                                  </p:stCondLst>
                                  <p:childTnLst>
                                    <p:set>
                                      <p:cBhvr>
                                        <p:cTn id="46" dur="1" fill="hold">
                                          <p:stCondLst>
                                            <p:cond delay="0"/>
                                          </p:stCondLst>
                                        </p:cTn>
                                        <p:tgtEl>
                                          <p:spTgt spid="719"/>
                                        </p:tgtEl>
                                        <p:attrNameLst>
                                          <p:attrName>style.visibility</p:attrName>
                                        </p:attrNameLst>
                                      </p:cBhvr>
                                      <p:to>
                                        <p:strVal val="visible"/>
                                      </p:to>
                                    </p:set>
                                    <p:animEffect transition="in" filter="fade">
                                      <p:cBhvr>
                                        <p:cTn id="47" dur="500"/>
                                        <p:tgtEl>
                                          <p:spTgt spid="719"/>
                                        </p:tgtEl>
                                      </p:cBhvr>
                                    </p:animEffect>
                                  </p:childTnLst>
                                </p:cTn>
                              </p:par>
                            </p:childTnLst>
                          </p:cTn>
                        </p:par>
                        <p:par>
                          <p:cTn id="48" fill="hold">
                            <p:stCondLst>
                              <p:cond delay="7500"/>
                            </p:stCondLst>
                            <p:childTnLst>
                              <p:par>
                                <p:cTn id="49" presetID="10" presetClass="entr" presetSubtype="0" fill="hold" nodeType="afterEffect">
                                  <p:stCondLst>
                                    <p:cond delay="0"/>
                                  </p:stCondLst>
                                  <p:childTnLst>
                                    <p:set>
                                      <p:cBhvr>
                                        <p:cTn id="50" dur="1" fill="hold">
                                          <p:stCondLst>
                                            <p:cond delay="0"/>
                                          </p:stCondLst>
                                        </p:cTn>
                                        <p:tgtEl>
                                          <p:spTgt spid="741"/>
                                        </p:tgtEl>
                                        <p:attrNameLst>
                                          <p:attrName>style.visibility</p:attrName>
                                        </p:attrNameLst>
                                      </p:cBhvr>
                                      <p:to>
                                        <p:strVal val="visible"/>
                                      </p:to>
                                    </p:set>
                                    <p:animEffect transition="in" filter="fade">
                                      <p:cBhvr>
                                        <p:cTn id="51" dur="500"/>
                                        <p:tgtEl>
                                          <p:spTgt spid="741"/>
                                        </p:tgtEl>
                                      </p:cBhvr>
                                    </p:animEffect>
                                  </p:childTnLst>
                                </p:cTn>
                              </p:par>
                            </p:childTnLst>
                          </p:cTn>
                        </p:par>
                        <p:par>
                          <p:cTn id="52" fill="hold">
                            <p:stCondLst>
                              <p:cond delay="8000"/>
                            </p:stCondLst>
                            <p:childTnLst>
                              <p:par>
                                <p:cTn id="53" presetID="2" presetClass="entr" presetSubtype="4" fill="hold" nodeType="afterEffect">
                                  <p:stCondLst>
                                    <p:cond delay="0"/>
                                  </p:stCondLst>
                                  <p:childTnLst>
                                    <p:set>
                                      <p:cBhvr>
                                        <p:cTn id="54" dur="1" fill="hold">
                                          <p:stCondLst>
                                            <p:cond delay="0"/>
                                          </p:stCondLst>
                                        </p:cTn>
                                        <p:tgtEl>
                                          <p:spTgt spid="726"/>
                                        </p:tgtEl>
                                        <p:attrNameLst>
                                          <p:attrName>style.visibility</p:attrName>
                                        </p:attrNameLst>
                                      </p:cBhvr>
                                      <p:to>
                                        <p:strVal val="visible"/>
                                      </p:to>
                                    </p:set>
                                    <p:anim calcmode="lin" valueType="num">
                                      <p:cBhvr additive="base">
                                        <p:cTn id="55" dur="500"/>
                                        <p:tgtEl>
                                          <p:spTgt spid="7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48"/>
        <p:cNvGrpSpPr/>
        <p:nvPr/>
      </p:nvGrpSpPr>
      <p:grpSpPr>
        <a:xfrm>
          <a:off x="0" y="0"/>
          <a:ext cx="0" cy="0"/>
          <a:chOff x="0" y="0"/>
          <a:chExt cx="0" cy="0"/>
        </a:xfrm>
      </p:grpSpPr>
      <p:pic>
        <p:nvPicPr>
          <p:cNvPr id="749" name="Google Shape;749;p31"/>
          <p:cNvPicPr preferRelativeResize="0"/>
          <p:nvPr/>
        </p:nvPicPr>
        <p:blipFill rotWithShape="1">
          <a:blip r:embed="rId3">
            <a:alphaModFix/>
          </a:blip>
          <a:srcRect r="-7185"/>
          <a:stretch/>
        </p:blipFill>
        <p:spPr>
          <a:xfrm>
            <a:off x="0" y="0"/>
            <a:ext cx="6660232" cy="3988414"/>
          </a:xfrm>
          <a:prstGeom prst="rect">
            <a:avLst/>
          </a:prstGeom>
          <a:noFill/>
          <a:ln>
            <a:noFill/>
          </a:ln>
        </p:spPr>
      </p:pic>
      <p:sp>
        <p:nvSpPr>
          <p:cNvPr id="750" name="Google Shape;750;p31">
            <a:hlinkClick r:id="rId4" action="ppaction://hlinksldjump"/>
          </p:cNvPr>
          <p:cNvSpPr/>
          <p:nvPr/>
        </p:nvSpPr>
        <p:spPr>
          <a:xfrm>
            <a:off x="2418890" y="3147814"/>
            <a:ext cx="6725110" cy="552476"/>
          </a:xfrm>
          <a:custGeom>
            <a:avLst/>
            <a:gdLst/>
            <a:ahLst/>
            <a:cxnLst/>
            <a:rect l="l" t="t" r="r" b="b"/>
            <a:pathLst>
              <a:path w="6629400" h="362857" extrusionOk="0">
                <a:moveTo>
                  <a:pt x="228599" y="126626"/>
                </a:moveTo>
                <a:lnTo>
                  <a:pt x="228599" y="362857"/>
                </a:lnTo>
                <a:lnTo>
                  <a:pt x="0" y="362857"/>
                </a:lnTo>
                <a:lnTo>
                  <a:pt x="0" y="362546"/>
                </a:lnTo>
                <a:close/>
                <a:moveTo>
                  <a:pt x="838200" y="0"/>
                </a:moveTo>
                <a:lnTo>
                  <a:pt x="5791200" y="0"/>
                </a:lnTo>
                <a:lnTo>
                  <a:pt x="6629400" y="0"/>
                </a:lnTo>
                <a:lnTo>
                  <a:pt x="6629400" y="362857"/>
                </a:lnTo>
                <a:lnTo>
                  <a:pt x="5791200" y="362857"/>
                </a:lnTo>
                <a:lnTo>
                  <a:pt x="838200" y="362857"/>
                </a:lnTo>
                <a:close/>
              </a:path>
            </a:pathLst>
          </a:custGeom>
          <a:solidFill>
            <a:srgbClr val="0070C0"/>
          </a:solidFill>
          <a:ln>
            <a:noFill/>
          </a:ln>
        </p:spPr>
        <p:txBody>
          <a:bodyPr spcFirstLastPara="1" wrap="square" lIns="675000" tIns="0" rIns="0" bIns="0" anchor="ctr" anchorCtr="0">
            <a:noAutofit/>
          </a:bodyPr>
          <a:lstStyle/>
          <a:p>
            <a:pPr lvl="0" algn="ctr" rtl="1"/>
            <a:r>
              <a:rPr lang="fa-IR" sz="2400" dirty="0">
                <a:solidFill>
                  <a:srgbClr val="FFFFFF"/>
                </a:solidFill>
                <a:latin typeface="Candara"/>
                <a:ea typeface="Candara"/>
                <a:cs typeface="B Nazanin" panose="00000700000000000000" pitchFamily="2" charset="-78"/>
                <a:sym typeface="Candara"/>
              </a:rPr>
              <a:t>ارائه برای شما</a:t>
            </a:r>
            <a:endParaRPr sz="2400" dirty="0">
              <a:solidFill>
                <a:srgbClr val="FFFFFF"/>
              </a:solidFill>
              <a:latin typeface="Candara"/>
              <a:ea typeface="Candara"/>
              <a:cs typeface="B Nazanin" panose="00000700000000000000" pitchFamily="2" charset="-78"/>
              <a:sym typeface="Candara"/>
            </a:endParaRPr>
          </a:p>
        </p:txBody>
      </p:sp>
      <p:sp>
        <p:nvSpPr>
          <p:cNvPr id="751" name="Google Shape;751;p31">
            <a:hlinkClick r:id="rId4" action="ppaction://hlinksldjump"/>
          </p:cNvPr>
          <p:cNvSpPr/>
          <p:nvPr/>
        </p:nvSpPr>
        <p:spPr>
          <a:xfrm>
            <a:off x="4796029" y="2571750"/>
            <a:ext cx="955824" cy="408461"/>
          </a:xfrm>
          <a:prstGeom prst="rect">
            <a:avLst/>
          </a:prstGeom>
          <a:noFill/>
          <a:ln>
            <a:noFill/>
          </a:ln>
        </p:spPr>
        <p:txBody>
          <a:bodyPr spcFirstLastPara="1" wrap="square" lIns="0" tIns="0" rIns="0" bIns="0" anchor="ctr" anchorCtr="0">
            <a:noAutofit/>
          </a:bodyPr>
          <a:lstStyle/>
          <a:p>
            <a:pPr marL="0" marR="0" lvl="0" indent="0" algn="ctr" rtl="1">
              <a:spcBef>
                <a:spcPts val="0"/>
              </a:spcBef>
              <a:spcAft>
                <a:spcPts val="0"/>
              </a:spcAft>
              <a:buNone/>
            </a:pPr>
            <a:r>
              <a:rPr lang="tr-TR" sz="4400" b="1">
                <a:solidFill>
                  <a:srgbClr val="0074AE"/>
                </a:solidFill>
                <a:latin typeface="Microsoft Yahei"/>
                <a:ea typeface="Microsoft Yahei"/>
                <a:cs typeface="B Nazanin" panose="00000700000000000000" pitchFamily="2" charset="-78"/>
                <a:sym typeface="Microsoft Yahei"/>
              </a:rPr>
              <a:t>04</a:t>
            </a:r>
            <a:endParaRPr sz="4400" b="1">
              <a:solidFill>
                <a:srgbClr val="0074AE"/>
              </a:solidFill>
              <a:latin typeface="Microsoft Yahei"/>
              <a:ea typeface="Microsoft Yahei"/>
              <a:cs typeface="B Nazanin" panose="00000700000000000000" pitchFamily="2" charset="-78"/>
              <a:sym typeface="Microsoft Yahei"/>
            </a:endParaRPr>
          </a:p>
        </p:txBody>
      </p:sp>
      <p:sp>
        <p:nvSpPr>
          <p:cNvPr id="752" name="Google Shape;752;p31">
            <a:hlinkClick r:id="rId4" action="ppaction://hlinksldjump"/>
          </p:cNvPr>
          <p:cNvSpPr/>
          <p:nvPr/>
        </p:nvSpPr>
        <p:spPr>
          <a:xfrm>
            <a:off x="5724128" y="2571750"/>
            <a:ext cx="3240360" cy="408461"/>
          </a:xfrm>
          <a:prstGeom prst="rect">
            <a:avLst/>
          </a:prstGeom>
          <a:noFill/>
          <a:ln>
            <a:noFill/>
          </a:ln>
        </p:spPr>
        <p:txBody>
          <a:bodyPr spcFirstLastPara="1" wrap="square" lIns="0" tIns="0" rIns="0" bIns="0" anchor="ctr" anchorCtr="0">
            <a:noAutofit/>
          </a:bodyPr>
          <a:lstStyle/>
          <a:p>
            <a:pPr lvl="0" algn="r" rtl="1"/>
            <a:r>
              <a:rPr lang="fa-IR" sz="4000" b="1" dirty="0">
                <a:solidFill>
                  <a:srgbClr val="0074AE"/>
                </a:solidFill>
                <a:latin typeface="Microsoft Yahei"/>
                <a:ea typeface="Microsoft Yahei"/>
                <a:cs typeface="B Nazanin" panose="00000700000000000000" pitchFamily="2" charset="-78"/>
                <a:sym typeface="Microsoft Yahei"/>
              </a:rPr>
              <a:t>تصميم گرفتن</a:t>
            </a:r>
            <a:endParaRPr sz="4000" b="1" dirty="0">
              <a:solidFill>
                <a:srgbClr val="0074AE"/>
              </a:solidFill>
              <a:latin typeface="Microsoft Yahei"/>
              <a:ea typeface="Microsoft Yahei"/>
              <a:cs typeface="B Nazanin" panose="00000700000000000000" pitchFamily="2" charset="-78"/>
              <a:sym typeface="Microsoft Yahei"/>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51"/>
                                        </p:tgtEl>
                                        <p:attrNameLst>
                                          <p:attrName>style.visibility</p:attrName>
                                        </p:attrNameLst>
                                      </p:cBhvr>
                                      <p:to>
                                        <p:strVal val="visible"/>
                                      </p:to>
                                    </p:set>
                                    <p:animEffect transition="in" filter="fade">
                                      <p:cBhvr>
                                        <p:cTn id="7" dur="750"/>
                                        <p:tgtEl>
                                          <p:spTgt spid="751"/>
                                        </p:tgtEl>
                                      </p:cBhvr>
                                    </p:animEffect>
                                  </p:childTnLst>
                                </p:cTn>
                              </p:par>
                            </p:childTnLst>
                          </p:cTn>
                        </p:par>
                        <p:par>
                          <p:cTn id="8" fill="hold">
                            <p:stCondLst>
                              <p:cond delay="750"/>
                            </p:stCondLst>
                            <p:childTnLst>
                              <p:par>
                                <p:cTn id="9" presetID="10" presetClass="entr" presetSubtype="0" fill="hold" nodeType="afterEffect">
                                  <p:stCondLst>
                                    <p:cond delay="0"/>
                                  </p:stCondLst>
                                  <p:childTnLst>
                                    <p:set>
                                      <p:cBhvr>
                                        <p:cTn id="10" dur="1" fill="hold">
                                          <p:stCondLst>
                                            <p:cond delay="0"/>
                                          </p:stCondLst>
                                        </p:cTn>
                                        <p:tgtEl>
                                          <p:spTgt spid="752"/>
                                        </p:tgtEl>
                                        <p:attrNameLst>
                                          <p:attrName>style.visibility</p:attrName>
                                        </p:attrNameLst>
                                      </p:cBhvr>
                                      <p:to>
                                        <p:strVal val="visible"/>
                                      </p:to>
                                    </p:set>
                                    <p:animEffect transition="in" filter="fade">
                                      <p:cBhvr>
                                        <p:cTn id="11" dur="500"/>
                                        <p:tgtEl>
                                          <p:spTgt spid="752"/>
                                        </p:tgtEl>
                                      </p:cBhvr>
                                    </p:animEffect>
                                  </p:childTnLst>
                                </p:cTn>
                              </p:par>
                            </p:childTnLst>
                          </p:cTn>
                        </p:par>
                        <p:par>
                          <p:cTn id="12" fill="hold">
                            <p:stCondLst>
                              <p:cond delay="1250"/>
                            </p:stCondLst>
                            <p:childTnLst>
                              <p:par>
                                <p:cTn id="13" presetID="2" presetClass="entr" presetSubtype="4" fill="hold" nodeType="afterEffect">
                                  <p:stCondLst>
                                    <p:cond delay="0"/>
                                  </p:stCondLst>
                                  <p:childTnLst>
                                    <p:set>
                                      <p:cBhvr>
                                        <p:cTn id="14" dur="1" fill="hold">
                                          <p:stCondLst>
                                            <p:cond delay="0"/>
                                          </p:stCondLst>
                                        </p:cTn>
                                        <p:tgtEl>
                                          <p:spTgt spid="750"/>
                                        </p:tgtEl>
                                        <p:attrNameLst>
                                          <p:attrName>style.visibility</p:attrName>
                                        </p:attrNameLst>
                                      </p:cBhvr>
                                      <p:to>
                                        <p:strVal val="visible"/>
                                      </p:to>
                                    </p:set>
                                    <p:anim calcmode="lin" valueType="num">
                                      <p:cBhvr additive="base">
                                        <p:cTn id="15" dur="500"/>
                                        <p:tgtEl>
                                          <p:spTgt spid="7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57"/>
        <p:cNvGrpSpPr/>
        <p:nvPr/>
      </p:nvGrpSpPr>
      <p:grpSpPr>
        <a:xfrm>
          <a:off x="0" y="0"/>
          <a:ext cx="0" cy="0"/>
          <a:chOff x="0" y="0"/>
          <a:chExt cx="0" cy="0"/>
        </a:xfrm>
      </p:grpSpPr>
      <p:grpSp>
        <p:nvGrpSpPr>
          <p:cNvPr id="758" name="Google Shape;758;p32"/>
          <p:cNvGrpSpPr/>
          <p:nvPr/>
        </p:nvGrpSpPr>
        <p:grpSpPr>
          <a:xfrm>
            <a:off x="792564" y="1383928"/>
            <a:ext cx="3292857" cy="2493809"/>
            <a:chOff x="2282031" y="457200"/>
            <a:chExt cx="7631113" cy="5943600"/>
          </a:xfrm>
        </p:grpSpPr>
        <p:pic>
          <p:nvPicPr>
            <p:cNvPr id="759" name="Google Shape;759;p32" descr="C:\Users\Administrator\Desktop\iMac_resource.png"/>
            <p:cNvPicPr preferRelativeResize="0"/>
            <p:nvPr/>
          </p:nvPicPr>
          <p:blipFill rotWithShape="1">
            <a:blip r:embed="rId3">
              <a:alphaModFix/>
            </a:blip>
            <a:srcRect/>
            <a:stretch/>
          </p:blipFill>
          <p:spPr>
            <a:xfrm>
              <a:off x="2282031" y="457200"/>
              <a:ext cx="7631113" cy="5943600"/>
            </a:xfrm>
            <a:prstGeom prst="rect">
              <a:avLst/>
            </a:prstGeom>
            <a:noFill/>
            <a:ln>
              <a:noFill/>
            </a:ln>
          </p:spPr>
        </p:pic>
        <p:sp>
          <p:nvSpPr>
            <p:cNvPr id="760" name="Google Shape;760;p32"/>
            <p:cNvSpPr/>
            <p:nvPr/>
          </p:nvSpPr>
          <p:spPr>
            <a:xfrm>
              <a:off x="3098185" y="980728"/>
              <a:ext cx="6048672" cy="3456384"/>
            </a:xfrm>
            <a:prstGeom prst="rect">
              <a:avLst/>
            </a:prstGeom>
            <a:blipFill rotWithShape="1">
              <a:blip r:embed="rId4">
                <a:alphaModFix/>
              </a:blip>
              <a:stretch>
                <a:fillRect/>
              </a:stretch>
            </a:blip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grpSp>
      <p:grpSp>
        <p:nvGrpSpPr>
          <p:cNvPr id="761" name="Google Shape;761;p32"/>
          <p:cNvGrpSpPr/>
          <p:nvPr/>
        </p:nvGrpSpPr>
        <p:grpSpPr>
          <a:xfrm>
            <a:off x="2790266" y="2482775"/>
            <a:ext cx="1457782" cy="1803876"/>
            <a:chOff x="865232" y="1286330"/>
            <a:chExt cx="4013321" cy="4966128"/>
          </a:xfrm>
        </p:grpSpPr>
        <p:pic>
          <p:nvPicPr>
            <p:cNvPr id="762" name="Google Shape;762;p32"/>
            <p:cNvPicPr preferRelativeResize="0"/>
            <p:nvPr/>
          </p:nvPicPr>
          <p:blipFill rotWithShape="1">
            <a:blip r:embed="rId5">
              <a:alphaModFix/>
            </a:blip>
            <a:srcRect/>
            <a:stretch/>
          </p:blipFill>
          <p:spPr>
            <a:xfrm>
              <a:off x="865232" y="1286330"/>
              <a:ext cx="4013321" cy="4966128"/>
            </a:xfrm>
            <a:prstGeom prst="rect">
              <a:avLst/>
            </a:prstGeom>
            <a:noFill/>
            <a:ln>
              <a:noFill/>
            </a:ln>
          </p:spPr>
        </p:pic>
        <p:sp>
          <p:nvSpPr>
            <p:cNvPr id="763" name="Google Shape;763;p32"/>
            <p:cNvSpPr/>
            <p:nvPr/>
          </p:nvSpPr>
          <p:spPr>
            <a:xfrm>
              <a:off x="1454929" y="1875864"/>
              <a:ext cx="2838784" cy="3697941"/>
            </a:xfrm>
            <a:prstGeom prst="rect">
              <a:avLst/>
            </a:prstGeom>
            <a:blipFill rotWithShape="1">
              <a:blip r:embed="rId6">
                <a:alphaModFix/>
              </a:blip>
              <a:stretch>
                <a:fillRect/>
              </a:stretch>
            </a:blip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chemeClr val="lt1"/>
                </a:solidFill>
                <a:latin typeface="Candara"/>
                <a:ea typeface="Candara"/>
                <a:cs typeface="B Nazanin" panose="00000700000000000000" pitchFamily="2" charset="-78"/>
                <a:sym typeface="Candara"/>
              </a:endParaRPr>
            </a:p>
          </p:txBody>
        </p:sp>
      </p:grpSp>
      <p:grpSp>
        <p:nvGrpSpPr>
          <p:cNvPr id="764" name="Google Shape;764;p32"/>
          <p:cNvGrpSpPr/>
          <p:nvPr/>
        </p:nvGrpSpPr>
        <p:grpSpPr>
          <a:xfrm>
            <a:off x="4579067" y="1275944"/>
            <a:ext cx="620233" cy="618851"/>
            <a:chOff x="5962996" y="1700808"/>
            <a:chExt cx="827193" cy="825350"/>
          </a:xfrm>
        </p:grpSpPr>
        <p:sp>
          <p:nvSpPr>
            <p:cNvPr id="765" name="Google Shape;765;p32"/>
            <p:cNvSpPr/>
            <p:nvPr/>
          </p:nvSpPr>
          <p:spPr>
            <a:xfrm>
              <a:off x="5962996" y="1700808"/>
              <a:ext cx="827193" cy="82535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766" name="Google Shape;766;p32"/>
            <p:cNvSpPr/>
            <p:nvPr/>
          </p:nvSpPr>
          <p:spPr>
            <a:xfrm flipH="1">
              <a:off x="6188219" y="1964142"/>
              <a:ext cx="376746" cy="298681"/>
            </a:xfrm>
            <a:custGeom>
              <a:avLst/>
              <a:gdLst/>
              <a:ahLst/>
              <a:cxnLst/>
              <a:rect l="l" t="t" r="r" b="b"/>
              <a:pathLst>
                <a:path w="47" h="37" extrusionOk="0">
                  <a:moveTo>
                    <a:pt x="47" y="29"/>
                  </a:moveTo>
                  <a:cubicBezTo>
                    <a:pt x="47" y="31"/>
                    <a:pt x="44" y="30"/>
                    <a:pt x="43" y="30"/>
                  </a:cubicBezTo>
                  <a:cubicBezTo>
                    <a:pt x="43" y="34"/>
                    <a:pt x="40" y="37"/>
                    <a:pt x="36" y="37"/>
                  </a:cubicBezTo>
                  <a:cubicBezTo>
                    <a:pt x="32" y="37"/>
                    <a:pt x="29" y="34"/>
                    <a:pt x="29" y="30"/>
                  </a:cubicBezTo>
                  <a:cubicBezTo>
                    <a:pt x="19" y="30"/>
                    <a:pt x="19" y="30"/>
                    <a:pt x="19" y="30"/>
                  </a:cubicBezTo>
                  <a:cubicBezTo>
                    <a:pt x="19" y="34"/>
                    <a:pt x="16" y="37"/>
                    <a:pt x="12" y="37"/>
                  </a:cubicBezTo>
                  <a:cubicBezTo>
                    <a:pt x="8" y="37"/>
                    <a:pt x="5" y="34"/>
                    <a:pt x="5" y="30"/>
                  </a:cubicBezTo>
                  <a:cubicBezTo>
                    <a:pt x="4" y="30"/>
                    <a:pt x="4" y="30"/>
                    <a:pt x="4" y="30"/>
                  </a:cubicBezTo>
                  <a:cubicBezTo>
                    <a:pt x="2" y="30"/>
                    <a:pt x="0" y="31"/>
                    <a:pt x="0" y="29"/>
                  </a:cubicBezTo>
                  <a:cubicBezTo>
                    <a:pt x="0" y="28"/>
                    <a:pt x="1" y="27"/>
                    <a:pt x="2" y="27"/>
                  </a:cubicBezTo>
                  <a:cubicBezTo>
                    <a:pt x="2" y="18"/>
                    <a:pt x="2" y="18"/>
                    <a:pt x="2" y="18"/>
                  </a:cubicBezTo>
                  <a:cubicBezTo>
                    <a:pt x="2" y="16"/>
                    <a:pt x="2" y="14"/>
                    <a:pt x="3" y="13"/>
                  </a:cubicBezTo>
                  <a:cubicBezTo>
                    <a:pt x="8" y="8"/>
                    <a:pt x="8" y="8"/>
                    <a:pt x="8" y="8"/>
                  </a:cubicBezTo>
                  <a:cubicBezTo>
                    <a:pt x="9" y="7"/>
                    <a:pt x="10" y="6"/>
                    <a:pt x="11" y="6"/>
                  </a:cubicBezTo>
                  <a:cubicBezTo>
                    <a:pt x="16" y="6"/>
                    <a:pt x="16" y="6"/>
                    <a:pt x="16" y="6"/>
                  </a:cubicBezTo>
                  <a:cubicBezTo>
                    <a:pt x="16" y="1"/>
                    <a:pt x="16" y="1"/>
                    <a:pt x="16" y="1"/>
                  </a:cubicBezTo>
                  <a:cubicBezTo>
                    <a:pt x="16" y="0"/>
                    <a:pt x="16" y="0"/>
                    <a:pt x="17" y="0"/>
                  </a:cubicBezTo>
                  <a:cubicBezTo>
                    <a:pt x="45" y="0"/>
                    <a:pt x="45" y="0"/>
                    <a:pt x="45" y="0"/>
                  </a:cubicBezTo>
                  <a:cubicBezTo>
                    <a:pt x="46" y="0"/>
                    <a:pt x="47" y="0"/>
                    <a:pt x="47" y="1"/>
                  </a:cubicBezTo>
                  <a:lnTo>
                    <a:pt x="47" y="29"/>
                  </a:lnTo>
                  <a:close/>
                  <a:moveTo>
                    <a:pt x="16" y="17"/>
                  </a:moveTo>
                  <a:cubicBezTo>
                    <a:pt x="16" y="10"/>
                    <a:pt x="16" y="10"/>
                    <a:pt x="16" y="10"/>
                  </a:cubicBezTo>
                  <a:cubicBezTo>
                    <a:pt x="11" y="10"/>
                    <a:pt x="11" y="10"/>
                    <a:pt x="11" y="10"/>
                  </a:cubicBezTo>
                  <a:cubicBezTo>
                    <a:pt x="11" y="10"/>
                    <a:pt x="11" y="10"/>
                    <a:pt x="11" y="10"/>
                  </a:cubicBezTo>
                  <a:cubicBezTo>
                    <a:pt x="6" y="15"/>
                    <a:pt x="6" y="15"/>
                    <a:pt x="6" y="15"/>
                  </a:cubicBezTo>
                  <a:cubicBezTo>
                    <a:pt x="6" y="15"/>
                    <a:pt x="5" y="16"/>
                    <a:pt x="5" y="16"/>
                  </a:cubicBezTo>
                  <a:cubicBezTo>
                    <a:pt x="5" y="17"/>
                    <a:pt x="5" y="17"/>
                    <a:pt x="5" y="17"/>
                  </a:cubicBezTo>
                  <a:lnTo>
                    <a:pt x="16" y="17"/>
                  </a:lnTo>
                  <a:close/>
                  <a:moveTo>
                    <a:pt x="12" y="27"/>
                  </a:moveTo>
                  <a:cubicBezTo>
                    <a:pt x="10" y="27"/>
                    <a:pt x="9" y="28"/>
                    <a:pt x="9" y="30"/>
                  </a:cubicBezTo>
                  <a:cubicBezTo>
                    <a:pt x="9" y="32"/>
                    <a:pt x="10" y="34"/>
                    <a:pt x="12" y="34"/>
                  </a:cubicBezTo>
                  <a:cubicBezTo>
                    <a:pt x="14" y="34"/>
                    <a:pt x="16" y="32"/>
                    <a:pt x="16" y="30"/>
                  </a:cubicBezTo>
                  <a:cubicBezTo>
                    <a:pt x="16" y="28"/>
                    <a:pt x="14" y="27"/>
                    <a:pt x="12" y="27"/>
                  </a:cubicBezTo>
                  <a:close/>
                  <a:moveTo>
                    <a:pt x="36" y="27"/>
                  </a:moveTo>
                  <a:cubicBezTo>
                    <a:pt x="34" y="27"/>
                    <a:pt x="33" y="28"/>
                    <a:pt x="33" y="30"/>
                  </a:cubicBezTo>
                  <a:cubicBezTo>
                    <a:pt x="33" y="32"/>
                    <a:pt x="34" y="34"/>
                    <a:pt x="36" y="34"/>
                  </a:cubicBezTo>
                  <a:cubicBezTo>
                    <a:pt x="38" y="34"/>
                    <a:pt x="40" y="32"/>
                    <a:pt x="40" y="30"/>
                  </a:cubicBezTo>
                  <a:cubicBezTo>
                    <a:pt x="40" y="28"/>
                    <a:pt x="38" y="27"/>
                    <a:pt x="36" y="27"/>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grpSp>
        <p:nvGrpSpPr>
          <p:cNvPr id="767" name="Google Shape;767;p32"/>
          <p:cNvGrpSpPr/>
          <p:nvPr/>
        </p:nvGrpSpPr>
        <p:grpSpPr>
          <a:xfrm>
            <a:off x="4580449" y="2056771"/>
            <a:ext cx="618851" cy="620232"/>
            <a:chOff x="5964839" y="2742182"/>
            <a:chExt cx="825350" cy="827192"/>
          </a:xfrm>
        </p:grpSpPr>
        <p:sp>
          <p:nvSpPr>
            <p:cNvPr id="768" name="Google Shape;768;p32"/>
            <p:cNvSpPr/>
            <p:nvPr/>
          </p:nvSpPr>
          <p:spPr>
            <a:xfrm>
              <a:off x="5964839" y="2742182"/>
              <a:ext cx="825350" cy="827192"/>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769" name="Google Shape;769;p32"/>
            <p:cNvSpPr/>
            <p:nvPr/>
          </p:nvSpPr>
          <p:spPr>
            <a:xfrm>
              <a:off x="6209990" y="3025613"/>
              <a:ext cx="333203" cy="308290"/>
            </a:xfrm>
            <a:custGeom>
              <a:avLst/>
              <a:gdLst/>
              <a:ahLst/>
              <a:cxnLst/>
              <a:rect l="l" t="t" r="r" b="b"/>
              <a:pathLst>
                <a:path w="45" h="42" extrusionOk="0">
                  <a:moveTo>
                    <a:pt x="45" y="13"/>
                  </a:moveTo>
                  <a:cubicBezTo>
                    <a:pt x="45" y="18"/>
                    <a:pt x="39" y="24"/>
                    <a:pt x="30" y="24"/>
                  </a:cubicBezTo>
                  <a:cubicBezTo>
                    <a:pt x="29" y="26"/>
                    <a:pt x="28" y="27"/>
                    <a:pt x="28" y="27"/>
                  </a:cubicBezTo>
                  <a:cubicBezTo>
                    <a:pt x="26" y="28"/>
                    <a:pt x="26" y="30"/>
                    <a:pt x="26" y="31"/>
                  </a:cubicBezTo>
                  <a:cubicBezTo>
                    <a:pt x="26" y="33"/>
                    <a:pt x="27" y="35"/>
                    <a:pt x="29" y="35"/>
                  </a:cubicBezTo>
                  <a:cubicBezTo>
                    <a:pt x="32" y="35"/>
                    <a:pt x="35" y="36"/>
                    <a:pt x="35" y="39"/>
                  </a:cubicBezTo>
                  <a:cubicBezTo>
                    <a:pt x="35" y="41"/>
                    <a:pt x="35" y="41"/>
                    <a:pt x="35" y="41"/>
                  </a:cubicBezTo>
                  <a:cubicBezTo>
                    <a:pt x="35" y="41"/>
                    <a:pt x="34" y="42"/>
                    <a:pt x="34" y="42"/>
                  </a:cubicBezTo>
                  <a:cubicBezTo>
                    <a:pt x="11" y="42"/>
                    <a:pt x="11" y="42"/>
                    <a:pt x="11" y="42"/>
                  </a:cubicBezTo>
                  <a:cubicBezTo>
                    <a:pt x="11" y="42"/>
                    <a:pt x="11" y="41"/>
                    <a:pt x="11" y="41"/>
                  </a:cubicBezTo>
                  <a:cubicBezTo>
                    <a:pt x="11" y="39"/>
                    <a:pt x="11" y="39"/>
                    <a:pt x="11" y="39"/>
                  </a:cubicBezTo>
                  <a:cubicBezTo>
                    <a:pt x="11" y="36"/>
                    <a:pt x="13" y="35"/>
                    <a:pt x="16" y="35"/>
                  </a:cubicBezTo>
                  <a:cubicBezTo>
                    <a:pt x="18" y="35"/>
                    <a:pt x="19" y="33"/>
                    <a:pt x="19" y="31"/>
                  </a:cubicBezTo>
                  <a:cubicBezTo>
                    <a:pt x="19" y="30"/>
                    <a:pt x="19" y="28"/>
                    <a:pt x="17" y="27"/>
                  </a:cubicBezTo>
                  <a:cubicBezTo>
                    <a:pt x="17" y="27"/>
                    <a:pt x="16" y="26"/>
                    <a:pt x="15" y="24"/>
                  </a:cubicBezTo>
                  <a:cubicBezTo>
                    <a:pt x="6" y="24"/>
                    <a:pt x="0" y="18"/>
                    <a:pt x="0" y="13"/>
                  </a:cubicBezTo>
                  <a:cubicBezTo>
                    <a:pt x="0" y="10"/>
                    <a:pt x="0" y="10"/>
                    <a:pt x="0" y="10"/>
                  </a:cubicBezTo>
                  <a:cubicBezTo>
                    <a:pt x="0" y="8"/>
                    <a:pt x="1" y="7"/>
                    <a:pt x="3" y="7"/>
                  </a:cubicBezTo>
                  <a:cubicBezTo>
                    <a:pt x="11" y="7"/>
                    <a:pt x="11" y="7"/>
                    <a:pt x="11" y="7"/>
                  </a:cubicBezTo>
                  <a:cubicBezTo>
                    <a:pt x="11" y="5"/>
                    <a:pt x="11" y="5"/>
                    <a:pt x="11" y="5"/>
                  </a:cubicBezTo>
                  <a:cubicBezTo>
                    <a:pt x="11" y="2"/>
                    <a:pt x="12" y="0"/>
                    <a:pt x="15" y="0"/>
                  </a:cubicBezTo>
                  <a:cubicBezTo>
                    <a:pt x="30" y="0"/>
                    <a:pt x="30" y="0"/>
                    <a:pt x="30" y="0"/>
                  </a:cubicBezTo>
                  <a:cubicBezTo>
                    <a:pt x="33" y="0"/>
                    <a:pt x="35" y="2"/>
                    <a:pt x="35" y="5"/>
                  </a:cubicBezTo>
                  <a:cubicBezTo>
                    <a:pt x="35" y="7"/>
                    <a:pt x="35" y="7"/>
                    <a:pt x="35" y="7"/>
                  </a:cubicBezTo>
                  <a:cubicBezTo>
                    <a:pt x="42" y="7"/>
                    <a:pt x="42" y="7"/>
                    <a:pt x="42" y="7"/>
                  </a:cubicBezTo>
                  <a:cubicBezTo>
                    <a:pt x="44" y="7"/>
                    <a:pt x="45" y="8"/>
                    <a:pt x="45" y="10"/>
                  </a:cubicBezTo>
                  <a:lnTo>
                    <a:pt x="45" y="13"/>
                  </a:lnTo>
                  <a:close/>
                  <a:moveTo>
                    <a:pt x="11" y="11"/>
                  </a:moveTo>
                  <a:cubicBezTo>
                    <a:pt x="4" y="11"/>
                    <a:pt x="4" y="11"/>
                    <a:pt x="4" y="11"/>
                  </a:cubicBezTo>
                  <a:cubicBezTo>
                    <a:pt x="4" y="13"/>
                    <a:pt x="4" y="13"/>
                    <a:pt x="4" y="13"/>
                  </a:cubicBezTo>
                  <a:cubicBezTo>
                    <a:pt x="4" y="16"/>
                    <a:pt x="7" y="20"/>
                    <a:pt x="13" y="21"/>
                  </a:cubicBezTo>
                  <a:cubicBezTo>
                    <a:pt x="11" y="18"/>
                    <a:pt x="11" y="15"/>
                    <a:pt x="11" y="11"/>
                  </a:cubicBezTo>
                  <a:close/>
                  <a:moveTo>
                    <a:pt x="41" y="11"/>
                  </a:moveTo>
                  <a:cubicBezTo>
                    <a:pt x="35" y="11"/>
                    <a:pt x="35" y="11"/>
                    <a:pt x="35" y="11"/>
                  </a:cubicBezTo>
                  <a:cubicBezTo>
                    <a:pt x="35" y="15"/>
                    <a:pt x="34" y="18"/>
                    <a:pt x="33" y="21"/>
                  </a:cubicBezTo>
                  <a:cubicBezTo>
                    <a:pt x="38" y="20"/>
                    <a:pt x="41" y="16"/>
                    <a:pt x="41" y="13"/>
                  </a:cubicBezTo>
                  <a:lnTo>
                    <a:pt x="41" y="11"/>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grpSp>
        <p:nvGrpSpPr>
          <p:cNvPr id="770" name="Google Shape;770;p32"/>
          <p:cNvGrpSpPr/>
          <p:nvPr/>
        </p:nvGrpSpPr>
        <p:grpSpPr>
          <a:xfrm>
            <a:off x="4579067" y="2841710"/>
            <a:ext cx="620233" cy="618851"/>
            <a:chOff x="5962996" y="3789040"/>
            <a:chExt cx="827193" cy="825350"/>
          </a:xfrm>
        </p:grpSpPr>
        <p:sp>
          <p:nvSpPr>
            <p:cNvPr id="771" name="Google Shape;771;p32"/>
            <p:cNvSpPr/>
            <p:nvPr/>
          </p:nvSpPr>
          <p:spPr>
            <a:xfrm>
              <a:off x="5962996" y="3789040"/>
              <a:ext cx="827193" cy="82535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772" name="Google Shape;772;p32"/>
            <p:cNvSpPr/>
            <p:nvPr/>
          </p:nvSpPr>
          <p:spPr>
            <a:xfrm>
              <a:off x="6224530" y="4048744"/>
              <a:ext cx="314081" cy="314081"/>
            </a:xfrm>
            <a:custGeom>
              <a:avLst/>
              <a:gdLst/>
              <a:ahLst/>
              <a:cxnLst/>
              <a:rect l="l" t="t" r="r" b="b"/>
              <a:pathLst>
                <a:path w="90" h="90" extrusionOk="0">
                  <a:moveTo>
                    <a:pt x="40" y="40"/>
                  </a:moveTo>
                  <a:lnTo>
                    <a:pt x="0" y="40"/>
                  </a:lnTo>
                  <a:lnTo>
                    <a:pt x="0" y="0"/>
                  </a:lnTo>
                  <a:lnTo>
                    <a:pt x="40" y="0"/>
                  </a:lnTo>
                  <a:lnTo>
                    <a:pt x="40" y="40"/>
                  </a:lnTo>
                  <a:close/>
                  <a:moveTo>
                    <a:pt x="40" y="90"/>
                  </a:moveTo>
                  <a:lnTo>
                    <a:pt x="0" y="90"/>
                  </a:lnTo>
                  <a:lnTo>
                    <a:pt x="0" y="50"/>
                  </a:lnTo>
                  <a:lnTo>
                    <a:pt x="40" y="50"/>
                  </a:lnTo>
                  <a:lnTo>
                    <a:pt x="40" y="90"/>
                  </a:lnTo>
                  <a:close/>
                  <a:moveTo>
                    <a:pt x="33" y="33"/>
                  </a:moveTo>
                  <a:lnTo>
                    <a:pt x="33" y="10"/>
                  </a:lnTo>
                  <a:lnTo>
                    <a:pt x="9" y="10"/>
                  </a:lnTo>
                  <a:lnTo>
                    <a:pt x="9" y="33"/>
                  </a:lnTo>
                  <a:lnTo>
                    <a:pt x="33" y="33"/>
                  </a:lnTo>
                  <a:close/>
                  <a:moveTo>
                    <a:pt x="33" y="83"/>
                  </a:moveTo>
                  <a:lnTo>
                    <a:pt x="33" y="57"/>
                  </a:lnTo>
                  <a:lnTo>
                    <a:pt x="9" y="57"/>
                  </a:lnTo>
                  <a:lnTo>
                    <a:pt x="9" y="83"/>
                  </a:lnTo>
                  <a:lnTo>
                    <a:pt x="33" y="83"/>
                  </a:lnTo>
                  <a:close/>
                  <a:moveTo>
                    <a:pt x="26" y="26"/>
                  </a:moveTo>
                  <a:lnTo>
                    <a:pt x="16" y="26"/>
                  </a:lnTo>
                  <a:lnTo>
                    <a:pt x="16" y="17"/>
                  </a:lnTo>
                  <a:lnTo>
                    <a:pt x="26" y="17"/>
                  </a:lnTo>
                  <a:lnTo>
                    <a:pt x="26" y="26"/>
                  </a:lnTo>
                  <a:close/>
                  <a:moveTo>
                    <a:pt x="26" y="74"/>
                  </a:moveTo>
                  <a:lnTo>
                    <a:pt x="16" y="74"/>
                  </a:lnTo>
                  <a:lnTo>
                    <a:pt x="16" y="67"/>
                  </a:lnTo>
                  <a:lnTo>
                    <a:pt x="26" y="67"/>
                  </a:lnTo>
                  <a:lnTo>
                    <a:pt x="26" y="74"/>
                  </a:lnTo>
                  <a:close/>
                  <a:moveTo>
                    <a:pt x="90" y="40"/>
                  </a:moveTo>
                  <a:lnTo>
                    <a:pt x="49" y="40"/>
                  </a:lnTo>
                  <a:lnTo>
                    <a:pt x="49" y="0"/>
                  </a:lnTo>
                  <a:lnTo>
                    <a:pt x="90" y="0"/>
                  </a:lnTo>
                  <a:lnTo>
                    <a:pt x="90" y="40"/>
                  </a:lnTo>
                  <a:close/>
                  <a:moveTo>
                    <a:pt x="90" y="74"/>
                  </a:moveTo>
                  <a:lnTo>
                    <a:pt x="66" y="74"/>
                  </a:lnTo>
                  <a:lnTo>
                    <a:pt x="66" y="67"/>
                  </a:lnTo>
                  <a:lnTo>
                    <a:pt x="57" y="67"/>
                  </a:lnTo>
                  <a:lnTo>
                    <a:pt x="57" y="90"/>
                  </a:lnTo>
                  <a:lnTo>
                    <a:pt x="49" y="90"/>
                  </a:lnTo>
                  <a:lnTo>
                    <a:pt x="49" y="50"/>
                  </a:lnTo>
                  <a:lnTo>
                    <a:pt x="73" y="50"/>
                  </a:lnTo>
                  <a:lnTo>
                    <a:pt x="73" y="57"/>
                  </a:lnTo>
                  <a:lnTo>
                    <a:pt x="83" y="57"/>
                  </a:lnTo>
                  <a:lnTo>
                    <a:pt x="83" y="50"/>
                  </a:lnTo>
                  <a:lnTo>
                    <a:pt x="90" y="50"/>
                  </a:lnTo>
                  <a:lnTo>
                    <a:pt x="90" y="74"/>
                  </a:lnTo>
                  <a:close/>
                  <a:moveTo>
                    <a:pt x="83" y="33"/>
                  </a:moveTo>
                  <a:lnTo>
                    <a:pt x="83" y="10"/>
                  </a:lnTo>
                  <a:lnTo>
                    <a:pt x="57" y="10"/>
                  </a:lnTo>
                  <a:lnTo>
                    <a:pt x="57" y="33"/>
                  </a:lnTo>
                  <a:lnTo>
                    <a:pt x="83" y="33"/>
                  </a:lnTo>
                  <a:close/>
                  <a:moveTo>
                    <a:pt x="73" y="26"/>
                  </a:moveTo>
                  <a:lnTo>
                    <a:pt x="66" y="26"/>
                  </a:lnTo>
                  <a:lnTo>
                    <a:pt x="66" y="17"/>
                  </a:lnTo>
                  <a:lnTo>
                    <a:pt x="73" y="17"/>
                  </a:lnTo>
                  <a:lnTo>
                    <a:pt x="73" y="26"/>
                  </a:lnTo>
                  <a:close/>
                  <a:moveTo>
                    <a:pt x="73" y="90"/>
                  </a:moveTo>
                  <a:lnTo>
                    <a:pt x="66" y="90"/>
                  </a:lnTo>
                  <a:lnTo>
                    <a:pt x="66" y="83"/>
                  </a:lnTo>
                  <a:lnTo>
                    <a:pt x="73" y="83"/>
                  </a:lnTo>
                  <a:lnTo>
                    <a:pt x="73" y="90"/>
                  </a:lnTo>
                  <a:close/>
                  <a:moveTo>
                    <a:pt x="90" y="90"/>
                  </a:moveTo>
                  <a:lnTo>
                    <a:pt x="83" y="90"/>
                  </a:lnTo>
                  <a:lnTo>
                    <a:pt x="83" y="83"/>
                  </a:lnTo>
                  <a:lnTo>
                    <a:pt x="90" y="83"/>
                  </a:lnTo>
                  <a:lnTo>
                    <a:pt x="90" y="90"/>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grpSp>
        <p:nvGrpSpPr>
          <p:cNvPr id="773" name="Google Shape;773;p32"/>
          <p:cNvGrpSpPr/>
          <p:nvPr/>
        </p:nvGrpSpPr>
        <p:grpSpPr>
          <a:xfrm>
            <a:off x="4605389" y="3625268"/>
            <a:ext cx="618851" cy="620232"/>
            <a:chOff x="5998101" y="4834056"/>
            <a:chExt cx="825350" cy="827192"/>
          </a:xfrm>
        </p:grpSpPr>
        <p:sp>
          <p:nvSpPr>
            <p:cNvPr id="774" name="Google Shape;774;p32"/>
            <p:cNvSpPr/>
            <p:nvPr/>
          </p:nvSpPr>
          <p:spPr>
            <a:xfrm>
              <a:off x="5998101" y="4834056"/>
              <a:ext cx="825350" cy="827192"/>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chemeClr val="lt1"/>
                </a:solidFill>
                <a:latin typeface="Candara"/>
                <a:ea typeface="Candara"/>
                <a:cs typeface="B Nazanin" panose="00000700000000000000" pitchFamily="2" charset="-78"/>
                <a:sym typeface="Candara"/>
              </a:endParaRPr>
            </a:p>
          </p:txBody>
        </p:sp>
        <p:sp>
          <p:nvSpPr>
            <p:cNvPr id="775" name="Google Shape;775;p32"/>
            <p:cNvSpPr/>
            <p:nvPr/>
          </p:nvSpPr>
          <p:spPr>
            <a:xfrm>
              <a:off x="6284501" y="5090290"/>
              <a:ext cx="252549" cy="369927"/>
            </a:xfrm>
            <a:custGeom>
              <a:avLst/>
              <a:gdLst/>
              <a:ahLst/>
              <a:cxnLst/>
              <a:rect l="l" t="t" r="r" b="b"/>
              <a:pathLst>
                <a:path w="30" h="44" extrusionOk="0">
                  <a:moveTo>
                    <a:pt x="29" y="31"/>
                  </a:moveTo>
                  <a:cubicBezTo>
                    <a:pt x="17" y="31"/>
                    <a:pt x="17" y="31"/>
                    <a:pt x="17" y="31"/>
                  </a:cubicBezTo>
                  <a:cubicBezTo>
                    <a:pt x="16" y="43"/>
                    <a:pt x="16" y="43"/>
                    <a:pt x="16" y="43"/>
                  </a:cubicBezTo>
                  <a:cubicBezTo>
                    <a:pt x="16" y="44"/>
                    <a:pt x="15" y="44"/>
                    <a:pt x="15" y="44"/>
                  </a:cubicBezTo>
                  <a:cubicBezTo>
                    <a:pt x="15" y="44"/>
                    <a:pt x="15" y="44"/>
                    <a:pt x="15" y="44"/>
                  </a:cubicBezTo>
                  <a:cubicBezTo>
                    <a:pt x="15" y="44"/>
                    <a:pt x="14" y="44"/>
                    <a:pt x="14" y="44"/>
                  </a:cubicBezTo>
                  <a:cubicBezTo>
                    <a:pt x="12" y="31"/>
                    <a:pt x="12" y="31"/>
                    <a:pt x="12" y="31"/>
                  </a:cubicBezTo>
                  <a:cubicBezTo>
                    <a:pt x="1" y="31"/>
                    <a:pt x="1" y="31"/>
                    <a:pt x="1" y="31"/>
                  </a:cubicBezTo>
                  <a:cubicBezTo>
                    <a:pt x="0" y="31"/>
                    <a:pt x="0" y="30"/>
                    <a:pt x="0" y="29"/>
                  </a:cubicBezTo>
                  <a:cubicBezTo>
                    <a:pt x="0" y="24"/>
                    <a:pt x="3" y="20"/>
                    <a:pt x="6" y="20"/>
                  </a:cubicBezTo>
                  <a:cubicBezTo>
                    <a:pt x="6" y="7"/>
                    <a:pt x="6" y="7"/>
                    <a:pt x="6" y="7"/>
                  </a:cubicBezTo>
                  <a:cubicBezTo>
                    <a:pt x="5" y="7"/>
                    <a:pt x="3" y="5"/>
                    <a:pt x="3" y="3"/>
                  </a:cubicBezTo>
                  <a:cubicBezTo>
                    <a:pt x="3" y="1"/>
                    <a:pt x="5" y="0"/>
                    <a:pt x="6" y="0"/>
                  </a:cubicBezTo>
                  <a:cubicBezTo>
                    <a:pt x="24" y="0"/>
                    <a:pt x="24" y="0"/>
                    <a:pt x="24" y="0"/>
                  </a:cubicBezTo>
                  <a:cubicBezTo>
                    <a:pt x="25" y="0"/>
                    <a:pt x="27" y="1"/>
                    <a:pt x="27" y="3"/>
                  </a:cubicBezTo>
                  <a:cubicBezTo>
                    <a:pt x="27" y="5"/>
                    <a:pt x="25" y="7"/>
                    <a:pt x="24" y="7"/>
                  </a:cubicBezTo>
                  <a:cubicBezTo>
                    <a:pt x="24" y="20"/>
                    <a:pt x="24" y="20"/>
                    <a:pt x="24" y="20"/>
                  </a:cubicBezTo>
                  <a:cubicBezTo>
                    <a:pt x="27" y="20"/>
                    <a:pt x="30" y="24"/>
                    <a:pt x="30" y="29"/>
                  </a:cubicBezTo>
                  <a:cubicBezTo>
                    <a:pt x="30" y="30"/>
                    <a:pt x="30" y="31"/>
                    <a:pt x="29" y="31"/>
                  </a:cubicBezTo>
                  <a:close/>
                  <a:moveTo>
                    <a:pt x="12" y="7"/>
                  </a:moveTo>
                  <a:cubicBezTo>
                    <a:pt x="12" y="7"/>
                    <a:pt x="12" y="7"/>
                    <a:pt x="12" y="7"/>
                  </a:cubicBezTo>
                  <a:cubicBezTo>
                    <a:pt x="11" y="7"/>
                    <a:pt x="11" y="7"/>
                    <a:pt x="11" y="7"/>
                  </a:cubicBezTo>
                  <a:cubicBezTo>
                    <a:pt x="11" y="19"/>
                    <a:pt x="11" y="19"/>
                    <a:pt x="11" y="19"/>
                  </a:cubicBezTo>
                  <a:cubicBezTo>
                    <a:pt x="11" y="20"/>
                    <a:pt x="11" y="20"/>
                    <a:pt x="12" y="20"/>
                  </a:cubicBezTo>
                  <a:cubicBezTo>
                    <a:pt x="12" y="20"/>
                    <a:pt x="12" y="20"/>
                    <a:pt x="12" y="19"/>
                  </a:cubicBezTo>
                  <a:lnTo>
                    <a:pt x="12" y="7"/>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grpSp>
        <p:nvGrpSpPr>
          <p:cNvPr id="776" name="Google Shape;776;p32"/>
          <p:cNvGrpSpPr/>
          <p:nvPr/>
        </p:nvGrpSpPr>
        <p:grpSpPr>
          <a:xfrm>
            <a:off x="5273895" y="1215295"/>
            <a:ext cx="3023549" cy="585387"/>
            <a:chOff x="1911251" y="1312616"/>
            <a:chExt cx="1373453" cy="780720"/>
          </a:xfrm>
        </p:grpSpPr>
        <p:sp>
          <p:nvSpPr>
            <p:cNvPr id="777" name="Google Shape;777;p32"/>
            <p:cNvSpPr/>
            <p:nvPr/>
          </p:nvSpPr>
          <p:spPr>
            <a:xfrm>
              <a:off x="2787866" y="1312616"/>
              <a:ext cx="466859" cy="410477"/>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fa-IR" sz="1400" b="1" dirty="0">
                  <a:solidFill>
                    <a:srgbClr val="00B0F0"/>
                  </a:solidFill>
                  <a:latin typeface="Candara"/>
                  <a:ea typeface="Candara"/>
                  <a:cs typeface="B Nazanin" panose="00000700000000000000" pitchFamily="2" charset="-78"/>
                  <a:sym typeface="Candara"/>
                </a:rPr>
                <a:t>کسب و کار</a:t>
              </a:r>
              <a:endParaRPr sz="1400" b="1" dirty="0">
                <a:solidFill>
                  <a:srgbClr val="00B0F0"/>
                </a:solidFill>
                <a:latin typeface="Candara"/>
                <a:ea typeface="Candara"/>
                <a:cs typeface="B Nazanin" panose="00000700000000000000" pitchFamily="2" charset="-78"/>
                <a:sym typeface="Candara"/>
              </a:endParaRPr>
            </a:p>
          </p:txBody>
        </p:sp>
        <p:sp>
          <p:nvSpPr>
            <p:cNvPr id="778" name="Google Shape;778;p32"/>
            <p:cNvSpPr/>
            <p:nvPr/>
          </p:nvSpPr>
          <p:spPr>
            <a:xfrm>
              <a:off x="1911251" y="1723908"/>
              <a:ext cx="1373453" cy="369428"/>
            </a:xfrm>
            <a:prstGeom prst="rect">
              <a:avLst/>
            </a:prstGeom>
            <a:noFill/>
            <a:ln>
              <a:noFill/>
            </a:ln>
          </p:spPr>
          <p:txBody>
            <a:bodyPr spcFirstLastPara="1" wrap="square" lIns="91425" tIns="45700" rIns="91425" bIns="45700" anchor="ctr" anchorCtr="0">
              <a:noAutofit/>
            </a:bodyPr>
            <a:lstStyle/>
            <a:p>
              <a:pPr marL="0" marR="0" lvl="0" indent="0" algn="r" rtl="1">
                <a:spcBef>
                  <a:spcPts val="0"/>
                </a:spcBef>
                <a:spcAft>
                  <a:spcPts val="0"/>
                </a:spcAft>
                <a:buNone/>
              </a:pPr>
              <a:r>
                <a:rPr lang="fa-IR" sz="1200" dirty="0">
                  <a:solidFill>
                    <a:srgbClr val="7F7F7F"/>
                  </a:solidFill>
                  <a:latin typeface="Candara"/>
                  <a:ea typeface="Candara"/>
                  <a:cs typeface="B Nazanin" panose="00000700000000000000" pitchFamily="2" charset="-78"/>
                  <a:sym typeface="Candara"/>
                </a:rPr>
                <a:t>من آن تغییر را به شدت احساس می کنم</a:t>
              </a:r>
              <a:endParaRPr dirty="0">
                <a:cs typeface="B Nazanin" panose="00000700000000000000" pitchFamily="2" charset="-78"/>
              </a:endParaRPr>
            </a:p>
          </p:txBody>
        </p:sp>
      </p:grpSp>
      <p:grpSp>
        <p:nvGrpSpPr>
          <p:cNvPr id="779" name="Google Shape;779;p32"/>
          <p:cNvGrpSpPr/>
          <p:nvPr/>
        </p:nvGrpSpPr>
        <p:grpSpPr>
          <a:xfrm>
            <a:off x="5273895" y="1975137"/>
            <a:ext cx="3023549" cy="727760"/>
            <a:chOff x="1911251" y="1245880"/>
            <a:chExt cx="1373453" cy="970598"/>
          </a:xfrm>
        </p:grpSpPr>
        <p:sp>
          <p:nvSpPr>
            <p:cNvPr id="780" name="Google Shape;780;p32"/>
            <p:cNvSpPr/>
            <p:nvPr/>
          </p:nvSpPr>
          <p:spPr>
            <a:xfrm>
              <a:off x="3002946" y="1245880"/>
              <a:ext cx="276121" cy="410476"/>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fa-IR" sz="1400" b="1" dirty="0">
                  <a:solidFill>
                    <a:srgbClr val="00B0F0"/>
                  </a:solidFill>
                  <a:latin typeface="Candara"/>
                  <a:ea typeface="Candara"/>
                  <a:cs typeface="B Nazanin" panose="00000700000000000000" pitchFamily="2" charset="-78"/>
                  <a:sym typeface="Candara"/>
                </a:rPr>
                <a:t>رشد</a:t>
              </a:r>
              <a:endParaRPr sz="1400" b="1" dirty="0">
                <a:solidFill>
                  <a:srgbClr val="00B0F0"/>
                </a:solidFill>
                <a:latin typeface="Candara"/>
                <a:ea typeface="Candara"/>
                <a:cs typeface="B Nazanin" panose="00000700000000000000" pitchFamily="2" charset="-78"/>
                <a:sym typeface="Candara"/>
              </a:endParaRPr>
            </a:p>
          </p:txBody>
        </p:sp>
        <p:sp>
          <p:nvSpPr>
            <p:cNvPr id="781" name="Google Shape;781;p32"/>
            <p:cNvSpPr/>
            <p:nvPr/>
          </p:nvSpPr>
          <p:spPr>
            <a:xfrm>
              <a:off x="1911251" y="1600765"/>
              <a:ext cx="1373453" cy="615713"/>
            </a:xfrm>
            <a:prstGeom prst="rect">
              <a:avLst/>
            </a:prstGeom>
            <a:noFill/>
            <a:ln>
              <a:noFill/>
            </a:ln>
          </p:spPr>
          <p:txBody>
            <a:bodyPr spcFirstLastPara="1" wrap="square" lIns="91425" tIns="45700" rIns="91425" bIns="45700" anchor="ctr" anchorCtr="0">
              <a:noAutofit/>
            </a:bodyPr>
            <a:lstStyle/>
            <a:p>
              <a:pPr marL="0" marR="0" lvl="0" indent="0" algn="r" rtl="1">
                <a:spcBef>
                  <a:spcPts val="0"/>
                </a:spcBef>
                <a:spcAft>
                  <a:spcPts val="0"/>
                </a:spcAft>
                <a:buNone/>
              </a:pPr>
              <a:r>
                <a:rPr lang="fa-IR" sz="1200" dirty="0">
                  <a:solidFill>
                    <a:srgbClr val="7F7F7F"/>
                  </a:solidFill>
                  <a:latin typeface="Candara"/>
                  <a:ea typeface="Candara"/>
                  <a:cs typeface="B Nazanin" panose="00000700000000000000" pitchFamily="2" charset="-78"/>
                  <a:sym typeface="Candara"/>
                </a:rPr>
                <a:t>درآمد زیاد بهترین دستور برای خوشبختی است که تا به حال در مورد آن شنیده ام.</a:t>
              </a:r>
              <a:endParaRPr dirty="0">
                <a:cs typeface="B Nazanin" panose="00000700000000000000" pitchFamily="2" charset="-78"/>
              </a:endParaRPr>
            </a:p>
          </p:txBody>
        </p:sp>
      </p:grpSp>
      <p:grpSp>
        <p:nvGrpSpPr>
          <p:cNvPr id="782" name="Google Shape;782;p32"/>
          <p:cNvGrpSpPr/>
          <p:nvPr/>
        </p:nvGrpSpPr>
        <p:grpSpPr>
          <a:xfrm>
            <a:off x="5273895" y="2882547"/>
            <a:ext cx="3023549" cy="537892"/>
            <a:chOff x="1911251" y="1375959"/>
            <a:chExt cx="1373453" cy="717377"/>
          </a:xfrm>
        </p:grpSpPr>
        <p:sp>
          <p:nvSpPr>
            <p:cNvPr id="783" name="Google Shape;783;p32"/>
            <p:cNvSpPr/>
            <p:nvPr/>
          </p:nvSpPr>
          <p:spPr>
            <a:xfrm>
              <a:off x="3016868" y="1375959"/>
              <a:ext cx="248276" cy="410477"/>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fa-IR" sz="1400" b="1" dirty="0">
                  <a:solidFill>
                    <a:srgbClr val="00B0F0"/>
                  </a:solidFill>
                  <a:latin typeface="Candara"/>
                  <a:ea typeface="Candara"/>
                  <a:cs typeface="B Nazanin" panose="00000700000000000000" pitchFamily="2" charset="-78"/>
                  <a:sym typeface="Candara"/>
                </a:rPr>
                <a:t>شما</a:t>
              </a:r>
              <a:endParaRPr sz="1400" b="1" dirty="0">
                <a:solidFill>
                  <a:srgbClr val="00B0F0"/>
                </a:solidFill>
                <a:latin typeface="Candara"/>
                <a:ea typeface="Candara"/>
                <a:cs typeface="B Nazanin" panose="00000700000000000000" pitchFamily="2" charset="-78"/>
                <a:sym typeface="Candara"/>
              </a:endParaRPr>
            </a:p>
          </p:txBody>
        </p:sp>
        <p:sp>
          <p:nvSpPr>
            <p:cNvPr id="784" name="Google Shape;784;p32"/>
            <p:cNvSpPr/>
            <p:nvPr/>
          </p:nvSpPr>
          <p:spPr>
            <a:xfrm>
              <a:off x="1911251" y="1723908"/>
              <a:ext cx="1373453" cy="369428"/>
            </a:xfrm>
            <a:prstGeom prst="rect">
              <a:avLst/>
            </a:prstGeom>
            <a:noFill/>
            <a:ln>
              <a:noFill/>
            </a:ln>
          </p:spPr>
          <p:txBody>
            <a:bodyPr spcFirstLastPara="1" wrap="square" lIns="91425" tIns="45700" rIns="91425" bIns="45700" anchor="ctr" anchorCtr="0">
              <a:noAutofit/>
            </a:bodyPr>
            <a:lstStyle/>
            <a:p>
              <a:pPr marL="0" marR="0" lvl="0" indent="0" algn="r" rtl="1">
                <a:spcBef>
                  <a:spcPts val="0"/>
                </a:spcBef>
                <a:spcAft>
                  <a:spcPts val="0"/>
                </a:spcAft>
                <a:buNone/>
              </a:pPr>
              <a:r>
                <a:rPr lang="fa-IR" sz="1200" dirty="0">
                  <a:solidFill>
                    <a:srgbClr val="7F7F7F"/>
                  </a:solidFill>
                  <a:latin typeface="Candara"/>
                  <a:ea typeface="Candara"/>
                  <a:cs typeface="B Nazanin" panose="00000700000000000000" pitchFamily="2" charset="-78"/>
                  <a:sym typeface="Candara"/>
                </a:rPr>
                <a:t>من آن تغییر را به شدت احساس می کنم</a:t>
              </a:r>
              <a:endParaRPr dirty="0">
                <a:cs typeface="B Nazanin" panose="00000700000000000000" pitchFamily="2" charset="-78"/>
              </a:endParaRPr>
            </a:p>
          </p:txBody>
        </p:sp>
      </p:grpSp>
      <p:grpSp>
        <p:nvGrpSpPr>
          <p:cNvPr id="785" name="Google Shape;785;p32"/>
          <p:cNvGrpSpPr/>
          <p:nvPr/>
        </p:nvGrpSpPr>
        <p:grpSpPr>
          <a:xfrm>
            <a:off x="5273895" y="3606292"/>
            <a:ext cx="3023549" cy="727878"/>
            <a:chOff x="1911251" y="1245723"/>
            <a:chExt cx="1373453" cy="970755"/>
          </a:xfrm>
        </p:grpSpPr>
        <p:sp>
          <p:nvSpPr>
            <p:cNvPr id="786" name="Google Shape;786;p32"/>
            <p:cNvSpPr/>
            <p:nvPr/>
          </p:nvSpPr>
          <p:spPr>
            <a:xfrm>
              <a:off x="2850105" y="1245723"/>
              <a:ext cx="413745" cy="410476"/>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fa-IR" sz="1400" b="1" dirty="0">
                  <a:solidFill>
                    <a:srgbClr val="00B0F0"/>
                  </a:solidFill>
                  <a:latin typeface="Candara"/>
                  <a:ea typeface="Candara"/>
                  <a:cs typeface="B Nazanin" panose="00000700000000000000" pitchFamily="2" charset="-78"/>
                  <a:sym typeface="Candara"/>
                </a:rPr>
                <a:t>شرکت</a:t>
              </a:r>
              <a:endParaRPr sz="1400" b="1" dirty="0">
                <a:solidFill>
                  <a:srgbClr val="00B0F0"/>
                </a:solidFill>
                <a:latin typeface="Candara"/>
                <a:ea typeface="Candara"/>
                <a:cs typeface="B Nazanin" panose="00000700000000000000" pitchFamily="2" charset="-78"/>
                <a:sym typeface="Candara"/>
              </a:endParaRPr>
            </a:p>
          </p:txBody>
        </p:sp>
        <p:sp>
          <p:nvSpPr>
            <p:cNvPr id="787" name="Google Shape;787;p32"/>
            <p:cNvSpPr/>
            <p:nvPr/>
          </p:nvSpPr>
          <p:spPr>
            <a:xfrm>
              <a:off x="1911251" y="1600765"/>
              <a:ext cx="1373453" cy="615713"/>
            </a:xfrm>
            <a:prstGeom prst="rect">
              <a:avLst/>
            </a:prstGeom>
            <a:noFill/>
            <a:ln>
              <a:noFill/>
            </a:ln>
          </p:spPr>
          <p:txBody>
            <a:bodyPr spcFirstLastPara="1" wrap="square" lIns="91425" tIns="45700" rIns="91425" bIns="45700" anchor="ctr" anchorCtr="0">
              <a:noAutofit/>
            </a:bodyPr>
            <a:lstStyle/>
            <a:p>
              <a:pPr marL="0" marR="0" lvl="0" indent="0" algn="r" rtl="1">
                <a:spcBef>
                  <a:spcPts val="0"/>
                </a:spcBef>
                <a:spcAft>
                  <a:spcPts val="0"/>
                </a:spcAft>
                <a:buNone/>
              </a:pPr>
              <a:r>
                <a:rPr lang="fa-IR" sz="1200" dirty="0">
                  <a:solidFill>
                    <a:srgbClr val="7F7F7F"/>
                  </a:solidFill>
                  <a:latin typeface="Candara"/>
                  <a:ea typeface="Candara"/>
                  <a:cs typeface="B Nazanin" panose="00000700000000000000" pitchFamily="2" charset="-78"/>
                  <a:sym typeface="Candara"/>
                </a:rPr>
                <a:t>درآمد زیاد بهترین دستور برای خوشبختی است که تا به حال در مورد آن شنیده ام.</a:t>
              </a:r>
              <a:endParaRPr dirty="0">
                <a:cs typeface="B Nazanin" panose="00000700000000000000" pitchFamily="2" charset="-78"/>
              </a:endParaRPr>
            </a:p>
          </p:txBody>
        </p:sp>
      </p:grpSp>
      <p:sp>
        <p:nvSpPr>
          <p:cNvPr id="788" name="Google Shape;788;p32"/>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58"/>
                                        </p:tgtEl>
                                        <p:attrNameLst>
                                          <p:attrName>style.visibility</p:attrName>
                                        </p:attrNameLst>
                                      </p:cBhvr>
                                      <p:to>
                                        <p:strVal val="visible"/>
                                      </p:to>
                                    </p:set>
                                    <p:animEffect transition="in" filter="fade">
                                      <p:cBhvr>
                                        <p:cTn id="7" dur="1000"/>
                                        <p:tgtEl>
                                          <p:spTgt spid="75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761"/>
                                        </p:tgtEl>
                                        <p:attrNameLst>
                                          <p:attrName>style.visibility</p:attrName>
                                        </p:attrNameLst>
                                      </p:cBhvr>
                                      <p:to>
                                        <p:strVal val="visible"/>
                                      </p:to>
                                    </p:set>
                                    <p:animEffect transition="in" filter="fade">
                                      <p:cBhvr>
                                        <p:cTn id="11" dur="1000"/>
                                        <p:tgtEl>
                                          <p:spTgt spid="761"/>
                                        </p:tgtEl>
                                      </p:cBhvr>
                                    </p:animEffect>
                                  </p:childTnLst>
                                </p:cTn>
                              </p:par>
                              <p:par>
                                <p:cTn id="12" presetID="2" presetClass="entr" presetSubtype="8" fill="hold" nodeType="withEffect">
                                  <p:stCondLst>
                                    <p:cond delay="500"/>
                                  </p:stCondLst>
                                  <p:childTnLst>
                                    <p:set>
                                      <p:cBhvr>
                                        <p:cTn id="13" dur="1" fill="hold">
                                          <p:stCondLst>
                                            <p:cond delay="0"/>
                                          </p:stCondLst>
                                        </p:cTn>
                                        <p:tgtEl>
                                          <p:spTgt spid="764"/>
                                        </p:tgtEl>
                                        <p:attrNameLst>
                                          <p:attrName>style.visibility</p:attrName>
                                        </p:attrNameLst>
                                      </p:cBhvr>
                                      <p:to>
                                        <p:strVal val="visible"/>
                                      </p:to>
                                    </p:set>
                                    <p:anim calcmode="lin" valueType="num">
                                      <p:cBhvr additive="base">
                                        <p:cTn id="14" dur="500"/>
                                        <p:tgtEl>
                                          <p:spTgt spid="764"/>
                                        </p:tgtEl>
                                        <p:attrNameLst>
                                          <p:attrName>ppt_x</p:attrName>
                                        </p:attrNameLst>
                                      </p:cBhvr>
                                      <p:tavLst>
                                        <p:tav tm="0">
                                          <p:val>
                                            <p:strVal val="#ppt_x-1"/>
                                          </p:val>
                                        </p:tav>
                                        <p:tav tm="100000">
                                          <p:val>
                                            <p:strVal val="#ppt_x"/>
                                          </p:val>
                                        </p:tav>
                                      </p:tavLst>
                                    </p:anim>
                                  </p:childTnLst>
                                </p:cTn>
                              </p:par>
                              <p:par>
                                <p:cTn id="15" presetID="2" presetClass="entr" presetSubtype="2" fill="hold" nodeType="withEffect">
                                  <p:stCondLst>
                                    <p:cond delay="500"/>
                                  </p:stCondLst>
                                  <p:childTnLst>
                                    <p:set>
                                      <p:cBhvr>
                                        <p:cTn id="16" dur="1" fill="hold">
                                          <p:stCondLst>
                                            <p:cond delay="0"/>
                                          </p:stCondLst>
                                        </p:cTn>
                                        <p:tgtEl>
                                          <p:spTgt spid="776"/>
                                        </p:tgtEl>
                                        <p:attrNameLst>
                                          <p:attrName>style.visibility</p:attrName>
                                        </p:attrNameLst>
                                      </p:cBhvr>
                                      <p:to>
                                        <p:strVal val="visible"/>
                                      </p:to>
                                    </p:set>
                                    <p:anim calcmode="lin" valueType="num">
                                      <p:cBhvr additive="base">
                                        <p:cTn id="17" dur="500"/>
                                        <p:tgtEl>
                                          <p:spTgt spid="776"/>
                                        </p:tgtEl>
                                        <p:attrNameLst>
                                          <p:attrName>ppt_x</p:attrName>
                                        </p:attrNameLst>
                                      </p:cBhvr>
                                      <p:tavLst>
                                        <p:tav tm="0">
                                          <p:val>
                                            <p:strVal val="#ppt_x+1"/>
                                          </p:val>
                                        </p:tav>
                                        <p:tav tm="100000">
                                          <p:val>
                                            <p:strVal val="#ppt_x"/>
                                          </p:val>
                                        </p:tav>
                                      </p:tavLst>
                                    </p:anim>
                                  </p:childTnLst>
                                </p:cTn>
                              </p:par>
                              <p:par>
                                <p:cTn id="18" presetID="2" presetClass="entr" presetSubtype="8" fill="hold" nodeType="withEffect">
                                  <p:stCondLst>
                                    <p:cond delay="1000"/>
                                  </p:stCondLst>
                                  <p:childTnLst>
                                    <p:set>
                                      <p:cBhvr>
                                        <p:cTn id="19" dur="1" fill="hold">
                                          <p:stCondLst>
                                            <p:cond delay="0"/>
                                          </p:stCondLst>
                                        </p:cTn>
                                        <p:tgtEl>
                                          <p:spTgt spid="767"/>
                                        </p:tgtEl>
                                        <p:attrNameLst>
                                          <p:attrName>style.visibility</p:attrName>
                                        </p:attrNameLst>
                                      </p:cBhvr>
                                      <p:to>
                                        <p:strVal val="visible"/>
                                      </p:to>
                                    </p:set>
                                    <p:anim calcmode="lin" valueType="num">
                                      <p:cBhvr additive="base">
                                        <p:cTn id="20" dur="500"/>
                                        <p:tgtEl>
                                          <p:spTgt spid="767"/>
                                        </p:tgtEl>
                                        <p:attrNameLst>
                                          <p:attrName>ppt_x</p:attrName>
                                        </p:attrNameLst>
                                      </p:cBhvr>
                                      <p:tavLst>
                                        <p:tav tm="0">
                                          <p:val>
                                            <p:strVal val="#ppt_x-1"/>
                                          </p:val>
                                        </p:tav>
                                        <p:tav tm="100000">
                                          <p:val>
                                            <p:strVal val="#ppt_x"/>
                                          </p:val>
                                        </p:tav>
                                      </p:tavLst>
                                    </p:anim>
                                  </p:childTnLst>
                                </p:cTn>
                              </p:par>
                              <p:par>
                                <p:cTn id="21" presetID="2" presetClass="entr" presetSubtype="2" fill="hold" nodeType="withEffect">
                                  <p:stCondLst>
                                    <p:cond delay="1000"/>
                                  </p:stCondLst>
                                  <p:childTnLst>
                                    <p:set>
                                      <p:cBhvr>
                                        <p:cTn id="22" dur="1" fill="hold">
                                          <p:stCondLst>
                                            <p:cond delay="0"/>
                                          </p:stCondLst>
                                        </p:cTn>
                                        <p:tgtEl>
                                          <p:spTgt spid="779"/>
                                        </p:tgtEl>
                                        <p:attrNameLst>
                                          <p:attrName>style.visibility</p:attrName>
                                        </p:attrNameLst>
                                      </p:cBhvr>
                                      <p:to>
                                        <p:strVal val="visible"/>
                                      </p:to>
                                    </p:set>
                                    <p:anim calcmode="lin" valueType="num">
                                      <p:cBhvr additive="base">
                                        <p:cTn id="23" dur="500"/>
                                        <p:tgtEl>
                                          <p:spTgt spid="779"/>
                                        </p:tgtEl>
                                        <p:attrNameLst>
                                          <p:attrName>ppt_x</p:attrName>
                                        </p:attrNameLst>
                                      </p:cBhvr>
                                      <p:tavLst>
                                        <p:tav tm="0">
                                          <p:val>
                                            <p:strVal val="#ppt_x+1"/>
                                          </p:val>
                                        </p:tav>
                                        <p:tav tm="100000">
                                          <p:val>
                                            <p:strVal val="#ppt_x"/>
                                          </p:val>
                                        </p:tav>
                                      </p:tavLst>
                                    </p:anim>
                                  </p:childTnLst>
                                </p:cTn>
                              </p:par>
                              <p:par>
                                <p:cTn id="24" presetID="2" presetClass="entr" presetSubtype="8" fill="hold" nodeType="withEffect">
                                  <p:stCondLst>
                                    <p:cond delay="1500"/>
                                  </p:stCondLst>
                                  <p:childTnLst>
                                    <p:set>
                                      <p:cBhvr>
                                        <p:cTn id="25" dur="1" fill="hold">
                                          <p:stCondLst>
                                            <p:cond delay="0"/>
                                          </p:stCondLst>
                                        </p:cTn>
                                        <p:tgtEl>
                                          <p:spTgt spid="770"/>
                                        </p:tgtEl>
                                        <p:attrNameLst>
                                          <p:attrName>style.visibility</p:attrName>
                                        </p:attrNameLst>
                                      </p:cBhvr>
                                      <p:to>
                                        <p:strVal val="visible"/>
                                      </p:to>
                                    </p:set>
                                    <p:anim calcmode="lin" valueType="num">
                                      <p:cBhvr additive="base">
                                        <p:cTn id="26" dur="500"/>
                                        <p:tgtEl>
                                          <p:spTgt spid="770"/>
                                        </p:tgtEl>
                                        <p:attrNameLst>
                                          <p:attrName>ppt_x</p:attrName>
                                        </p:attrNameLst>
                                      </p:cBhvr>
                                      <p:tavLst>
                                        <p:tav tm="0">
                                          <p:val>
                                            <p:strVal val="#ppt_x-1"/>
                                          </p:val>
                                        </p:tav>
                                        <p:tav tm="100000">
                                          <p:val>
                                            <p:strVal val="#ppt_x"/>
                                          </p:val>
                                        </p:tav>
                                      </p:tavLst>
                                    </p:anim>
                                  </p:childTnLst>
                                </p:cTn>
                              </p:par>
                              <p:par>
                                <p:cTn id="27" presetID="2" presetClass="entr" presetSubtype="2" fill="hold" nodeType="withEffect">
                                  <p:stCondLst>
                                    <p:cond delay="1500"/>
                                  </p:stCondLst>
                                  <p:childTnLst>
                                    <p:set>
                                      <p:cBhvr>
                                        <p:cTn id="28" dur="1" fill="hold">
                                          <p:stCondLst>
                                            <p:cond delay="0"/>
                                          </p:stCondLst>
                                        </p:cTn>
                                        <p:tgtEl>
                                          <p:spTgt spid="782"/>
                                        </p:tgtEl>
                                        <p:attrNameLst>
                                          <p:attrName>style.visibility</p:attrName>
                                        </p:attrNameLst>
                                      </p:cBhvr>
                                      <p:to>
                                        <p:strVal val="visible"/>
                                      </p:to>
                                    </p:set>
                                    <p:anim calcmode="lin" valueType="num">
                                      <p:cBhvr additive="base">
                                        <p:cTn id="29" dur="500"/>
                                        <p:tgtEl>
                                          <p:spTgt spid="782"/>
                                        </p:tgtEl>
                                        <p:attrNameLst>
                                          <p:attrName>ppt_x</p:attrName>
                                        </p:attrNameLst>
                                      </p:cBhvr>
                                      <p:tavLst>
                                        <p:tav tm="0">
                                          <p:val>
                                            <p:strVal val="#ppt_x+1"/>
                                          </p:val>
                                        </p:tav>
                                        <p:tav tm="100000">
                                          <p:val>
                                            <p:strVal val="#ppt_x"/>
                                          </p:val>
                                        </p:tav>
                                      </p:tavLst>
                                    </p:anim>
                                  </p:childTnLst>
                                </p:cTn>
                              </p:par>
                              <p:par>
                                <p:cTn id="30" presetID="2" presetClass="entr" presetSubtype="8" fill="hold" nodeType="withEffect">
                                  <p:stCondLst>
                                    <p:cond delay="2000"/>
                                  </p:stCondLst>
                                  <p:childTnLst>
                                    <p:set>
                                      <p:cBhvr>
                                        <p:cTn id="31" dur="1" fill="hold">
                                          <p:stCondLst>
                                            <p:cond delay="0"/>
                                          </p:stCondLst>
                                        </p:cTn>
                                        <p:tgtEl>
                                          <p:spTgt spid="773"/>
                                        </p:tgtEl>
                                        <p:attrNameLst>
                                          <p:attrName>style.visibility</p:attrName>
                                        </p:attrNameLst>
                                      </p:cBhvr>
                                      <p:to>
                                        <p:strVal val="visible"/>
                                      </p:to>
                                    </p:set>
                                    <p:anim calcmode="lin" valueType="num">
                                      <p:cBhvr additive="base">
                                        <p:cTn id="32" dur="500"/>
                                        <p:tgtEl>
                                          <p:spTgt spid="773"/>
                                        </p:tgtEl>
                                        <p:attrNameLst>
                                          <p:attrName>ppt_x</p:attrName>
                                        </p:attrNameLst>
                                      </p:cBhvr>
                                      <p:tavLst>
                                        <p:tav tm="0">
                                          <p:val>
                                            <p:strVal val="#ppt_x-1"/>
                                          </p:val>
                                        </p:tav>
                                        <p:tav tm="100000">
                                          <p:val>
                                            <p:strVal val="#ppt_x"/>
                                          </p:val>
                                        </p:tav>
                                      </p:tavLst>
                                    </p:anim>
                                  </p:childTnLst>
                                </p:cTn>
                              </p:par>
                              <p:par>
                                <p:cTn id="33" presetID="2" presetClass="entr" presetSubtype="2" fill="hold" nodeType="withEffect">
                                  <p:stCondLst>
                                    <p:cond delay="2000"/>
                                  </p:stCondLst>
                                  <p:childTnLst>
                                    <p:set>
                                      <p:cBhvr>
                                        <p:cTn id="34" dur="1" fill="hold">
                                          <p:stCondLst>
                                            <p:cond delay="0"/>
                                          </p:stCondLst>
                                        </p:cTn>
                                        <p:tgtEl>
                                          <p:spTgt spid="785"/>
                                        </p:tgtEl>
                                        <p:attrNameLst>
                                          <p:attrName>style.visibility</p:attrName>
                                        </p:attrNameLst>
                                      </p:cBhvr>
                                      <p:to>
                                        <p:strVal val="visible"/>
                                      </p:to>
                                    </p:set>
                                    <p:anim calcmode="lin" valueType="num">
                                      <p:cBhvr additive="base">
                                        <p:cTn id="35" dur="500"/>
                                        <p:tgtEl>
                                          <p:spTgt spid="78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93"/>
        <p:cNvGrpSpPr/>
        <p:nvPr/>
      </p:nvGrpSpPr>
      <p:grpSpPr>
        <a:xfrm>
          <a:off x="0" y="0"/>
          <a:ext cx="0" cy="0"/>
          <a:chOff x="0" y="0"/>
          <a:chExt cx="0" cy="0"/>
        </a:xfrm>
      </p:grpSpPr>
      <p:grpSp>
        <p:nvGrpSpPr>
          <p:cNvPr id="794" name="Google Shape;794;p33"/>
          <p:cNvGrpSpPr/>
          <p:nvPr/>
        </p:nvGrpSpPr>
        <p:grpSpPr>
          <a:xfrm>
            <a:off x="3572474" y="1869855"/>
            <a:ext cx="2003301" cy="3119816"/>
            <a:chOff x="7056438" y="2401888"/>
            <a:chExt cx="2671763" cy="4160838"/>
          </a:xfrm>
        </p:grpSpPr>
        <p:sp>
          <p:nvSpPr>
            <p:cNvPr id="795" name="Google Shape;795;p33"/>
            <p:cNvSpPr/>
            <p:nvPr/>
          </p:nvSpPr>
          <p:spPr>
            <a:xfrm>
              <a:off x="7056438" y="2401888"/>
              <a:ext cx="2671763" cy="4160838"/>
            </a:xfrm>
            <a:custGeom>
              <a:avLst/>
              <a:gdLst/>
              <a:ahLst/>
              <a:cxnLst/>
              <a:rect l="l" t="t" r="r" b="b"/>
              <a:pathLst>
                <a:path w="842" h="1312" extrusionOk="0">
                  <a:moveTo>
                    <a:pt x="388" y="1312"/>
                  </a:moveTo>
                  <a:cubicBezTo>
                    <a:pt x="362" y="1312"/>
                    <a:pt x="340" y="1291"/>
                    <a:pt x="340" y="1265"/>
                  </a:cubicBezTo>
                  <a:cubicBezTo>
                    <a:pt x="340" y="1259"/>
                    <a:pt x="341" y="1254"/>
                    <a:pt x="343" y="1249"/>
                  </a:cubicBezTo>
                  <a:cubicBezTo>
                    <a:pt x="278" y="1249"/>
                    <a:pt x="278" y="1249"/>
                    <a:pt x="278" y="1249"/>
                  </a:cubicBezTo>
                  <a:cubicBezTo>
                    <a:pt x="250" y="1249"/>
                    <a:pt x="228" y="1226"/>
                    <a:pt x="228" y="1199"/>
                  </a:cubicBezTo>
                  <a:cubicBezTo>
                    <a:pt x="228" y="1186"/>
                    <a:pt x="233" y="1173"/>
                    <a:pt x="241" y="1164"/>
                  </a:cubicBezTo>
                  <a:cubicBezTo>
                    <a:pt x="228" y="1156"/>
                    <a:pt x="219" y="1140"/>
                    <a:pt x="219" y="1121"/>
                  </a:cubicBezTo>
                  <a:cubicBezTo>
                    <a:pt x="219" y="1108"/>
                    <a:pt x="223" y="1095"/>
                    <a:pt x="232" y="1086"/>
                  </a:cubicBezTo>
                  <a:cubicBezTo>
                    <a:pt x="210" y="1073"/>
                    <a:pt x="196" y="1049"/>
                    <a:pt x="196" y="1022"/>
                  </a:cubicBezTo>
                  <a:cubicBezTo>
                    <a:pt x="196" y="982"/>
                    <a:pt x="196" y="982"/>
                    <a:pt x="196" y="982"/>
                  </a:cubicBezTo>
                  <a:cubicBezTo>
                    <a:pt x="196" y="982"/>
                    <a:pt x="196" y="982"/>
                    <a:pt x="196" y="982"/>
                  </a:cubicBezTo>
                  <a:cubicBezTo>
                    <a:pt x="196" y="976"/>
                    <a:pt x="196" y="976"/>
                    <a:pt x="196" y="976"/>
                  </a:cubicBezTo>
                  <a:cubicBezTo>
                    <a:pt x="196" y="966"/>
                    <a:pt x="196" y="957"/>
                    <a:pt x="196" y="947"/>
                  </a:cubicBezTo>
                  <a:cubicBezTo>
                    <a:pt x="197" y="940"/>
                    <a:pt x="197" y="940"/>
                    <a:pt x="197" y="940"/>
                  </a:cubicBezTo>
                  <a:cubicBezTo>
                    <a:pt x="197" y="917"/>
                    <a:pt x="197" y="917"/>
                    <a:pt x="197" y="917"/>
                  </a:cubicBezTo>
                  <a:cubicBezTo>
                    <a:pt x="196" y="897"/>
                    <a:pt x="194" y="871"/>
                    <a:pt x="180" y="849"/>
                  </a:cubicBezTo>
                  <a:cubicBezTo>
                    <a:pt x="166" y="824"/>
                    <a:pt x="148" y="802"/>
                    <a:pt x="129" y="779"/>
                  </a:cubicBezTo>
                  <a:cubicBezTo>
                    <a:pt x="69" y="706"/>
                    <a:pt x="0" y="623"/>
                    <a:pt x="0" y="419"/>
                  </a:cubicBezTo>
                  <a:cubicBezTo>
                    <a:pt x="0" y="188"/>
                    <a:pt x="188" y="0"/>
                    <a:pt x="419" y="0"/>
                  </a:cubicBezTo>
                  <a:cubicBezTo>
                    <a:pt x="423" y="0"/>
                    <a:pt x="423" y="0"/>
                    <a:pt x="423" y="0"/>
                  </a:cubicBezTo>
                  <a:cubicBezTo>
                    <a:pt x="654" y="0"/>
                    <a:pt x="842" y="188"/>
                    <a:pt x="842" y="419"/>
                  </a:cubicBezTo>
                  <a:cubicBezTo>
                    <a:pt x="842" y="623"/>
                    <a:pt x="773" y="706"/>
                    <a:pt x="713" y="779"/>
                  </a:cubicBezTo>
                  <a:cubicBezTo>
                    <a:pt x="694" y="802"/>
                    <a:pt x="676" y="824"/>
                    <a:pt x="662" y="849"/>
                  </a:cubicBezTo>
                  <a:cubicBezTo>
                    <a:pt x="653" y="863"/>
                    <a:pt x="649" y="879"/>
                    <a:pt x="647" y="899"/>
                  </a:cubicBezTo>
                  <a:cubicBezTo>
                    <a:pt x="646" y="1023"/>
                    <a:pt x="646" y="1023"/>
                    <a:pt x="646" y="1023"/>
                  </a:cubicBezTo>
                  <a:cubicBezTo>
                    <a:pt x="646" y="1049"/>
                    <a:pt x="632" y="1073"/>
                    <a:pt x="610" y="1086"/>
                  </a:cubicBezTo>
                  <a:cubicBezTo>
                    <a:pt x="619" y="1095"/>
                    <a:pt x="623" y="1108"/>
                    <a:pt x="623" y="1121"/>
                  </a:cubicBezTo>
                  <a:cubicBezTo>
                    <a:pt x="623" y="1140"/>
                    <a:pt x="614" y="1156"/>
                    <a:pt x="601" y="1164"/>
                  </a:cubicBezTo>
                  <a:cubicBezTo>
                    <a:pt x="609" y="1173"/>
                    <a:pt x="614" y="1186"/>
                    <a:pt x="614" y="1199"/>
                  </a:cubicBezTo>
                  <a:cubicBezTo>
                    <a:pt x="614" y="1226"/>
                    <a:pt x="592" y="1249"/>
                    <a:pt x="564" y="1249"/>
                  </a:cubicBezTo>
                  <a:cubicBezTo>
                    <a:pt x="499" y="1249"/>
                    <a:pt x="499" y="1249"/>
                    <a:pt x="499" y="1249"/>
                  </a:cubicBezTo>
                  <a:cubicBezTo>
                    <a:pt x="501" y="1254"/>
                    <a:pt x="502" y="1259"/>
                    <a:pt x="502" y="1265"/>
                  </a:cubicBezTo>
                  <a:cubicBezTo>
                    <a:pt x="502" y="1291"/>
                    <a:pt x="480" y="1312"/>
                    <a:pt x="455" y="1312"/>
                  </a:cubicBezTo>
                  <a:lnTo>
                    <a:pt x="388" y="1312"/>
                  </a:lnTo>
                  <a:close/>
                </a:path>
              </a:pathLst>
            </a:custGeom>
            <a:solidFill>
              <a:srgbClr val="F4F4F4"/>
            </a:solidFill>
            <a:ln>
              <a:noFill/>
            </a:ln>
            <a:effectLst>
              <a:outerShdw blurRad="254000" dist="101600" dir="8100000" sx="102000" sy="102000" algn="tr" rotWithShape="0">
                <a:srgbClr val="000000">
                  <a:alpha val="27843"/>
                </a:srgbClr>
              </a:outerShdw>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796" name="Google Shape;796;p33"/>
            <p:cNvSpPr/>
            <p:nvPr/>
          </p:nvSpPr>
          <p:spPr>
            <a:xfrm>
              <a:off x="8247063" y="6384925"/>
              <a:ext cx="293688" cy="82550"/>
            </a:xfrm>
            <a:custGeom>
              <a:avLst/>
              <a:gdLst/>
              <a:ahLst/>
              <a:cxnLst/>
              <a:rect l="l" t="t" r="r" b="b"/>
              <a:pathLst>
                <a:path w="93" h="26" extrusionOk="0">
                  <a:moveTo>
                    <a:pt x="13" y="26"/>
                  </a:moveTo>
                  <a:cubicBezTo>
                    <a:pt x="5" y="26"/>
                    <a:pt x="0" y="20"/>
                    <a:pt x="0" y="13"/>
                  </a:cubicBezTo>
                  <a:cubicBezTo>
                    <a:pt x="0" y="6"/>
                    <a:pt x="5" y="0"/>
                    <a:pt x="13" y="0"/>
                  </a:cubicBezTo>
                  <a:cubicBezTo>
                    <a:pt x="80" y="0"/>
                    <a:pt x="80" y="0"/>
                    <a:pt x="80" y="0"/>
                  </a:cubicBezTo>
                  <a:cubicBezTo>
                    <a:pt x="87" y="0"/>
                    <a:pt x="93" y="6"/>
                    <a:pt x="93" y="13"/>
                  </a:cubicBezTo>
                  <a:cubicBezTo>
                    <a:pt x="93" y="20"/>
                    <a:pt x="87" y="26"/>
                    <a:pt x="80" y="26"/>
                  </a:cubicBezTo>
                  <a:lnTo>
                    <a:pt x="13" y="26"/>
                  </a:lnTo>
                  <a:close/>
                </a:path>
              </a:pathLst>
            </a:custGeom>
            <a:solidFill>
              <a:srgbClr val="858685"/>
            </a:solidFill>
            <a:ln>
              <a:noFill/>
            </a:ln>
            <a:effectLst>
              <a:outerShdw blurRad="254000" dist="101600" dir="8100000" sx="102000" sy="102000" algn="tr" rotWithShape="0">
                <a:srgbClr val="000000">
                  <a:alpha val="27843"/>
                </a:srgbClr>
              </a:outerShdw>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797" name="Google Shape;797;p33"/>
            <p:cNvSpPr/>
            <p:nvPr/>
          </p:nvSpPr>
          <p:spPr>
            <a:xfrm>
              <a:off x="7888288" y="6162675"/>
              <a:ext cx="1008063" cy="104775"/>
            </a:xfrm>
            <a:custGeom>
              <a:avLst/>
              <a:gdLst/>
              <a:ahLst/>
              <a:cxnLst/>
              <a:rect l="l" t="t" r="r" b="b"/>
              <a:pathLst>
                <a:path w="318" h="33" extrusionOk="0">
                  <a:moveTo>
                    <a:pt x="16" y="33"/>
                  </a:moveTo>
                  <a:cubicBezTo>
                    <a:pt x="7" y="33"/>
                    <a:pt x="0" y="25"/>
                    <a:pt x="0" y="16"/>
                  </a:cubicBezTo>
                  <a:cubicBezTo>
                    <a:pt x="0" y="7"/>
                    <a:pt x="7" y="0"/>
                    <a:pt x="16" y="0"/>
                  </a:cubicBezTo>
                  <a:cubicBezTo>
                    <a:pt x="302" y="0"/>
                    <a:pt x="302" y="0"/>
                    <a:pt x="302" y="0"/>
                  </a:cubicBezTo>
                  <a:cubicBezTo>
                    <a:pt x="311" y="0"/>
                    <a:pt x="318" y="7"/>
                    <a:pt x="318" y="16"/>
                  </a:cubicBezTo>
                  <a:cubicBezTo>
                    <a:pt x="318" y="25"/>
                    <a:pt x="311" y="33"/>
                    <a:pt x="302" y="33"/>
                  </a:cubicBezTo>
                  <a:lnTo>
                    <a:pt x="16" y="33"/>
                  </a:lnTo>
                  <a:close/>
                </a:path>
              </a:pathLst>
            </a:custGeom>
            <a:solidFill>
              <a:srgbClr val="858685"/>
            </a:solidFill>
            <a:ln>
              <a:noFill/>
            </a:ln>
            <a:effectLst>
              <a:outerShdw blurRad="254000" dist="101600" dir="8100000" sx="102000" sy="102000" algn="tr" rotWithShape="0">
                <a:srgbClr val="000000">
                  <a:alpha val="27843"/>
                </a:srgbClr>
              </a:outerShdw>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798" name="Google Shape;798;p33"/>
            <p:cNvSpPr/>
            <p:nvPr/>
          </p:nvSpPr>
          <p:spPr>
            <a:xfrm>
              <a:off x="7856538" y="5897563"/>
              <a:ext cx="1052513" cy="107950"/>
            </a:xfrm>
            <a:custGeom>
              <a:avLst/>
              <a:gdLst/>
              <a:ahLst/>
              <a:cxnLst/>
              <a:rect l="l" t="t" r="r" b="b"/>
              <a:pathLst>
                <a:path w="332" h="34" extrusionOk="0">
                  <a:moveTo>
                    <a:pt x="17" y="34"/>
                  </a:moveTo>
                  <a:cubicBezTo>
                    <a:pt x="8" y="34"/>
                    <a:pt x="0" y="26"/>
                    <a:pt x="0" y="17"/>
                  </a:cubicBezTo>
                  <a:cubicBezTo>
                    <a:pt x="0" y="7"/>
                    <a:pt x="8" y="0"/>
                    <a:pt x="17" y="0"/>
                  </a:cubicBezTo>
                  <a:cubicBezTo>
                    <a:pt x="315" y="0"/>
                    <a:pt x="315" y="0"/>
                    <a:pt x="315" y="0"/>
                  </a:cubicBezTo>
                  <a:cubicBezTo>
                    <a:pt x="324" y="0"/>
                    <a:pt x="332" y="7"/>
                    <a:pt x="332" y="17"/>
                  </a:cubicBezTo>
                  <a:cubicBezTo>
                    <a:pt x="332" y="26"/>
                    <a:pt x="324" y="34"/>
                    <a:pt x="315" y="34"/>
                  </a:cubicBezTo>
                  <a:lnTo>
                    <a:pt x="17" y="34"/>
                  </a:lnTo>
                  <a:close/>
                </a:path>
              </a:pathLst>
            </a:custGeom>
            <a:solidFill>
              <a:srgbClr val="858685"/>
            </a:solidFill>
            <a:ln>
              <a:noFill/>
            </a:ln>
            <a:effectLst>
              <a:outerShdw blurRad="254000" dist="101600" dir="8100000" sx="102000" sy="102000" algn="tr" rotWithShape="0">
                <a:srgbClr val="000000">
                  <a:alpha val="27843"/>
                </a:srgbClr>
              </a:outerShdw>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799" name="Google Shape;799;p33"/>
            <p:cNvSpPr/>
            <p:nvPr/>
          </p:nvSpPr>
          <p:spPr>
            <a:xfrm>
              <a:off x="7780338" y="5211763"/>
              <a:ext cx="1223963" cy="552450"/>
            </a:xfrm>
            <a:custGeom>
              <a:avLst/>
              <a:gdLst/>
              <a:ahLst/>
              <a:cxnLst/>
              <a:rect l="l" t="t" r="r" b="b"/>
              <a:pathLst>
                <a:path w="386" h="174" extrusionOk="0">
                  <a:moveTo>
                    <a:pt x="3" y="30"/>
                  </a:moveTo>
                  <a:cubicBezTo>
                    <a:pt x="3" y="30"/>
                    <a:pt x="3" y="30"/>
                    <a:pt x="3" y="30"/>
                  </a:cubicBezTo>
                  <a:cubicBezTo>
                    <a:pt x="3" y="54"/>
                    <a:pt x="3" y="54"/>
                    <a:pt x="3" y="54"/>
                  </a:cubicBezTo>
                  <a:cubicBezTo>
                    <a:pt x="3" y="54"/>
                    <a:pt x="2" y="62"/>
                    <a:pt x="2" y="62"/>
                  </a:cubicBezTo>
                  <a:cubicBezTo>
                    <a:pt x="3" y="62"/>
                    <a:pt x="3" y="62"/>
                    <a:pt x="3" y="62"/>
                  </a:cubicBezTo>
                  <a:cubicBezTo>
                    <a:pt x="2" y="137"/>
                    <a:pt x="2" y="137"/>
                    <a:pt x="2" y="137"/>
                  </a:cubicBezTo>
                  <a:cubicBezTo>
                    <a:pt x="2" y="153"/>
                    <a:pt x="12" y="168"/>
                    <a:pt x="27" y="174"/>
                  </a:cubicBezTo>
                  <a:cubicBezTo>
                    <a:pt x="34" y="173"/>
                    <a:pt x="359" y="174"/>
                    <a:pt x="359" y="174"/>
                  </a:cubicBezTo>
                  <a:cubicBezTo>
                    <a:pt x="374" y="168"/>
                    <a:pt x="384" y="153"/>
                    <a:pt x="384" y="136"/>
                  </a:cubicBezTo>
                  <a:cubicBezTo>
                    <a:pt x="385" y="11"/>
                    <a:pt x="385" y="11"/>
                    <a:pt x="385" y="11"/>
                  </a:cubicBezTo>
                  <a:cubicBezTo>
                    <a:pt x="385" y="10"/>
                    <a:pt x="385" y="10"/>
                    <a:pt x="385" y="10"/>
                  </a:cubicBezTo>
                  <a:cubicBezTo>
                    <a:pt x="385" y="6"/>
                    <a:pt x="385" y="3"/>
                    <a:pt x="386" y="0"/>
                  </a:cubicBezTo>
                  <a:cubicBezTo>
                    <a:pt x="0" y="0"/>
                    <a:pt x="0" y="0"/>
                    <a:pt x="0" y="0"/>
                  </a:cubicBezTo>
                  <a:cubicBezTo>
                    <a:pt x="2" y="11"/>
                    <a:pt x="2" y="21"/>
                    <a:pt x="3" y="30"/>
                  </a:cubicBezTo>
                  <a:close/>
                </a:path>
              </a:pathLst>
            </a:custGeom>
            <a:solidFill>
              <a:srgbClr val="00B0F0"/>
            </a:solidFill>
            <a:ln>
              <a:noFill/>
            </a:ln>
            <a:effectLst>
              <a:outerShdw blurRad="254000" dist="101600" dir="8100000" sx="102000" sy="102000" algn="tr" rotWithShape="0">
                <a:srgbClr val="000000">
                  <a:alpha val="27843"/>
                </a:srgbClr>
              </a:outerShdw>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800" name="Google Shape;800;p33"/>
            <p:cNvSpPr/>
            <p:nvPr/>
          </p:nvSpPr>
          <p:spPr>
            <a:xfrm>
              <a:off x="7167563" y="2509838"/>
              <a:ext cx="2452688" cy="2578100"/>
            </a:xfrm>
            <a:custGeom>
              <a:avLst/>
              <a:gdLst/>
              <a:ahLst/>
              <a:cxnLst/>
              <a:rect l="l" t="t" r="r" b="b"/>
              <a:pathLst>
                <a:path w="773" h="813" extrusionOk="0">
                  <a:moveTo>
                    <a:pt x="597" y="797"/>
                  </a:moveTo>
                  <a:cubicBezTo>
                    <a:pt x="613" y="771"/>
                    <a:pt x="632" y="748"/>
                    <a:pt x="652" y="723"/>
                  </a:cubicBezTo>
                  <a:cubicBezTo>
                    <a:pt x="709" y="655"/>
                    <a:pt x="773" y="577"/>
                    <a:pt x="773" y="385"/>
                  </a:cubicBezTo>
                  <a:cubicBezTo>
                    <a:pt x="773" y="173"/>
                    <a:pt x="600" y="0"/>
                    <a:pt x="388" y="0"/>
                  </a:cubicBezTo>
                  <a:cubicBezTo>
                    <a:pt x="384" y="0"/>
                    <a:pt x="384" y="0"/>
                    <a:pt x="384" y="0"/>
                  </a:cubicBezTo>
                  <a:cubicBezTo>
                    <a:pt x="172" y="0"/>
                    <a:pt x="0" y="173"/>
                    <a:pt x="0" y="385"/>
                  </a:cubicBezTo>
                  <a:cubicBezTo>
                    <a:pt x="0" y="577"/>
                    <a:pt x="64" y="655"/>
                    <a:pt x="120" y="723"/>
                  </a:cubicBezTo>
                  <a:cubicBezTo>
                    <a:pt x="140" y="748"/>
                    <a:pt x="159" y="771"/>
                    <a:pt x="175" y="797"/>
                  </a:cubicBezTo>
                  <a:cubicBezTo>
                    <a:pt x="178" y="803"/>
                    <a:pt x="180" y="808"/>
                    <a:pt x="183" y="813"/>
                  </a:cubicBezTo>
                  <a:cubicBezTo>
                    <a:pt x="589" y="813"/>
                    <a:pt x="589" y="813"/>
                    <a:pt x="589" y="813"/>
                  </a:cubicBezTo>
                  <a:cubicBezTo>
                    <a:pt x="592" y="808"/>
                    <a:pt x="594" y="802"/>
                    <a:pt x="597" y="797"/>
                  </a:cubicBezTo>
                  <a:close/>
                </a:path>
              </a:pathLst>
            </a:custGeom>
            <a:gradFill>
              <a:gsLst>
                <a:gs pos="0">
                  <a:srgbClr val="002060"/>
                </a:gs>
                <a:gs pos="100000">
                  <a:srgbClr val="00B0F0"/>
                </a:gs>
              </a:gsLst>
              <a:lin ang="4200000" scaled="0"/>
            </a:gradFill>
            <a:ln>
              <a:noFill/>
            </a:ln>
            <a:effectLst>
              <a:outerShdw blurRad="254000" dist="101600" dir="8100000" sx="102000" sy="102000" algn="tr" rotWithShape="0">
                <a:srgbClr val="000000">
                  <a:alpha val="27843"/>
                </a:srgbClr>
              </a:outerShdw>
            </a:effectLst>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sp>
        <p:nvSpPr>
          <p:cNvPr id="801" name="Google Shape;801;p33"/>
          <p:cNvSpPr/>
          <p:nvPr/>
        </p:nvSpPr>
        <p:spPr>
          <a:xfrm>
            <a:off x="3551909" y="2681746"/>
            <a:ext cx="1981806" cy="300082"/>
          </a:xfrm>
          <a:prstGeom prst="rect">
            <a:avLst/>
          </a:prstGeom>
          <a:noFill/>
          <a:ln>
            <a:noFill/>
          </a:ln>
        </p:spPr>
        <p:txBody>
          <a:bodyPr spcFirstLastPara="1" wrap="square" lIns="91425" tIns="45700" rIns="91425" bIns="45700" anchor="t" anchorCtr="0">
            <a:noAutofit/>
          </a:bodyPr>
          <a:lstStyle/>
          <a:p>
            <a:pPr lvl="0" algn="ctr" rtl="1">
              <a:buClr>
                <a:schemeClr val="lt1"/>
              </a:buClr>
              <a:buSzPts val="1350"/>
            </a:pPr>
            <a:r>
              <a:rPr lang="fa-IR" sz="1350" b="1" dirty="0">
                <a:solidFill>
                  <a:schemeClr val="lt1"/>
                </a:solidFill>
                <a:latin typeface="Candara"/>
                <a:ea typeface="Candara"/>
                <a:cs typeface="B Nazanin" panose="00000700000000000000" pitchFamily="2" charset="-78"/>
                <a:sym typeface="Candara"/>
              </a:rPr>
              <a:t>جذب مشتری</a:t>
            </a:r>
            <a:endParaRPr sz="1050" dirty="0">
              <a:solidFill>
                <a:schemeClr val="lt1"/>
              </a:solidFill>
              <a:latin typeface="Candara"/>
              <a:ea typeface="Candara"/>
              <a:cs typeface="B Nazanin" panose="00000700000000000000" pitchFamily="2" charset="-78"/>
              <a:sym typeface="Candara"/>
            </a:endParaRPr>
          </a:p>
        </p:txBody>
      </p:sp>
      <p:grpSp>
        <p:nvGrpSpPr>
          <p:cNvPr id="802" name="Google Shape;802;p33"/>
          <p:cNvGrpSpPr/>
          <p:nvPr/>
        </p:nvGrpSpPr>
        <p:grpSpPr>
          <a:xfrm>
            <a:off x="4343421" y="1307578"/>
            <a:ext cx="457582" cy="458524"/>
            <a:chOff x="5792736" y="1742999"/>
            <a:chExt cx="610268" cy="611524"/>
          </a:xfrm>
        </p:grpSpPr>
        <p:sp>
          <p:nvSpPr>
            <p:cNvPr id="803" name="Google Shape;803;p33"/>
            <p:cNvSpPr/>
            <p:nvPr/>
          </p:nvSpPr>
          <p:spPr>
            <a:xfrm>
              <a:off x="5792736" y="1742999"/>
              <a:ext cx="610268" cy="611524"/>
            </a:xfrm>
            <a:custGeom>
              <a:avLst/>
              <a:gdLst/>
              <a:ahLst/>
              <a:cxnLst/>
              <a:rect l="l" t="t" r="r" b="b"/>
              <a:pathLst>
                <a:path w="772417" h="772417" extrusionOk="0">
                  <a:moveTo>
                    <a:pt x="413083" y="962"/>
                  </a:moveTo>
                  <a:cubicBezTo>
                    <a:pt x="536733" y="9701"/>
                    <a:pt x="653976" y="77706"/>
                    <a:pt x="720620" y="193137"/>
                  </a:cubicBezTo>
                  <a:cubicBezTo>
                    <a:pt x="827250" y="377826"/>
                    <a:pt x="763971" y="613989"/>
                    <a:pt x="579281" y="720619"/>
                  </a:cubicBezTo>
                  <a:cubicBezTo>
                    <a:pt x="394592" y="827250"/>
                    <a:pt x="158429" y="763970"/>
                    <a:pt x="51799" y="579281"/>
                  </a:cubicBezTo>
                  <a:cubicBezTo>
                    <a:pt x="-54832" y="394591"/>
                    <a:pt x="8448" y="158429"/>
                    <a:pt x="193137" y="51798"/>
                  </a:cubicBezTo>
                  <a:cubicBezTo>
                    <a:pt x="262396" y="11812"/>
                    <a:pt x="338893" y="-4281"/>
                    <a:pt x="413083" y="962"/>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latin typeface="Candara"/>
                <a:ea typeface="Candara"/>
                <a:cs typeface="B Nazanin" panose="00000700000000000000" pitchFamily="2" charset="-78"/>
                <a:sym typeface="Candara"/>
              </a:endParaRPr>
            </a:p>
          </p:txBody>
        </p:sp>
        <p:sp>
          <p:nvSpPr>
            <p:cNvPr id="804" name="Google Shape;804;p33"/>
            <p:cNvSpPr/>
            <p:nvPr/>
          </p:nvSpPr>
          <p:spPr>
            <a:xfrm>
              <a:off x="5991136" y="1913773"/>
              <a:ext cx="213469" cy="269975"/>
            </a:xfrm>
            <a:custGeom>
              <a:avLst/>
              <a:gdLst/>
              <a:ahLst/>
              <a:cxnLst/>
              <a:rect l="l" t="t" r="r" b="b"/>
              <a:pathLst>
                <a:path w="1679575" h="2125662" extrusionOk="0">
                  <a:moveTo>
                    <a:pt x="481421" y="957262"/>
                  </a:moveTo>
                  <a:lnTo>
                    <a:pt x="484914" y="961070"/>
                  </a:lnTo>
                  <a:lnTo>
                    <a:pt x="490948" y="968686"/>
                  </a:lnTo>
                  <a:lnTo>
                    <a:pt x="497299" y="975667"/>
                  </a:lnTo>
                  <a:lnTo>
                    <a:pt x="510319" y="990264"/>
                  </a:lnTo>
                  <a:lnTo>
                    <a:pt x="523657" y="1003909"/>
                  </a:lnTo>
                  <a:lnTo>
                    <a:pt x="537947" y="1017237"/>
                  </a:lnTo>
                  <a:lnTo>
                    <a:pt x="552237" y="1029613"/>
                  </a:lnTo>
                  <a:lnTo>
                    <a:pt x="567480" y="1041671"/>
                  </a:lnTo>
                  <a:lnTo>
                    <a:pt x="583040" y="1053095"/>
                  </a:lnTo>
                  <a:lnTo>
                    <a:pt x="598601" y="1063884"/>
                  </a:lnTo>
                  <a:lnTo>
                    <a:pt x="615114" y="1074039"/>
                  </a:lnTo>
                  <a:lnTo>
                    <a:pt x="631627" y="1083558"/>
                  </a:lnTo>
                  <a:lnTo>
                    <a:pt x="649093" y="1092126"/>
                  </a:lnTo>
                  <a:lnTo>
                    <a:pt x="666241" y="1100377"/>
                  </a:lnTo>
                  <a:lnTo>
                    <a:pt x="684025" y="1107993"/>
                  </a:lnTo>
                  <a:lnTo>
                    <a:pt x="701808" y="1114657"/>
                  </a:lnTo>
                  <a:lnTo>
                    <a:pt x="720226" y="1120686"/>
                  </a:lnTo>
                  <a:lnTo>
                    <a:pt x="738645" y="1125763"/>
                  </a:lnTo>
                  <a:lnTo>
                    <a:pt x="734517" y="1130840"/>
                  </a:lnTo>
                  <a:lnTo>
                    <a:pt x="730706" y="1135283"/>
                  </a:lnTo>
                  <a:lnTo>
                    <a:pt x="727213" y="1140043"/>
                  </a:lnTo>
                  <a:lnTo>
                    <a:pt x="723402" y="1145437"/>
                  </a:lnTo>
                  <a:lnTo>
                    <a:pt x="720544" y="1150515"/>
                  </a:lnTo>
                  <a:lnTo>
                    <a:pt x="717368" y="1155909"/>
                  </a:lnTo>
                  <a:lnTo>
                    <a:pt x="714510" y="1161304"/>
                  </a:lnTo>
                  <a:lnTo>
                    <a:pt x="711970" y="1167016"/>
                  </a:lnTo>
                  <a:lnTo>
                    <a:pt x="710064" y="1172410"/>
                  </a:lnTo>
                  <a:lnTo>
                    <a:pt x="708159" y="1178439"/>
                  </a:lnTo>
                  <a:lnTo>
                    <a:pt x="706254" y="1184151"/>
                  </a:lnTo>
                  <a:lnTo>
                    <a:pt x="704983" y="1190498"/>
                  </a:lnTo>
                  <a:lnTo>
                    <a:pt x="704031" y="1196210"/>
                  </a:lnTo>
                  <a:lnTo>
                    <a:pt x="702761" y="1202556"/>
                  </a:lnTo>
                  <a:lnTo>
                    <a:pt x="702443" y="1208903"/>
                  </a:lnTo>
                  <a:lnTo>
                    <a:pt x="702125" y="1215249"/>
                  </a:lnTo>
                  <a:lnTo>
                    <a:pt x="702443" y="1222548"/>
                  </a:lnTo>
                  <a:lnTo>
                    <a:pt x="703078" y="1229529"/>
                  </a:lnTo>
                  <a:lnTo>
                    <a:pt x="704348" y="1236510"/>
                  </a:lnTo>
                  <a:lnTo>
                    <a:pt x="705619" y="1243174"/>
                  </a:lnTo>
                  <a:lnTo>
                    <a:pt x="707206" y="1249838"/>
                  </a:lnTo>
                  <a:lnTo>
                    <a:pt x="709112" y="1256819"/>
                  </a:lnTo>
                  <a:lnTo>
                    <a:pt x="711652" y="1263166"/>
                  </a:lnTo>
                  <a:lnTo>
                    <a:pt x="714193" y="1269512"/>
                  </a:lnTo>
                  <a:lnTo>
                    <a:pt x="717686" y="1275542"/>
                  </a:lnTo>
                  <a:lnTo>
                    <a:pt x="720861" y="1281571"/>
                  </a:lnTo>
                  <a:lnTo>
                    <a:pt x="724355" y="1287283"/>
                  </a:lnTo>
                  <a:lnTo>
                    <a:pt x="728483" y="1292995"/>
                  </a:lnTo>
                  <a:lnTo>
                    <a:pt x="732611" y="1298389"/>
                  </a:lnTo>
                  <a:lnTo>
                    <a:pt x="737057" y="1303784"/>
                  </a:lnTo>
                  <a:lnTo>
                    <a:pt x="742138" y="1308861"/>
                  </a:lnTo>
                  <a:lnTo>
                    <a:pt x="746901" y="1313304"/>
                  </a:lnTo>
                  <a:lnTo>
                    <a:pt x="672275" y="1874339"/>
                  </a:lnTo>
                  <a:lnTo>
                    <a:pt x="854237" y="2050773"/>
                  </a:lnTo>
                  <a:lnTo>
                    <a:pt x="1030800" y="1874339"/>
                  </a:lnTo>
                  <a:lnTo>
                    <a:pt x="956173" y="1313304"/>
                  </a:lnTo>
                  <a:lnTo>
                    <a:pt x="961572" y="1308544"/>
                  </a:lnTo>
                  <a:lnTo>
                    <a:pt x="966018" y="1303466"/>
                  </a:lnTo>
                  <a:lnTo>
                    <a:pt x="970781" y="1298072"/>
                  </a:lnTo>
                  <a:lnTo>
                    <a:pt x="974910" y="1292995"/>
                  </a:lnTo>
                  <a:lnTo>
                    <a:pt x="978720" y="1286965"/>
                  </a:lnTo>
                  <a:lnTo>
                    <a:pt x="982531" y="1281571"/>
                  </a:lnTo>
                  <a:lnTo>
                    <a:pt x="986024" y="1275224"/>
                  </a:lnTo>
                  <a:lnTo>
                    <a:pt x="988882" y="1269195"/>
                  </a:lnTo>
                  <a:lnTo>
                    <a:pt x="991423" y="1262849"/>
                  </a:lnTo>
                  <a:lnTo>
                    <a:pt x="994281" y="1256502"/>
                  </a:lnTo>
                  <a:lnTo>
                    <a:pt x="996186" y="1249838"/>
                  </a:lnTo>
                  <a:lnTo>
                    <a:pt x="997774" y="1243174"/>
                  </a:lnTo>
                  <a:lnTo>
                    <a:pt x="999044" y="1236510"/>
                  </a:lnTo>
                  <a:lnTo>
                    <a:pt x="999997" y="1229212"/>
                  </a:lnTo>
                  <a:lnTo>
                    <a:pt x="1000632" y="1222548"/>
                  </a:lnTo>
                  <a:lnTo>
                    <a:pt x="1000632" y="1215249"/>
                  </a:lnTo>
                  <a:lnTo>
                    <a:pt x="1000632" y="1208903"/>
                  </a:lnTo>
                  <a:lnTo>
                    <a:pt x="1000314" y="1203191"/>
                  </a:lnTo>
                  <a:lnTo>
                    <a:pt x="999679" y="1197479"/>
                  </a:lnTo>
                  <a:lnTo>
                    <a:pt x="998727" y="1191767"/>
                  </a:lnTo>
                  <a:lnTo>
                    <a:pt x="997456" y="1186055"/>
                  </a:lnTo>
                  <a:lnTo>
                    <a:pt x="996186" y="1180661"/>
                  </a:lnTo>
                  <a:lnTo>
                    <a:pt x="994598" y="1175266"/>
                  </a:lnTo>
                  <a:lnTo>
                    <a:pt x="992375" y="1169872"/>
                  </a:lnTo>
                  <a:lnTo>
                    <a:pt x="990152" y="1164794"/>
                  </a:lnTo>
                  <a:lnTo>
                    <a:pt x="987929" y="1159400"/>
                  </a:lnTo>
                  <a:lnTo>
                    <a:pt x="985389" y="1154640"/>
                  </a:lnTo>
                  <a:lnTo>
                    <a:pt x="982849" y="1149563"/>
                  </a:lnTo>
                  <a:lnTo>
                    <a:pt x="979355" y="1144803"/>
                  </a:lnTo>
                  <a:lnTo>
                    <a:pt x="976497" y="1139725"/>
                  </a:lnTo>
                  <a:lnTo>
                    <a:pt x="973004" y="1135283"/>
                  </a:lnTo>
                  <a:lnTo>
                    <a:pt x="969829" y="1130840"/>
                  </a:lnTo>
                  <a:lnTo>
                    <a:pt x="987612" y="1126398"/>
                  </a:lnTo>
                  <a:lnTo>
                    <a:pt x="1005713" y="1121320"/>
                  </a:lnTo>
                  <a:lnTo>
                    <a:pt x="1023496" y="1115609"/>
                  </a:lnTo>
                  <a:lnTo>
                    <a:pt x="1041280" y="1109262"/>
                  </a:lnTo>
                  <a:lnTo>
                    <a:pt x="1058428" y="1101963"/>
                  </a:lnTo>
                  <a:lnTo>
                    <a:pt x="1075576" y="1094665"/>
                  </a:lnTo>
                  <a:lnTo>
                    <a:pt x="1092089" y="1086097"/>
                  </a:lnTo>
                  <a:lnTo>
                    <a:pt x="1108602" y="1076895"/>
                  </a:lnTo>
                  <a:lnTo>
                    <a:pt x="1124480" y="1067375"/>
                  </a:lnTo>
                  <a:lnTo>
                    <a:pt x="1140041" y="1056903"/>
                  </a:lnTo>
                  <a:lnTo>
                    <a:pt x="1155601" y="1046114"/>
                  </a:lnTo>
                  <a:lnTo>
                    <a:pt x="1170209" y="1034690"/>
                  </a:lnTo>
                  <a:lnTo>
                    <a:pt x="1184817" y="1022632"/>
                  </a:lnTo>
                  <a:lnTo>
                    <a:pt x="1198472" y="1009938"/>
                  </a:lnTo>
                  <a:lnTo>
                    <a:pt x="1211809" y="996928"/>
                  </a:lnTo>
                  <a:lnTo>
                    <a:pt x="1225147" y="983283"/>
                  </a:lnTo>
                  <a:lnTo>
                    <a:pt x="1228640" y="979792"/>
                  </a:lnTo>
                  <a:lnTo>
                    <a:pt x="1232451" y="982966"/>
                  </a:lnTo>
                  <a:lnTo>
                    <a:pt x="1257220" y="1002005"/>
                  </a:lnTo>
                  <a:lnTo>
                    <a:pt x="1281037" y="1021680"/>
                  </a:lnTo>
                  <a:lnTo>
                    <a:pt x="1304537" y="1041989"/>
                  </a:lnTo>
                  <a:lnTo>
                    <a:pt x="1316604" y="1052143"/>
                  </a:lnTo>
                  <a:lnTo>
                    <a:pt x="1327719" y="1062615"/>
                  </a:lnTo>
                  <a:lnTo>
                    <a:pt x="1338833" y="1073404"/>
                  </a:lnTo>
                  <a:lnTo>
                    <a:pt x="1349948" y="1084193"/>
                  </a:lnTo>
                  <a:lnTo>
                    <a:pt x="1361062" y="1094982"/>
                  </a:lnTo>
                  <a:lnTo>
                    <a:pt x="1371860" y="1105771"/>
                  </a:lnTo>
                  <a:lnTo>
                    <a:pt x="1382339" y="1116561"/>
                  </a:lnTo>
                  <a:lnTo>
                    <a:pt x="1392818" y="1127984"/>
                  </a:lnTo>
                  <a:lnTo>
                    <a:pt x="1403298" y="1139408"/>
                  </a:lnTo>
                  <a:lnTo>
                    <a:pt x="1413460" y="1150832"/>
                  </a:lnTo>
                  <a:lnTo>
                    <a:pt x="1423304" y="1162573"/>
                  </a:lnTo>
                  <a:lnTo>
                    <a:pt x="1433149" y="1174314"/>
                  </a:lnTo>
                  <a:lnTo>
                    <a:pt x="1442675" y="1186373"/>
                  </a:lnTo>
                  <a:lnTo>
                    <a:pt x="1452202" y="1198748"/>
                  </a:lnTo>
                  <a:lnTo>
                    <a:pt x="1461411" y="1210807"/>
                  </a:lnTo>
                  <a:lnTo>
                    <a:pt x="1470621" y="1223183"/>
                  </a:lnTo>
                  <a:lnTo>
                    <a:pt x="1479830" y="1235876"/>
                  </a:lnTo>
                  <a:lnTo>
                    <a:pt x="1488404" y="1248569"/>
                  </a:lnTo>
                  <a:lnTo>
                    <a:pt x="1496978" y="1261262"/>
                  </a:lnTo>
                  <a:lnTo>
                    <a:pt x="1505552" y="1274272"/>
                  </a:lnTo>
                  <a:lnTo>
                    <a:pt x="1513809" y="1287600"/>
                  </a:lnTo>
                  <a:lnTo>
                    <a:pt x="1521748" y="1300611"/>
                  </a:lnTo>
                  <a:lnTo>
                    <a:pt x="1529687" y="1314573"/>
                  </a:lnTo>
                  <a:lnTo>
                    <a:pt x="1537308" y="1328218"/>
                  </a:lnTo>
                  <a:lnTo>
                    <a:pt x="1544930" y="1341863"/>
                  </a:lnTo>
                  <a:lnTo>
                    <a:pt x="1552234" y="1355826"/>
                  </a:lnTo>
                  <a:lnTo>
                    <a:pt x="1559537" y="1369788"/>
                  </a:lnTo>
                  <a:lnTo>
                    <a:pt x="1566206" y="1384385"/>
                  </a:lnTo>
                  <a:lnTo>
                    <a:pt x="1573193" y="1398982"/>
                  </a:lnTo>
                  <a:lnTo>
                    <a:pt x="1579544" y="1413579"/>
                  </a:lnTo>
                  <a:lnTo>
                    <a:pt x="1586213" y="1428176"/>
                  </a:lnTo>
                  <a:lnTo>
                    <a:pt x="1592246" y="1443725"/>
                  </a:lnTo>
                  <a:lnTo>
                    <a:pt x="1598280" y="1458640"/>
                  </a:lnTo>
                  <a:lnTo>
                    <a:pt x="1603996" y="1473871"/>
                  </a:lnTo>
                  <a:lnTo>
                    <a:pt x="1609712" y="1489738"/>
                  </a:lnTo>
                  <a:lnTo>
                    <a:pt x="1614793" y="1505287"/>
                  </a:lnTo>
                  <a:lnTo>
                    <a:pt x="1620191" y="1521153"/>
                  </a:lnTo>
                  <a:lnTo>
                    <a:pt x="1624955" y="1537337"/>
                  </a:lnTo>
                  <a:lnTo>
                    <a:pt x="1630036" y="1553521"/>
                  </a:lnTo>
                  <a:lnTo>
                    <a:pt x="1634482" y="1570339"/>
                  </a:lnTo>
                  <a:lnTo>
                    <a:pt x="1638610" y="1586840"/>
                  </a:lnTo>
                  <a:lnTo>
                    <a:pt x="1643056" y="1603976"/>
                  </a:lnTo>
                  <a:lnTo>
                    <a:pt x="1646867" y="1620794"/>
                  </a:lnTo>
                  <a:lnTo>
                    <a:pt x="1650677" y="1637930"/>
                  </a:lnTo>
                  <a:lnTo>
                    <a:pt x="1654170" y="1655383"/>
                  </a:lnTo>
                  <a:lnTo>
                    <a:pt x="1657664" y="1673153"/>
                  </a:lnTo>
                  <a:lnTo>
                    <a:pt x="1660522" y="1690923"/>
                  </a:lnTo>
                  <a:lnTo>
                    <a:pt x="1663697" y="1709011"/>
                  </a:lnTo>
                  <a:lnTo>
                    <a:pt x="1666238" y="1727099"/>
                  </a:lnTo>
                  <a:lnTo>
                    <a:pt x="1668461" y="1745821"/>
                  </a:lnTo>
                  <a:lnTo>
                    <a:pt x="1670684" y="1764226"/>
                  </a:lnTo>
                  <a:lnTo>
                    <a:pt x="1672589" y="1783266"/>
                  </a:lnTo>
                  <a:lnTo>
                    <a:pt x="1674177" y="1802305"/>
                  </a:lnTo>
                  <a:lnTo>
                    <a:pt x="1676082" y="1821345"/>
                  </a:lnTo>
                  <a:lnTo>
                    <a:pt x="1677352" y="1841019"/>
                  </a:lnTo>
                  <a:lnTo>
                    <a:pt x="1678305" y="1860694"/>
                  </a:lnTo>
                  <a:lnTo>
                    <a:pt x="1679258" y="1880368"/>
                  </a:lnTo>
                  <a:lnTo>
                    <a:pt x="1679575" y="1900677"/>
                  </a:lnTo>
                  <a:lnTo>
                    <a:pt x="1679575" y="1903850"/>
                  </a:lnTo>
                  <a:lnTo>
                    <a:pt x="1677035" y="1905437"/>
                  </a:lnTo>
                  <a:lnTo>
                    <a:pt x="1653853" y="1918765"/>
                  </a:lnTo>
                  <a:lnTo>
                    <a:pt x="1630353" y="1931775"/>
                  </a:lnTo>
                  <a:lnTo>
                    <a:pt x="1606854" y="1944151"/>
                  </a:lnTo>
                  <a:lnTo>
                    <a:pt x="1583037" y="1956209"/>
                  </a:lnTo>
                  <a:lnTo>
                    <a:pt x="1558902" y="1967950"/>
                  </a:lnTo>
                  <a:lnTo>
                    <a:pt x="1534768" y="1979374"/>
                  </a:lnTo>
                  <a:lnTo>
                    <a:pt x="1510316" y="1990163"/>
                  </a:lnTo>
                  <a:lnTo>
                    <a:pt x="1485864" y="2000635"/>
                  </a:lnTo>
                  <a:lnTo>
                    <a:pt x="1461411" y="2010790"/>
                  </a:lnTo>
                  <a:lnTo>
                    <a:pt x="1436642" y="2020627"/>
                  </a:lnTo>
                  <a:lnTo>
                    <a:pt x="1411872" y="2029512"/>
                  </a:lnTo>
                  <a:lnTo>
                    <a:pt x="1386785" y="2038397"/>
                  </a:lnTo>
                  <a:lnTo>
                    <a:pt x="1361380" y="2046965"/>
                  </a:lnTo>
                  <a:lnTo>
                    <a:pt x="1335975" y="2054581"/>
                  </a:lnTo>
                  <a:lnTo>
                    <a:pt x="1310570" y="2062514"/>
                  </a:lnTo>
                  <a:lnTo>
                    <a:pt x="1285166" y="2069495"/>
                  </a:lnTo>
                  <a:lnTo>
                    <a:pt x="1259443" y="2076159"/>
                  </a:lnTo>
                  <a:lnTo>
                    <a:pt x="1233403" y="2082506"/>
                  </a:lnTo>
                  <a:lnTo>
                    <a:pt x="1207681" y="2088535"/>
                  </a:lnTo>
                  <a:lnTo>
                    <a:pt x="1181959" y="2093929"/>
                  </a:lnTo>
                  <a:lnTo>
                    <a:pt x="1155919" y="2099007"/>
                  </a:lnTo>
                  <a:lnTo>
                    <a:pt x="1129561" y="2103767"/>
                  </a:lnTo>
                  <a:lnTo>
                    <a:pt x="1103204" y="2107892"/>
                  </a:lnTo>
                  <a:lnTo>
                    <a:pt x="1077164" y="2111382"/>
                  </a:lnTo>
                  <a:lnTo>
                    <a:pt x="1050806" y="2114873"/>
                  </a:lnTo>
                  <a:lnTo>
                    <a:pt x="1024131" y="2117729"/>
                  </a:lnTo>
                  <a:lnTo>
                    <a:pt x="997774" y="2119950"/>
                  </a:lnTo>
                  <a:lnTo>
                    <a:pt x="971099" y="2121854"/>
                  </a:lnTo>
                  <a:lnTo>
                    <a:pt x="944424" y="2123441"/>
                  </a:lnTo>
                  <a:lnTo>
                    <a:pt x="917749" y="2125028"/>
                  </a:lnTo>
                  <a:lnTo>
                    <a:pt x="891074" y="2125662"/>
                  </a:lnTo>
                  <a:lnTo>
                    <a:pt x="864399" y="2125662"/>
                  </a:lnTo>
                  <a:lnTo>
                    <a:pt x="835818" y="2125662"/>
                  </a:lnTo>
                  <a:lnTo>
                    <a:pt x="807238" y="2124710"/>
                  </a:lnTo>
                  <a:lnTo>
                    <a:pt x="778657" y="2123124"/>
                  </a:lnTo>
                  <a:lnTo>
                    <a:pt x="750395" y="2121537"/>
                  </a:lnTo>
                  <a:lnTo>
                    <a:pt x="722132" y="2119316"/>
                  </a:lnTo>
                  <a:lnTo>
                    <a:pt x="693869" y="2116777"/>
                  </a:lnTo>
                  <a:lnTo>
                    <a:pt x="665606" y="2113604"/>
                  </a:lnTo>
                  <a:lnTo>
                    <a:pt x="637661" y="2109478"/>
                  </a:lnTo>
                  <a:lnTo>
                    <a:pt x="609398" y="2105353"/>
                  </a:lnTo>
                  <a:lnTo>
                    <a:pt x="581453" y="2100593"/>
                  </a:lnTo>
                  <a:lnTo>
                    <a:pt x="553825" y="2095199"/>
                  </a:lnTo>
                  <a:lnTo>
                    <a:pt x="525880" y="2089487"/>
                  </a:lnTo>
                  <a:lnTo>
                    <a:pt x="498252" y="2083458"/>
                  </a:lnTo>
                  <a:lnTo>
                    <a:pt x="470624" y="2076476"/>
                  </a:lnTo>
                  <a:lnTo>
                    <a:pt x="443314" y="2069495"/>
                  </a:lnTo>
                  <a:lnTo>
                    <a:pt x="416321" y="2061879"/>
                  </a:lnTo>
                  <a:lnTo>
                    <a:pt x="389011" y="2053629"/>
                  </a:lnTo>
                  <a:lnTo>
                    <a:pt x="362019" y="2045378"/>
                  </a:lnTo>
                  <a:lnTo>
                    <a:pt x="335343" y="2036176"/>
                  </a:lnTo>
                  <a:lnTo>
                    <a:pt x="308668" y="2026656"/>
                  </a:lnTo>
                  <a:lnTo>
                    <a:pt x="282311" y="2016502"/>
                  </a:lnTo>
                  <a:lnTo>
                    <a:pt x="255953" y="2006030"/>
                  </a:lnTo>
                  <a:lnTo>
                    <a:pt x="229913" y="1994923"/>
                  </a:lnTo>
                  <a:lnTo>
                    <a:pt x="203556" y="1983499"/>
                  </a:lnTo>
                  <a:lnTo>
                    <a:pt x="177833" y="1971441"/>
                  </a:lnTo>
                  <a:lnTo>
                    <a:pt x="152429" y="1959065"/>
                  </a:lnTo>
                  <a:lnTo>
                    <a:pt x="127024" y="1946372"/>
                  </a:lnTo>
                  <a:lnTo>
                    <a:pt x="101619" y="1933044"/>
                  </a:lnTo>
                  <a:lnTo>
                    <a:pt x="76532" y="1919399"/>
                  </a:lnTo>
                  <a:lnTo>
                    <a:pt x="51762" y="1905437"/>
                  </a:lnTo>
                  <a:lnTo>
                    <a:pt x="27310" y="1890523"/>
                  </a:lnTo>
                  <a:lnTo>
                    <a:pt x="2858" y="1875291"/>
                  </a:lnTo>
                  <a:lnTo>
                    <a:pt x="0" y="1888301"/>
                  </a:lnTo>
                  <a:lnTo>
                    <a:pt x="0" y="1870531"/>
                  </a:lnTo>
                  <a:lnTo>
                    <a:pt x="952" y="1850222"/>
                  </a:lnTo>
                  <a:lnTo>
                    <a:pt x="2223" y="1829913"/>
                  </a:lnTo>
                  <a:lnTo>
                    <a:pt x="3493" y="1809604"/>
                  </a:lnTo>
                  <a:lnTo>
                    <a:pt x="5398" y="1790247"/>
                  </a:lnTo>
                  <a:lnTo>
                    <a:pt x="6986" y="1770573"/>
                  </a:lnTo>
                  <a:lnTo>
                    <a:pt x="9209" y="1750898"/>
                  </a:lnTo>
                  <a:lnTo>
                    <a:pt x="11749" y="1732176"/>
                  </a:lnTo>
                  <a:lnTo>
                    <a:pt x="14290" y="1713136"/>
                  </a:lnTo>
                  <a:lnTo>
                    <a:pt x="17148" y="1694414"/>
                  </a:lnTo>
                  <a:lnTo>
                    <a:pt x="20006" y="1676009"/>
                  </a:lnTo>
                  <a:lnTo>
                    <a:pt x="23499" y="1657604"/>
                  </a:lnTo>
                  <a:lnTo>
                    <a:pt x="26992" y="1639834"/>
                  </a:lnTo>
                  <a:lnTo>
                    <a:pt x="30486" y="1621746"/>
                  </a:lnTo>
                  <a:lnTo>
                    <a:pt x="34931" y="1604293"/>
                  </a:lnTo>
                  <a:lnTo>
                    <a:pt x="38742" y="1586840"/>
                  </a:lnTo>
                  <a:lnTo>
                    <a:pt x="43188" y="1569704"/>
                  </a:lnTo>
                  <a:lnTo>
                    <a:pt x="47951" y="1552569"/>
                  </a:lnTo>
                  <a:lnTo>
                    <a:pt x="52715" y="1536068"/>
                  </a:lnTo>
                  <a:lnTo>
                    <a:pt x="57796" y="1519249"/>
                  </a:lnTo>
                  <a:lnTo>
                    <a:pt x="62877" y="1503066"/>
                  </a:lnTo>
                  <a:lnTo>
                    <a:pt x="68593" y="1486564"/>
                  </a:lnTo>
                  <a:lnTo>
                    <a:pt x="73991" y="1470698"/>
                  </a:lnTo>
                  <a:lnTo>
                    <a:pt x="80025" y="1455149"/>
                  </a:lnTo>
                  <a:lnTo>
                    <a:pt x="86059" y="1439283"/>
                  </a:lnTo>
                  <a:lnTo>
                    <a:pt x="92410" y="1424051"/>
                  </a:lnTo>
                  <a:lnTo>
                    <a:pt x="98761" y="1409137"/>
                  </a:lnTo>
                  <a:lnTo>
                    <a:pt x="105430" y="1393905"/>
                  </a:lnTo>
                  <a:lnTo>
                    <a:pt x="112098" y="1378990"/>
                  </a:lnTo>
                  <a:lnTo>
                    <a:pt x="119402" y="1364393"/>
                  </a:lnTo>
                  <a:lnTo>
                    <a:pt x="126706" y="1350114"/>
                  </a:lnTo>
                  <a:lnTo>
                    <a:pt x="134010" y="1335834"/>
                  </a:lnTo>
                  <a:lnTo>
                    <a:pt x="141632" y="1321871"/>
                  </a:lnTo>
                  <a:lnTo>
                    <a:pt x="149571" y="1307909"/>
                  </a:lnTo>
                  <a:lnTo>
                    <a:pt x="157510" y="1294264"/>
                  </a:lnTo>
                  <a:lnTo>
                    <a:pt x="165766" y="1280936"/>
                  </a:lnTo>
                  <a:lnTo>
                    <a:pt x="174023" y="1267291"/>
                  </a:lnTo>
                  <a:lnTo>
                    <a:pt x="182597" y="1253963"/>
                  </a:lnTo>
                  <a:lnTo>
                    <a:pt x="191171" y="1241270"/>
                  </a:lnTo>
                  <a:lnTo>
                    <a:pt x="200380" y="1228260"/>
                  </a:lnTo>
                  <a:lnTo>
                    <a:pt x="209589" y="1215884"/>
                  </a:lnTo>
                  <a:lnTo>
                    <a:pt x="218799" y="1203191"/>
                  </a:lnTo>
                  <a:lnTo>
                    <a:pt x="228008" y="1191133"/>
                  </a:lnTo>
                  <a:lnTo>
                    <a:pt x="237852" y="1178757"/>
                  </a:lnTo>
                  <a:lnTo>
                    <a:pt x="247697" y="1167016"/>
                  </a:lnTo>
                  <a:lnTo>
                    <a:pt x="257541" y="1155275"/>
                  </a:lnTo>
                  <a:lnTo>
                    <a:pt x="267703" y="1143533"/>
                  </a:lnTo>
                  <a:lnTo>
                    <a:pt x="278182" y="1132110"/>
                  </a:lnTo>
                  <a:lnTo>
                    <a:pt x="288662" y="1120686"/>
                  </a:lnTo>
                  <a:lnTo>
                    <a:pt x="298824" y="1109579"/>
                  </a:lnTo>
                  <a:lnTo>
                    <a:pt x="309938" y="1098473"/>
                  </a:lnTo>
                  <a:lnTo>
                    <a:pt x="320735" y="1087684"/>
                  </a:lnTo>
                  <a:lnTo>
                    <a:pt x="331850" y="1076895"/>
                  </a:lnTo>
                  <a:lnTo>
                    <a:pt x="343282" y="1066423"/>
                  </a:lnTo>
                  <a:lnTo>
                    <a:pt x="354715" y="1055951"/>
                  </a:lnTo>
                  <a:lnTo>
                    <a:pt x="366147" y="1045797"/>
                  </a:lnTo>
                  <a:lnTo>
                    <a:pt x="377897" y="1035642"/>
                  </a:lnTo>
                  <a:lnTo>
                    <a:pt x="389964" y="1025805"/>
                  </a:lnTo>
                  <a:lnTo>
                    <a:pt x="401714" y="1015968"/>
                  </a:lnTo>
                  <a:lnTo>
                    <a:pt x="414099" y="1006448"/>
                  </a:lnTo>
                  <a:lnTo>
                    <a:pt x="426801" y="996928"/>
                  </a:lnTo>
                  <a:lnTo>
                    <a:pt x="439186" y="987408"/>
                  </a:lnTo>
                  <a:lnTo>
                    <a:pt x="451571" y="977888"/>
                  </a:lnTo>
                  <a:lnTo>
                    <a:pt x="477293" y="960118"/>
                  </a:lnTo>
                  <a:lnTo>
                    <a:pt x="481421" y="957262"/>
                  </a:lnTo>
                  <a:close/>
                  <a:moveTo>
                    <a:pt x="839471" y="0"/>
                  </a:moveTo>
                  <a:lnTo>
                    <a:pt x="852171" y="0"/>
                  </a:lnTo>
                  <a:lnTo>
                    <a:pt x="865506" y="0"/>
                  </a:lnTo>
                  <a:lnTo>
                    <a:pt x="878206" y="636"/>
                  </a:lnTo>
                  <a:lnTo>
                    <a:pt x="890906" y="1271"/>
                  </a:lnTo>
                  <a:lnTo>
                    <a:pt x="903288" y="2542"/>
                  </a:lnTo>
                  <a:lnTo>
                    <a:pt x="915988" y="3813"/>
                  </a:lnTo>
                  <a:lnTo>
                    <a:pt x="928371" y="5719"/>
                  </a:lnTo>
                  <a:lnTo>
                    <a:pt x="940436" y="7943"/>
                  </a:lnTo>
                  <a:lnTo>
                    <a:pt x="952818" y="10167"/>
                  </a:lnTo>
                  <a:lnTo>
                    <a:pt x="964883" y="12708"/>
                  </a:lnTo>
                  <a:lnTo>
                    <a:pt x="976631" y="15568"/>
                  </a:lnTo>
                  <a:lnTo>
                    <a:pt x="988696" y="19062"/>
                  </a:lnTo>
                  <a:lnTo>
                    <a:pt x="1000443" y="22239"/>
                  </a:lnTo>
                  <a:lnTo>
                    <a:pt x="1011873" y="26052"/>
                  </a:lnTo>
                  <a:lnTo>
                    <a:pt x="1023621" y="30182"/>
                  </a:lnTo>
                  <a:lnTo>
                    <a:pt x="1034733" y="34630"/>
                  </a:lnTo>
                  <a:lnTo>
                    <a:pt x="1046163" y="39395"/>
                  </a:lnTo>
                  <a:lnTo>
                    <a:pt x="1057276" y="44161"/>
                  </a:lnTo>
                  <a:lnTo>
                    <a:pt x="1068388" y="48926"/>
                  </a:lnTo>
                  <a:lnTo>
                    <a:pt x="1079183" y="54645"/>
                  </a:lnTo>
                  <a:lnTo>
                    <a:pt x="1089661" y="60046"/>
                  </a:lnTo>
                  <a:lnTo>
                    <a:pt x="1100456" y="66082"/>
                  </a:lnTo>
                  <a:lnTo>
                    <a:pt x="1110616" y="72119"/>
                  </a:lnTo>
                  <a:lnTo>
                    <a:pt x="1120776" y="78790"/>
                  </a:lnTo>
                  <a:lnTo>
                    <a:pt x="1130936" y="85462"/>
                  </a:lnTo>
                  <a:lnTo>
                    <a:pt x="1140461" y="92134"/>
                  </a:lnTo>
                  <a:lnTo>
                    <a:pt x="1150303" y="99123"/>
                  </a:lnTo>
                  <a:lnTo>
                    <a:pt x="1159828" y="106430"/>
                  </a:lnTo>
                  <a:lnTo>
                    <a:pt x="1169353" y="114055"/>
                  </a:lnTo>
                  <a:lnTo>
                    <a:pt x="1178561" y="121680"/>
                  </a:lnTo>
                  <a:lnTo>
                    <a:pt x="1187133" y="129623"/>
                  </a:lnTo>
                  <a:lnTo>
                    <a:pt x="1196023" y="137883"/>
                  </a:lnTo>
                  <a:lnTo>
                    <a:pt x="1204596" y="146143"/>
                  </a:lnTo>
                  <a:lnTo>
                    <a:pt x="1213168" y="155039"/>
                  </a:lnTo>
                  <a:lnTo>
                    <a:pt x="1221106" y="163299"/>
                  </a:lnTo>
                  <a:lnTo>
                    <a:pt x="1229043" y="172513"/>
                  </a:lnTo>
                  <a:lnTo>
                    <a:pt x="1236981" y="181726"/>
                  </a:lnTo>
                  <a:lnTo>
                    <a:pt x="1244283" y="190939"/>
                  </a:lnTo>
                  <a:lnTo>
                    <a:pt x="1251586" y="200153"/>
                  </a:lnTo>
                  <a:lnTo>
                    <a:pt x="1258888" y="210001"/>
                  </a:lnTo>
                  <a:lnTo>
                    <a:pt x="1265556" y="219850"/>
                  </a:lnTo>
                  <a:lnTo>
                    <a:pt x="1272223" y="230017"/>
                  </a:lnTo>
                  <a:lnTo>
                    <a:pt x="1278256" y="240183"/>
                  </a:lnTo>
                  <a:lnTo>
                    <a:pt x="1284606" y="250667"/>
                  </a:lnTo>
                  <a:lnTo>
                    <a:pt x="1290321" y="261151"/>
                  </a:lnTo>
                  <a:lnTo>
                    <a:pt x="1296353" y="271953"/>
                  </a:lnTo>
                  <a:lnTo>
                    <a:pt x="1301433" y="282755"/>
                  </a:lnTo>
                  <a:lnTo>
                    <a:pt x="1306831" y="293239"/>
                  </a:lnTo>
                  <a:lnTo>
                    <a:pt x="1311593" y="304359"/>
                  </a:lnTo>
                  <a:lnTo>
                    <a:pt x="1316356" y="315796"/>
                  </a:lnTo>
                  <a:lnTo>
                    <a:pt x="1320483" y="327234"/>
                  </a:lnTo>
                  <a:lnTo>
                    <a:pt x="1324293" y="338671"/>
                  </a:lnTo>
                  <a:lnTo>
                    <a:pt x="1328421" y="350426"/>
                  </a:lnTo>
                  <a:lnTo>
                    <a:pt x="1331913" y="362181"/>
                  </a:lnTo>
                  <a:lnTo>
                    <a:pt x="1335088" y="373936"/>
                  </a:lnTo>
                  <a:lnTo>
                    <a:pt x="1337946" y="386009"/>
                  </a:lnTo>
                  <a:lnTo>
                    <a:pt x="1340803" y="398081"/>
                  </a:lnTo>
                  <a:lnTo>
                    <a:pt x="1343026" y="410472"/>
                  </a:lnTo>
                  <a:lnTo>
                    <a:pt x="1344931" y="422862"/>
                  </a:lnTo>
                  <a:lnTo>
                    <a:pt x="1346518" y="435252"/>
                  </a:lnTo>
                  <a:lnTo>
                    <a:pt x="1348106" y="447643"/>
                  </a:lnTo>
                  <a:lnTo>
                    <a:pt x="1349058" y="460033"/>
                  </a:lnTo>
                  <a:lnTo>
                    <a:pt x="1350011" y="472741"/>
                  </a:lnTo>
                  <a:lnTo>
                    <a:pt x="1350646" y="485449"/>
                  </a:lnTo>
                  <a:lnTo>
                    <a:pt x="1350963" y="498475"/>
                  </a:lnTo>
                  <a:lnTo>
                    <a:pt x="1350646" y="513407"/>
                  </a:lnTo>
                  <a:lnTo>
                    <a:pt x="1349693" y="528975"/>
                  </a:lnTo>
                  <a:lnTo>
                    <a:pt x="1348423" y="543907"/>
                  </a:lnTo>
                  <a:lnTo>
                    <a:pt x="1347153" y="558521"/>
                  </a:lnTo>
                  <a:lnTo>
                    <a:pt x="1345248" y="573453"/>
                  </a:lnTo>
                  <a:lnTo>
                    <a:pt x="1342708" y="588067"/>
                  </a:lnTo>
                  <a:lnTo>
                    <a:pt x="1339851" y="602682"/>
                  </a:lnTo>
                  <a:lnTo>
                    <a:pt x="1336358" y="616660"/>
                  </a:lnTo>
                  <a:lnTo>
                    <a:pt x="1332866" y="631275"/>
                  </a:lnTo>
                  <a:lnTo>
                    <a:pt x="1328738" y="645254"/>
                  </a:lnTo>
                  <a:lnTo>
                    <a:pt x="1324293" y="658915"/>
                  </a:lnTo>
                  <a:lnTo>
                    <a:pt x="1319531" y="672576"/>
                  </a:lnTo>
                  <a:lnTo>
                    <a:pt x="1314133" y="685920"/>
                  </a:lnTo>
                  <a:lnTo>
                    <a:pt x="1308418" y="699263"/>
                  </a:lnTo>
                  <a:lnTo>
                    <a:pt x="1302386" y="712607"/>
                  </a:lnTo>
                  <a:lnTo>
                    <a:pt x="1296353" y="725315"/>
                  </a:lnTo>
                  <a:lnTo>
                    <a:pt x="1289368" y="738023"/>
                  </a:lnTo>
                  <a:lnTo>
                    <a:pt x="1282383" y="750413"/>
                  </a:lnTo>
                  <a:lnTo>
                    <a:pt x="1275081" y="762486"/>
                  </a:lnTo>
                  <a:lnTo>
                    <a:pt x="1267143" y="774559"/>
                  </a:lnTo>
                  <a:lnTo>
                    <a:pt x="1259206" y="786313"/>
                  </a:lnTo>
                  <a:lnTo>
                    <a:pt x="1250633" y="797751"/>
                  </a:lnTo>
                  <a:lnTo>
                    <a:pt x="1242061" y="809188"/>
                  </a:lnTo>
                  <a:lnTo>
                    <a:pt x="1232853" y="819990"/>
                  </a:lnTo>
                  <a:lnTo>
                    <a:pt x="1223963" y="830792"/>
                  </a:lnTo>
                  <a:lnTo>
                    <a:pt x="1214121" y="841276"/>
                  </a:lnTo>
                  <a:lnTo>
                    <a:pt x="1204278" y="851442"/>
                  </a:lnTo>
                  <a:lnTo>
                    <a:pt x="1193801" y="860974"/>
                  </a:lnTo>
                  <a:lnTo>
                    <a:pt x="1183323" y="870822"/>
                  </a:lnTo>
                  <a:lnTo>
                    <a:pt x="1172528" y="880036"/>
                  </a:lnTo>
                  <a:lnTo>
                    <a:pt x="1161733" y="889249"/>
                  </a:lnTo>
                  <a:lnTo>
                    <a:pt x="1150303" y="897827"/>
                  </a:lnTo>
                  <a:lnTo>
                    <a:pt x="1134746" y="909264"/>
                  </a:lnTo>
                  <a:lnTo>
                    <a:pt x="1118236" y="920066"/>
                  </a:lnTo>
                  <a:lnTo>
                    <a:pt x="1101408" y="929915"/>
                  </a:lnTo>
                  <a:lnTo>
                    <a:pt x="1084581" y="939446"/>
                  </a:lnTo>
                  <a:lnTo>
                    <a:pt x="1066801" y="948342"/>
                  </a:lnTo>
                  <a:lnTo>
                    <a:pt x="1048703" y="956602"/>
                  </a:lnTo>
                  <a:lnTo>
                    <a:pt x="1040131" y="960414"/>
                  </a:lnTo>
                  <a:lnTo>
                    <a:pt x="1030606" y="963909"/>
                  </a:lnTo>
                  <a:lnTo>
                    <a:pt x="1021398" y="967722"/>
                  </a:lnTo>
                  <a:lnTo>
                    <a:pt x="1011873" y="970899"/>
                  </a:lnTo>
                  <a:lnTo>
                    <a:pt x="1002348" y="973758"/>
                  </a:lnTo>
                  <a:lnTo>
                    <a:pt x="993141" y="976617"/>
                  </a:lnTo>
                  <a:lnTo>
                    <a:pt x="983616" y="979794"/>
                  </a:lnTo>
                  <a:lnTo>
                    <a:pt x="973773" y="982018"/>
                  </a:lnTo>
                  <a:lnTo>
                    <a:pt x="963931" y="984560"/>
                  </a:lnTo>
                  <a:lnTo>
                    <a:pt x="954088" y="986466"/>
                  </a:lnTo>
                  <a:lnTo>
                    <a:pt x="944246" y="988372"/>
                  </a:lnTo>
                  <a:lnTo>
                    <a:pt x="934403" y="990596"/>
                  </a:lnTo>
                  <a:lnTo>
                    <a:pt x="924561" y="991867"/>
                  </a:lnTo>
                  <a:lnTo>
                    <a:pt x="914401" y="993455"/>
                  </a:lnTo>
                  <a:lnTo>
                    <a:pt x="904241" y="994409"/>
                  </a:lnTo>
                  <a:lnTo>
                    <a:pt x="893763" y="995362"/>
                  </a:lnTo>
                  <a:lnTo>
                    <a:pt x="883603" y="995997"/>
                  </a:lnTo>
                  <a:lnTo>
                    <a:pt x="873126" y="996632"/>
                  </a:lnTo>
                  <a:lnTo>
                    <a:pt x="862648" y="996950"/>
                  </a:lnTo>
                  <a:lnTo>
                    <a:pt x="852171" y="996950"/>
                  </a:lnTo>
                  <a:lnTo>
                    <a:pt x="840423" y="996950"/>
                  </a:lnTo>
                  <a:lnTo>
                    <a:pt x="828358" y="996315"/>
                  </a:lnTo>
                  <a:lnTo>
                    <a:pt x="816293" y="995679"/>
                  </a:lnTo>
                  <a:lnTo>
                    <a:pt x="804546" y="994726"/>
                  </a:lnTo>
                  <a:lnTo>
                    <a:pt x="792798" y="993455"/>
                  </a:lnTo>
                  <a:lnTo>
                    <a:pt x="781368" y="992185"/>
                  </a:lnTo>
                  <a:lnTo>
                    <a:pt x="769621" y="990278"/>
                  </a:lnTo>
                  <a:lnTo>
                    <a:pt x="758191" y="988054"/>
                  </a:lnTo>
                  <a:lnTo>
                    <a:pt x="746761" y="985831"/>
                  </a:lnTo>
                  <a:lnTo>
                    <a:pt x="735331" y="983289"/>
                  </a:lnTo>
                  <a:lnTo>
                    <a:pt x="724218" y="980430"/>
                  </a:lnTo>
                  <a:lnTo>
                    <a:pt x="713106" y="977253"/>
                  </a:lnTo>
                  <a:lnTo>
                    <a:pt x="702311" y="973758"/>
                  </a:lnTo>
                  <a:lnTo>
                    <a:pt x="691198" y="970263"/>
                  </a:lnTo>
                  <a:lnTo>
                    <a:pt x="680721" y="966768"/>
                  </a:lnTo>
                  <a:lnTo>
                    <a:pt x="670243" y="962321"/>
                  </a:lnTo>
                  <a:lnTo>
                    <a:pt x="659448" y="958190"/>
                  </a:lnTo>
                  <a:lnTo>
                    <a:pt x="648971" y="953425"/>
                  </a:lnTo>
                  <a:lnTo>
                    <a:pt x="638811" y="948659"/>
                  </a:lnTo>
                  <a:lnTo>
                    <a:pt x="628651" y="943894"/>
                  </a:lnTo>
                  <a:lnTo>
                    <a:pt x="618491" y="938493"/>
                  </a:lnTo>
                  <a:lnTo>
                    <a:pt x="608648" y="933410"/>
                  </a:lnTo>
                  <a:lnTo>
                    <a:pt x="599123" y="927373"/>
                  </a:lnTo>
                  <a:lnTo>
                    <a:pt x="589281" y="921655"/>
                  </a:lnTo>
                  <a:lnTo>
                    <a:pt x="579756" y="915618"/>
                  </a:lnTo>
                  <a:lnTo>
                    <a:pt x="570548" y="909264"/>
                  </a:lnTo>
                  <a:lnTo>
                    <a:pt x="561023" y="902910"/>
                  </a:lnTo>
                  <a:lnTo>
                    <a:pt x="552133" y="895921"/>
                  </a:lnTo>
                  <a:lnTo>
                    <a:pt x="543561" y="889249"/>
                  </a:lnTo>
                  <a:lnTo>
                    <a:pt x="534671" y="881942"/>
                  </a:lnTo>
                  <a:lnTo>
                    <a:pt x="526098" y="874952"/>
                  </a:lnTo>
                  <a:lnTo>
                    <a:pt x="517526" y="867328"/>
                  </a:lnTo>
                  <a:lnTo>
                    <a:pt x="508318" y="858750"/>
                  </a:lnTo>
                  <a:lnTo>
                    <a:pt x="499428" y="849854"/>
                  </a:lnTo>
                  <a:lnTo>
                    <a:pt x="490538" y="840958"/>
                  </a:lnTo>
                  <a:lnTo>
                    <a:pt x="481648" y="831427"/>
                  </a:lnTo>
                  <a:lnTo>
                    <a:pt x="473711" y="821896"/>
                  </a:lnTo>
                  <a:lnTo>
                    <a:pt x="465456" y="812047"/>
                  </a:lnTo>
                  <a:lnTo>
                    <a:pt x="457518" y="801881"/>
                  </a:lnTo>
                  <a:lnTo>
                    <a:pt x="449898" y="791714"/>
                  </a:lnTo>
                  <a:lnTo>
                    <a:pt x="442596" y="781548"/>
                  </a:lnTo>
                  <a:lnTo>
                    <a:pt x="435293" y="770746"/>
                  </a:lnTo>
                  <a:lnTo>
                    <a:pt x="428626" y="759944"/>
                  </a:lnTo>
                  <a:lnTo>
                    <a:pt x="421958" y="749142"/>
                  </a:lnTo>
                  <a:lnTo>
                    <a:pt x="415608" y="738023"/>
                  </a:lnTo>
                  <a:lnTo>
                    <a:pt x="409576" y="726585"/>
                  </a:lnTo>
                  <a:lnTo>
                    <a:pt x="403861" y="715148"/>
                  </a:lnTo>
                  <a:lnTo>
                    <a:pt x="398463" y="703393"/>
                  </a:lnTo>
                  <a:lnTo>
                    <a:pt x="393383" y="691638"/>
                  </a:lnTo>
                  <a:lnTo>
                    <a:pt x="388303" y="679566"/>
                  </a:lnTo>
                  <a:lnTo>
                    <a:pt x="383858" y="667493"/>
                  </a:lnTo>
                  <a:lnTo>
                    <a:pt x="379731" y="655420"/>
                  </a:lnTo>
                  <a:lnTo>
                    <a:pt x="375603" y="643030"/>
                  </a:lnTo>
                  <a:lnTo>
                    <a:pt x="372111" y="630322"/>
                  </a:lnTo>
                  <a:lnTo>
                    <a:pt x="368936" y="617614"/>
                  </a:lnTo>
                  <a:lnTo>
                    <a:pt x="365443" y="604588"/>
                  </a:lnTo>
                  <a:lnTo>
                    <a:pt x="362903" y="591880"/>
                  </a:lnTo>
                  <a:lnTo>
                    <a:pt x="360681" y="578854"/>
                  </a:lnTo>
                  <a:lnTo>
                    <a:pt x="358776" y="565828"/>
                  </a:lnTo>
                  <a:lnTo>
                    <a:pt x="357188" y="552485"/>
                  </a:lnTo>
                  <a:lnTo>
                    <a:pt x="355601" y="539141"/>
                  </a:lnTo>
                  <a:lnTo>
                    <a:pt x="354648" y="525480"/>
                  </a:lnTo>
                  <a:lnTo>
                    <a:pt x="354331" y="511819"/>
                  </a:lnTo>
                  <a:lnTo>
                    <a:pt x="354013" y="498475"/>
                  </a:lnTo>
                  <a:lnTo>
                    <a:pt x="354331" y="485449"/>
                  </a:lnTo>
                  <a:lnTo>
                    <a:pt x="354648" y="472741"/>
                  </a:lnTo>
                  <a:lnTo>
                    <a:pt x="355601" y="460033"/>
                  </a:lnTo>
                  <a:lnTo>
                    <a:pt x="356871" y="447643"/>
                  </a:lnTo>
                  <a:lnTo>
                    <a:pt x="358141" y="434935"/>
                  </a:lnTo>
                  <a:lnTo>
                    <a:pt x="360046" y="422544"/>
                  </a:lnTo>
                  <a:lnTo>
                    <a:pt x="361951" y="410472"/>
                  </a:lnTo>
                  <a:lnTo>
                    <a:pt x="364173" y="397763"/>
                  </a:lnTo>
                  <a:lnTo>
                    <a:pt x="366713" y="385691"/>
                  </a:lnTo>
                  <a:lnTo>
                    <a:pt x="369888" y="373936"/>
                  </a:lnTo>
                  <a:lnTo>
                    <a:pt x="373063" y="361863"/>
                  </a:lnTo>
                  <a:lnTo>
                    <a:pt x="376556" y="350108"/>
                  </a:lnTo>
                  <a:lnTo>
                    <a:pt x="380683" y="338671"/>
                  </a:lnTo>
                  <a:lnTo>
                    <a:pt x="384493" y="326916"/>
                  </a:lnTo>
                  <a:lnTo>
                    <a:pt x="388621" y="315796"/>
                  </a:lnTo>
                  <a:lnTo>
                    <a:pt x="393383" y="304359"/>
                  </a:lnTo>
                  <a:lnTo>
                    <a:pt x="398146" y="293239"/>
                  </a:lnTo>
                  <a:lnTo>
                    <a:pt x="403543" y="282755"/>
                  </a:lnTo>
                  <a:lnTo>
                    <a:pt x="408623" y="271636"/>
                  </a:lnTo>
                  <a:lnTo>
                    <a:pt x="414656" y="261151"/>
                  </a:lnTo>
                  <a:lnTo>
                    <a:pt x="420371" y="250667"/>
                  </a:lnTo>
                  <a:lnTo>
                    <a:pt x="426721" y="240183"/>
                  </a:lnTo>
                  <a:lnTo>
                    <a:pt x="432753" y="230017"/>
                  </a:lnTo>
                  <a:lnTo>
                    <a:pt x="439421" y="219850"/>
                  </a:lnTo>
                  <a:lnTo>
                    <a:pt x="446088" y="210001"/>
                  </a:lnTo>
                  <a:lnTo>
                    <a:pt x="453391" y="200153"/>
                  </a:lnTo>
                  <a:lnTo>
                    <a:pt x="460693" y="190939"/>
                  </a:lnTo>
                  <a:lnTo>
                    <a:pt x="467996" y="181408"/>
                  </a:lnTo>
                  <a:lnTo>
                    <a:pt x="475933" y="172195"/>
                  </a:lnTo>
                  <a:lnTo>
                    <a:pt x="483871" y="163299"/>
                  </a:lnTo>
                  <a:lnTo>
                    <a:pt x="491808" y="154403"/>
                  </a:lnTo>
                  <a:lnTo>
                    <a:pt x="500381" y="146143"/>
                  </a:lnTo>
                  <a:lnTo>
                    <a:pt x="508953" y="137565"/>
                  </a:lnTo>
                  <a:lnTo>
                    <a:pt x="517526" y="129305"/>
                  </a:lnTo>
                  <a:lnTo>
                    <a:pt x="526416" y="121680"/>
                  </a:lnTo>
                  <a:lnTo>
                    <a:pt x="535623" y="113738"/>
                  </a:lnTo>
                  <a:lnTo>
                    <a:pt x="545148" y="106113"/>
                  </a:lnTo>
                  <a:lnTo>
                    <a:pt x="554673" y="99123"/>
                  </a:lnTo>
                  <a:lnTo>
                    <a:pt x="564516" y="92134"/>
                  </a:lnTo>
                  <a:lnTo>
                    <a:pt x="574041" y="85462"/>
                  </a:lnTo>
                  <a:lnTo>
                    <a:pt x="584201" y="78473"/>
                  </a:lnTo>
                  <a:lnTo>
                    <a:pt x="594361" y="72119"/>
                  </a:lnTo>
                  <a:lnTo>
                    <a:pt x="604838" y="66082"/>
                  </a:lnTo>
                  <a:lnTo>
                    <a:pt x="615316" y="60046"/>
                  </a:lnTo>
                  <a:lnTo>
                    <a:pt x="625793" y="54645"/>
                  </a:lnTo>
                  <a:lnTo>
                    <a:pt x="636906" y="48926"/>
                  </a:lnTo>
                  <a:lnTo>
                    <a:pt x="647701" y="44161"/>
                  </a:lnTo>
                  <a:lnTo>
                    <a:pt x="658813" y="39395"/>
                  </a:lnTo>
                  <a:lnTo>
                    <a:pt x="670243" y="34630"/>
                  </a:lnTo>
                  <a:lnTo>
                    <a:pt x="681356" y="30182"/>
                  </a:lnTo>
                  <a:lnTo>
                    <a:pt x="693103" y="26052"/>
                  </a:lnTo>
                  <a:lnTo>
                    <a:pt x="704533" y="22239"/>
                  </a:lnTo>
                  <a:lnTo>
                    <a:pt x="716281" y="19062"/>
                  </a:lnTo>
                  <a:lnTo>
                    <a:pt x="728346" y="15568"/>
                  </a:lnTo>
                  <a:lnTo>
                    <a:pt x="740093" y="12708"/>
                  </a:lnTo>
                  <a:lnTo>
                    <a:pt x="752158" y="10167"/>
                  </a:lnTo>
                  <a:lnTo>
                    <a:pt x="764541" y="7625"/>
                  </a:lnTo>
                  <a:lnTo>
                    <a:pt x="776606" y="5719"/>
                  </a:lnTo>
                  <a:lnTo>
                    <a:pt x="788988" y="3813"/>
                  </a:lnTo>
                  <a:lnTo>
                    <a:pt x="801688" y="2542"/>
                  </a:lnTo>
                  <a:lnTo>
                    <a:pt x="814071" y="1271"/>
                  </a:lnTo>
                  <a:lnTo>
                    <a:pt x="826771" y="636"/>
                  </a:lnTo>
                  <a:lnTo>
                    <a:pt x="839471" y="0"/>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grpSp>
      <p:grpSp>
        <p:nvGrpSpPr>
          <p:cNvPr id="805" name="Google Shape;805;p33"/>
          <p:cNvGrpSpPr/>
          <p:nvPr/>
        </p:nvGrpSpPr>
        <p:grpSpPr>
          <a:xfrm>
            <a:off x="5680184" y="3005150"/>
            <a:ext cx="457582" cy="458524"/>
            <a:chOff x="7099916" y="4007017"/>
            <a:chExt cx="610268" cy="611524"/>
          </a:xfrm>
        </p:grpSpPr>
        <p:sp>
          <p:nvSpPr>
            <p:cNvPr id="806" name="Google Shape;806;p33"/>
            <p:cNvSpPr/>
            <p:nvPr/>
          </p:nvSpPr>
          <p:spPr>
            <a:xfrm>
              <a:off x="7099916" y="4007017"/>
              <a:ext cx="610268" cy="611524"/>
            </a:xfrm>
            <a:custGeom>
              <a:avLst/>
              <a:gdLst/>
              <a:ahLst/>
              <a:cxnLst/>
              <a:rect l="l" t="t" r="r" b="b"/>
              <a:pathLst>
                <a:path w="772416" h="772416" extrusionOk="0">
                  <a:moveTo>
                    <a:pt x="413081" y="961"/>
                  </a:moveTo>
                  <a:cubicBezTo>
                    <a:pt x="536732" y="9700"/>
                    <a:pt x="653974" y="77705"/>
                    <a:pt x="720618" y="193136"/>
                  </a:cubicBezTo>
                  <a:cubicBezTo>
                    <a:pt x="827249" y="377825"/>
                    <a:pt x="763969" y="613988"/>
                    <a:pt x="579280" y="720618"/>
                  </a:cubicBezTo>
                  <a:cubicBezTo>
                    <a:pt x="394590" y="827249"/>
                    <a:pt x="158428" y="763969"/>
                    <a:pt x="51797" y="579280"/>
                  </a:cubicBezTo>
                  <a:cubicBezTo>
                    <a:pt x="-54833" y="394590"/>
                    <a:pt x="8446" y="158428"/>
                    <a:pt x="193136" y="51797"/>
                  </a:cubicBezTo>
                  <a:cubicBezTo>
                    <a:pt x="262394" y="11811"/>
                    <a:pt x="338891" y="-4282"/>
                    <a:pt x="413081" y="961"/>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latin typeface="Candara"/>
                <a:ea typeface="Candara"/>
                <a:cs typeface="B Nazanin" panose="00000700000000000000" pitchFamily="2" charset="-78"/>
                <a:sym typeface="Candara"/>
              </a:endParaRPr>
            </a:p>
          </p:txBody>
        </p:sp>
        <p:sp>
          <p:nvSpPr>
            <p:cNvPr id="807" name="Google Shape;807;p33"/>
            <p:cNvSpPr/>
            <p:nvPr/>
          </p:nvSpPr>
          <p:spPr>
            <a:xfrm>
              <a:off x="7333475" y="4177792"/>
              <a:ext cx="144405" cy="269974"/>
            </a:xfrm>
            <a:custGeom>
              <a:avLst/>
              <a:gdLst/>
              <a:ahLst/>
              <a:cxnLst/>
              <a:rect l="l" t="t" r="r" b="b"/>
              <a:pathLst>
                <a:path w="2938" h="5511" extrusionOk="0">
                  <a:moveTo>
                    <a:pt x="2479" y="0"/>
                  </a:moveTo>
                  <a:lnTo>
                    <a:pt x="458" y="0"/>
                  </a:lnTo>
                  <a:lnTo>
                    <a:pt x="435" y="1"/>
                  </a:lnTo>
                  <a:lnTo>
                    <a:pt x="412" y="3"/>
                  </a:lnTo>
                  <a:lnTo>
                    <a:pt x="389" y="7"/>
                  </a:lnTo>
                  <a:lnTo>
                    <a:pt x="366" y="11"/>
                  </a:lnTo>
                  <a:lnTo>
                    <a:pt x="345" y="16"/>
                  </a:lnTo>
                  <a:lnTo>
                    <a:pt x="322" y="22"/>
                  </a:lnTo>
                  <a:lnTo>
                    <a:pt x="301" y="29"/>
                  </a:lnTo>
                  <a:lnTo>
                    <a:pt x="281" y="37"/>
                  </a:lnTo>
                  <a:lnTo>
                    <a:pt x="260" y="46"/>
                  </a:lnTo>
                  <a:lnTo>
                    <a:pt x="240" y="56"/>
                  </a:lnTo>
                  <a:lnTo>
                    <a:pt x="221" y="67"/>
                  </a:lnTo>
                  <a:lnTo>
                    <a:pt x="203" y="80"/>
                  </a:lnTo>
                  <a:lnTo>
                    <a:pt x="184" y="93"/>
                  </a:lnTo>
                  <a:lnTo>
                    <a:pt x="167" y="106"/>
                  </a:lnTo>
                  <a:lnTo>
                    <a:pt x="150" y="120"/>
                  </a:lnTo>
                  <a:lnTo>
                    <a:pt x="135" y="135"/>
                  </a:lnTo>
                  <a:lnTo>
                    <a:pt x="119" y="152"/>
                  </a:lnTo>
                  <a:lnTo>
                    <a:pt x="104" y="169"/>
                  </a:lnTo>
                  <a:lnTo>
                    <a:pt x="91" y="186"/>
                  </a:lnTo>
                  <a:lnTo>
                    <a:pt x="78" y="203"/>
                  </a:lnTo>
                  <a:lnTo>
                    <a:pt x="66" y="223"/>
                  </a:lnTo>
                  <a:lnTo>
                    <a:pt x="55" y="242"/>
                  </a:lnTo>
                  <a:lnTo>
                    <a:pt x="45" y="261"/>
                  </a:lnTo>
                  <a:lnTo>
                    <a:pt x="35" y="281"/>
                  </a:lnTo>
                  <a:lnTo>
                    <a:pt x="27" y="303"/>
                  </a:lnTo>
                  <a:lnTo>
                    <a:pt x="20" y="324"/>
                  </a:lnTo>
                  <a:lnTo>
                    <a:pt x="14" y="345"/>
                  </a:lnTo>
                  <a:lnTo>
                    <a:pt x="9" y="368"/>
                  </a:lnTo>
                  <a:lnTo>
                    <a:pt x="5" y="390"/>
                  </a:lnTo>
                  <a:lnTo>
                    <a:pt x="2" y="413"/>
                  </a:lnTo>
                  <a:lnTo>
                    <a:pt x="0" y="437"/>
                  </a:lnTo>
                  <a:lnTo>
                    <a:pt x="0" y="460"/>
                  </a:lnTo>
                  <a:lnTo>
                    <a:pt x="0" y="5052"/>
                  </a:lnTo>
                  <a:lnTo>
                    <a:pt x="0" y="5076"/>
                  </a:lnTo>
                  <a:lnTo>
                    <a:pt x="2" y="5099"/>
                  </a:lnTo>
                  <a:lnTo>
                    <a:pt x="5" y="5122"/>
                  </a:lnTo>
                  <a:lnTo>
                    <a:pt x="9" y="5144"/>
                  </a:lnTo>
                  <a:lnTo>
                    <a:pt x="14" y="5167"/>
                  </a:lnTo>
                  <a:lnTo>
                    <a:pt x="20" y="5189"/>
                  </a:lnTo>
                  <a:lnTo>
                    <a:pt x="27" y="5210"/>
                  </a:lnTo>
                  <a:lnTo>
                    <a:pt x="35" y="5230"/>
                  </a:lnTo>
                  <a:lnTo>
                    <a:pt x="45" y="5251"/>
                  </a:lnTo>
                  <a:lnTo>
                    <a:pt x="55" y="5271"/>
                  </a:lnTo>
                  <a:lnTo>
                    <a:pt x="66" y="5290"/>
                  </a:lnTo>
                  <a:lnTo>
                    <a:pt x="78" y="5309"/>
                  </a:lnTo>
                  <a:lnTo>
                    <a:pt x="91" y="5327"/>
                  </a:lnTo>
                  <a:lnTo>
                    <a:pt x="104" y="5344"/>
                  </a:lnTo>
                  <a:lnTo>
                    <a:pt x="119" y="5360"/>
                  </a:lnTo>
                  <a:lnTo>
                    <a:pt x="135" y="5377"/>
                  </a:lnTo>
                  <a:lnTo>
                    <a:pt x="150" y="5392"/>
                  </a:lnTo>
                  <a:lnTo>
                    <a:pt x="167" y="5406"/>
                  </a:lnTo>
                  <a:lnTo>
                    <a:pt x="184" y="5420"/>
                  </a:lnTo>
                  <a:lnTo>
                    <a:pt x="203" y="5433"/>
                  </a:lnTo>
                  <a:lnTo>
                    <a:pt x="221" y="5445"/>
                  </a:lnTo>
                  <a:lnTo>
                    <a:pt x="240" y="5456"/>
                  </a:lnTo>
                  <a:lnTo>
                    <a:pt x="260" y="5466"/>
                  </a:lnTo>
                  <a:lnTo>
                    <a:pt x="281" y="5475"/>
                  </a:lnTo>
                  <a:lnTo>
                    <a:pt x="301" y="5484"/>
                  </a:lnTo>
                  <a:lnTo>
                    <a:pt x="322" y="5491"/>
                  </a:lnTo>
                  <a:lnTo>
                    <a:pt x="345" y="5497"/>
                  </a:lnTo>
                  <a:lnTo>
                    <a:pt x="366" y="5502"/>
                  </a:lnTo>
                  <a:lnTo>
                    <a:pt x="389" y="5506"/>
                  </a:lnTo>
                  <a:lnTo>
                    <a:pt x="412" y="5509"/>
                  </a:lnTo>
                  <a:lnTo>
                    <a:pt x="435" y="5511"/>
                  </a:lnTo>
                  <a:lnTo>
                    <a:pt x="458" y="5511"/>
                  </a:lnTo>
                  <a:lnTo>
                    <a:pt x="2479" y="5511"/>
                  </a:lnTo>
                  <a:lnTo>
                    <a:pt x="2502" y="5511"/>
                  </a:lnTo>
                  <a:lnTo>
                    <a:pt x="2525" y="5509"/>
                  </a:lnTo>
                  <a:lnTo>
                    <a:pt x="2549" y="5506"/>
                  </a:lnTo>
                  <a:lnTo>
                    <a:pt x="2571" y="5502"/>
                  </a:lnTo>
                  <a:lnTo>
                    <a:pt x="2593" y="5497"/>
                  </a:lnTo>
                  <a:lnTo>
                    <a:pt x="2615" y="5491"/>
                  </a:lnTo>
                  <a:lnTo>
                    <a:pt x="2636" y="5484"/>
                  </a:lnTo>
                  <a:lnTo>
                    <a:pt x="2657" y="5475"/>
                  </a:lnTo>
                  <a:lnTo>
                    <a:pt x="2677" y="5466"/>
                  </a:lnTo>
                  <a:lnTo>
                    <a:pt x="2698" y="5456"/>
                  </a:lnTo>
                  <a:lnTo>
                    <a:pt x="2716" y="5445"/>
                  </a:lnTo>
                  <a:lnTo>
                    <a:pt x="2735" y="5433"/>
                  </a:lnTo>
                  <a:lnTo>
                    <a:pt x="2754" y="5420"/>
                  </a:lnTo>
                  <a:lnTo>
                    <a:pt x="2771" y="5406"/>
                  </a:lnTo>
                  <a:lnTo>
                    <a:pt x="2787" y="5392"/>
                  </a:lnTo>
                  <a:lnTo>
                    <a:pt x="2803" y="5377"/>
                  </a:lnTo>
                  <a:lnTo>
                    <a:pt x="2818" y="5360"/>
                  </a:lnTo>
                  <a:lnTo>
                    <a:pt x="2833" y="5344"/>
                  </a:lnTo>
                  <a:lnTo>
                    <a:pt x="2847" y="5327"/>
                  </a:lnTo>
                  <a:lnTo>
                    <a:pt x="2859" y="5309"/>
                  </a:lnTo>
                  <a:lnTo>
                    <a:pt x="2871" y="5290"/>
                  </a:lnTo>
                  <a:lnTo>
                    <a:pt x="2882" y="5271"/>
                  </a:lnTo>
                  <a:lnTo>
                    <a:pt x="2892" y="5251"/>
                  </a:lnTo>
                  <a:lnTo>
                    <a:pt x="2902" y="5230"/>
                  </a:lnTo>
                  <a:lnTo>
                    <a:pt x="2910" y="5210"/>
                  </a:lnTo>
                  <a:lnTo>
                    <a:pt x="2918" y="5189"/>
                  </a:lnTo>
                  <a:lnTo>
                    <a:pt x="2924" y="5167"/>
                  </a:lnTo>
                  <a:lnTo>
                    <a:pt x="2929" y="5144"/>
                  </a:lnTo>
                  <a:lnTo>
                    <a:pt x="2933" y="5122"/>
                  </a:lnTo>
                  <a:lnTo>
                    <a:pt x="2936" y="5099"/>
                  </a:lnTo>
                  <a:lnTo>
                    <a:pt x="2937" y="5076"/>
                  </a:lnTo>
                  <a:lnTo>
                    <a:pt x="2938" y="5052"/>
                  </a:lnTo>
                  <a:lnTo>
                    <a:pt x="2938" y="460"/>
                  </a:lnTo>
                  <a:lnTo>
                    <a:pt x="2937" y="437"/>
                  </a:lnTo>
                  <a:lnTo>
                    <a:pt x="2936" y="413"/>
                  </a:lnTo>
                  <a:lnTo>
                    <a:pt x="2933" y="390"/>
                  </a:lnTo>
                  <a:lnTo>
                    <a:pt x="2929" y="368"/>
                  </a:lnTo>
                  <a:lnTo>
                    <a:pt x="2924" y="345"/>
                  </a:lnTo>
                  <a:lnTo>
                    <a:pt x="2918" y="324"/>
                  </a:lnTo>
                  <a:lnTo>
                    <a:pt x="2910" y="303"/>
                  </a:lnTo>
                  <a:lnTo>
                    <a:pt x="2902" y="281"/>
                  </a:lnTo>
                  <a:lnTo>
                    <a:pt x="2892" y="261"/>
                  </a:lnTo>
                  <a:lnTo>
                    <a:pt x="2882" y="242"/>
                  </a:lnTo>
                  <a:lnTo>
                    <a:pt x="2871" y="223"/>
                  </a:lnTo>
                  <a:lnTo>
                    <a:pt x="2859" y="203"/>
                  </a:lnTo>
                  <a:lnTo>
                    <a:pt x="2847" y="186"/>
                  </a:lnTo>
                  <a:lnTo>
                    <a:pt x="2833" y="169"/>
                  </a:lnTo>
                  <a:lnTo>
                    <a:pt x="2818" y="152"/>
                  </a:lnTo>
                  <a:lnTo>
                    <a:pt x="2803" y="135"/>
                  </a:lnTo>
                  <a:lnTo>
                    <a:pt x="2787" y="120"/>
                  </a:lnTo>
                  <a:lnTo>
                    <a:pt x="2771" y="106"/>
                  </a:lnTo>
                  <a:lnTo>
                    <a:pt x="2754" y="93"/>
                  </a:lnTo>
                  <a:lnTo>
                    <a:pt x="2735" y="80"/>
                  </a:lnTo>
                  <a:lnTo>
                    <a:pt x="2716" y="67"/>
                  </a:lnTo>
                  <a:lnTo>
                    <a:pt x="2698" y="56"/>
                  </a:lnTo>
                  <a:lnTo>
                    <a:pt x="2677" y="46"/>
                  </a:lnTo>
                  <a:lnTo>
                    <a:pt x="2657" y="37"/>
                  </a:lnTo>
                  <a:lnTo>
                    <a:pt x="2636" y="29"/>
                  </a:lnTo>
                  <a:lnTo>
                    <a:pt x="2615" y="22"/>
                  </a:lnTo>
                  <a:lnTo>
                    <a:pt x="2593" y="16"/>
                  </a:lnTo>
                  <a:lnTo>
                    <a:pt x="2571" y="11"/>
                  </a:lnTo>
                  <a:lnTo>
                    <a:pt x="2549" y="7"/>
                  </a:lnTo>
                  <a:lnTo>
                    <a:pt x="2525" y="3"/>
                  </a:lnTo>
                  <a:lnTo>
                    <a:pt x="2502" y="1"/>
                  </a:lnTo>
                  <a:lnTo>
                    <a:pt x="2479" y="0"/>
                  </a:lnTo>
                  <a:close/>
                  <a:moveTo>
                    <a:pt x="1194" y="369"/>
                  </a:moveTo>
                  <a:lnTo>
                    <a:pt x="1744" y="369"/>
                  </a:lnTo>
                  <a:lnTo>
                    <a:pt x="1753" y="369"/>
                  </a:lnTo>
                  <a:lnTo>
                    <a:pt x="1763" y="370"/>
                  </a:lnTo>
                  <a:lnTo>
                    <a:pt x="1772" y="373"/>
                  </a:lnTo>
                  <a:lnTo>
                    <a:pt x="1780" y="376"/>
                  </a:lnTo>
                  <a:lnTo>
                    <a:pt x="1788" y="379"/>
                  </a:lnTo>
                  <a:lnTo>
                    <a:pt x="1796" y="384"/>
                  </a:lnTo>
                  <a:lnTo>
                    <a:pt x="1803" y="389"/>
                  </a:lnTo>
                  <a:lnTo>
                    <a:pt x="1809" y="395"/>
                  </a:lnTo>
                  <a:lnTo>
                    <a:pt x="1815" y="401"/>
                  </a:lnTo>
                  <a:lnTo>
                    <a:pt x="1820" y="408"/>
                  </a:lnTo>
                  <a:lnTo>
                    <a:pt x="1825" y="416"/>
                  </a:lnTo>
                  <a:lnTo>
                    <a:pt x="1828" y="424"/>
                  </a:lnTo>
                  <a:lnTo>
                    <a:pt x="1833" y="433"/>
                  </a:lnTo>
                  <a:lnTo>
                    <a:pt x="1835" y="442"/>
                  </a:lnTo>
                  <a:lnTo>
                    <a:pt x="1836" y="451"/>
                  </a:lnTo>
                  <a:lnTo>
                    <a:pt x="1837" y="460"/>
                  </a:lnTo>
                  <a:lnTo>
                    <a:pt x="1836" y="469"/>
                  </a:lnTo>
                  <a:lnTo>
                    <a:pt x="1835" y="478"/>
                  </a:lnTo>
                  <a:lnTo>
                    <a:pt x="1833" y="487"/>
                  </a:lnTo>
                  <a:lnTo>
                    <a:pt x="1828" y="495"/>
                  </a:lnTo>
                  <a:lnTo>
                    <a:pt x="1825" y="504"/>
                  </a:lnTo>
                  <a:lnTo>
                    <a:pt x="1820" y="512"/>
                  </a:lnTo>
                  <a:lnTo>
                    <a:pt x="1815" y="519"/>
                  </a:lnTo>
                  <a:lnTo>
                    <a:pt x="1809" y="525"/>
                  </a:lnTo>
                  <a:lnTo>
                    <a:pt x="1803" y="531"/>
                  </a:lnTo>
                  <a:lnTo>
                    <a:pt x="1796" y="536"/>
                  </a:lnTo>
                  <a:lnTo>
                    <a:pt x="1788" y="541"/>
                  </a:lnTo>
                  <a:lnTo>
                    <a:pt x="1780" y="545"/>
                  </a:lnTo>
                  <a:lnTo>
                    <a:pt x="1772" y="548"/>
                  </a:lnTo>
                  <a:lnTo>
                    <a:pt x="1763" y="550"/>
                  </a:lnTo>
                  <a:lnTo>
                    <a:pt x="1753" y="551"/>
                  </a:lnTo>
                  <a:lnTo>
                    <a:pt x="1744" y="552"/>
                  </a:lnTo>
                  <a:lnTo>
                    <a:pt x="1194" y="552"/>
                  </a:lnTo>
                  <a:lnTo>
                    <a:pt x="1184" y="551"/>
                  </a:lnTo>
                  <a:lnTo>
                    <a:pt x="1175" y="550"/>
                  </a:lnTo>
                  <a:lnTo>
                    <a:pt x="1166" y="548"/>
                  </a:lnTo>
                  <a:lnTo>
                    <a:pt x="1158" y="545"/>
                  </a:lnTo>
                  <a:lnTo>
                    <a:pt x="1150" y="541"/>
                  </a:lnTo>
                  <a:lnTo>
                    <a:pt x="1142" y="536"/>
                  </a:lnTo>
                  <a:lnTo>
                    <a:pt x="1135" y="531"/>
                  </a:lnTo>
                  <a:lnTo>
                    <a:pt x="1129" y="525"/>
                  </a:lnTo>
                  <a:lnTo>
                    <a:pt x="1123" y="519"/>
                  </a:lnTo>
                  <a:lnTo>
                    <a:pt x="1117" y="512"/>
                  </a:lnTo>
                  <a:lnTo>
                    <a:pt x="1112" y="504"/>
                  </a:lnTo>
                  <a:lnTo>
                    <a:pt x="1108" y="495"/>
                  </a:lnTo>
                  <a:lnTo>
                    <a:pt x="1105" y="487"/>
                  </a:lnTo>
                  <a:lnTo>
                    <a:pt x="1103" y="478"/>
                  </a:lnTo>
                  <a:lnTo>
                    <a:pt x="1102" y="469"/>
                  </a:lnTo>
                  <a:lnTo>
                    <a:pt x="1101" y="460"/>
                  </a:lnTo>
                  <a:lnTo>
                    <a:pt x="1102" y="451"/>
                  </a:lnTo>
                  <a:lnTo>
                    <a:pt x="1103" y="442"/>
                  </a:lnTo>
                  <a:lnTo>
                    <a:pt x="1105" y="433"/>
                  </a:lnTo>
                  <a:lnTo>
                    <a:pt x="1108" y="424"/>
                  </a:lnTo>
                  <a:lnTo>
                    <a:pt x="1112" y="416"/>
                  </a:lnTo>
                  <a:lnTo>
                    <a:pt x="1117" y="408"/>
                  </a:lnTo>
                  <a:lnTo>
                    <a:pt x="1123" y="401"/>
                  </a:lnTo>
                  <a:lnTo>
                    <a:pt x="1129" y="395"/>
                  </a:lnTo>
                  <a:lnTo>
                    <a:pt x="1135" y="389"/>
                  </a:lnTo>
                  <a:lnTo>
                    <a:pt x="1142" y="384"/>
                  </a:lnTo>
                  <a:lnTo>
                    <a:pt x="1150" y="379"/>
                  </a:lnTo>
                  <a:lnTo>
                    <a:pt x="1158" y="376"/>
                  </a:lnTo>
                  <a:lnTo>
                    <a:pt x="1166" y="373"/>
                  </a:lnTo>
                  <a:lnTo>
                    <a:pt x="1175" y="370"/>
                  </a:lnTo>
                  <a:lnTo>
                    <a:pt x="1184" y="369"/>
                  </a:lnTo>
                  <a:lnTo>
                    <a:pt x="1194" y="369"/>
                  </a:lnTo>
                  <a:close/>
                  <a:moveTo>
                    <a:pt x="1468" y="5328"/>
                  </a:moveTo>
                  <a:lnTo>
                    <a:pt x="1468" y="5328"/>
                  </a:lnTo>
                  <a:lnTo>
                    <a:pt x="1454" y="5328"/>
                  </a:lnTo>
                  <a:lnTo>
                    <a:pt x="1441" y="5327"/>
                  </a:lnTo>
                  <a:lnTo>
                    <a:pt x="1427" y="5325"/>
                  </a:lnTo>
                  <a:lnTo>
                    <a:pt x="1414" y="5322"/>
                  </a:lnTo>
                  <a:lnTo>
                    <a:pt x="1399" y="5319"/>
                  </a:lnTo>
                  <a:lnTo>
                    <a:pt x="1387" y="5316"/>
                  </a:lnTo>
                  <a:lnTo>
                    <a:pt x="1374" y="5312"/>
                  </a:lnTo>
                  <a:lnTo>
                    <a:pt x="1362" y="5307"/>
                  </a:lnTo>
                  <a:lnTo>
                    <a:pt x="1350" y="5300"/>
                  </a:lnTo>
                  <a:lnTo>
                    <a:pt x="1338" y="5294"/>
                  </a:lnTo>
                  <a:lnTo>
                    <a:pt x="1325" y="5288"/>
                  </a:lnTo>
                  <a:lnTo>
                    <a:pt x="1314" y="5281"/>
                  </a:lnTo>
                  <a:lnTo>
                    <a:pt x="1304" y="5273"/>
                  </a:lnTo>
                  <a:lnTo>
                    <a:pt x="1294" y="5265"/>
                  </a:lnTo>
                  <a:lnTo>
                    <a:pt x="1284" y="5257"/>
                  </a:lnTo>
                  <a:lnTo>
                    <a:pt x="1274" y="5248"/>
                  </a:lnTo>
                  <a:lnTo>
                    <a:pt x="1265" y="5238"/>
                  </a:lnTo>
                  <a:lnTo>
                    <a:pt x="1256" y="5227"/>
                  </a:lnTo>
                  <a:lnTo>
                    <a:pt x="1248" y="5217"/>
                  </a:lnTo>
                  <a:lnTo>
                    <a:pt x="1240" y="5206"/>
                  </a:lnTo>
                  <a:lnTo>
                    <a:pt x="1233" y="5195"/>
                  </a:lnTo>
                  <a:lnTo>
                    <a:pt x="1227" y="5184"/>
                  </a:lnTo>
                  <a:lnTo>
                    <a:pt x="1221" y="5172"/>
                  </a:lnTo>
                  <a:lnTo>
                    <a:pt x="1215" y="5159"/>
                  </a:lnTo>
                  <a:lnTo>
                    <a:pt x="1210" y="5147"/>
                  </a:lnTo>
                  <a:lnTo>
                    <a:pt x="1206" y="5134"/>
                  </a:lnTo>
                  <a:lnTo>
                    <a:pt x="1202" y="5121"/>
                  </a:lnTo>
                  <a:lnTo>
                    <a:pt x="1199" y="5108"/>
                  </a:lnTo>
                  <a:lnTo>
                    <a:pt x="1197" y="5095"/>
                  </a:lnTo>
                  <a:lnTo>
                    <a:pt x="1195" y="5080"/>
                  </a:lnTo>
                  <a:lnTo>
                    <a:pt x="1194" y="5066"/>
                  </a:lnTo>
                  <a:lnTo>
                    <a:pt x="1194" y="5052"/>
                  </a:lnTo>
                  <a:lnTo>
                    <a:pt x="1194" y="5038"/>
                  </a:lnTo>
                  <a:lnTo>
                    <a:pt x="1195" y="5025"/>
                  </a:lnTo>
                  <a:lnTo>
                    <a:pt x="1197" y="5010"/>
                  </a:lnTo>
                  <a:lnTo>
                    <a:pt x="1199" y="4997"/>
                  </a:lnTo>
                  <a:lnTo>
                    <a:pt x="1202" y="4983"/>
                  </a:lnTo>
                  <a:lnTo>
                    <a:pt x="1206" y="4970"/>
                  </a:lnTo>
                  <a:lnTo>
                    <a:pt x="1210" y="4958"/>
                  </a:lnTo>
                  <a:lnTo>
                    <a:pt x="1215" y="4945"/>
                  </a:lnTo>
                  <a:lnTo>
                    <a:pt x="1221" y="4932"/>
                  </a:lnTo>
                  <a:lnTo>
                    <a:pt x="1227" y="4921"/>
                  </a:lnTo>
                  <a:lnTo>
                    <a:pt x="1233" y="4909"/>
                  </a:lnTo>
                  <a:lnTo>
                    <a:pt x="1240" y="4898"/>
                  </a:lnTo>
                  <a:lnTo>
                    <a:pt x="1248" y="4888"/>
                  </a:lnTo>
                  <a:lnTo>
                    <a:pt x="1256" y="4876"/>
                  </a:lnTo>
                  <a:lnTo>
                    <a:pt x="1265" y="4867"/>
                  </a:lnTo>
                  <a:lnTo>
                    <a:pt x="1274" y="4857"/>
                  </a:lnTo>
                  <a:lnTo>
                    <a:pt x="1284" y="4848"/>
                  </a:lnTo>
                  <a:lnTo>
                    <a:pt x="1294" y="4840"/>
                  </a:lnTo>
                  <a:lnTo>
                    <a:pt x="1304" y="4832"/>
                  </a:lnTo>
                  <a:lnTo>
                    <a:pt x="1314" y="4824"/>
                  </a:lnTo>
                  <a:lnTo>
                    <a:pt x="1325" y="4817"/>
                  </a:lnTo>
                  <a:lnTo>
                    <a:pt x="1338" y="4810"/>
                  </a:lnTo>
                  <a:lnTo>
                    <a:pt x="1350" y="4803"/>
                  </a:lnTo>
                  <a:lnTo>
                    <a:pt x="1362" y="4798"/>
                  </a:lnTo>
                  <a:lnTo>
                    <a:pt x="1374" y="4793"/>
                  </a:lnTo>
                  <a:lnTo>
                    <a:pt x="1387" y="4789"/>
                  </a:lnTo>
                  <a:lnTo>
                    <a:pt x="1399" y="4785"/>
                  </a:lnTo>
                  <a:lnTo>
                    <a:pt x="1414" y="4782"/>
                  </a:lnTo>
                  <a:lnTo>
                    <a:pt x="1427" y="4780"/>
                  </a:lnTo>
                  <a:lnTo>
                    <a:pt x="1441" y="4778"/>
                  </a:lnTo>
                  <a:lnTo>
                    <a:pt x="1454" y="4777"/>
                  </a:lnTo>
                  <a:lnTo>
                    <a:pt x="1468" y="4777"/>
                  </a:lnTo>
                  <a:lnTo>
                    <a:pt x="1483" y="4777"/>
                  </a:lnTo>
                  <a:lnTo>
                    <a:pt x="1497" y="4778"/>
                  </a:lnTo>
                  <a:lnTo>
                    <a:pt x="1511" y="4780"/>
                  </a:lnTo>
                  <a:lnTo>
                    <a:pt x="1524" y="4782"/>
                  </a:lnTo>
                  <a:lnTo>
                    <a:pt x="1537" y="4785"/>
                  </a:lnTo>
                  <a:lnTo>
                    <a:pt x="1551" y="4789"/>
                  </a:lnTo>
                  <a:lnTo>
                    <a:pt x="1564" y="4793"/>
                  </a:lnTo>
                  <a:lnTo>
                    <a:pt x="1576" y="4798"/>
                  </a:lnTo>
                  <a:lnTo>
                    <a:pt x="1588" y="4803"/>
                  </a:lnTo>
                  <a:lnTo>
                    <a:pt x="1600" y="4810"/>
                  </a:lnTo>
                  <a:lnTo>
                    <a:pt x="1611" y="4817"/>
                  </a:lnTo>
                  <a:lnTo>
                    <a:pt x="1623" y="4824"/>
                  </a:lnTo>
                  <a:lnTo>
                    <a:pt x="1634" y="4832"/>
                  </a:lnTo>
                  <a:lnTo>
                    <a:pt x="1644" y="4840"/>
                  </a:lnTo>
                  <a:lnTo>
                    <a:pt x="1654" y="4848"/>
                  </a:lnTo>
                  <a:lnTo>
                    <a:pt x="1664" y="4857"/>
                  </a:lnTo>
                  <a:lnTo>
                    <a:pt x="1673" y="4867"/>
                  </a:lnTo>
                  <a:lnTo>
                    <a:pt x="1681" y="4876"/>
                  </a:lnTo>
                  <a:lnTo>
                    <a:pt x="1690" y="4888"/>
                  </a:lnTo>
                  <a:lnTo>
                    <a:pt x="1698" y="4898"/>
                  </a:lnTo>
                  <a:lnTo>
                    <a:pt x="1705" y="4909"/>
                  </a:lnTo>
                  <a:lnTo>
                    <a:pt x="1711" y="4921"/>
                  </a:lnTo>
                  <a:lnTo>
                    <a:pt x="1717" y="4932"/>
                  </a:lnTo>
                  <a:lnTo>
                    <a:pt x="1723" y="4945"/>
                  </a:lnTo>
                  <a:lnTo>
                    <a:pt x="1728" y="4958"/>
                  </a:lnTo>
                  <a:lnTo>
                    <a:pt x="1732" y="4970"/>
                  </a:lnTo>
                  <a:lnTo>
                    <a:pt x="1736" y="4983"/>
                  </a:lnTo>
                  <a:lnTo>
                    <a:pt x="1739" y="4997"/>
                  </a:lnTo>
                  <a:lnTo>
                    <a:pt x="1741" y="5010"/>
                  </a:lnTo>
                  <a:lnTo>
                    <a:pt x="1743" y="5025"/>
                  </a:lnTo>
                  <a:lnTo>
                    <a:pt x="1744" y="5038"/>
                  </a:lnTo>
                  <a:lnTo>
                    <a:pt x="1744" y="5052"/>
                  </a:lnTo>
                  <a:lnTo>
                    <a:pt x="1744" y="5066"/>
                  </a:lnTo>
                  <a:lnTo>
                    <a:pt x="1743" y="5080"/>
                  </a:lnTo>
                  <a:lnTo>
                    <a:pt x="1741" y="5095"/>
                  </a:lnTo>
                  <a:lnTo>
                    <a:pt x="1739" y="5108"/>
                  </a:lnTo>
                  <a:lnTo>
                    <a:pt x="1736" y="5121"/>
                  </a:lnTo>
                  <a:lnTo>
                    <a:pt x="1732" y="5134"/>
                  </a:lnTo>
                  <a:lnTo>
                    <a:pt x="1728" y="5147"/>
                  </a:lnTo>
                  <a:lnTo>
                    <a:pt x="1723" y="5159"/>
                  </a:lnTo>
                  <a:lnTo>
                    <a:pt x="1717" y="5172"/>
                  </a:lnTo>
                  <a:lnTo>
                    <a:pt x="1711" y="5184"/>
                  </a:lnTo>
                  <a:lnTo>
                    <a:pt x="1705" y="5195"/>
                  </a:lnTo>
                  <a:lnTo>
                    <a:pt x="1698" y="5206"/>
                  </a:lnTo>
                  <a:lnTo>
                    <a:pt x="1690" y="5217"/>
                  </a:lnTo>
                  <a:lnTo>
                    <a:pt x="1681" y="5227"/>
                  </a:lnTo>
                  <a:lnTo>
                    <a:pt x="1673" y="5238"/>
                  </a:lnTo>
                  <a:lnTo>
                    <a:pt x="1664" y="5248"/>
                  </a:lnTo>
                  <a:lnTo>
                    <a:pt x="1654" y="5257"/>
                  </a:lnTo>
                  <a:lnTo>
                    <a:pt x="1644" y="5265"/>
                  </a:lnTo>
                  <a:lnTo>
                    <a:pt x="1634" y="5273"/>
                  </a:lnTo>
                  <a:lnTo>
                    <a:pt x="1623" y="5281"/>
                  </a:lnTo>
                  <a:lnTo>
                    <a:pt x="1611" y="5288"/>
                  </a:lnTo>
                  <a:lnTo>
                    <a:pt x="1600" y="5294"/>
                  </a:lnTo>
                  <a:lnTo>
                    <a:pt x="1588" y="5300"/>
                  </a:lnTo>
                  <a:lnTo>
                    <a:pt x="1576" y="5307"/>
                  </a:lnTo>
                  <a:lnTo>
                    <a:pt x="1564" y="5312"/>
                  </a:lnTo>
                  <a:lnTo>
                    <a:pt x="1551" y="5316"/>
                  </a:lnTo>
                  <a:lnTo>
                    <a:pt x="1537" y="5319"/>
                  </a:lnTo>
                  <a:lnTo>
                    <a:pt x="1524" y="5322"/>
                  </a:lnTo>
                  <a:lnTo>
                    <a:pt x="1511" y="5325"/>
                  </a:lnTo>
                  <a:lnTo>
                    <a:pt x="1497" y="5327"/>
                  </a:lnTo>
                  <a:lnTo>
                    <a:pt x="1483" y="5328"/>
                  </a:lnTo>
                  <a:lnTo>
                    <a:pt x="1468" y="5328"/>
                  </a:lnTo>
                  <a:close/>
                  <a:moveTo>
                    <a:pt x="2755" y="4593"/>
                  </a:moveTo>
                  <a:lnTo>
                    <a:pt x="183" y="4593"/>
                  </a:lnTo>
                  <a:lnTo>
                    <a:pt x="183" y="919"/>
                  </a:lnTo>
                  <a:lnTo>
                    <a:pt x="2755" y="919"/>
                  </a:lnTo>
                  <a:lnTo>
                    <a:pt x="2755" y="4593"/>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chemeClr val="dk1"/>
                </a:solidFill>
                <a:latin typeface="Candara"/>
                <a:ea typeface="Candara"/>
                <a:cs typeface="B Nazanin" panose="00000700000000000000" pitchFamily="2" charset="-78"/>
                <a:sym typeface="Candara"/>
              </a:endParaRPr>
            </a:p>
          </p:txBody>
        </p:sp>
      </p:grpSp>
      <p:grpSp>
        <p:nvGrpSpPr>
          <p:cNvPr id="808" name="Google Shape;808;p33"/>
          <p:cNvGrpSpPr/>
          <p:nvPr/>
        </p:nvGrpSpPr>
        <p:grpSpPr>
          <a:xfrm>
            <a:off x="3006234" y="3005150"/>
            <a:ext cx="458524" cy="458524"/>
            <a:chOff x="4485555" y="4007017"/>
            <a:chExt cx="611524" cy="611524"/>
          </a:xfrm>
        </p:grpSpPr>
        <p:sp>
          <p:nvSpPr>
            <p:cNvPr id="809" name="Google Shape;809;p33"/>
            <p:cNvSpPr/>
            <p:nvPr/>
          </p:nvSpPr>
          <p:spPr>
            <a:xfrm>
              <a:off x="4485555" y="4007017"/>
              <a:ext cx="611524" cy="611524"/>
            </a:xfrm>
            <a:custGeom>
              <a:avLst/>
              <a:gdLst/>
              <a:ahLst/>
              <a:cxnLst/>
              <a:rect l="l" t="t" r="r" b="b"/>
              <a:pathLst>
                <a:path w="772417" h="772415" extrusionOk="0">
                  <a:moveTo>
                    <a:pt x="413083" y="961"/>
                  </a:moveTo>
                  <a:cubicBezTo>
                    <a:pt x="536733" y="9700"/>
                    <a:pt x="653976" y="77705"/>
                    <a:pt x="720620" y="193136"/>
                  </a:cubicBezTo>
                  <a:cubicBezTo>
                    <a:pt x="827250" y="377825"/>
                    <a:pt x="763971" y="613987"/>
                    <a:pt x="579281" y="720618"/>
                  </a:cubicBezTo>
                  <a:cubicBezTo>
                    <a:pt x="394592" y="827248"/>
                    <a:pt x="158429" y="763969"/>
                    <a:pt x="51799" y="579279"/>
                  </a:cubicBezTo>
                  <a:cubicBezTo>
                    <a:pt x="-54832" y="394590"/>
                    <a:pt x="8448" y="158428"/>
                    <a:pt x="193137" y="51797"/>
                  </a:cubicBezTo>
                  <a:cubicBezTo>
                    <a:pt x="262396" y="11811"/>
                    <a:pt x="338893" y="-4282"/>
                    <a:pt x="413083" y="961"/>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latin typeface="Candara"/>
                <a:ea typeface="Candara"/>
                <a:cs typeface="B Nazanin" panose="00000700000000000000" pitchFamily="2" charset="-78"/>
                <a:sym typeface="Candara"/>
              </a:endParaRPr>
            </a:p>
          </p:txBody>
        </p:sp>
        <p:sp>
          <p:nvSpPr>
            <p:cNvPr id="810" name="Google Shape;810;p33"/>
            <p:cNvSpPr/>
            <p:nvPr/>
          </p:nvSpPr>
          <p:spPr>
            <a:xfrm>
              <a:off x="4621171" y="4212952"/>
              <a:ext cx="340293" cy="199655"/>
            </a:xfrm>
            <a:custGeom>
              <a:avLst/>
              <a:gdLst/>
              <a:ahLst/>
              <a:cxnLst/>
              <a:rect l="l" t="t" r="r" b="b"/>
              <a:pathLst>
                <a:path w="6649" h="3908" extrusionOk="0">
                  <a:moveTo>
                    <a:pt x="6649" y="1054"/>
                  </a:moveTo>
                  <a:lnTo>
                    <a:pt x="3324" y="0"/>
                  </a:lnTo>
                  <a:lnTo>
                    <a:pt x="0" y="1054"/>
                  </a:lnTo>
                  <a:lnTo>
                    <a:pt x="1706" y="1594"/>
                  </a:lnTo>
                  <a:lnTo>
                    <a:pt x="1398" y="3223"/>
                  </a:lnTo>
                  <a:lnTo>
                    <a:pt x="3324" y="3908"/>
                  </a:lnTo>
                  <a:lnTo>
                    <a:pt x="5251" y="3223"/>
                  </a:lnTo>
                  <a:lnTo>
                    <a:pt x="4943" y="1594"/>
                  </a:lnTo>
                  <a:lnTo>
                    <a:pt x="6649" y="1054"/>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grpSp>
      <p:grpSp>
        <p:nvGrpSpPr>
          <p:cNvPr id="811" name="Google Shape;811;p33"/>
          <p:cNvGrpSpPr/>
          <p:nvPr/>
        </p:nvGrpSpPr>
        <p:grpSpPr>
          <a:xfrm>
            <a:off x="5518209" y="1873435"/>
            <a:ext cx="457582" cy="458524"/>
            <a:chOff x="7099916" y="2497671"/>
            <a:chExt cx="610268" cy="611524"/>
          </a:xfrm>
        </p:grpSpPr>
        <p:sp>
          <p:nvSpPr>
            <p:cNvPr id="812" name="Google Shape;812;p33"/>
            <p:cNvSpPr/>
            <p:nvPr/>
          </p:nvSpPr>
          <p:spPr>
            <a:xfrm>
              <a:off x="7099916" y="2497671"/>
              <a:ext cx="610268" cy="611524"/>
            </a:xfrm>
            <a:custGeom>
              <a:avLst/>
              <a:gdLst/>
              <a:ahLst/>
              <a:cxnLst/>
              <a:rect l="l" t="t" r="r" b="b"/>
              <a:pathLst>
                <a:path w="772416" h="772417" extrusionOk="0">
                  <a:moveTo>
                    <a:pt x="413081" y="962"/>
                  </a:moveTo>
                  <a:cubicBezTo>
                    <a:pt x="536732" y="9701"/>
                    <a:pt x="653974" y="77706"/>
                    <a:pt x="720618" y="193137"/>
                  </a:cubicBezTo>
                  <a:cubicBezTo>
                    <a:pt x="827249" y="377826"/>
                    <a:pt x="763969" y="613989"/>
                    <a:pt x="579280" y="720619"/>
                  </a:cubicBezTo>
                  <a:cubicBezTo>
                    <a:pt x="394590" y="827250"/>
                    <a:pt x="158428" y="763970"/>
                    <a:pt x="51797" y="579281"/>
                  </a:cubicBezTo>
                  <a:cubicBezTo>
                    <a:pt x="-54833" y="394591"/>
                    <a:pt x="8446" y="158429"/>
                    <a:pt x="193136" y="51798"/>
                  </a:cubicBezTo>
                  <a:cubicBezTo>
                    <a:pt x="262394" y="11812"/>
                    <a:pt x="338891" y="-4281"/>
                    <a:pt x="413081" y="962"/>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latin typeface="Candara"/>
                <a:ea typeface="Candara"/>
                <a:cs typeface="B Nazanin" panose="00000700000000000000" pitchFamily="2" charset="-78"/>
                <a:sym typeface="Candara"/>
              </a:endParaRPr>
            </a:p>
          </p:txBody>
        </p:sp>
        <p:sp>
          <p:nvSpPr>
            <p:cNvPr id="813" name="Google Shape;813;p33"/>
            <p:cNvSpPr/>
            <p:nvPr/>
          </p:nvSpPr>
          <p:spPr>
            <a:xfrm>
              <a:off x="7300826" y="2658400"/>
              <a:ext cx="271230" cy="246116"/>
            </a:xfrm>
            <a:custGeom>
              <a:avLst/>
              <a:gdLst/>
              <a:ahLst/>
              <a:cxnLst/>
              <a:rect l="l" t="t" r="r" b="b"/>
              <a:pathLst>
                <a:path w="2395538" h="2170112" extrusionOk="0">
                  <a:moveTo>
                    <a:pt x="940433" y="595312"/>
                  </a:moveTo>
                  <a:lnTo>
                    <a:pt x="1643062" y="1217102"/>
                  </a:lnTo>
                  <a:lnTo>
                    <a:pt x="1643062" y="2170112"/>
                  </a:lnTo>
                  <a:lnTo>
                    <a:pt x="1433735" y="2170112"/>
                  </a:lnTo>
                  <a:lnTo>
                    <a:pt x="1159290" y="2170112"/>
                  </a:lnTo>
                  <a:lnTo>
                    <a:pt x="1159290" y="1557214"/>
                  </a:lnTo>
                  <a:lnTo>
                    <a:pt x="726341" y="1557214"/>
                  </a:lnTo>
                  <a:lnTo>
                    <a:pt x="726341" y="2170112"/>
                  </a:lnTo>
                  <a:lnTo>
                    <a:pt x="612307" y="2170112"/>
                  </a:lnTo>
                  <a:lnTo>
                    <a:pt x="242887" y="2170112"/>
                  </a:lnTo>
                  <a:lnTo>
                    <a:pt x="242887" y="1655658"/>
                  </a:lnTo>
                  <a:lnTo>
                    <a:pt x="242887" y="1217102"/>
                  </a:lnTo>
                  <a:lnTo>
                    <a:pt x="940433" y="595312"/>
                  </a:lnTo>
                  <a:close/>
                  <a:moveTo>
                    <a:pt x="942657" y="284162"/>
                  </a:moveTo>
                  <a:lnTo>
                    <a:pt x="1252855" y="559975"/>
                  </a:lnTo>
                  <a:lnTo>
                    <a:pt x="1441768" y="728510"/>
                  </a:lnTo>
                  <a:lnTo>
                    <a:pt x="1865630" y="1106523"/>
                  </a:lnTo>
                  <a:lnTo>
                    <a:pt x="1870393" y="1110966"/>
                  </a:lnTo>
                  <a:lnTo>
                    <a:pt x="1874520" y="1115727"/>
                  </a:lnTo>
                  <a:lnTo>
                    <a:pt x="1878013" y="1121123"/>
                  </a:lnTo>
                  <a:lnTo>
                    <a:pt x="1880553" y="1126519"/>
                  </a:lnTo>
                  <a:lnTo>
                    <a:pt x="1882775" y="1132232"/>
                  </a:lnTo>
                  <a:lnTo>
                    <a:pt x="1884680" y="1137627"/>
                  </a:lnTo>
                  <a:lnTo>
                    <a:pt x="1885633" y="1143658"/>
                  </a:lnTo>
                  <a:lnTo>
                    <a:pt x="1885950" y="1149053"/>
                  </a:lnTo>
                  <a:lnTo>
                    <a:pt x="1885633" y="1155084"/>
                  </a:lnTo>
                  <a:lnTo>
                    <a:pt x="1884680" y="1160797"/>
                  </a:lnTo>
                  <a:lnTo>
                    <a:pt x="1882775" y="1166510"/>
                  </a:lnTo>
                  <a:lnTo>
                    <a:pt x="1880553" y="1171906"/>
                  </a:lnTo>
                  <a:lnTo>
                    <a:pt x="1878013" y="1177619"/>
                  </a:lnTo>
                  <a:lnTo>
                    <a:pt x="1874520" y="1182697"/>
                  </a:lnTo>
                  <a:lnTo>
                    <a:pt x="1870393" y="1187775"/>
                  </a:lnTo>
                  <a:lnTo>
                    <a:pt x="1865630" y="1192219"/>
                  </a:lnTo>
                  <a:lnTo>
                    <a:pt x="1860550" y="1196345"/>
                  </a:lnTo>
                  <a:lnTo>
                    <a:pt x="1855153" y="1200153"/>
                  </a:lnTo>
                  <a:lnTo>
                    <a:pt x="1849438" y="1203010"/>
                  </a:lnTo>
                  <a:lnTo>
                    <a:pt x="1843405" y="1205549"/>
                  </a:lnTo>
                  <a:lnTo>
                    <a:pt x="1836738" y="1207453"/>
                  </a:lnTo>
                  <a:lnTo>
                    <a:pt x="1830705" y="1208723"/>
                  </a:lnTo>
                  <a:lnTo>
                    <a:pt x="1824038" y="1209358"/>
                  </a:lnTo>
                  <a:lnTo>
                    <a:pt x="1817688" y="1209675"/>
                  </a:lnTo>
                  <a:lnTo>
                    <a:pt x="1811020" y="1209358"/>
                  </a:lnTo>
                  <a:lnTo>
                    <a:pt x="1804670" y="1208723"/>
                  </a:lnTo>
                  <a:lnTo>
                    <a:pt x="1798320" y="1207453"/>
                  </a:lnTo>
                  <a:lnTo>
                    <a:pt x="1792288" y="1205549"/>
                  </a:lnTo>
                  <a:lnTo>
                    <a:pt x="1785938" y="1203010"/>
                  </a:lnTo>
                  <a:lnTo>
                    <a:pt x="1780223" y="1200153"/>
                  </a:lnTo>
                  <a:lnTo>
                    <a:pt x="1774825" y="1196345"/>
                  </a:lnTo>
                  <a:lnTo>
                    <a:pt x="1769745" y="1192219"/>
                  </a:lnTo>
                  <a:lnTo>
                    <a:pt x="942657" y="455553"/>
                  </a:lnTo>
                  <a:lnTo>
                    <a:pt x="116205" y="1192219"/>
                  </a:lnTo>
                  <a:lnTo>
                    <a:pt x="111125" y="1196345"/>
                  </a:lnTo>
                  <a:lnTo>
                    <a:pt x="105410" y="1200153"/>
                  </a:lnTo>
                  <a:lnTo>
                    <a:pt x="99695" y="1203010"/>
                  </a:lnTo>
                  <a:lnTo>
                    <a:pt x="93662" y="1205549"/>
                  </a:lnTo>
                  <a:lnTo>
                    <a:pt x="87630" y="1207136"/>
                  </a:lnTo>
                  <a:lnTo>
                    <a:pt x="80962" y="1208723"/>
                  </a:lnTo>
                  <a:lnTo>
                    <a:pt x="74930" y="1209358"/>
                  </a:lnTo>
                  <a:lnTo>
                    <a:pt x="68262" y="1209675"/>
                  </a:lnTo>
                  <a:lnTo>
                    <a:pt x="61277" y="1209358"/>
                  </a:lnTo>
                  <a:lnTo>
                    <a:pt x="55245" y="1208723"/>
                  </a:lnTo>
                  <a:lnTo>
                    <a:pt x="48577" y="1207136"/>
                  </a:lnTo>
                  <a:lnTo>
                    <a:pt x="42545" y="1205549"/>
                  </a:lnTo>
                  <a:lnTo>
                    <a:pt x="36195" y="1203010"/>
                  </a:lnTo>
                  <a:lnTo>
                    <a:pt x="30797" y="1200153"/>
                  </a:lnTo>
                  <a:lnTo>
                    <a:pt x="25082" y="1196345"/>
                  </a:lnTo>
                  <a:lnTo>
                    <a:pt x="20002" y="1192219"/>
                  </a:lnTo>
                  <a:lnTo>
                    <a:pt x="15240" y="1187775"/>
                  </a:lnTo>
                  <a:lnTo>
                    <a:pt x="11112" y="1182697"/>
                  </a:lnTo>
                  <a:lnTo>
                    <a:pt x="7937" y="1177619"/>
                  </a:lnTo>
                  <a:lnTo>
                    <a:pt x="5080" y="1171906"/>
                  </a:lnTo>
                  <a:lnTo>
                    <a:pt x="2540" y="1166510"/>
                  </a:lnTo>
                  <a:lnTo>
                    <a:pt x="1270" y="1160797"/>
                  </a:lnTo>
                  <a:lnTo>
                    <a:pt x="317" y="1155084"/>
                  </a:lnTo>
                  <a:lnTo>
                    <a:pt x="0" y="1149053"/>
                  </a:lnTo>
                  <a:lnTo>
                    <a:pt x="317" y="1143658"/>
                  </a:lnTo>
                  <a:lnTo>
                    <a:pt x="1270" y="1137627"/>
                  </a:lnTo>
                  <a:lnTo>
                    <a:pt x="2540" y="1131914"/>
                  </a:lnTo>
                  <a:lnTo>
                    <a:pt x="5080" y="1126201"/>
                  </a:lnTo>
                  <a:lnTo>
                    <a:pt x="7937" y="1121123"/>
                  </a:lnTo>
                  <a:lnTo>
                    <a:pt x="11112" y="1115727"/>
                  </a:lnTo>
                  <a:lnTo>
                    <a:pt x="15240" y="1110966"/>
                  </a:lnTo>
                  <a:lnTo>
                    <a:pt x="20002" y="1106523"/>
                  </a:lnTo>
                  <a:lnTo>
                    <a:pt x="942657" y="284162"/>
                  </a:lnTo>
                  <a:close/>
                  <a:moveTo>
                    <a:pt x="1910075" y="217487"/>
                  </a:moveTo>
                  <a:lnTo>
                    <a:pt x="1929430" y="217487"/>
                  </a:lnTo>
                  <a:lnTo>
                    <a:pt x="1948785" y="218121"/>
                  </a:lnTo>
                  <a:lnTo>
                    <a:pt x="1968140" y="219388"/>
                  </a:lnTo>
                  <a:lnTo>
                    <a:pt x="1986860" y="220973"/>
                  </a:lnTo>
                  <a:lnTo>
                    <a:pt x="2005898" y="222874"/>
                  </a:lnTo>
                  <a:lnTo>
                    <a:pt x="2024301" y="225726"/>
                  </a:lnTo>
                  <a:lnTo>
                    <a:pt x="2043022" y="228578"/>
                  </a:lnTo>
                  <a:lnTo>
                    <a:pt x="2061425" y="231747"/>
                  </a:lnTo>
                  <a:lnTo>
                    <a:pt x="2079193" y="235550"/>
                  </a:lnTo>
                  <a:lnTo>
                    <a:pt x="2097279" y="239669"/>
                  </a:lnTo>
                  <a:lnTo>
                    <a:pt x="2114413" y="243789"/>
                  </a:lnTo>
                  <a:lnTo>
                    <a:pt x="2131865" y="248542"/>
                  </a:lnTo>
                  <a:lnTo>
                    <a:pt x="2148364" y="252979"/>
                  </a:lnTo>
                  <a:lnTo>
                    <a:pt x="2164546" y="258049"/>
                  </a:lnTo>
                  <a:lnTo>
                    <a:pt x="2181046" y="263119"/>
                  </a:lnTo>
                  <a:lnTo>
                    <a:pt x="2196593" y="268189"/>
                  </a:lnTo>
                  <a:lnTo>
                    <a:pt x="2211506" y="273893"/>
                  </a:lnTo>
                  <a:lnTo>
                    <a:pt x="2226419" y="278963"/>
                  </a:lnTo>
                  <a:lnTo>
                    <a:pt x="2240697" y="284667"/>
                  </a:lnTo>
                  <a:lnTo>
                    <a:pt x="2267668" y="295758"/>
                  </a:lnTo>
                  <a:lnTo>
                    <a:pt x="2292734" y="306216"/>
                  </a:lnTo>
                  <a:lnTo>
                    <a:pt x="2315579" y="316673"/>
                  </a:lnTo>
                  <a:lnTo>
                    <a:pt x="2335886" y="326496"/>
                  </a:lnTo>
                  <a:lnTo>
                    <a:pt x="2353338" y="335686"/>
                  </a:lnTo>
                  <a:lnTo>
                    <a:pt x="2368251" y="343608"/>
                  </a:lnTo>
                  <a:lnTo>
                    <a:pt x="2379991" y="349946"/>
                  </a:lnTo>
                  <a:lnTo>
                    <a:pt x="2388557" y="355016"/>
                  </a:lnTo>
                  <a:lnTo>
                    <a:pt x="2395538" y="359136"/>
                  </a:lnTo>
                  <a:lnTo>
                    <a:pt x="2386971" y="360403"/>
                  </a:lnTo>
                  <a:lnTo>
                    <a:pt x="2378721" y="361988"/>
                  </a:lnTo>
                  <a:lnTo>
                    <a:pt x="2370154" y="363572"/>
                  </a:lnTo>
                  <a:lnTo>
                    <a:pt x="2361587" y="365791"/>
                  </a:lnTo>
                  <a:lnTo>
                    <a:pt x="2353020" y="368009"/>
                  </a:lnTo>
                  <a:lnTo>
                    <a:pt x="2345088" y="370544"/>
                  </a:lnTo>
                  <a:lnTo>
                    <a:pt x="2336521" y="373079"/>
                  </a:lnTo>
                  <a:lnTo>
                    <a:pt x="2328271" y="375614"/>
                  </a:lnTo>
                  <a:lnTo>
                    <a:pt x="2320656" y="379100"/>
                  </a:lnTo>
                  <a:lnTo>
                    <a:pt x="2312406" y="382269"/>
                  </a:lnTo>
                  <a:lnTo>
                    <a:pt x="2304157" y="385755"/>
                  </a:lnTo>
                  <a:lnTo>
                    <a:pt x="2296541" y="389557"/>
                  </a:lnTo>
                  <a:lnTo>
                    <a:pt x="2280677" y="397162"/>
                  </a:lnTo>
                  <a:lnTo>
                    <a:pt x="2265446" y="405718"/>
                  </a:lnTo>
                  <a:lnTo>
                    <a:pt x="2250533" y="415225"/>
                  </a:lnTo>
                  <a:lnTo>
                    <a:pt x="2235303" y="425049"/>
                  </a:lnTo>
                  <a:lnTo>
                    <a:pt x="2220708" y="435189"/>
                  </a:lnTo>
                  <a:lnTo>
                    <a:pt x="2206429" y="446280"/>
                  </a:lnTo>
                  <a:lnTo>
                    <a:pt x="2192468" y="457688"/>
                  </a:lnTo>
                  <a:lnTo>
                    <a:pt x="2178825" y="469730"/>
                  </a:lnTo>
                  <a:lnTo>
                    <a:pt x="2164863" y="482088"/>
                  </a:lnTo>
                  <a:lnTo>
                    <a:pt x="2151854" y="495081"/>
                  </a:lnTo>
                  <a:lnTo>
                    <a:pt x="2138845" y="508390"/>
                  </a:lnTo>
                  <a:lnTo>
                    <a:pt x="2126153" y="521699"/>
                  </a:lnTo>
                  <a:lnTo>
                    <a:pt x="2113779" y="535325"/>
                  </a:lnTo>
                  <a:lnTo>
                    <a:pt x="2101721" y="549268"/>
                  </a:lnTo>
                  <a:lnTo>
                    <a:pt x="2089664" y="563528"/>
                  </a:lnTo>
                  <a:lnTo>
                    <a:pt x="2078242" y="578105"/>
                  </a:lnTo>
                  <a:lnTo>
                    <a:pt x="2066819" y="592682"/>
                  </a:lnTo>
                  <a:lnTo>
                    <a:pt x="2055714" y="607259"/>
                  </a:lnTo>
                  <a:lnTo>
                    <a:pt x="2044926" y="621519"/>
                  </a:lnTo>
                  <a:lnTo>
                    <a:pt x="2034455" y="636413"/>
                  </a:lnTo>
                  <a:lnTo>
                    <a:pt x="2024301" y="650989"/>
                  </a:lnTo>
                  <a:lnTo>
                    <a:pt x="2014782" y="665566"/>
                  </a:lnTo>
                  <a:lnTo>
                    <a:pt x="1995745" y="694403"/>
                  </a:lnTo>
                  <a:lnTo>
                    <a:pt x="1977976" y="722289"/>
                  </a:lnTo>
                  <a:lnTo>
                    <a:pt x="1972582" y="730845"/>
                  </a:lnTo>
                  <a:lnTo>
                    <a:pt x="1966553" y="739084"/>
                  </a:lnTo>
                  <a:lnTo>
                    <a:pt x="1960525" y="747006"/>
                  </a:lnTo>
                  <a:lnTo>
                    <a:pt x="1954179" y="755245"/>
                  </a:lnTo>
                  <a:lnTo>
                    <a:pt x="1947833" y="762534"/>
                  </a:lnTo>
                  <a:lnTo>
                    <a:pt x="1940852" y="770139"/>
                  </a:lnTo>
                  <a:lnTo>
                    <a:pt x="1933872" y="777111"/>
                  </a:lnTo>
                  <a:lnTo>
                    <a:pt x="1926257" y="784082"/>
                  </a:lnTo>
                  <a:lnTo>
                    <a:pt x="1918642" y="790737"/>
                  </a:lnTo>
                  <a:lnTo>
                    <a:pt x="1911027" y="797075"/>
                  </a:lnTo>
                  <a:lnTo>
                    <a:pt x="1902777" y="803412"/>
                  </a:lnTo>
                  <a:lnTo>
                    <a:pt x="1894527" y="809116"/>
                  </a:lnTo>
                  <a:lnTo>
                    <a:pt x="1886277" y="815137"/>
                  </a:lnTo>
                  <a:lnTo>
                    <a:pt x="1877710" y="820524"/>
                  </a:lnTo>
                  <a:lnTo>
                    <a:pt x="1868826" y="825911"/>
                  </a:lnTo>
                  <a:lnTo>
                    <a:pt x="1859625" y="830665"/>
                  </a:lnTo>
                  <a:lnTo>
                    <a:pt x="1850740" y="835735"/>
                  </a:lnTo>
                  <a:lnTo>
                    <a:pt x="1841539" y="839854"/>
                  </a:lnTo>
                  <a:lnTo>
                    <a:pt x="1832020" y="843974"/>
                  </a:lnTo>
                  <a:lnTo>
                    <a:pt x="1822501" y="848410"/>
                  </a:lnTo>
                  <a:lnTo>
                    <a:pt x="1812665" y="851896"/>
                  </a:lnTo>
                  <a:lnTo>
                    <a:pt x="1803146" y="855065"/>
                  </a:lnTo>
                  <a:lnTo>
                    <a:pt x="1793310" y="858551"/>
                  </a:lnTo>
                  <a:lnTo>
                    <a:pt x="1783473" y="861403"/>
                  </a:lnTo>
                  <a:lnTo>
                    <a:pt x="1773320" y="863938"/>
                  </a:lnTo>
                  <a:lnTo>
                    <a:pt x="1763166" y="866156"/>
                  </a:lnTo>
                  <a:lnTo>
                    <a:pt x="1753013" y="868374"/>
                  </a:lnTo>
                  <a:lnTo>
                    <a:pt x="1742542" y="870276"/>
                  </a:lnTo>
                  <a:lnTo>
                    <a:pt x="1732706" y="871860"/>
                  </a:lnTo>
                  <a:lnTo>
                    <a:pt x="1722235" y="873128"/>
                  </a:lnTo>
                  <a:lnTo>
                    <a:pt x="1711764" y="874078"/>
                  </a:lnTo>
                  <a:lnTo>
                    <a:pt x="1701611" y="874712"/>
                  </a:lnTo>
                  <a:lnTo>
                    <a:pt x="1548674" y="738450"/>
                  </a:lnTo>
                  <a:lnTo>
                    <a:pt x="1558510" y="722923"/>
                  </a:lnTo>
                  <a:lnTo>
                    <a:pt x="1568664" y="707079"/>
                  </a:lnTo>
                  <a:lnTo>
                    <a:pt x="1578500" y="691234"/>
                  </a:lnTo>
                  <a:lnTo>
                    <a:pt x="1589288" y="676024"/>
                  </a:lnTo>
                  <a:lnTo>
                    <a:pt x="1605470" y="653841"/>
                  </a:lnTo>
                  <a:lnTo>
                    <a:pt x="1622287" y="631976"/>
                  </a:lnTo>
                  <a:lnTo>
                    <a:pt x="1630854" y="621202"/>
                  </a:lnTo>
                  <a:lnTo>
                    <a:pt x="1639738" y="610745"/>
                  </a:lnTo>
                  <a:lnTo>
                    <a:pt x="1648305" y="600604"/>
                  </a:lnTo>
                  <a:lnTo>
                    <a:pt x="1657507" y="590147"/>
                  </a:lnTo>
                  <a:lnTo>
                    <a:pt x="1667026" y="580007"/>
                  </a:lnTo>
                  <a:lnTo>
                    <a:pt x="1676545" y="569866"/>
                  </a:lnTo>
                  <a:lnTo>
                    <a:pt x="1686063" y="560043"/>
                  </a:lnTo>
                  <a:lnTo>
                    <a:pt x="1695582" y="550219"/>
                  </a:lnTo>
                  <a:lnTo>
                    <a:pt x="1705418" y="540396"/>
                  </a:lnTo>
                  <a:lnTo>
                    <a:pt x="1715572" y="531523"/>
                  </a:lnTo>
                  <a:lnTo>
                    <a:pt x="1726043" y="522016"/>
                  </a:lnTo>
                  <a:lnTo>
                    <a:pt x="1736514" y="513143"/>
                  </a:lnTo>
                  <a:lnTo>
                    <a:pt x="1746984" y="503954"/>
                  </a:lnTo>
                  <a:lnTo>
                    <a:pt x="1757772" y="495714"/>
                  </a:lnTo>
                  <a:lnTo>
                    <a:pt x="1768878" y="487158"/>
                  </a:lnTo>
                  <a:lnTo>
                    <a:pt x="1779983" y="478919"/>
                  </a:lnTo>
                  <a:lnTo>
                    <a:pt x="1791089" y="470680"/>
                  </a:lnTo>
                  <a:lnTo>
                    <a:pt x="1802194" y="463075"/>
                  </a:lnTo>
                  <a:lnTo>
                    <a:pt x="1813934" y="455470"/>
                  </a:lnTo>
                  <a:lnTo>
                    <a:pt x="1825674" y="448498"/>
                  </a:lnTo>
                  <a:lnTo>
                    <a:pt x="1838048" y="441210"/>
                  </a:lnTo>
                  <a:lnTo>
                    <a:pt x="1850106" y="434238"/>
                  </a:lnTo>
                  <a:lnTo>
                    <a:pt x="1862163" y="427901"/>
                  </a:lnTo>
                  <a:lnTo>
                    <a:pt x="1874537" y="421563"/>
                  </a:lnTo>
                  <a:lnTo>
                    <a:pt x="1887229" y="415859"/>
                  </a:lnTo>
                  <a:lnTo>
                    <a:pt x="1899921" y="409838"/>
                  </a:lnTo>
                  <a:lnTo>
                    <a:pt x="1912613" y="404451"/>
                  </a:lnTo>
                  <a:lnTo>
                    <a:pt x="1925622" y="399381"/>
                  </a:lnTo>
                  <a:lnTo>
                    <a:pt x="1938631" y="394627"/>
                  </a:lnTo>
                  <a:lnTo>
                    <a:pt x="1951958" y="390191"/>
                  </a:lnTo>
                  <a:lnTo>
                    <a:pt x="1965284" y="385755"/>
                  </a:lnTo>
                  <a:lnTo>
                    <a:pt x="1978928" y="382269"/>
                  </a:lnTo>
                  <a:lnTo>
                    <a:pt x="1992572" y="378783"/>
                  </a:lnTo>
                  <a:lnTo>
                    <a:pt x="2006215" y="375297"/>
                  </a:lnTo>
                  <a:lnTo>
                    <a:pt x="2019859" y="372445"/>
                  </a:lnTo>
                  <a:lnTo>
                    <a:pt x="2033820" y="369910"/>
                  </a:lnTo>
                  <a:lnTo>
                    <a:pt x="2047781" y="368009"/>
                  </a:lnTo>
                  <a:lnTo>
                    <a:pt x="2062059" y="366107"/>
                  </a:lnTo>
                  <a:lnTo>
                    <a:pt x="2076021" y="364206"/>
                  </a:lnTo>
                  <a:lnTo>
                    <a:pt x="2089981" y="362938"/>
                  </a:lnTo>
                  <a:lnTo>
                    <a:pt x="2104260" y="362305"/>
                  </a:lnTo>
                  <a:lnTo>
                    <a:pt x="2118538" y="361671"/>
                  </a:lnTo>
                  <a:lnTo>
                    <a:pt x="2132817" y="361354"/>
                  </a:lnTo>
                  <a:lnTo>
                    <a:pt x="2147095" y="361671"/>
                  </a:lnTo>
                  <a:lnTo>
                    <a:pt x="2133134" y="359770"/>
                  </a:lnTo>
                  <a:lnTo>
                    <a:pt x="2118538" y="358502"/>
                  </a:lnTo>
                  <a:lnTo>
                    <a:pt x="2104260" y="357235"/>
                  </a:lnTo>
                  <a:lnTo>
                    <a:pt x="2089981" y="356601"/>
                  </a:lnTo>
                  <a:lnTo>
                    <a:pt x="2075703" y="355967"/>
                  </a:lnTo>
                  <a:lnTo>
                    <a:pt x="2061425" y="355967"/>
                  </a:lnTo>
                  <a:lnTo>
                    <a:pt x="2046829" y="355967"/>
                  </a:lnTo>
                  <a:lnTo>
                    <a:pt x="2032234" y="356601"/>
                  </a:lnTo>
                  <a:lnTo>
                    <a:pt x="2017955" y="357552"/>
                  </a:lnTo>
                  <a:lnTo>
                    <a:pt x="2003677" y="358819"/>
                  </a:lnTo>
                  <a:lnTo>
                    <a:pt x="1989081" y="360403"/>
                  </a:lnTo>
                  <a:lnTo>
                    <a:pt x="1974803" y="362305"/>
                  </a:lnTo>
                  <a:lnTo>
                    <a:pt x="1960525" y="364523"/>
                  </a:lnTo>
                  <a:lnTo>
                    <a:pt x="1946246" y="367375"/>
                  </a:lnTo>
                  <a:lnTo>
                    <a:pt x="1931968" y="370227"/>
                  </a:lnTo>
                  <a:lnTo>
                    <a:pt x="1917373" y="373713"/>
                  </a:lnTo>
                  <a:lnTo>
                    <a:pt x="1903411" y="377515"/>
                  </a:lnTo>
                  <a:lnTo>
                    <a:pt x="1889450" y="381318"/>
                  </a:lnTo>
                  <a:lnTo>
                    <a:pt x="1875489" y="385755"/>
                  </a:lnTo>
                  <a:lnTo>
                    <a:pt x="1861528" y="390508"/>
                  </a:lnTo>
                  <a:lnTo>
                    <a:pt x="1847567" y="395578"/>
                  </a:lnTo>
                  <a:lnTo>
                    <a:pt x="1833924" y="400965"/>
                  </a:lnTo>
                  <a:lnTo>
                    <a:pt x="1820280" y="406669"/>
                  </a:lnTo>
                  <a:lnTo>
                    <a:pt x="1806953" y="412690"/>
                  </a:lnTo>
                  <a:lnTo>
                    <a:pt x="1793627" y="418711"/>
                  </a:lnTo>
                  <a:lnTo>
                    <a:pt x="1780618" y="425366"/>
                  </a:lnTo>
                  <a:lnTo>
                    <a:pt x="1766974" y="432020"/>
                  </a:lnTo>
                  <a:lnTo>
                    <a:pt x="1754282" y="438992"/>
                  </a:lnTo>
                  <a:lnTo>
                    <a:pt x="1741273" y="446280"/>
                  </a:lnTo>
                  <a:lnTo>
                    <a:pt x="1728898" y="453885"/>
                  </a:lnTo>
                  <a:lnTo>
                    <a:pt x="1716207" y="461808"/>
                  </a:lnTo>
                  <a:lnTo>
                    <a:pt x="1703832" y="469730"/>
                  </a:lnTo>
                  <a:lnTo>
                    <a:pt x="1691775" y="478286"/>
                  </a:lnTo>
                  <a:lnTo>
                    <a:pt x="1679717" y="486842"/>
                  </a:lnTo>
                  <a:lnTo>
                    <a:pt x="1667660" y="495398"/>
                  </a:lnTo>
                  <a:lnTo>
                    <a:pt x="1655920" y="504270"/>
                  </a:lnTo>
                  <a:lnTo>
                    <a:pt x="1644180" y="513460"/>
                  </a:lnTo>
                  <a:lnTo>
                    <a:pt x="1632758" y="522967"/>
                  </a:lnTo>
                  <a:lnTo>
                    <a:pt x="1621335" y="532473"/>
                  </a:lnTo>
                  <a:lnTo>
                    <a:pt x="1610230" y="542297"/>
                  </a:lnTo>
                  <a:lnTo>
                    <a:pt x="1599124" y="551804"/>
                  </a:lnTo>
                  <a:lnTo>
                    <a:pt x="1588336" y="561944"/>
                  </a:lnTo>
                  <a:lnTo>
                    <a:pt x="1577548" y="572084"/>
                  </a:lnTo>
                  <a:lnTo>
                    <a:pt x="1566760" y="582542"/>
                  </a:lnTo>
                  <a:lnTo>
                    <a:pt x="1556606" y="592999"/>
                  </a:lnTo>
                  <a:lnTo>
                    <a:pt x="1546136" y="603773"/>
                  </a:lnTo>
                  <a:lnTo>
                    <a:pt x="1535982" y="614547"/>
                  </a:lnTo>
                  <a:lnTo>
                    <a:pt x="1526146" y="625638"/>
                  </a:lnTo>
                  <a:lnTo>
                    <a:pt x="1514406" y="638631"/>
                  </a:lnTo>
                  <a:lnTo>
                    <a:pt x="1503301" y="651623"/>
                  </a:lnTo>
                  <a:lnTo>
                    <a:pt x="1492195" y="664932"/>
                  </a:lnTo>
                  <a:lnTo>
                    <a:pt x="1481407" y="678559"/>
                  </a:lnTo>
                  <a:lnTo>
                    <a:pt x="1406525" y="612012"/>
                  </a:lnTo>
                  <a:lnTo>
                    <a:pt x="1407160" y="604407"/>
                  </a:lnTo>
                  <a:lnTo>
                    <a:pt x="1408112" y="596802"/>
                  </a:lnTo>
                  <a:lnTo>
                    <a:pt x="1409381" y="589196"/>
                  </a:lnTo>
                  <a:lnTo>
                    <a:pt x="1410967" y="581274"/>
                  </a:lnTo>
                  <a:lnTo>
                    <a:pt x="1412554" y="573352"/>
                  </a:lnTo>
                  <a:lnTo>
                    <a:pt x="1415092" y="565430"/>
                  </a:lnTo>
                  <a:lnTo>
                    <a:pt x="1417313" y="557191"/>
                  </a:lnTo>
                  <a:lnTo>
                    <a:pt x="1420169" y="548952"/>
                  </a:lnTo>
                  <a:lnTo>
                    <a:pt x="1423025" y="540396"/>
                  </a:lnTo>
                  <a:lnTo>
                    <a:pt x="1426198" y="532157"/>
                  </a:lnTo>
                  <a:lnTo>
                    <a:pt x="1430322" y="523601"/>
                  </a:lnTo>
                  <a:lnTo>
                    <a:pt x="1434130" y="514728"/>
                  </a:lnTo>
                  <a:lnTo>
                    <a:pt x="1438572" y="505855"/>
                  </a:lnTo>
                  <a:lnTo>
                    <a:pt x="1443332" y="497299"/>
                  </a:lnTo>
                  <a:lnTo>
                    <a:pt x="1448408" y="488109"/>
                  </a:lnTo>
                  <a:lnTo>
                    <a:pt x="1453802" y="478919"/>
                  </a:lnTo>
                  <a:lnTo>
                    <a:pt x="1461100" y="467195"/>
                  </a:lnTo>
                  <a:lnTo>
                    <a:pt x="1469033" y="455787"/>
                  </a:lnTo>
                  <a:lnTo>
                    <a:pt x="1476648" y="444696"/>
                  </a:lnTo>
                  <a:lnTo>
                    <a:pt x="1484263" y="433921"/>
                  </a:lnTo>
                  <a:lnTo>
                    <a:pt x="1492195" y="423464"/>
                  </a:lnTo>
                  <a:lnTo>
                    <a:pt x="1500128" y="413641"/>
                  </a:lnTo>
                  <a:lnTo>
                    <a:pt x="1508060" y="403817"/>
                  </a:lnTo>
                  <a:lnTo>
                    <a:pt x="1516310" y="393994"/>
                  </a:lnTo>
                  <a:lnTo>
                    <a:pt x="1524877" y="384804"/>
                  </a:lnTo>
                  <a:lnTo>
                    <a:pt x="1533127" y="375614"/>
                  </a:lnTo>
                  <a:lnTo>
                    <a:pt x="1541376" y="367375"/>
                  </a:lnTo>
                  <a:lnTo>
                    <a:pt x="1549943" y="358819"/>
                  </a:lnTo>
                  <a:lnTo>
                    <a:pt x="1558828" y="350580"/>
                  </a:lnTo>
                  <a:lnTo>
                    <a:pt x="1567077" y="342975"/>
                  </a:lnTo>
                  <a:lnTo>
                    <a:pt x="1575962" y="335369"/>
                  </a:lnTo>
                  <a:lnTo>
                    <a:pt x="1584846" y="328081"/>
                  </a:lnTo>
                  <a:lnTo>
                    <a:pt x="1594047" y="321109"/>
                  </a:lnTo>
                  <a:lnTo>
                    <a:pt x="1602932" y="314455"/>
                  </a:lnTo>
                  <a:lnTo>
                    <a:pt x="1611816" y="308117"/>
                  </a:lnTo>
                  <a:lnTo>
                    <a:pt x="1621018" y="301779"/>
                  </a:lnTo>
                  <a:lnTo>
                    <a:pt x="1630219" y="296075"/>
                  </a:lnTo>
                  <a:lnTo>
                    <a:pt x="1639421" y="290054"/>
                  </a:lnTo>
                  <a:lnTo>
                    <a:pt x="1648622" y="284667"/>
                  </a:lnTo>
                  <a:lnTo>
                    <a:pt x="1657824" y="279280"/>
                  </a:lnTo>
                  <a:lnTo>
                    <a:pt x="1667343" y="274527"/>
                  </a:lnTo>
                  <a:lnTo>
                    <a:pt x="1676862" y="269457"/>
                  </a:lnTo>
                  <a:lnTo>
                    <a:pt x="1686381" y="265337"/>
                  </a:lnTo>
                  <a:lnTo>
                    <a:pt x="1695582" y="261218"/>
                  </a:lnTo>
                  <a:lnTo>
                    <a:pt x="1705101" y="256781"/>
                  </a:lnTo>
                  <a:lnTo>
                    <a:pt x="1714937" y="252979"/>
                  </a:lnTo>
                  <a:lnTo>
                    <a:pt x="1724456" y="249493"/>
                  </a:lnTo>
                  <a:lnTo>
                    <a:pt x="1734292" y="246007"/>
                  </a:lnTo>
                  <a:lnTo>
                    <a:pt x="1743494" y="242838"/>
                  </a:lnTo>
                  <a:lnTo>
                    <a:pt x="1753330" y="239986"/>
                  </a:lnTo>
                  <a:lnTo>
                    <a:pt x="1763166" y="237134"/>
                  </a:lnTo>
                  <a:lnTo>
                    <a:pt x="1773003" y="234599"/>
                  </a:lnTo>
                  <a:lnTo>
                    <a:pt x="1792675" y="230163"/>
                  </a:lnTo>
                  <a:lnTo>
                    <a:pt x="1812030" y="226360"/>
                  </a:lnTo>
                  <a:lnTo>
                    <a:pt x="1831702" y="222874"/>
                  </a:lnTo>
                  <a:lnTo>
                    <a:pt x="1851375" y="220656"/>
                  </a:lnTo>
                  <a:lnTo>
                    <a:pt x="1870730" y="219072"/>
                  </a:lnTo>
                  <a:lnTo>
                    <a:pt x="1890402" y="217804"/>
                  </a:lnTo>
                  <a:lnTo>
                    <a:pt x="1910075" y="217487"/>
                  </a:lnTo>
                  <a:close/>
                  <a:moveTo>
                    <a:pt x="1112837" y="0"/>
                  </a:moveTo>
                  <a:lnTo>
                    <a:pt x="1116656" y="634"/>
                  </a:lnTo>
                  <a:lnTo>
                    <a:pt x="1128112" y="2854"/>
                  </a:lnTo>
                  <a:lnTo>
                    <a:pt x="1146570" y="6660"/>
                  </a:lnTo>
                  <a:lnTo>
                    <a:pt x="1157708" y="9197"/>
                  </a:lnTo>
                  <a:lnTo>
                    <a:pt x="1170119" y="12369"/>
                  </a:lnTo>
                  <a:lnTo>
                    <a:pt x="1183485" y="16175"/>
                  </a:lnTo>
                  <a:lnTo>
                    <a:pt x="1198124" y="20298"/>
                  </a:lnTo>
                  <a:lnTo>
                    <a:pt x="1213399" y="25372"/>
                  </a:lnTo>
                  <a:lnTo>
                    <a:pt x="1229629" y="30763"/>
                  </a:lnTo>
                  <a:lnTo>
                    <a:pt x="1246495" y="37106"/>
                  </a:lnTo>
                  <a:lnTo>
                    <a:pt x="1263998" y="43767"/>
                  </a:lnTo>
                  <a:lnTo>
                    <a:pt x="1281501" y="51378"/>
                  </a:lnTo>
                  <a:lnTo>
                    <a:pt x="1299640" y="59307"/>
                  </a:lnTo>
                  <a:lnTo>
                    <a:pt x="1317780" y="68504"/>
                  </a:lnTo>
                  <a:lnTo>
                    <a:pt x="1336237" y="78653"/>
                  </a:lnTo>
                  <a:lnTo>
                    <a:pt x="1345148" y="84045"/>
                  </a:lnTo>
                  <a:lnTo>
                    <a:pt x="1354058" y="89436"/>
                  </a:lnTo>
                  <a:lnTo>
                    <a:pt x="1363287" y="95462"/>
                  </a:lnTo>
                  <a:lnTo>
                    <a:pt x="1372198" y="101171"/>
                  </a:lnTo>
                  <a:lnTo>
                    <a:pt x="1381108" y="107514"/>
                  </a:lnTo>
                  <a:lnTo>
                    <a:pt x="1389701" y="113540"/>
                  </a:lnTo>
                  <a:lnTo>
                    <a:pt x="1398293" y="120517"/>
                  </a:lnTo>
                  <a:lnTo>
                    <a:pt x="1406886" y="127177"/>
                  </a:lnTo>
                  <a:lnTo>
                    <a:pt x="1415160" y="134471"/>
                  </a:lnTo>
                  <a:lnTo>
                    <a:pt x="1423116" y="141449"/>
                  </a:lnTo>
                  <a:lnTo>
                    <a:pt x="1431390" y="149377"/>
                  </a:lnTo>
                  <a:lnTo>
                    <a:pt x="1439346" y="157306"/>
                  </a:lnTo>
                  <a:lnTo>
                    <a:pt x="1446665" y="165552"/>
                  </a:lnTo>
                  <a:lnTo>
                    <a:pt x="1454303" y="173798"/>
                  </a:lnTo>
                  <a:lnTo>
                    <a:pt x="1461304" y="182361"/>
                  </a:lnTo>
                  <a:lnTo>
                    <a:pt x="1468305" y="191241"/>
                  </a:lnTo>
                  <a:lnTo>
                    <a:pt x="1474988" y="200756"/>
                  </a:lnTo>
                  <a:lnTo>
                    <a:pt x="1481034" y="209953"/>
                  </a:lnTo>
                  <a:lnTo>
                    <a:pt x="1487399" y="219785"/>
                  </a:lnTo>
                  <a:lnTo>
                    <a:pt x="1492809" y="229616"/>
                  </a:lnTo>
                  <a:lnTo>
                    <a:pt x="1498537" y="240082"/>
                  </a:lnTo>
                  <a:lnTo>
                    <a:pt x="1503311" y="250865"/>
                  </a:lnTo>
                  <a:lnTo>
                    <a:pt x="1508084" y="261648"/>
                  </a:lnTo>
                  <a:lnTo>
                    <a:pt x="1512540" y="273066"/>
                  </a:lnTo>
                  <a:lnTo>
                    <a:pt x="1516358" y="284483"/>
                  </a:lnTo>
                  <a:lnTo>
                    <a:pt x="1519859" y="296218"/>
                  </a:lnTo>
                  <a:lnTo>
                    <a:pt x="1523041" y="308269"/>
                  </a:lnTo>
                  <a:lnTo>
                    <a:pt x="1525587" y="320955"/>
                  </a:lnTo>
                  <a:lnTo>
                    <a:pt x="1512540" y="333641"/>
                  </a:lnTo>
                  <a:lnTo>
                    <a:pt x="1499492" y="346645"/>
                  </a:lnTo>
                  <a:lnTo>
                    <a:pt x="1486763" y="360599"/>
                  </a:lnTo>
                  <a:lnTo>
                    <a:pt x="1474351" y="374554"/>
                  </a:lnTo>
                  <a:lnTo>
                    <a:pt x="1462259" y="389777"/>
                  </a:lnTo>
                  <a:lnTo>
                    <a:pt x="1450484" y="405000"/>
                  </a:lnTo>
                  <a:lnTo>
                    <a:pt x="1439027" y="420540"/>
                  </a:lnTo>
                  <a:lnTo>
                    <a:pt x="1427889" y="437032"/>
                  </a:lnTo>
                  <a:lnTo>
                    <a:pt x="1426616" y="424346"/>
                  </a:lnTo>
                  <a:lnTo>
                    <a:pt x="1424389" y="411343"/>
                  </a:lnTo>
                  <a:lnTo>
                    <a:pt x="1422479" y="398340"/>
                  </a:lnTo>
                  <a:lnTo>
                    <a:pt x="1420252" y="385654"/>
                  </a:lnTo>
                  <a:lnTo>
                    <a:pt x="1417706" y="373285"/>
                  </a:lnTo>
                  <a:lnTo>
                    <a:pt x="1414842" y="360599"/>
                  </a:lnTo>
                  <a:lnTo>
                    <a:pt x="1411341" y="348230"/>
                  </a:lnTo>
                  <a:lnTo>
                    <a:pt x="1408159" y="335544"/>
                  </a:lnTo>
                  <a:lnTo>
                    <a:pt x="1402112" y="317467"/>
                  </a:lnTo>
                  <a:lnTo>
                    <a:pt x="1396065" y="299706"/>
                  </a:lnTo>
                  <a:lnTo>
                    <a:pt x="1388746" y="281946"/>
                  </a:lnTo>
                  <a:lnTo>
                    <a:pt x="1384927" y="273700"/>
                  </a:lnTo>
                  <a:lnTo>
                    <a:pt x="1381108" y="265137"/>
                  </a:lnTo>
                  <a:lnTo>
                    <a:pt x="1376653" y="256574"/>
                  </a:lnTo>
                  <a:lnTo>
                    <a:pt x="1372516" y="248328"/>
                  </a:lnTo>
                  <a:lnTo>
                    <a:pt x="1368061" y="240082"/>
                  </a:lnTo>
                  <a:lnTo>
                    <a:pt x="1363287" y="231836"/>
                  </a:lnTo>
                  <a:lnTo>
                    <a:pt x="1358514" y="223591"/>
                  </a:lnTo>
                  <a:lnTo>
                    <a:pt x="1353104" y="215979"/>
                  </a:lnTo>
                  <a:lnTo>
                    <a:pt x="1348012" y="208050"/>
                  </a:lnTo>
                  <a:lnTo>
                    <a:pt x="1342284" y="200121"/>
                  </a:lnTo>
                  <a:lnTo>
                    <a:pt x="1336874" y="192827"/>
                  </a:lnTo>
                  <a:lnTo>
                    <a:pt x="1330827" y="185215"/>
                  </a:lnTo>
                  <a:lnTo>
                    <a:pt x="1325099" y="178238"/>
                  </a:lnTo>
                  <a:lnTo>
                    <a:pt x="1319053" y="171261"/>
                  </a:lnTo>
                  <a:lnTo>
                    <a:pt x="1312688" y="164284"/>
                  </a:lnTo>
                  <a:lnTo>
                    <a:pt x="1306323" y="157623"/>
                  </a:lnTo>
                  <a:lnTo>
                    <a:pt x="1299640" y="150963"/>
                  </a:lnTo>
                  <a:lnTo>
                    <a:pt x="1292957" y="144620"/>
                  </a:lnTo>
                  <a:lnTo>
                    <a:pt x="1286274" y="138277"/>
                  </a:lnTo>
                  <a:lnTo>
                    <a:pt x="1278955" y="132251"/>
                  </a:lnTo>
                  <a:lnTo>
                    <a:pt x="1271636" y="126225"/>
                  </a:lnTo>
                  <a:lnTo>
                    <a:pt x="1264635" y="120834"/>
                  </a:lnTo>
                  <a:lnTo>
                    <a:pt x="1257315" y="115125"/>
                  </a:lnTo>
                  <a:lnTo>
                    <a:pt x="1249996" y="110051"/>
                  </a:lnTo>
                  <a:lnTo>
                    <a:pt x="1242040" y="104659"/>
                  </a:lnTo>
                  <a:lnTo>
                    <a:pt x="1234402" y="99902"/>
                  </a:lnTo>
                  <a:lnTo>
                    <a:pt x="1241403" y="105611"/>
                  </a:lnTo>
                  <a:lnTo>
                    <a:pt x="1248086" y="111637"/>
                  </a:lnTo>
                  <a:lnTo>
                    <a:pt x="1255088" y="117663"/>
                  </a:lnTo>
                  <a:lnTo>
                    <a:pt x="1262089" y="124006"/>
                  </a:lnTo>
                  <a:lnTo>
                    <a:pt x="1268135" y="130666"/>
                  </a:lnTo>
                  <a:lnTo>
                    <a:pt x="1274818" y="137009"/>
                  </a:lnTo>
                  <a:lnTo>
                    <a:pt x="1280546" y="143986"/>
                  </a:lnTo>
                  <a:lnTo>
                    <a:pt x="1286911" y="150646"/>
                  </a:lnTo>
                  <a:lnTo>
                    <a:pt x="1292321" y="157623"/>
                  </a:lnTo>
                  <a:lnTo>
                    <a:pt x="1298367" y="164601"/>
                  </a:lnTo>
                  <a:lnTo>
                    <a:pt x="1303459" y="171895"/>
                  </a:lnTo>
                  <a:lnTo>
                    <a:pt x="1308869" y="179190"/>
                  </a:lnTo>
                  <a:lnTo>
                    <a:pt x="1313961" y="186484"/>
                  </a:lnTo>
                  <a:lnTo>
                    <a:pt x="1318734" y="194095"/>
                  </a:lnTo>
                  <a:lnTo>
                    <a:pt x="1323508" y="202024"/>
                  </a:lnTo>
                  <a:lnTo>
                    <a:pt x="1327963" y="209636"/>
                  </a:lnTo>
                  <a:lnTo>
                    <a:pt x="1332418" y="217565"/>
                  </a:lnTo>
                  <a:lnTo>
                    <a:pt x="1336237" y="225493"/>
                  </a:lnTo>
                  <a:lnTo>
                    <a:pt x="1340056" y="233422"/>
                  </a:lnTo>
                  <a:lnTo>
                    <a:pt x="1344193" y="241668"/>
                  </a:lnTo>
                  <a:lnTo>
                    <a:pt x="1347376" y="249914"/>
                  </a:lnTo>
                  <a:lnTo>
                    <a:pt x="1350558" y="257843"/>
                  </a:lnTo>
                  <a:lnTo>
                    <a:pt x="1356923" y="274969"/>
                  </a:lnTo>
                  <a:lnTo>
                    <a:pt x="1362333" y="291778"/>
                  </a:lnTo>
                  <a:lnTo>
                    <a:pt x="1366788" y="308904"/>
                  </a:lnTo>
                  <a:lnTo>
                    <a:pt x="1370925" y="326030"/>
                  </a:lnTo>
                  <a:lnTo>
                    <a:pt x="1374107" y="343790"/>
                  </a:lnTo>
                  <a:lnTo>
                    <a:pt x="1376653" y="360916"/>
                  </a:lnTo>
                  <a:lnTo>
                    <a:pt x="1378562" y="378677"/>
                  </a:lnTo>
                  <a:lnTo>
                    <a:pt x="1380472" y="396120"/>
                  </a:lnTo>
                  <a:lnTo>
                    <a:pt x="1381108" y="413880"/>
                  </a:lnTo>
                  <a:lnTo>
                    <a:pt x="1381427" y="431641"/>
                  </a:lnTo>
                  <a:lnTo>
                    <a:pt x="1381108" y="449401"/>
                  </a:lnTo>
                  <a:lnTo>
                    <a:pt x="1380472" y="466844"/>
                  </a:lnTo>
                  <a:lnTo>
                    <a:pt x="1378881" y="484605"/>
                  </a:lnTo>
                  <a:lnTo>
                    <a:pt x="1377290" y="502048"/>
                  </a:lnTo>
                  <a:lnTo>
                    <a:pt x="1375380" y="519491"/>
                  </a:lnTo>
                  <a:lnTo>
                    <a:pt x="1372516" y="536934"/>
                  </a:lnTo>
                  <a:lnTo>
                    <a:pt x="1369652" y="554378"/>
                  </a:lnTo>
                  <a:lnTo>
                    <a:pt x="1367106" y="564843"/>
                  </a:lnTo>
                  <a:lnTo>
                    <a:pt x="1364878" y="574675"/>
                  </a:lnTo>
                  <a:lnTo>
                    <a:pt x="1334646" y="547717"/>
                  </a:lnTo>
                  <a:lnTo>
                    <a:pt x="1168210" y="399609"/>
                  </a:lnTo>
                  <a:lnTo>
                    <a:pt x="1166618" y="387557"/>
                  </a:lnTo>
                  <a:lnTo>
                    <a:pt x="1166300" y="375188"/>
                  </a:lnTo>
                  <a:lnTo>
                    <a:pt x="1166618" y="369479"/>
                  </a:lnTo>
                  <a:lnTo>
                    <a:pt x="1166937" y="363136"/>
                  </a:lnTo>
                  <a:lnTo>
                    <a:pt x="1167573" y="357110"/>
                  </a:lnTo>
                  <a:lnTo>
                    <a:pt x="1168528" y="350767"/>
                  </a:lnTo>
                  <a:lnTo>
                    <a:pt x="1171074" y="330153"/>
                  </a:lnTo>
                  <a:lnTo>
                    <a:pt x="1173620" y="308269"/>
                  </a:lnTo>
                  <a:lnTo>
                    <a:pt x="1175847" y="285435"/>
                  </a:lnTo>
                  <a:lnTo>
                    <a:pt x="1177438" y="262283"/>
                  </a:lnTo>
                  <a:lnTo>
                    <a:pt x="1178393" y="238814"/>
                  </a:lnTo>
                  <a:lnTo>
                    <a:pt x="1178711" y="227079"/>
                  </a:lnTo>
                  <a:lnTo>
                    <a:pt x="1178711" y="215027"/>
                  </a:lnTo>
                  <a:lnTo>
                    <a:pt x="1178393" y="203293"/>
                  </a:lnTo>
                  <a:lnTo>
                    <a:pt x="1178075" y="191241"/>
                  </a:lnTo>
                  <a:lnTo>
                    <a:pt x="1177438" y="179507"/>
                  </a:lnTo>
                  <a:lnTo>
                    <a:pt x="1176484" y="167772"/>
                  </a:lnTo>
                  <a:lnTo>
                    <a:pt x="1175211" y="155720"/>
                  </a:lnTo>
                  <a:lnTo>
                    <a:pt x="1173938" y="144303"/>
                  </a:lnTo>
                  <a:lnTo>
                    <a:pt x="1172028" y="132568"/>
                  </a:lnTo>
                  <a:lnTo>
                    <a:pt x="1169801" y="121151"/>
                  </a:lnTo>
                  <a:lnTo>
                    <a:pt x="1167573" y="109734"/>
                  </a:lnTo>
                  <a:lnTo>
                    <a:pt x="1164391" y="98633"/>
                  </a:lnTo>
                  <a:lnTo>
                    <a:pt x="1161208" y="87533"/>
                  </a:lnTo>
                  <a:lnTo>
                    <a:pt x="1157708" y="76750"/>
                  </a:lnTo>
                  <a:lnTo>
                    <a:pt x="1153571" y="66284"/>
                  </a:lnTo>
                  <a:lnTo>
                    <a:pt x="1149115" y="55818"/>
                  </a:lnTo>
                  <a:lnTo>
                    <a:pt x="1144342" y="45670"/>
                  </a:lnTo>
                  <a:lnTo>
                    <a:pt x="1138932" y="35838"/>
                  </a:lnTo>
                  <a:lnTo>
                    <a:pt x="1133204" y="26641"/>
                  </a:lnTo>
                  <a:lnTo>
                    <a:pt x="1126839" y="17443"/>
                  </a:lnTo>
                  <a:lnTo>
                    <a:pt x="1119838" y="8563"/>
                  </a:lnTo>
                  <a:lnTo>
                    <a:pt x="1112837" y="0"/>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grpSp>
      <p:grpSp>
        <p:nvGrpSpPr>
          <p:cNvPr id="814" name="Google Shape;814;p33"/>
          <p:cNvGrpSpPr/>
          <p:nvPr/>
        </p:nvGrpSpPr>
        <p:grpSpPr>
          <a:xfrm>
            <a:off x="3195613" y="1873435"/>
            <a:ext cx="458524" cy="458524"/>
            <a:chOff x="4485555" y="2497671"/>
            <a:chExt cx="611524" cy="611524"/>
          </a:xfrm>
        </p:grpSpPr>
        <p:sp>
          <p:nvSpPr>
            <p:cNvPr id="815" name="Google Shape;815;p33"/>
            <p:cNvSpPr/>
            <p:nvPr/>
          </p:nvSpPr>
          <p:spPr>
            <a:xfrm>
              <a:off x="4485555" y="2497671"/>
              <a:ext cx="611524" cy="611524"/>
            </a:xfrm>
            <a:custGeom>
              <a:avLst/>
              <a:gdLst/>
              <a:ahLst/>
              <a:cxnLst/>
              <a:rect l="l" t="t" r="r" b="b"/>
              <a:pathLst>
                <a:path w="772417" h="772417" extrusionOk="0">
                  <a:moveTo>
                    <a:pt x="413083" y="962"/>
                  </a:moveTo>
                  <a:cubicBezTo>
                    <a:pt x="536733" y="9701"/>
                    <a:pt x="653976" y="77706"/>
                    <a:pt x="720620" y="193137"/>
                  </a:cubicBezTo>
                  <a:cubicBezTo>
                    <a:pt x="827250" y="377826"/>
                    <a:pt x="763971" y="613989"/>
                    <a:pt x="579281" y="720619"/>
                  </a:cubicBezTo>
                  <a:cubicBezTo>
                    <a:pt x="394592" y="827250"/>
                    <a:pt x="158429" y="763970"/>
                    <a:pt x="51799" y="579281"/>
                  </a:cubicBezTo>
                  <a:cubicBezTo>
                    <a:pt x="-54832" y="394591"/>
                    <a:pt x="8448" y="158429"/>
                    <a:pt x="193137" y="51798"/>
                  </a:cubicBezTo>
                  <a:cubicBezTo>
                    <a:pt x="262396" y="11812"/>
                    <a:pt x="338893" y="-4281"/>
                    <a:pt x="413083" y="962"/>
                  </a:cubicBez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800">
                <a:solidFill>
                  <a:schemeClr val="lt1"/>
                </a:solidFill>
                <a:latin typeface="Candara"/>
                <a:ea typeface="Candara"/>
                <a:cs typeface="B Nazanin" panose="00000700000000000000" pitchFamily="2" charset="-78"/>
                <a:sym typeface="Candara"/>
              </a:endParaRPr>
            </a:p>
          </p:txBody>
        </p:sp>
        <p:sp>
          <p:nvSpPr>
            <p:cNvPr id="816" name="Google Shape;816;p33"/>
            <p:cNvSpPr/>
            <p:nvPr/>
          </p:nvSpPr>
          <p:spPr>
            <a:xfrm>
              <a:off x="4657585" y="2668446"/>
              <a:ext cx="266207" cy="269974"/>
            </a:xfrm>
            <a:custGeom>
              <a:avLst/>
              <a:gdLst/>
              <a:ahLst/>
              <a:cxnLst/>
              <a:rect l="l" t="t" r="r" b="b"/>
              <a:pathLst>
                <a:path w="405200" h="413075" extrusionOk="0">
                  <a:moveTo>
                    <a:pt x="150612" y="52389"/>
                  </a:moveTo>
                  <a:cubicBezTo>
                    <a:pt x="96365" y="52389"/>
                    <a:pt x="52389" y="96365"/>
                    <a:pt x="52389" y="150612"/>
                  </a:cubicBezTo>
                  <a:cubicBezTo>
                    <a:pt x="52389" y="204860"/>
                    <a:pt x="96365" y="248836"/>
                    <a:pt x="150612" y="248836"/>
                  </a:cubicBezTo>
                  <a:cubicBezTo>
                    <a:pt x="204860" y="248836"/>
                    <a:pt x="248836" y="204860"/>
                    <a:pt x="248836" y="150612"/>
                  </a:cubicBezTo>
                  <a:cubicBezTo>
                    <a:pt x="248836" y="96365"/>
                    <a:pt x="204860" y="52389"/>
                    <a:pt x="150612" y="52389"/>
                  </a:cubicBezTo>
                  <a:close/>
                  <a:moveTo>
                    <a:pt x="150612" y="0"/>
                  </a:moveTo>
                  <a:cubicBezTo>
                    <a:pt x="233793" y="0"/>
                    <a:pt x="301225" y="67431"/>
                    <a:pt x="301225" y="150612"/>
                  </a:cubicBezTo>
                  <a:cubicBezTo>
                    <a:pt x="301225" y="180842"/>
                    <a:pt x="292319" y="208992"/>
                    <a:pt x="276789" y="232452"/>
                  </a:cubicBezTo>
                  <a:cubicBezTo>
                    <a:pt x="277931" y="232774"/>
                    <a:pt x="278722" y="233519"/>
                    <a:pt x="279486" y="234307"/>
                  </a:cubicBezTo>
                  <a:lnTo>
                    <a:pt x="395404" y="354065"/>
                  </a:lnTo>
                  <a:cubicBezTo>
                    <a:pt x="408773" y="367877"/>
                    <a:pt x="408414" y="389911"/>
                    <a:pt x="394603" y="403280"/>
                  </a:cubicBezTo>
                  <a:cubicBezTo>
                    <a:pt x="380791" y="416648"/>
                    <a:pt x="358757" y="416289"/>
                    <a:pt x="345389" y="402478"/>
                  </a:cubicBezTo>
                  <a:lnTo>
                    <a:pt x="229470" y="282720"/>
                  </a:lnTo>
                  <a:lnTo>
                    <a:pt x="227420" y="279520"/>
                  </a:lnTo>
                  <a:cubicBezTo>
                    <a:pt x="205163" y="293486"/>
                    <a:pt x="178791" y="301225"/>
                    <a:pt x="150612" y="301225"/>
                  </a:cubicBezTo>
                  <a:cubicBezTo>
                    <a:pt x="67431" y="301225"/>
                    <a:pt x="0" y="233793"/>
                    <a:pt x="0" y="150612"/>
                  </a:cubicBezTo>
                  <a:cubicBezTo>
                    <a:pt x="0" y="67431"/>
                    <a:pt x="67431" y="0"/>
                    <a:pt x="150612"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grpSp>
      <p:sp>
        <p:nvSpPr>
          <p:cNvPr id="817" name="Google Shape;817;p33"/>
          <p:cNvSpPr/>
          <p:nvPr/>
        </p:nvSpPr>
        <p:spPr>
          <a:xfrm>
            <a:off x="1850834" y="1851442"/>
            <a:ext cx="1286765"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شرکت، پروژه</a:t>
            </a:r>
            <a:endParaRPr sz="1200" dirty="0">
              <a:solidFill>
                <a:srgbClr val="7F7F7F"/>
              </a:solidFill>
              <a:latin typeface="Candara"/>
              <a:ea typeface="Candara"/>
              <a:cs typeface="B Nazanin" panose="00000700000000000000" pitchFamily="2" charset="-78"/>
              <a:sym typeface="Candara"/>
            </a:endParaRPr>
          </a:p>
        </p:txBody>
      </p:sp>
      <p:sp>
        <p:nvSpPr>
          <p:cNvPr id="818" name="Google Shape;818;p33"/>
          <p:cNvSpPr/>
          <p:nvPr/>
        </p:nvSpPr>
        <p:spPr>
          <a:xfrm>
            <a:off x="1969707" y="3061758"/>
            <a:ext cx="1015021"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شرکت</a:t>
            </a:r>
            <a:endParaRPr sz="1200" dirty="0">
              <a:solidFill>
                <a:srgbClr val="7F7F7F"/>
              </a:solidFill>
              <a:latin typeface="Candara"/>
              <a:ea typeface="Candara"/>
              <a:cs typeface="B Nazanin" panose="00000700000000000000" pitchFamily="2" charset="-78"/>
              <a:sym typeface="Candara"/>
            </a:endParaRPr>
          </a:p>
        </p:txBody>
      </p:sp>
      <p:sp>
        <p:nvSpPr>
          <p:cNvPr id="819" name="Google Shape;819;p33"/>
          <p:cNvSpPr/>
          <p:nvPr/>
        </p:nvSpPr>
        <p:spPr>
          <a:xfrm>
            <a:off x="5995961" y="1806400"/>
            <a:ext cx="835486"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مدل ها</a:t>
            </a:r>
            <a:endParaRPr sz="1200" dirty="0">
              <a:solidFill>
                <a:srgbClr val="7F7F7F"/>
              </a:solidFill>
              <a:latin typeface="Candara"/>
              <a:ea typeface="Candara"/>
              <a:cs typeface="B Nazanin" panose="00000700000000000000" pitchFamily="2" charset="-78"/>
              <a:sym typeface="Candara"/>
            </a:endParaRPr>
          </a:p>
        </p:txBody>
      </p:sp>
      <p:sp>
        <p:nvSpPr>
          <p:cNvPr id="820" name="Google Shape;820;p33"/>
          <p:cNvSpPr/>
          <p:nvPr/>
        </p:nvSpPr>
        <p:spPr>
          <a:xfrm>
            <a:off x="6233205" y="3039536"/>
            <a:ext cx="601448"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پایه</a:t>
            </a:r>
            <a:endParaRPr sz="1200" dirty="0">
              <a:solidFill>
                <a:srgbClr val="7F7F7F"/>
              </a:solidFill>
              <a:latin typeface="Candara"/>
              <a:ea typeface="Candara"/>
              <a:cs typeface="B Nazanin" panose="00000700000000000000" pitchFamily="2" charset="-78"/>
              <a:sym typeface="Candara"/>
            </a:endParaRPr>
          </a:p>
        </p:txBody>
      </p:sp>
      <p:sp>
        <p:nvSpPr>
          <p:cNvPr id="821" name="Google Shape;821;p33"/>
          <p:cNvSpPr/>
          <p:nvPr/>
        </p:nvSpPr>
        <p:spPr>
          <a:xfrm>
            <a:off x="3899971" y="910537"/>
            <a:ext cx="1148001" cy="338554"/>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کسب و کار</a:t>
            </a:r>
            <a:endParaRPr sz="1200" dirty="0">
              <a:solidFill>
                <a:srgbClr val="7F7F7F"/>
              </a:solidFill>
              <a:latin typeface="Candara"/>
              <a:ea typeface="Candara"/>
              <a:cs typeface="B Nazanin" panose="00000700000000000000" pitchFamily="2" charset="-78"/>
              <a:sym typeface="Candara"/>
            </a:endParaRPr>
          </a:p>
        </p:txBody>
      </p:sp>
      <p:sp>
        <p:nvSpPr>
          <p:cNvPr id="822" name="Google Shape;822;p33"/>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94"/>
                                        </p:tgtEl>
                                        <p:attrNameLst>
                                          <p:attrName>style.visibility</p:attrName>
                                        </p:attrNameLst>
                                      </p:cBhvr>
                                      <p:to>
                                        <p:strVal val="visible"/>
                                      </p:to>
                                    </p:set>
                                    <p:animEffect transition="in" filter="fade">
                                      <p:cBhvr>
                                        <p:cTn id="7" dur="1000"/>
                                        <p:tgtEl>
                                          <p:spTgt spid="794"/>
                                        </p:tgtEl>
                                      </p:cBhvr>
                                    </p:animEffect>
                                  </p:childTnLst>
                                </p:cTn>
                              </p:par>
                            </p:childTnLst>
                          </p:cTn>
                        </p:par>
                        <p:par>
                          <p:cTn id="8" fill="hold">
                            <p:stCondLst>
                              <p:cond delay="1000"/>
                            </p:stCondLst>
                            <p:childTnLst>
                              <p:par>
                                <p:cTn id="9" presetID="2" presetClass="entr" presetSubtype="1" fill="hold" nodeType="afterEffect">
                                  <p:stCondLst>
                                    <p:cond delay="0"/>
                                  </p:stCondLst>
                                  <p:childTnLst>
                                    <p:set>
                                      <p:cBhvr>
                                        <p:cTn id="10" dur="1" fill="hold">
                                          <p:stCondLst>
                                            <p:cond delay="0"/>
                                          </p:stCondLst>
                                        </p:cTn>
                                        <p:tgtEl>
                                          <p:spTgt spid="801"/>
                                        </p:tgtEl>
                                        <p:attrNameLst>
                                          <p:attrName>style.visibility</p:attrName>
                                        </p:attrNameLst>
                                      </p:cBhvr>
                                      <p:to>
                                        <p:strVal val="visible"/>
                                      </p:to>
                                    </p:set>
                                    <p:anim calcmode="lin" valueType="num">
                                      <p:cBhvr additive="base">
                                        <p:cTn id="11" dur="500"/>
                                        <p:tgtEl>
                                          <p:spTgt spid="801"/>
                                        </p:tgtEl>
                                        <p:attrNameLst>
                                          <p:attrName>ppt_y</p:attrName>
                                        </p:attrNameLst>
                                      </p:cBhvr>
                                      <p:tavLst>
                                        <p:tav tm="0">
                                          <p:val>
                                            <p:strVal val="#ppt_y-1"/>
                                          </p:val>
                                        </p:tav>
                                        <p:tav tm="100000">
                                          <p:val>
                                            <p:strVal val="#ppt_y"/>
                                          </p:val>
                                        </p:tav>
                                      </p:tavLst>
                                    </p:anim>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802"/>
                                        </p:tgtEl>
                                        <p:attrNameLst>
                                          <p:attrName>style.visibility</p:attrName>
                                        </p:attrNameLst>
                                      </p:cBhvr>
                                      <p:to>
                                        <p:strVal val="visible"/>
                                      </p:to>
                                    </p:set>
                                    <p:animEffect transition="in" filter="fade">
                                      <p:cBhvr>
                                        <p:cTn id="15" dur="911"/>
                                        <p:tgtEl>
                                          <p:spTgt spid="802"/>
                                        </p:tgtEl>
                                      </p:cBhvr>
                                    </p:animEffect>
                                  </p:childTnLst>
                                </p:cTn>
                              </p:par>
                            </p:childTnLst>
                          </p:cTn>
                        </p:par>
                        <p:par>
                          <p:cTn id="16" fill="hold">
                            <p:stCondLst>
                              <p:cond delay="2411"/>
                            </p:stCondLst>
                            <p:childTnLst>
                              <p:par>
                                <p:cTn id="17" presetID="10" presetClass="entr" presetSubtype="0" fill="hold" nodeType="afterEffect">
                                  <p:stCondLst>
                                    <p:cond delay="0"/>
                                  </p:stCondLst>
                                  <p:childTnLst>
                                    <p:set>
                                      <p:cBhvr>
                                        <p:cTn id="18" dur="1" fill="hold">
                                          <p:stCondLst>
                                            <p:cond delay="0"/>
                                          </p:stCondLst>
                                        </p:cTn>
                                        <p:tgtEl>
                                          <p:spTgt spid="811"/>
                                        </p:tgtEl>
                                        <p:attrNameLst>
                                          <p:attrName>style.visibility</p:attrName>
                                        </p:attrNameLst>
                                      </p:cBhvr>
                                      <p:to>
                                        <p:strVal val="visible"/>
                                      </p:to>
                                    </p:set>
                                    <p:animEffect transition="in" filter="fade">
                                      <p:cBhvr>
                                        <p:cTn id="19" dur="911"/>
                                        <p:tgtEl>
                                          <p:spTgt spid="811"/>
                                        </p:tgtEl>
                                      </p:cBhvr>
                                    </p:animEffect>
                                  </p:childTnLst>
                                </p:cTn>
                              </p:par>
                            </p:childTnLst>
                          </p:cTn>
                        </p:par>
                        <p:par>
                          <p:cTn id="20" fill="hold">
                            <p:stCondLst>
                              <p:cond delay="3322"/>
                            </p:stCondLst>
                            <p:childTnLst>
                              <p:par>
                                <p:cTn id="21" presetID="10" presetClass="entr" presetSubtype="0" fill="hold" nodeType="afterEffect">
                                  <p:stCondLst>
                                    <p:cond delay="0"/>
                                  </p:stCondLst>
                                  <p:childTnLst>
                                    <p:set>
                                      <p:cBhvr>
                                        <p:cTn id="22" dur="1" fill="hold">
                                          <p:stCondLst>
                                            <p:cond delay="0"/>
                                          </p:stCondLst>
                                        </p:cTn>
                                        <p:tgtEl>
                                          <p:spTgt spid="814"/>
                                        </p:tgtEl>
                                        <p:attrNameLst>
                                          <p:attrName>style.visibility</p:attrName>
                                        </p:attrNameLst>
                                      </p:cBhvr>
                                      <p:to>
                                        <p:strVal val="visible"/>
                                      </p:to>
                                    </p:set>
                                    <p:animEffect transition="in" filter="fade">
                                      <p:cBhvr>
                                        <p:cTn id="23" dur="911"/>
                                        <p:tgtEl>
                                          <p:spTgt spid="814"/>
                                        </p:tgtEl>
                                      </p:cBhvr>
                                    </p:animEffect>
                                  </p:childTnLst>
                                </p:cTn>
                              </p:par>
                            </p:childTnLst>
                          </p:cTn>
                        </p:par>
                        <p:par>
                          <p:cTn id="24" fill="hold">
                            <p:stCondLst>
                              <p:cond delay="4233"/>
                            </p:stCondLst>
                            <p:childTnLst>
                              <p:par>
                                <p:cTn id="25" presetID="10" presetClass="entr" presetSubtype="0" fill="hold" nodeType="afterEffect">
                                  <p:stCondLst>
                                    <p:cond delay="0"/>
                                  </p:stCondLst>
                                  <p:childTnLst>
                                    <p:set>
                                      <p:cBhvr>
                                        <p:cTn id="26" dur="1" fill="hold">
                                          <p:stCondLst>
                                            <p:cond delay="0"/>
                                          </p:stCondLst>
                                        </p:cTn>
                                        <p:tgtEl>
                                          <p:spTgt spid="805"/>
                                        </p:tgtEl>
                                        <p:attrNameLst>
                                          <p:attrName>style.visibility</p:attrName>
                                        </p:attrNameLst>
                                      </p:cBhvr>
                                      <p:to>
                                        <p:strVal val="visible"/>
                                      </p:to>
                                    </p:set>
                                    <p:animEffect transition="in" filter="fade">
                                      <p:cBhvr>
                                        <p:cTn id="27" dur="911"/>
                                        <p:tgtEl>
                                          <p:spTgt spid="805"/>
                                        </p:tgtEl>
                                      </p:cBhvr>
                                    </p:animEffect>
                                  </p:childTnLst>
                                </p:cTn>
                              </p:par>
                            </p:childTnLst>
                          </p:cTn>
                        </p:par>
                        <p:par>
                          <p:cTn id="28" fill="hold">
                            <p:stCondLst>
                              <p:cond delay="5144"/>
                            </p:stCondLst>
                            <p:childTnLst>
                              <p:par>
                                <p:cTn id="29" presetID="10" presetClass="entr" presetSubtype="0" fill="hold" nodeType="afterEffect">
                                  <p:stCondLst>
                                    <p:cond delay="0"/>
                                  </p:stCondLst>
                                  <p:childTnLst>
                                    <p:set>
                                      <p:cBhvr>
                                        <p:cTn id="30" dur="1" fill="hold">
                                          <p:stCondLst>
                                            <p:cond delay="0"/>
                                          </p:stCondLst>
                                        </p:cTn>
                                        <p:tgtEl>
                                          <p:spTgt spid="808"/>
                                        </p:tgtEl>
                                        <p:attrNameLst>
                                          <p:attrName>style.visibility</p:attrName>
                                        </p:attrNameLst>
                                      </p:cBhvr>
                                      <p:to>
                                        <p:strVal val="visible"/>
                                      </p:to>
                                    </p:set>
                                    <p:animEffect transition="in" filter="fade">
                                      <p:cBhvr>
                                        <p:cTn id="31" dur="911"/>
                                        <p:tgtEl>
                                          <p:spTgt spid="808"/>
                                        </p:tgtEl>
                                      </p:cBhvr>
                                    </p:animEffect>
                                  </p:childTnLst>
                                </p:cTn>
                              </p:par>
                            </p:childTnLst>
                          </p:cTn>
                        </p:par>
                        <p:par>
                          <p:cTn id="32" fill="hold">
                            <p:stCondLst>
                              <p:cond delay="6055"/>
                            </p:stCondLst>
                            <p:childTnLst>
                              <p:par>
                                <p:cTn id="33" presetID="2" presetClass="entr" presetSubtype="8" fill="hold" nodeType="afterEffect">
                                  <p:stCondLst>
                                    <p:cond delay="0"/>
                                  </p:stCondLst>
                                  <p:childTnLst>
                                    <p:set>
                                      <p:cBhvr>
                                        <p:cTn id="34" dur="1" fill="hold">
                                          <p:stCondLst>
                                            <p:cond delay="0"/>
                                          </p:stCondLst>
                                        </p:cTn>
                                        <p:tgtEl>
                                          <p:spTgt spid="817"/>
                                        </p:tgtEl>
                                        <p:attrNameLst>
                                          <p:attrName>style.visibility</p:attrName>
                                        </p:attrNameLst>
                                      </p:cBhvr>
                                      <p:to>
                                        <p:strVal val="visible"/>
                                      </p:to>
                                    </p:set>
                                    <p:anim calcmode="lin" valueType="num">
                                      <p:cBhvr additive="base">
                                        <p:cTn id="35" dur="500"/>
                                        <p:tgtEl>
                                          <p:spTgt spid="817"/>
                                        </p:tgtEl>
                                        <p:attrNameLst>
                                          <p:attrName>ppt_x</p:attrName>
                                        </p:attrNameLst>
                                      </p:cBhvr>
                                      <p:tavLst>
                                        <p:tav tm="0">
                                          <p:val>
                                            <p:strVal val="#ppt_x-1"/>
                                          </p:val>
                                        </p:tav>
                                        <p:tav tm="100000">
                                          <p:val>
                                            <p:strVal val="#ppt_x"/>
                                          </p:val>
                                        </p:tav>
                                      </p:tavLst>
                                    </p:anim>
                                  </p:childTnLst>
                                </p:cTn>
                              </p:par>
                            </p:childTnLst>
                          </p:cTn>
                        </p:par>
                        <p:par>
                          <p:cTn id="36" fill="hold">
                            <p:stCondLst>
                              <p:cond delay="6555"/>
                            </p:stCondLst>
                            <p:childTnLst>
                              <p:par>
                                <p:cTn id="37" presetID="2" presetClass="entr" presetSubtype="8" fill="hold" nodeType="afterEffect">
                                  <p:stCondLst>
                                    <p:cond delay="0"/>
                                  </p:stCondLst>
                                  <p:childTnLst>
                                    <p:set>
                                      <p:cBhvr>
                                        <p:cTn id="38" dur="1" fill="hold">
                                          <p:stCondLst>
                                            <p:cond delay="0"/>
                                          </p:stCondLst>
                                        </p:cTn>
                                        <p:tgtEl>
                                          <p:spTgt spid="818"/>
                                        </p:tgtEl>
                                        <p:attrNameLst>
                                          <p:attrName>style.visibility</p:attrName>
                                        </p:attrNameLst>
                                      </p:cBhvr>
                                      <p:to>
                                        <p:strVal val="visible"/>
                                      </p:to>
                                    </p:set>
                                    <p:anim calcmode="lin" valueType="num">
                                      <p:cBhvr additive="base">
                                        <p:cTn id="39" dur="500"/>
                                        <p:tgtEl>
                                          <p:spTgt spid="818"/>
                                        </p:tgtEl>
                                        <p:attrNameLst>
                                          <p:attrName>ppt_x</p:attrName>
                                        </p:attrNameLst>
                                      </p:cBhvr>
                                      <p:tavLst>
                                        <p:tav tm="0">
                                          <p:val>
                                            <p:strVal val="#ppt_x-1"/>
                                          </p:val>
                                        </p:tav>
                                        <p:tav tm="100000">
                                          <p:val>
                                            <p:strVal val="#ppt_x"/>
                                          </p:val>
                                        </p:tav>
                                      </p:tavLst>
                                    </p:anim>
                                  </p:childTnLst>
                                </p:cTn>
                              </p:par>
                            </p:childTnLst>
                          </p:cTn>
                        </p:par>
                        <p:par>
                          <p:cTn id="40" fill="hold">
                            <p:stCondLst>
                              <p:cond delay="7055"/>
                            </p:stCondLst>
                            <p:childTnLst>
                              <p:par>
                                <p:cTn id="41" presetID="2" presetClass="entr" presetSubtype="2" fill="hold" nodeType="afterEffect">
                                  <p:stCondLst>
                                    <p:cond delay="0"/>
                                  </p:stCondLst>
                                  <p:childTnLst>
                                    <p:set>
                                      <p:cBhvr>
                                        <p:cTn id="42" dur="1" fill="hold">
                                          <p:stCondLst>
                                            <p:cond delay="0"/>
                                          </p:stCondLst>
                                        </p:cTn>
                                        <p:tgtEl>
                                          <p:spTgt spid="819"/>
                                        </p:tgtEl>
                                        <p:attrNameLst>
                                          <p:attrName>style.visibility</p:attrName>
                                        </p:attrNameLst>
                                      </p:cBhvr>
                                      <p:to>
                                        <p:strVal val="visible"/>
                                      </p:to>
                                    </p:set>
                                    <p:anim calcmode="lin" valueType="num">
                                      <p:cBhvr additive="base">
                                        <p:cTn id="43" dur="500"/>
                                        <p:tgtEl>
                                          <p:spTgt spid="819"/>
                                        </p:tgtEl>
                                        <p:attrNameLst>
                                          <p:attrName>ppt_x</p:attrName>
                                        </p:attrNameLst>
                                      </p:cBhvr>
                                      <p:tavLst>
                                        <p:tav tm="0">
                                          <p:val>
                                            <p:strVal val="#ppt_x+1"/>
                                          </p:val>
                                        </p:tav>
                                        <p:tav tm="100000">
                                          <p:val>
                                            <p:strVal val="#ppt_x"/>
                                          </p:val>
                                        </p:tav>
                                      </p:tavLst>
                                    </p:anim>
                                  </p:childTnLst>
                                </p:cTn>
                              </p:par>
                            </p:childTnLst>
                          </p:cTn>
                        </p:par>
                        <p:par>
                          <p:cTn id="44" fill="hold">
                            <p:stCondLst>
                              <p:cond delay="7555"/>
                            </p:stCondLst>
                            <p:childTnLst>
                              <p:par>
                                <p:cTn id="45" presetID="2" presetClass="entr" presetSubtype="2" fill="hold" nodeType="afterEffect">
                                  <p:stCondLst>
                                    <p:cond delay="0"/>
                                  </p:stCondLst>
                                  <p:childTnLst>
                                    <p:set>
                                      <p:cBhvr>
                                        <p:cTn id="46" dur="1" fill="hold">
                                          <p:stCondLst>
                                            <p:cond delay="0"/>
                                          </p:stCondLst>
                                        </p:cTn>
                                        <p:tgtEl>
                                          <p:spTgt spid="820"/>
                                        </p:tgtEl>
                                        <p:attrNameLst>
                                          <p:attrName>style.visibility</p:attrName>
                                        </p:attrNameLst>
                                      </p:cBhvr>
                                      <p:to>
                                        <p:strVal val="visible"/>
                                      </p:to>
                                    </p:set>
                                    <p:anim calcmode="lin" valueType="num">
                                      <p:cBhvr additive="base">
                                        <p:cTn id="47" dur="500"/>
                                        <p:tgtEl>
                                          <p:spTgt spid="820"/>
                                        </p:tgtEl>
                                        <p:attrNameLst>
                                          <p:attrName>ppt_x</p:attrName>
                                        </p:attrNameLst>
                                      </p:cBhvr>
                                      <p:tavLst>
                                        <p:tav tm="0">
                                          <p:val>
                                            <p:strVal val="#ppt_x+1"/>
                                          </p:val>
                                        </p:tav>
                                        <p:tav tm="100000">
                                          <p:val>
                                            <p:strVal val="#ppt_x"/>
                                          </p:val>
                                        </p:tav>
                                      </p:tavLst>
                                    </p:anim>
                                  </p:childTnLst>
                                </p:cTn>
                              </p:par>
                            </p:childTnLst>
                          </p:cTn>
                        </p:par>
                        <p:par>
                          <p:cTn id="48" fill="hold">
                            <p:stCondLst>
                              <p:cond delay="8055"/>
                            </p:stCondLst>
                            <p:childTnLst>
                              <p:par>
                                <p:cTn id="49" presetID="2" presetClass="entr" presetSubtype="1" fill="hold" nodeType="afterEffect">
                                  <p:stCondLst>
                                    <p:cond delay="0"/>
                                  </p:stCondLst>
                                  <p:childTnLst>
                                    <p:set>
                                      <p:cBhvr>
                                        <p:cTn id="50" dur="1" fill="hold">
                                          <p:stCondLst>
                                            <p:cond delay="0"/>
                                          </p:stCondLst>
                                        </p:cTn>
                                        <p:tgtEl>
                                          <p:spTgt spid="821"/>
                                        </p:tgtEl>
                                        <p:attrNameLst>
                                          <p:attrName>style.visibility</p:attrName>
                                        </p:attrNameLst>
                                      </p:cBhvr>
                                      <p:to>
                                        <p:strVal val="visible"/>
                                      </p:to>
                                    </p:set>
                                    <p:anim calcmode="lin" valueType="num">
                                      <p:cBhvr additive="base">
                                        <p:cTn id="51" dur="500"/>
                                        <p:tgtEl>
                                          <p:spTgt spid="8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27"/>
        <p:cNvGrpSpPr/>
        <p:nvPr/>
      </p:nvGrpSpPr>
      <p:grpSpPr>
        <a:xfrm>
          <a:off x="0" y="0"/>
          <a:ext cx="0" cy="0"/>
          <a:chOff x="0" y="0"/>
          <a:chExt cx="0" cy="0"/>
        </a:xfrm>
      </p:grpSpPr>
      <p:grpSp>
        <p:nvGrpSpPr>
          <p:cNvPr id="828" name="Google Shape;828;p34"/>
          <p:cNvGrpSpPr/>
          <p:nvPr/>
        </p:nvGrpSpPr>
        <p:grpSpPr>
          <a:xfrm rot="-5400000">
            <a:off x="6161501" y="3531324"/>
            <a:ext cx="531799" cy="556363"/>
            <a:chOff x="1652259" y="4256917"/>
            <a:chExt cx="1206254" cy="360191"/>
          </a:xfrm>
        </p:grpSpPr>
        <p:cxnSp>
          <p:nvCxnSpPr>
            <p:cNvPr id="829" name="Google Shape;829;p34"/>
            <p:cNvCxnSpPr/>
            <p:nvPr/>
          </p:nvCxnSpPr>
          <p:spPr>
            <a:xfrm rot="10800000">
              <a:off x="1652259" y="4256917"/>
              <a:ext cx="1206254" cy="0"/>
            </a:xfrm>
            <a:prstGeom prst="straightConnector1">
              <a:avLst/>
            </a:prstGeom>
            <a:noFill/>
            <a:ln w="12700" cap="flat" cmpd="sng">
              <a:solidFill>
                <a:srgbClr val="BFBFBF"/>
              </a:solidFill>
              <a:prstDash val="solid"/>
              <a:round/>
              <a:headEnd type="none" w="sm" len="sm"/>
              <a:tailEnd type="none" w="sm" len="sm"/>
            </a:ln>
          </p:spPr>
        </p:cxnSp>
        <p:cxnSp>
          <p:nvCxnSpPr>
            <p:cNvPr id="830" name="Google Shape;830;p34"/>
            <p:cNvCxnSpPr/>
            <p:nvPr/>
          </p:nvCxnSpPr>
          <p:spPr>
            <a:xfrm>
              <a:off x="1652259" y="4256917"/>
              <a:ext cx="0" cy="360191"/>
            </a:xfrm>
            <a:prstGeom prst="straightConnector1">
              <a:avLst/>
            </a:prstGeom>
            <a:noFill/>
            <a:ln w="12700" cap="flat" cmpd="sng">
              <a:solidFill>
                <a:srgbClr val="BFBFBF"/>
              </a:solidFill>
              <a:prstDash val="solid"/>
              <a:round/>
              <a:headEnd type="none" w="sm" len="sm"/>
              <a:tailEnd type="oval" w="med" len="med"/>
            </a:ln>
          </p:spPr>
        </p:cxnSp>
      </p:grpSp>
      <p:sp>
        <p:nvSpPr>
          <p:cNvPr id="831" name="Google Shape;831;p34"/>
          <p:cNvSpPr/>
          <p:nvPr/>
        </p:nvSpPr>
        <p:spPr>
          <a:xfrm flipH="1">
            <a:off x="3659060" y="1418132"/>
            <a:ext cx="1388626" cy="1602792"/>
          </a:xfrm>
          <a:custGeom>
            <a:avLst/>
            <a:gdLst/>
            <a:ahLst/>
            <a:cxnLst/>
            <a:rect l="l" t="t" r="r" b="b"/>
            <a:pathLst>
              <a:path w="2010" h="2320" extrusionOk="0">
                <a:moveTo>
                  <a:pt x="2010" y="1740"/>
                </a:moveTo>
                <a:lnTo>
                  <a:pt x="1005" y="2320"/>
                </a:lnTo>
                <a:lnTo>
                  <a:pt x="0" y="1740"/>
                </a:lnTo>
                <a:lnTo>
                  <a:pt x="0" y="581"/>
                </a:lnTo>
                <a:lnTo>
                  <a:pt x="1005" y="0"/>
                </a:lnTo>
                <a:lnTo>
                  <a:pt x="2010" y="581"/>
                </a:lnTo>
                <a:lnTo>
                  <a:pt x="2010" y="1740"/>
                </a:ln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800">
              <a:solidFill>
                <a:schemeClr val="lt1"/>
              </a:solidFill>
              <a:latin typeface="Candara"/>
              <a:ea typeface="Candara"/>
              <a:cs typeface="B Nazanin" panose="00000700000000000000" pitchFamily="2" charset="-78"/>
              <a:sym typeface="Candara"/>
            </a:endParaRPr>
          </a:p>
        </p:txBody>
      </p:sp>
      <p:sp>
        <p:nvSpPr>
          <p:cNvPr id="832" name="Google Shape;832;p34"/>
          <p:cNvSpPr/>
          <p:nvPr/>
        </p:nvSpPr>
        <p:spPr>
          <a:xfrm flipH="1">
            <a:off x="3207631" y="2692420"/>
            <a:ext cx="884818" cy="1021282"/>
          </a:xfrm>
          <a:custGeom>
            <a:avLst/>
            <a:gdLst/>
            <a:ahLst/>
            <a:cxnLst/>
            <a:rect l="l" t="t" r="r" b="b"/>
            <a:pathLst>
              <a:path w="2010" h="2320" extrusionOk="0">
                <a:moveTo>
                  <a:pt x="2010" y="1740"/>
                </a:moveTo>
                <a:lnTo>
                  <a:pt x="1005" y="2320"/>
                </a:lnTo>
                <a:lnTo>
                  <a:pt x="0" y="1740"/>
                </a:lnTo>
                <a:lnTo>
                  <a:pt x="0" y="581"/>
                </a:lnTo>
                <a:lnTo>
                  <a:pt x="1005" y="0"/>
                </a:lnTo>
                <a:lnTo>
                  <a:pt x="2010" y="581"/>
                </a:lnTo>
                <a:lnTo>
                  <a:pt x="2010" y="1740"/>
                </a:lnTo>
                <a:close/>
              </a:path>
            </a:pathLst>
          </a:custGeom>
          <a:solidFill>
            <a:srgbClr val="D8D8D8"/>
          </a:solidFill>
          <a:ln>
            <a:noFill/>
          </a:ln>
          <a:effectLst>
            <a:outerShdw blurRad="127000" dist="63500" dir="2700000" algn="tl" rotWithShape="0">
              <a:srgbClr val="000000">
                <a:alpha val="24705"/>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600">
              <a:solidFill>
                <a:schemeClr val="lt1"/>
              </a:solidFill>
              <a:latin typeface="Candara"/>
              <a:ea typeface="Candara"/>
              <a:cs typeface="B Nazanin" panose="00000700000000000000" pitchFamily="2" charset="-78"/>
              <a:sym typeface="Candara"/>
            </a:endParaRPr>
          </a:p>
        </p:txBody>
      </p:sp>
      <p:sp>
        <p:nvSpPr>
          <p:cNvPr id="833" name="Google Shape;833;p34"/>
          <p:cNvSpPr/>
          <p:nvPr/>
        </p:nvSpPr>
        <p:spPr>
          <a:xfrm flipH="1">
            <a:off x="5119850" y="1601284"/>
            <a:ext cx="779734" cy="899991"/>
          </a:xfrm>
          <a:custGeom>
            <a:avLst/>
            <a:gdLst/>
            <a:ahLst/>
            <a:cxnLst/>
            <a:rect l="l" t="t" r="r" b="b"/>
            <a:pathLst>
              <a:path w="2010" h="2320" extrusionOk="0">
                <a:moveTo>
                  <a:pt x="2010" y="1740"/>
                </a:moveTo>
                <a:lnTo>
                  <a:pt x="1005" y="2320"/>
                </a:lnTo>
                <a:lnTo>
                  <a:pt x="0" y="1740"/>
                </a:lnTo>
                <a:lnTo>
                  <a:pt x="0" y="581"/>
                </a:lnTo>
                <a:lnTo>
                  <a:pt x="1005" y="0"/>
                </a:lnTo>
                <a:lnTo>
                  <a:pt x="2010" y="581"/>
                </a:lnTo>
                <a:lnTo>
                  <a:pt x="2010" y="1740"/>
                </a:lnTo>
                <a:close/>
              </a:path>
            </a:pathLst>
          </a:custGeom>
          <a:gradFill>
            <a:gsLst>
              <a:gs pos="0">
                <a:srgbClr val="E8E8E8"/>
              </a:gs>
              <a:gs pos="100000">
                <a:srgbClr val="D6D6D6"/>
              </a:gs>
            </a:gsLst>
            <a:lin ang="2700000" scaled="0"/>
          </a:gradFill>
          <a:ln>
            <a:noFill/>
          </a:ln>
          <a:effectLst>
            <a:outerShdw blurRad="127000" dist="63500" dir="2700000" algn="tl" rotWithShape="0">
              <a:srgbClr val="000000">
                <a:alpha val="24705"/>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600">
              <a:solidFill>
                <a:schemeClr val="lt1"/>
              </a:solidFill>
              <a:latin typeface="Candara"/>
              <a:ea typeface="Candara"/>
              <a:cs typeface="B Nazanin" panose="00000700000000000000" pitchFamily="2" charset="-78"/>
              <a:sym typeface="Candara"/>
            </a:endParaRPr>
          </a:p>
        </p:txBody>
      </p:sp>
      <p:sp>
        <p:nvSpPr>
          <p:cNvPr id="834" name="Google Shape;834;p34"/>
          <p:cNvSpPr/>
          <p:nvPr/>
        </p:nvSpPr>
        <p:spPr>
          <a:xfrm flipH="1">
            <a:off x="5534562" y="2209873"/>
            <a:ext cx="1224736" cy="1413626"/>
          </a:xfrm>
          <a:custGeom>
            <a:avLst/>
            <a:gdLst/>
            <a:ahLst/>
            <a:cxnLst/>
            <a:rect l="l" t="t" r="r" b="b"/>
            <a:pathLst>
              <a:path w="2010" h="2320" extrusionOk="0">
                <a:moveTo>
                  <a:pt x="2010" y="1740"/>
                </a:moveTo>
                <a:lnTo>
                  <a:pt x="1005" y="2320"/>
                </a:lnTo>
                <a:lnTo>
                  <a:pt x="0" y="1740"/>
                </a:lnTo>
                <a:lnTo>
                  <a:pt x="0" y="581"/>
                </a:lnTo>
                <a:lnTo>
                  <a:pt x="1005" y="0"/>
                </a:lnTo>
                <a:lnTo>
                  <a:pt x="2010" y="581"/>
                </a:lnTo>
                <a:lnTo>
                  <a:pt x="2010" y="1740"/>
                </a:ln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3200">
              <a:solidFill>
                <a:schemeClr val="lt1"/>
              </a:solidFill>
              <a:latin typeface="Candara"/>
              <a:ea typeface="Candara"/>
              <a:cs typeface="B Nazanin" panose="00000700000000000000" pitchFamily="2" charset="-78"/>
              <a:sym typeface="Candara"/>
            </a:endParaRPr>
          </a:p>
        </p:txBody>
      </p:sp>
      <p:sp>
        <p:nvSpPr>
          <p:cNvPr id="835" name="Google Shape;835;p34"/>
          <p:cNvSpPr/>
          <p:nvPr/>
        </p:nvSpPr>
        <p:spPr>
          <a:xfrm flipH="1">
            <a:off x="6838902" y="2371476"/>
            <a:ext cx="659705" cy="761451"/>
          </a:xfrm>
          <a:custGeom>
            <a:avLst/>
            <a:gdLst/>
            <a:ahLst/>
            <a:cxnLst/>
            <a:rect l="l" t="t" r="r" b="b"/>
            <a:pathLst>
              <a:path w="2010" h="2320" extrusionOk="0">
                <a:moveTo>
                  <a:pt x="2010" y="1740"/>
                </a:moveTo>
                <a:lnTo>
                  <a:pt x="1005" y="2320"/>
                </a:lnTo>
                <a:lnTo>
                  <a:pt x="0" y="1740"/>
                </a:lnTo>
                <a:lnTo>
                  <a:pt x="0" y="581"/>
                </a:lnTo>
                <a:lnTo>
                  <a:pt x="1005" y="0"/>
                </a:lnTo>
                <a:lnTo>
                  <a:pt x="2010" y="581"/>
                </a:lnTo>
                <a:lnTo>
                  <a:pt x="2010" y="1740"/>
                </a:lnTo>
                <a:close/>
              </a:path>
            </a:pathLst>
          </a:custGeom>
          <a:gradFill>
            <a:gsLst>
              <a:gs pos="0">
                <a:srgbClr val="E8E8E8"/>
              </a:gs>
              <a:gs pos="100000">
                <a:srgbClr val="D6D6D6"/>
              </a:gs>
            </a:gsLst>
            <a:lin ang="2700000" scaled="0"/>
          </a:gradFill>
          <a:ln>
            <a:noFill/>
          </a:ln>
          <a:effectLst>
            <a:outerShdw blurRad="127000" dist="63500" dir="2700000" algn="tl" rotWithShape="0">
              <a:srgbClr val="000000">
                <a:alpha val="24705"/>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600">
              <a:solidFill>
                <a:schemeClr val="lt1"/>
              </a:solidFill>
              <a:latin typeface="Candara"/>
              <a:ea typeface="Candara"/>
              <a:cs typeface="B Nazanin" panose="00000700000000000000" pitchFamily="2" charset="-78"/>
              <a:sym typeface="Candara"/>
            </a:endParaRPr>
          </a:p>
        </p:txBody>
      </p:sp>
      <p:sp>
        <p:nvSpPr>
          <p:cNvPr id="836" name="Google Shape;836;p34"/>
          <p:cNvSpPr/>
          <p:nvPr/>
        </p:nvSpPr>
        <p:spPr>
          <a:xfrm flipH="1">
            <a:off x="2486363" y="2347647"/>
            <a:ext cx="659705" cy="761451"/>
          </a:xfrm>
          <a:custGeom>
            <a:avLst/>
            <a:gdLst/>
            <a:ahLst/>
            <a:cxnLst/>
            <a:rect l="l" t="t" r="r" b="b"/>
            <a:pathLst>
              <a:path w="2010" h="2320" extrusionOk="0">
                <a:moveTo>
                  <a:pt x="2010" y="1740"/>
                </a:moveTo>
                <a:lnTo>
                  <a:pt x="1005" y="2320"/>
                </a:lnTo>
                <a:lnTo>
                  <a:pt x="0" y="1740"/>
                </a:lnTo>
                <a:lnTo>
                  <a:pt x="0" y="581"/>
                </a:lnTo>
                <a:lnTo>
                  <a:pt x="1005" y="0"/>
                </a:lnTo>
                <a:lnTo>
                  <a:pt x="2010" y="581"/>
                </a:lnTo>
                <a:lnTo>
                  <a:pt x="2010" y="1740"/>
                </a:lnTo>
                <a:close/>
              </a:path>
            </a:pathLst>
          </a:cu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3200">
              <a:solidFill>
                <a:schemeClr val="lt1"/>
              </a:solidFill>
              <a:latin typeface="Candara"/>
              <a:ea typeface="Candara"/>
              <a:cs typeface="B Nazanin" panose="00000700000000000000" pitchFamily="2" charset="-78"/>
              <a:sym typeface="Candara"/>
            </a:endParaRPr>
          </a:p>
        </p:txBody>
      </p:sp>
      <p:grpSp>
        <p:nvGrpSpPr>
          <p:cNvPr id="837" name="Google Shape;837;p34"/>
          <p:cNvGrpSpPr/>
          <p:nvPr/>
        </p:nvGrpSpPr>
        <p:grpSpPr>
          <a:xfrm>
            <a:off x="1637418" y="2749372"/>
            <a:ext cx="769342" cy="270073"/>
            <a:chOff x="1652259" y="4256917"/>
            <a:chExt cx="1206254" cy="360191"/>
          </a:xfrm>
        </p:grpSpPr>
        <p:cxnSp>
          <p:nvCxnSpPr>
            <p:cNvPr id="838" name="Google Shape;838;p34"/>
            <p:cNvCxnSpPr/>
            <p:nvPr/>
          </p:nvCxnSpPr>
          <p:spPr>
            <a:xfrm rot="10800000">
              <a:off x="1652259" y="4256917"/>
              <a:ext cx="1206254" cy="0"/>
            </a:xfrm>
            <a:prstGeom prst="straightConnector1">
              <a:avLst/>
            </a:prstGeom>
            <a:noFill/>
            <a:ln w="12700" cap="flat" cmpd="sng">
              <a:solidFill>
                <a:srgbClr val="BFBFBF"/>
              </a:solidFill>
              <a:prstDash val="solid"/>
              <a:round/>
              <a:headEnd type="none" w="sm" len="sm"/>
              <a:tailEnd type="none" w="sm" len="sm"/>
            </a:ln>
          </p:spPr>
        </p:cxnSp>
        <p:cxnSp>
          <p:nvCxnSpPr>
            <p:cNvPr id="839" name="Google Shape;839;p34"/>
            <p:cNvCxnSpPr/>
            <p:nvPr/>
          </p:nvCxnSpPr>
          <p:spPr>
            <a:xfrm>
              <a:off x="1652259" y="4256917"/>
              <a:ext cx="0" cy="360191"/>
            </a:xfrm>
            <a:prstGeom prst="straightConnector1">
              <a:avLst/>
            </a:prstGeom>
            <a:noFill/>
            <a:ln w="12700" cap="flat" cmpd="sng">
              <a:solidFill>
                <a:srgbClr val="BFBFBF"/>
              </a:solidFill>
              <a:prstDash val="solid"/>
              <a:round/>
              <a:headEnd type="none" w="sm" len="sm"/>
              <a:tailEnd type="oval" w="med" len="med"/>
            </a:ln>
          </p:spPr>
        </p:cxnSp>
      </p:grpSp>
      <p:grpSp>
        <p:nvGrpSpPr>
          <p:cNvPr id="840" name="Google Shape;840;p34"/>
          <p:cNvGrpSpPr/>
          <p:nvPr/>
        </p:nvGrpSpPr>
        <p:grpSpPr>
          <a:xfrm rot="10800000" flipH="1">
            <a:off x="2344586" y="1723756"/>
            <a:ext cx="1210170" cy="270073"/>
            <a:chOff x="1652259" y="4256917"/>
            <a:chExt cx="1206254" cy="360191"/>
          </a:xfrm>
        </p:grpSpPr>
        <p:cxnSp>
          <p:nvCxnSpPr>
            <p:cNvPr id="841" name="Google Shape;841;p34"/>
            <p:cNvCxnSpPr/>
            <p:nvPr/>
          </p:nvCxnSpPr>
          <p:spPr>
            <a:xfrm rot="10800000">
              <a:off x="1652259" y="4256917"/>
              <a:ext cx="1206254" cy="0"/>
            </a:xfrm>
            <a:prstGeom prst="straightConnector1">
              <a:avLst/>
            </a:prstGeom>
            <a:noFill/>
            <a:ln w="12700" cap="flat" cmpd="sng">
              <a:solidFill>
                <a:srgbClr val="BFBFBF"/>
              </a:solidFill>
              <a:prstDash val="solid"/>
              <a:round/>
              <a:headEnd type="none" w="sm" len="sm"/>
              <a:tailEnd type="none" w="sm" len="sm"/>
            </a:ln>
          </p:spPr>
        </p:cxnSp>
        <p:cxnSp>
          <p:nvCxnSpPr>
            <p:cNvPr id="842" name="Google Shape;842;p34"/>
            <p:cNvCxnSpPr/>
            <p:nvPr/>
          </p:nvCxnSpPr>
          <p:spPr>
            <a:xfrm>
              <a:off x="1652259" y="4256917"/>
              <a:ext cx="0" cy="360191"/>
            </a:xfrm>
            <a:prstGeom prst="straightConnector1">
              <a:avLst/>
            </a:prstGeom>
            <a:noFill/>
            <a:ln w="12700" cap="flat" cmpd="sng">
              <a:solidFill>
                <a:srgbClr val="BFBFBF"/>
              </a:solidFill>
              <a:prstDash val="solid"/>
              <a:round/>
              <a:headEnd type="none" w="sm" len="sm"/>
              <a:tailEnd type="oval" w="med" len="med"/>
            </a:ln>
          </p:spPr>
        </p:cxnSp>
      </p:grpSp>
      <p:grpSp>
        <p:nvGrpSpPr>
          <p:cNvPr id="843" name="Google Shape;843;p34"/>
          <p:cNvGrpSpPr/>
          <p:nvPr/>
        </p:nvGrpSpPr>
        <p:grpSpPr>
          <a:xfrm rot="-5400000" flipH="1">
            <a:off x="5906026" y="1121692"/>
            <a:ext cx="286934" cy="672249"/>
            <a:chOff x="1652259" y="4256917"/>
            <a:chExt cx="1206254" cy="360191"/>
          </a:xfrm>
        </p:grpSpPr>
        <p:cxnSp>
          <p:nvCxnSpPr>
            <p:cNvPr id="844" name="Google Shape;844;p34"/>
            <p:cNvCxnSpPr/>
            <p:nvPr/>
          </p:nvCxnSpPr>
          <p:spPr>
            <a:xfrm rot="10800000">
              <a:off x="1652259" y="4256917"/>
              <a:ext cx="1206254" cy="0"/>
            </a:xfrm>
            <a:prstGeom prst="straightConnector1">
              <a:avLst/>
            </a:prstGeom>
            <a:noFill/>
            <a:ln w="12700" cap="flat" cmpd="sng">
              <a:solidFill>
                <a:srgbClr val="BFBFBF"/>
              </a:solidFill>
              <a:prstDash val="solid"/>
              <a:round/>
              <a:headEnd type="none" w="sm" len="sm"/>
              <a:tailEnd type="none" w="sm" len="sm"/>
            </a:ln>
          </p:spPr>
        </p:cxnSp>
        <p:cxnSp>
          <p:nvCxnSpPr>
            <p:cNvPr id="845" name="Google Shape;845;p34"/>
            <p:cNvCxnSpPr/>
            <p:nvPr/>
          </p:nvCxnSpPr>
          <p:spPr>
            <a:xfrm>
              <a:off x="1652259" y="4256917"/>
              <a:ext cx="0" cy="360191"/>
            </a:xfrm>
            <a:prstGeom prst="straightConnector1">
              <a:avLst/>
            </a:prstGeom>
            <a:noFill/>
            <a:ln w="12700" cap="flat" cmpd="sng">
              <a:solidFill>
                <a:srgbClr val="BFBFBF"/>
              </a:solidFill>
              <a:prstDash val="solid"/>
              <a:round/>
              <a:headEnd type="none" w="sm" len="sm"/>
              <a:tailEnd type="oval" w="med" len="med"/>
            </a:ln>
          </p:spPr>
        </p:cxnSp>
      </p:grpSp>
      <p:grpSp>
        <p:nvGrpSpPr>
          <p:cNvPr id="846" name="Google Shape;846;p34"/>
          <p:cNvGrpSpPr/>
          <p:nvPr/>
        </p:nvGrpSpPr>
        <p:grpSpPr>
          <a:xfrm>
            <a:off x="2850297" y="3462917"/>
            <a:ext cx="236542" cy="357281"/>
            <a:chOff x="1652259" y="4256917"/>
            <a:chExt cx="1206254" cy="360191"/>
          </a:xfrm>
        </p:grpSpPr>
        <p:cxnSp>
          <p:nvCxnSpPr>
            <p:cNvPr id="847" name="Google Shape;847;p34"/>
            <p:cNvCxnSpPr/>
            <p:nvPr/>
          </p:nvCxnSpPr>
          <p:spPr>
            <a:xfrm rot="10800000">
              <a:off x="1652259" y="4256917"/>
              <a:ext cx="1206254" cy="0"/>
            </a:xfrm>
            <a:prstGeom prst="straightConnector1">
              <a:avLst/>
            </a:prstGeom>
            <a:noFill/>
            <a:ln w="12700" cap="flat" cmpd="sng">
              <a:solidFill>
                <a:srgbClr val="BFBFBF"/>
              </a:solidFill>
              <a:prstDash val="solid"/>
              <a:round/>
              <a:headEnd type="none" w="sm" len="sm"/>
              <a:tailEnd type="none" w="sm" len="sm"/>
            </a:ln>
          </p:spPr>
        </p:cxnSp>
        <p:cxnSp>
          <p:nvCxnSpPr>
            <p:cNvPr id="848" name="Google Shape;848;p34"/>
            <p:cNvCxnSpPr/>
            <p:nvPr/>
          </p:nvCxnSpPr>
          <p:spPr>
            <a:xfrm>
              <a:off x="1652259" y="4256917"/>
              <a:ext cx="0" cy="360191"/>
            </a:xfrm>
            <a:prstGeom prst="straightConnector1">
              <a:avLst/>
            </a:prstGeom>
            <a:noFill/>
            <a:ln w="12700" cap="flat" cmpd="sng">
              <a:solidFill>
                <a:srgbClr val="BFBFBF"/>
              </a:solidFill>
              <a:prstDash val="solid"/>
              <a:round/>
              <a:headEnd type="none" w="sm" len="sm"/>
              <a:tailEnd type="oval" w="med" len="med"/>
            </a:ln>
          </p:spPr>
        </p:cxnSp>
      </p:grpSp>
      <p:sp>
        <p:nvSpPr>
          <p:cNvPr id="849" name="Google Shape;849;p34"/>
          <p:cNvSpPr/>
          <p:nvPr/>
        </p:nvSpPr>
        <p:spPr>
          <a:xfrm>
            <a:off x="5921520" y="2710742"/>
            <a:ext cx="450821" cy="450821"/>
          </a:xfrm>
          <a:custGeom>
            <a:avLst/>
            <a:gdLst/>
            <a:ahLst/>
            <a:cxnLst/>
            <a:rect l="l" t="t" r="r" b="b"/>
            <a:pathLst>
              <a:path w="291" h="291" extrusionOk="0">
                <a:moveTo>
                  <a:pt x="283" y="157"/>
                </a:moveTo>
                <a:cubicBezTo>
                  <a:pt x="287" y="154"/>
                  <a:pt x="290" y="150"/>
                  <a:pt x="290" y="145"/>
                </a:cubicBezTo>
                <a:cubicBezTo>
                  <a:pt x="290" y="141"/>
                  <a:pt x="287" y="137"/>
                  <a:pt x="283" y="133"/>
                </a:cubicBezTo>
                <a:cubicBezTo>
                  <a:pt x="275" y="131"/>
                  <a:pt x="270" y="124"/>
                  <a:pt x="270" y="116"/>
                </a:cubicBezTo>
                <a:cubicBezTo>
                  <a:pt x="270" y="109"/>
                  <a:pt x="275" y="102"/>
                  <a:pt x="283" y="99"/>
                </a:cubicBezTo>
                <a:cubicBezTo>
                  <a:pt x="287" y="96"/>
                  <a:pt x="290" y="92"/>
                  <a:pt x="290" y="87"/>
                </a:cubicBezTo>
                <a:cubicBezTo>
                  <a:pt x="290" y="83"/>
                  <a:pt x="287" y="79"/>
                  <a:pt x="283" y="75"/>
                </a:cubicBezTo>
                <a:cubicBezTo>
                  <a:pt x="275" y="73"/>
                  <a:pt x="270" y="66"/>
                  <a:pt x="270" y="58"/>
                </a:cubicBezTo>
                <a:cubicBezTo>
                  <a:pt x="270" y="52"/>
                  <a:pt x="272" y="47"/>
                  <a:pt x="278" y="43"/>
                </a:cubicBezTo>
                <a:cubicBezTo>
                  <a:pt x="285" y="37"/>
                  <a:pt x="285" y="37"/>
                  <a:pt x="285" y="37"/>
                </a:cubicBezTo>
                <a:cubicBezTo>
                  <a:pt x="291" y="30"/>
                  <a:pt x="291" y="19"/>
                  <a:pt x="285" y="13"/>
                </a:cubicBezTo>
                <a:cubicBezTo>
                  <a:pt x="278" y="6"/>
                  <a:pt x="278" y="6"/>
                  <a:pt x="278" y="6"/>
                </a:cubicBezTo>
                <a:cubicBezTo>
                  <a:pt x="271" y="0"/>
                  <a:pt x="261" y="0"/>
                  <a:pt x="254" y="6"/>
                </a:cubicBezTo>
                <a:cubicBezTo>
                  <a:pt x="249" y="11"/>
                  <a:pt x="249" y="11"/>
                  <a:pt x="249" y="11"/>
                </a:cubicBezTo>
                <a:cubicBezTo>
                  <a:pt x="246" y="19"/>
                  <a:pt x="240" y="21"/>
                  <a:pt x="233" y="21"/>
                </a:cubicBezTo>
                <a:cubicBezTo>
                  <a:pt x="226" y="21"/>
                  <a:pt x="219" y="17"/>
                  <a:pt x="216" y="8"/>
                </a:cubicBezTo>
                <a:cubicBezTo>
                  <a:pt x="213" y="4"/>
                  <a:pt x="209" y="1"/>
                  <a:pt x="204" y="1"/>
                </a:cubicBezTo>
                <a:cubicBezTo>
                  <a:pt x="200" y="1"/>
                  <a:pt x="196" y="4"/>
                  <a:pt x="193" y="8"/>
                </a:cubicBezTo>
                <a:cubicBezTo>
                  <a:pt x="190" y="17"/>
                  <a:pt x="183" y="21"/>
                  <a:pt x="175" y="21"/>
                </a:cubicBezTo>
                <a:cubicBezTo>
                  <a:pt x="168" y="21"/>
                  <a:pt x="161" y="17"/>
                  <a:pt x="158" y="8"/>
                </a:cubicBezTo>
                <a:cubicBezTo>
                  <a:pt x="155" y="4"/>
                  <a:pt x="151" y="1"/>
                  <a:pt x="146" y="1"/>
                </a:cubicBezTo>
                <a:cubicBezTo>
                  <a:pt x="142" y="1"/>
                  <a:pt x="138" y="4"/>
                  <a:pt x="135" y="8"/>
                </a:cubicBezTo>
                <a:cubicBezTo>
                  <a:pt x="132" y="17"/>
                  <a:pt x="125" y="21"/>
                  <a:pt x="117" y="21"/>
                </a:cubicBezTo>
                <a:cubicBezTo>
                  <a:pt x="110" y="21"/>
                  <a:pt x="103" y="17"/>
                  <a:pt x="100" y="8"/>
                </a:cubicBezTo>
                <a:cubicBezTo>
                  <a:pt x="97" y="4"/>
                  <a:pt x="93" y="1"/>
                  <a:pt x="88" y="1"/>
                </a:cubicBezTo>
                <a:cubicBezTo>
                  <a:pt x="84" y="1"/>
                  <a:pt x="80" y="4"/>
                  <a:pt x="77" y="8"/>
                </a:cubicBezTo>
                <a:cubicBezTo>
                  <a:pt x="74" y="17"/>
                  <a:pt x="67" y="21"/>
                  <a:pt x="59" y="21"/>
                </a:cubicBezTo>
                <a:cubicBezTo>
                  <a:pt x="53" y="21"/>
                  <a:pt x="48" y="20"/>
                  <a:pt x="45" y="14"/>
                </a:cubicBezTo>
                <a:cubicBezTo>
                  <a:pt x="37" y="6"/>
                  <a:pt x="37" y="6"/>
                  <a:pt x="37" y="6"/>
                </a:cubicBezTo>
                <a:cubicBezTo>
                  <a:pt x="30" y="0"/>
                  <a:pt x="20" y="0"/>
                  <a:pt x="13" y="6"/>
                </a:cubicBezTo>
                <a:cubicBezTo>
                  <a:pt x="7" y="13"/>
                  <a:pt x="7" y="13"/>
                  <a:pt x="7" y="13"/>
                </a:cubicBezTo>
                <a:cubicBezTo>
                  <a:pt x="0" y="19"/>
                  <a:pt x="0" y="30"/>
                  <a:pt x="7" y="37"/>
                </a:cubicBezTo>
                <a:cubicBezTo>
                  <a:pt x="12" y="42"/>
                  <a:pt x="12" y="42"/>
                  <a:pt x="12" y="42"/>
                </a:cubicBezTo>
                <a:cubicBezTo>
                  <a:pt x="19" y="45"/>
                  <a:pt x="23" y="51"/>
                  <a:pt x="23" y="58"/>
                </a:cubicBezTo>
                <a:cubicBezTo>
                  <a:pt x="23" y="66"/>
                  <a:pt x="18" y="73"/>
                  <a:pt x="9" y="75"/>
                </a:cubicBezTo>
                <a:cubicBezTo>
                  <a:pt x="5" y="79"/>
                  <a:pt x="2" y="83"/>
                  <a:pt x="2" y="87"/>
                </a:cubicBezTo>
                <a:cubicBezTo>
                  <a:pt x="2" y="92"/>
                  <a:pt x="5" y="96"/>
                  <a:pt x="10" y="99"/>
                </a:cubicBezTo>
                <a:cubicBezTo>
                  <a:pt x="18" y="102"/>
                  <a:pt x="23" y="109"/>
                  <a:pt x="23" y="116"/>
                </a:cubicBezTo>
                <a:cubicBezTo>
                  <a:pt x="23" y="124"/>
                  <a:pt x="18" y="131"/>
                  <a:pt x="9" y="133"/>
                </a:cubicBezTo>
                <a:cubicBezTo>
                  <a:pt x="5" y="137"/>
                  <a:pt x="2" y="141"/>
                  <a:pt x="2" y="145"/>
                </a:cubicBezTo>
                <a:cubicBezTo>
                  <a:pt x="2" y="150"/>
                  <a:pt x="5" y="154"/>
                  <a:pt x="10" y="157"/>
                </a:cubicBezTo>
                <a:cubicBezTo>
                  <a:pt x="18" y="160"/>
                  <a:pt x="23" y="167"/>
                  <a:pt x="23" y="174"/>
                </a:cubicBezTo>
                <a:cubicBezTo>
                  <a:pt x="23" y="182"/>
                  <a:pt x="18" y="189"/>
                  <a:pt x="9" y="191"/>
                </a:cubicBezTo>
                <a:cubicBezTo>
                  <a:pt x="5" y="195"/>
                  <a:pt x="2" y="199"/>
                  <a:pt x="2" y="203"/>
                </a:cubicBezTo>
                <a:cubicBezTo>
                  <a:pt x="2" y="208"/>
                  <a:pt x="5" y="212"/>
                  <a:pt x="10" y="215"/>
                </a:cubicBezTo>
                <a:cubicBezTo>
                  <a:pt x="18" y="218"/>
                  <a:pt x="23" y="225"/>
                  <a:pt x="23" y="232"/>
                </a:cubicBezTo>
                <a:cubicBezTo>
                  <a:pt x="23" y="239"/>
                  <a:pt x="20" y="245"/>
                  <a:pt x="12" y="248"/>
                </a:cubicBezTo>
                <a:cubicBezTo>
                  <a:pt x="7" y="254"/>
                  <a:pt x="7" y="254"/>
                  <a:pt x="7" y="254"/>
                </a:cubicBezTo>
                <a:cubicBezTo>
                  <a:pt x="0" y="261"/>
                  <a:pt x="0" y="271"/>
                  <a:pt x="7" y="278"/>
                </a:cubicBezTo>
                <a:cubicBezTo>
                  <a:pt x="13" y="284"/>
                  <a:pt x="13" y="284"/>
                  <a:pt x="13" y="284"/>
                </a:cubicBezTo>
                <a:cubicBezTo>
                  <a:pt x="20" y="291"/>
                  <a:pt x="30" y="291"/>
                  <a:pt x="37" y="284"/>
                </a:cubicBezTo>
                <a:cubicBezTo>
                  <a:pt x="44" y="277"/>
                  <a:pt x="44" y="277"/>
                  <a:pt x="44" y="277"/>
                </a:cubicBezTo>
                <a:cubicBezTo>
                  <a:pt x="48" y="270"/>
                  <a:pt x="53" y="269"/>
                  <a:pt x="59" y="269"/>
                </a:cubicBezTo>
                <a:cubicBezTo>
                  <a:pt x="67" y="269"/>
                  <a:pt x="73" y="273"/>
                  <a:pt x="76" y="282"/>
                </a:cubicBezTo>
                <a:cubicBezTo>
                  <a:pt x="80" y="286"/>
                  <a:pt x="84" y="289"/>
                  <a:pt x="88" y="289"/>
                </a:cubicBezTo>
                <a:cubicBezTo>
                  <a:pt x="93" y="289"/>
                  <a:pt x="97" y="286"/>
                  <a:pt x="100" y="282"/>
                </a:cubicBezTo>
                <a:cubicBezTo>
                  <a:pt x="103" y="273"/>
                  <a:pt x="110" y="269"/>
                  <a:pt x="117" y="269"/>
                </a:cubicBezTo>
                <a:cubicBezTo>
                  <a:pt x="125" y="269"/>
                  <a:pt x="131" y="273"/>
                  <a:pt x="134" y="282"/>
                </a:cubicBezTo>
                <a:cubicBezTo>
                  <a:pt x="138" y="286"/>
                  <a:pt x="142" y="289"/>
                  <a:pt x="146" y="289"/>
                </a:cubicBezTo>
                <a:cubicBezTo>
                  <a:pt x="151" y="289"/>
                  <a:pt x="155" y="286"/>
                  <a:pt x="158" y="282"/>
                </a:cubicBezTo>
                <a:cubicBezTo>
                  <a:pt x="161" y="273"/>
                  <a:pt x="168" y="269"/>
                  <a:pt x="175" y="269"/>
                </a:cubicBezTo>
                <a:cubicBezTo>
                  <a:pt x="183" y="269"/>
                  <a:pt x="189" y="273"/>
                  <a:pt x="192" y="282"/>
                </a:cubicBezTo>
                <a:cubicBezTo>
                  <a:pt x="196" y="286"/>
                  <a:pt x="200" y="289"/>
                  <a:pt x="204" y="289"/>
                </a:cubicBezTo>
                <a:cubicBezTo>
                  <a:pt x="209" y="289"/>
                  <a:pt x="213" y="286"/>
                  <a:pt x="216" y="282"/>
                </a:cubicBezTo>
                <a:cubicBezTo>
                  <a:pt x="219" y="273"/>
                  <a:pt x="226" y="269"/>
                  <a:pt x="233" y="269"/>
                </a:cubicBezTo>
                <a:cubicBezTo>
                  <a:pt x="240" y="269"/>
                  <a:pt x="246" y="272"/>
                  <a:pt x="250" y="280"/>
                </a:cubicBezTo>
                <a:cubicBezTo>
                  <a:pt x="254" y="284"/>
                  <a:pt x="254" y="284"/>
                  <a:pt x="254" y="284"/>
                </a:cubicBezTo>
                <a:cubicBezTo>
                  <a:pt x="261" y="291"/>
                  <a:pt x="271" y="291"/>
                  <a:pt x="278" y="284"/>
                </a:cubicBezTo>
                <a:cubicBezTo>
                  <a:pt x="285" y="278"/>
                  <a:pt x="285" y="278"/>
                  <a:pt x="285" y="278"/>
                </a:cubicBezTo>
                <a:cubicBezTo>
                  <a:pt x="291" y="271"/>
                  <a:pt x="291" y="261"/>
                  <a:pt x="285" y="254"/>
                </a:cubicBezTo>
                <a:cubicBezTo>
                  <a:pt x="277" y="247"/>
                  <a:pt x="277" y="247"/>
                  <a:pt x="277" y="247"/>
                </a:cubicBezTo>
                <a:cubicBezTo>
                  <a:pt x="271" y="243"/>
                  <a:pt x="270" y="238"/>
                  <a:pt x="270" y="232"/>
                </a:cubicBezTo>
                <a:cubicBezTo>
                  <a:pt x="270" y="225"/>
                  <a:pt x="275" y="218"/>
                  <a:pt x="283" y="215"/>
                </a:cubicBezTo>
                <a:cubicBezTo>
                  <a:pt x="287" y="212"/>
                  <a:pt x="290" y="208"/>
                  <a:pt x="290" y="203"/>
                </a:cubicBezTo>
                <a:cubicBezTo>
                  <a:pt x="290" y="199"/>
                  <a:pt x="287" y="195"/>
                  <a:pt x="284" y="191"/>
                </a:cubicBezTo>
                <a:cubicBezTo>
                  <a:pt x="275" y="189"/>
                  <a:pt x="270" y="182"/>
                  <a:pt x="270" y="174"/>
                </a:cubicBezTo>
                <a:cubicBezTo>
                  <a:pt x="270" y="167"/>
                  <a:pt x="275" y="160"/>
                  <a:pt x="283" y="157"/>
                </a:cubicBezTo>
                <a:close/>
                <a:moveTo>
                  <a:pt x="154" y="200"/>
                </a:moveTo>
                <a:cubicBezTo>
                  <a:pt x="146" y="201"/>
                  <a:pt x="138" y="201"/>
                  <a:pt x="130" y="200"/>
                </a:cubicBezTo>
                <a:cubicBezTo>
                  <a:pt x="104" y="227"/>
                  <a:pt x="75" y="222"/>
                  <a:pt x="81" y="217"/>
                </a:cubicBezTo>
                <a:cubicBezTo>
                  <a:pt x="95" y="207"/>
                  <a:pt x="98" y="197"/>
                  <a:pt x="97" y="189"/>
                </a:cubicBezTo>
                <a:cubicBezTo>
                  <a:pt x="79" y="179"/>
                  <a:pt x="67" y="163"/>
                  <a:pt x="65" y="144"/>
                </a:cubicBezTo>
                <a:cubicBezTo>
                  <a:pt x="60" y="108"/>
                  <a:pt x="94" y="75"/>
                  <a:pt x="139" y="70"/>
                </a:cubicBezTo>
                <a:cubicBezTo>
                  <a:pt x="184" y="65"/>
                  <a:pt x="223" y="90"/>
                  <a:pt x="228" y="126"/>
                </a:cubicBezTo>
                <a:cubicBezTo>
                  <a:pt x="232" y="162"/>
                  <a:pt x="199" y="195"/>
                  <a:pt x="154" y="200"/>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600">
              <a:solidFill>
                <a:schemeClr val="dk1"/>
              </a:solidFill>
              <a:latin typeface="Candara"/>
              <a:ea typeface="Candara"/>
              <a:cs typeface="B Nazanin" panose="00000700000000000000" pitchFamily="2" charset="-78"/>
              <a:sym typeface="Candara"/>
            </a:endParaRPr>
          </a:p>
        </p:txBody>
      </p:sp>
      <p:grpSp>
        <p:nvGrpSpPr>
          <p:cNvPr id="850" name="Google Shape;850;p34"/>
          <p:cNvGrpSpPr/>
          <p:nvPr/>
        </p:nvGrpSpPr>
        <p:grpSpPr>
          <a:xfrm>
            <a:off x="2709065" y="2602326"/>
            <a:ext cx="210686" cy="248776"/>
            <a:chOff x="7627938" y="1927226"/>
            <a:chExt cx="280988" cy="331788"/>
          </a:xfrm>
        </p:grpSpPr>
        <p:sp>
          <p:nvSpPr>
            <p:cNvPr id="851" name="Google Shape;851;p34"/>
            <p:cNvSpPr/>
            <p:nvPr/>
          </p:nvSpPr>
          <p:spPr>
            <a:xfrm>
              <a:off x="7627938" y="1927226"/>
              <a:ext cx="280988" cy="331788"/>
            </a:xfrm>
            <a:custGeom>
              <a:avLst/>
              <a:gdLst/>
              <a:ahLst/>
              <a:cxnLst/>
              <a:rect l="l" t="t" r="r" b="b"/>
              <a:pathLst>
                <a:path w="242" h="287" extrusionOk="0">
                  <a:moveTo>
                    <a:pt x="139" y="47"/>
                  </a:moveTo>
                  <a:cubicBezTo>
                    <a:pt x="139" y="23"/>
                    <a:pt x="139" y="23"/>
                    <a:pt x="139" y="23"/>
                  </a:cubicBezTo>
                  <a:cubicBezTo>
                    <a:pt x="152" y="23"/>
                    <a:pt x="152" y="23"/>
                    <a:pt x="152" y="23"/>
                  </a:cubicBezTo>
                  <a:cubicBezTo>
                    <a:pt x="158" y="23"/>
                    <a:pt x="163" y="18"/>
                    <a:pt x="163" y="11"/>
                  </a:cubicBezTo>
                  <a:cubicBezTo>
                    <a:pt x="163" y="5"/>
                    <a:pt x="158" y="0"/>
                    <a:pt x="152" y="0"/>
                  </a:cubicBezTo>
                  <a:cubicBezTo>
                    <a:pt x="91" y="0"/>
                    <a:pt x="91" y="0"/>
                    <a:pt x="91" y="0"/>
                  </a:cubicBezTo>
                  <a:cubicBezTo>
                    <a:pt x="84" y="0"/>
                    <a:pt x="79" y="5"/>
                    <a:pt x="79" y="11"/>
                  </a:cubicBezTo>
                  <a:cubicBezTo>
                    <a:pt x="79" y="18"/>
                    <a:pt x="84" y="23"/>
                    <a:pt x="91" y="23"/>
                  </a:cubicBezTo>
                  <a:cubicBezTo>
                    <a:pt x="103" y="23"/>
                    <a:pt x="103" y="23"/>
                    <a:pt x="103" y="23"/>
                  </a:cubicBezTo>
                  <a:cubicBezTo>
                    <a:pt x="103" y="47"/>
                    <a:pt x="103" y="47"/>
                    <a:pt x="103" y="47"/>
                  </a:cubicBezTo>
                  <a:cubicBezTo>
                    <a:pt x="45" y="55"/>
                    <a:pt x="0" y="106"/>
                    <a:pt x="0" y="166"/>
                  </a:cubicBezTo>
                  <a:cubicBezTo>
                    <a:pt x="0" y="233"/>
                    <a:pt x="54" y="287"/>
                    <a:pt x="121" y="287"/>
                  </a:cubicBezTo>
                  <a:cubicBezTo>
                    <a:pt x="188" y="287"/>
                    <a:pt x="242" y="233"/>
                    <a:pt x="242" y="166"/>
                  </a:cubicBezTo>
                  <a:cubicBezTo>
                    <a:pt x="242" y="105"/>
                    <a:pt x="197" y="55"/>
                    <a:pt x="139" y="47"/>
                  </a:cubicBezTo>
                  <a:close/>
                  <a:moveTo>
                    <a:pt x="121" y="257"/>
                  </a:moveTo>
                  <a:cubicBezTo>
                    <a:pt x="71" y="257"/>
                    <a:pt x="30" y="216"/>
                    <a:pt x="30" y="166"/>
                  </a:cubicBezTo>
                  <a:cubicBezTo>
                    <a:pt x="30" y="116"/>
                    <a:pt x="71" y="75"/>
                    <a:pt x="121" y="75"/>
                  </a:cubicBezTo>
                  <a:cubicBezTo>
                    <a:pt x="171" y="75"/>
                    <a:pt x="212" y="116"/>
                    <a:pt x="212" y="166"/>
                  </a:cubicBezTo>
                  <a:cubicBezTo>
                    <a:pt x="212" y="216"/>
                    <a:pt x="171" y="257"/>
                    <a:pt x="121" y="257"/>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600">
                <a:solidFill>
                  <a:schemeClr val="dk1"/>
                </a:solidFill>
                <a:latin typeface="Candara"/>
                <a:ea typeface="Candara"/>
                <a:cs typeface="B Nazanin" panose="00000700000000000000" pitchFamily="2" charset="-78"/>
                <a:sym typeface="Candara"/>
              </a:endParaRPr>
            </a:p>
          </p:txBody>
        </p:sp>
        <p:sp>
          <p:nvSpPr>
            <p:cNvPr id="852" name="Google Shape;852;p34"/>
            <p:cNvSpPr/>
            <p:nvPr/>
          </p:nvSpPr>
          <p:spPr>
            <a:xfrm>
              <a:off x="7754938" y="2043114"/>
              <a:ext cx="85725" cy="131763"/>
            </a:xfrm>
            <a:custGeom>
              <a:avLst/>
              <a:gdLst/>
              <a:ahLst/>
              <a:cxnLst/>
              <a:rect l="l" t="t" r="r" b="b"/>
              <a:pathLst>
                <a:path w="74" h="114" extrusionOk="0">
                  <a:moveTo>
                    <a:pt x="71" y="93"/>
                  </a:moveTo>
                  <a:cubicBezTo>
                    <a:pt x="23" y="61"/>
                    <a:pt x="23" y="61"/>
                    <a:pt x="23" y="61"/>
                  </a:cubicBezTo>
                  <a:cubicBezTo>
                    <a:pt x="23" y="5"/>
                    <a:pt x="23" y="5"/>
                    <a:pt x="23" y="5"/>
                  </a:cubicBezTo>
                  <a:cubicBezTo>
                    <a:pt x="23" y="4"/>
                    <a:pt x="22" y="3"/>
                    <a:pt x="21" y="2"/>
                  </a:cubicBezTo>
                  <a:cubicBezTo>
                    <a:pt x="21" y="1"/>
                    <a:pt x="19" y="0"/>
                    <a:pt x="18" y="0"/>
                  </a:cubicBezTo>
                  <a:cubicBezTo>
                    <a:pt x="5" y="0"/>
                    <a:pt x="5" y="0"/>
                    <a:pt x="5" y="0"/>
                  </a:cubicBezTo>
                  <a:cubicBezTo>
                    <a:pt x="3" y="0"/>
                    <a:pt x="2" y="1"/>
                    <a:pt x="1" y="2"/>
                  </a:cubicBezTo>
                  <a:cubicBezTo>
                    <a:pt x="0" y="3"/>
                    <a:pt x="0" y="4"/>
                    <a:pt x="0" y="5"/>
                  </a:cubicBezTo>
                  <a:cubicBezTo>
                    <a:pt x="0" y="71"/>
                    <a:pt x="0" y="71"/>
                    <a:pt x="0" y="71"/>
                  </a:cubicBezTo>
                  <a:cubicBezTo>
                    <a:pt x="0" y="72"/>
                    <a:pt x="0" y="74"/>
                    <a:pt x="1" y="75"/>
                  </a:cubicBezTo>
                  <a:cubicBezTo>
                    <a:pt x="1" y="75"/>
                    <a:pt x="2" y="75"/>
                    <a:pt x="2" y="75"/>
                  </a:cubicBezTo>
                  <a:cubicBezTo>
                    <a:pt x="58" y="113"/>
                    <a:pt x="58" y="113"/>
                    <a:pt x="58" y="113"/>
                  </a:cubicBezTo>
                  <a:cubicBezTo>
                    <a:pt x="59" y="113"/>
                    <a:pt x="60" y="114"/>
                    <a:pt x="61" y="114"/>
                  </a:cubicBezTo>
                  <a:cubicBezTo>
                    <a:pt x="61" y="114"/>
                    <a:pt x="62" y="114"/>
                    <a:pt x="62" y="114"/>
                  </a:cubicBezTo>
                  <a:cubicBezTo>
                    <a:pt x="63" y="113"/>
                    <a:pt x="64" y="112"/>
                    <a:pt x="65" y="111"/>
                  </a:cubicBezTo>
                  <a:cubicBezTo>
                    <a:pt x="72" y="100"/>
                    <a:pt x="72" y="100"/>
                    <a:pt x="72" y="100"/>
                  </a:cubicBezTo>
                  <a:cubicBezTo>
                    <a:pt x="74" y="98"/>
                    <a:pt x="73" y="95"/>
                    <a:pt x="71" y="93"/>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600">
                <a:solidFill>
                  <a:schemeClr val="dk1"/>
                </a:solidFill>
                <a:latin typeface="Candara"/>
                <a:ea typeface="Candara"/>
                <a:cs typeface="B Nazanin" panose="00000700000000000000" pitchFamily="2" charset="-78"/>
                <a:sym typeface="Candara"/>
              </a:endParaRPr>
            </a:p>
          </p:txBody>
        </p:sp>
      </p:grpSp>
      <p:grpSp>
        <p:nvGrpSpPr>
          <p:cNvPr id="853" name="Google Shape;853;p34"/>
          <p:cNvGrpSpPr/>
          <p:nvPr/>
        </p:nvGrpSpPr>
        <p:grpSpPr>
          <a:xfrm>
            <a:off x="4017361" y="1901609"/>
            <a:ext cx="652564" cy="652564"/>
            <a:chOff x="2254251" y="2593976"/>
            <a:chExt cx="333375" cy="333375"/>
          </a:xfrm>
        </p:grpSpPr>
        <p:sp>
          <p:nvSpPr>
            <p:cNvPr id="854" name="Google Shape;854;p34"/>
            <p:cNvSpPr/>
            <p:nvPr/>
          </p:nvSpPr>
          <p:spPr>
            <a:xfrm>
              <a:off x="2351088" y="2690814"/>
              <a:ext cx="139700" cy="139700"/>
            </a:xfrm>
            <a:custGeom>
              <a:avLst/>
              <a:gdLst/>
              <a:ahLst/>
              <a:cxnLst/>
              <a:rect l="l" t="t" r="r" b="b"/>
              <a:pathLst>
                <a:path w="120" h="120" extrusionOk="0">
                  <a:moveTo>
                    <a:pt x="120" y="0"/>
                  </a:moveTo>
                  <a:cubicBezTo>
                    <a:pt x="120" y="0"/>
                    <a:pt x="120" y="0"/>
                    <a:pt x="119" y="0"/>
                  </a:cubicBezTo>
                  <a:cubicBezTo>
                    <a:pt x="119" y="0"/>
                    <a:pt x="117" y="0"/>
                    <a:pt x="115" y="0"/>
                  </a:cubicBezTo>
                  <a:cubicBezTo>
                    <a:pt x="5" y="0"/>
                    <a:pt x="5" y="0"/>
                    <a:pt x="5" y="0"/>
                  </a:cubicBezTo>
                  <a:cubicBezTo>
                    <a:pt x="3" y="0"/>
                    <a:pt x="2" y="0"/>
                    <a:pt x="1" y="0"/>
                  </a:cubicBezTo>
                  <a:cubicBezTo>
                    <a:pt x="1" y="0"/>
                    <a:pt x="1" y="0"/>
                    <a:pt x="0" y="0"/>
                  </a:cubicBezTo>
                  <a:cubicBezTo>
                    <a:pt x="0" y="0"/>
                    <a:pt x="0" y="1"/>
                    <a:pt x="0" y="1"/>
                  </a:cubicBezTo>
                  <a:cubicBezTo>
                    <a:pt x="0" y="1"/>
                    <a:pt x="0" y="3"/>
                    <a:pt x="0" y="5"/>
                  </a:cubicBezTo>
                  <a:cubicBezTo>
                    <a:pt x="0" y="115"/>
                    <a:pt x="0" y="115"/>
                    <a:pt x="0" y="115"/>
                  </a:cubicBezTo>
                  <a:cubicBezTo>
                    <a:pt x="0" y="117"/>
                    <a:pt x="0" y="118"/>
                    <a:pt x="0" y="119"/>
                  </a:cubicBezTo>
                  <a:cubicBezTo>
                    <a:pt x="0" y="119"/>
                    <a:pt x="0" y="120"/>
                    <a:pt x="0" y="120"/>
                  </a:cubicBezTo>
                  <a:cubicBezTo>
                    <a:pt x="1" y="120"/>
                    <a:pt x="1" y="120"/>
                    <a:pt x="1" y="120"/>
                  </a:cubicBezTo>
                  <a:cubicBezTo>
                    <a:pt x="1" y="120"/>
                    <a:pt x="3" y="120"/>
                    <a:pt x="5" y="120"/>
                  </a:cubicBezTo>
                  <a:cubicBezTo>
                    <a:pt x="115" y="120"/>
                    <a:pt x="115" y="120"/>
                    <a:pt x="115" y="120"/>
                  </a:cubicBezTo>
                  <a:cubicBezTo>
                    <a:pt x="117" y="120"/>
                    <a:pt x="118" y="120"/>
                    <a:pt x="119" y="120"/>
                  </a:cubicBezTo>
                  <a:cubicBezTo>
                    <a:pt x="119" y="120"/>
                    <a:pt x="120" y="120"/>
                    <a:pt x="120" y="120"/>
                  </a:cubicBezTo>
                  <a:cubicBezTo>
                    <a:pt x="120" y="120"/>
                    <a:pt x="120" y="120"/>
                    <a:pt x="120" y="119"/>
                  </a:cubicBezTo>
                  <a:cubicBezTo>
                    <a:pt x="120" y="119"/>
                    <a:pt x="120" y="117"/>
                    <a:pt x="120" y="115"/>
                  </a:cubicBezTo>
                  <a:cubicBezTo>
                    <a:pt x="120" y="5"/>
                    <a:pt x="120" y="5"/>
                    <a:pt x="120" y="5"/>
                  </a:cubicBezTo>
                  <a:cubicBezTo>
                    <a:pt x="120" y="3"/>
                    <a:pt x="120" y="2"/>
                    <a:pt x="120" y="1"/>
                  </a:cubicBezTo>
                  <a:cubicBezTo>
                    <a:pt x="120" y="1"/>
                    <a:pt x="120" y="0"/>
                    <a:pt x="120" y="0"/>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600">
                <a:solidFill>
                  <a:schemeClr val="dk1"/>
                </a:solidFill>
                <a:latin typeface="Candara"/>
                <a:ea typeface="Candara"/>
                <a:cs typeface="B Nazanin" panose="00000700000000000000" pitchFamily="2" charset="-78"/>
                <a:sym typeface="Candara"/>
              </a:endParaRPr>
            </a:p>
          </p:txBody>
        </p:sp>
        <p:sp>
          <p:nvSpPr>
            <p:cNvPr id="855" name="Google Shape;855;p34"/>
            <p:cNvSpPr/>
            <p:nvPr/>
          </p:nvSpPr>
          <p:spPr>
            <a:xfrm>
              <a:off x="2254251" y="2593976"/>
              <a:ext cx="333375" cy="333375"/>
            </a:xfrm>
            <a:custGeom>
              <a:avLst/>
              <a:gdLst/>
              <a:ahLst/>
              <a:cxnLst/>
              <a:rect l="l" t="t" r="r" b="b"/>
              <a:pathLst>
                <a:path w="288" h="288" extrusionOk="0">
                  <a:moveTo>
                    <a:pt x="248" y="0"/>
                  </a:moveTo>
                  <a:cubicBezTo>
                    <a:pt x="40" y="0"/>
                    <a:pt x="40" y="0"/>
                    <a:pt x="40" y="0"/>
                  </a:cubicBezTo>
                  <a:cubicBezTo>
                    <a:pt x="13" y="0"/>
                    <a:pt x="0" y="13"/>
                    <a:pt x="0" y="40"/>
                  </a:cubicBezTo>
                  <a:cubicBezTo>
                    <a:pt x="0" y="248"/>
                    <a:pt x="0" y="248"/>
                    <a:pt x="0" y="248"/>
                  </a:cubicBezTo>
                  <a:cubicBezTo>
                    <a:pt x="0" y="275"/>
                    <a:pt x="13" y="288"/>
                    <a:pt x="40" y="288"/>
                  </a:cubicBezTo>
                  <a:cubicBezTo>
                    <a:pt x="248" y="288"/>
                    <a:pt x="248" y="288"/>
                    <a:pt x="248" y="288"/>
                  </a:cubicBezTo>
                  <a:cubicBezTo>
                    <a:pt x="275" y="288"/>
                    <a:pt x="288" y="275"/>
                    <a:pt x="288" y="248"/>
                  </a:cubicBezTo>
                  <a:cubicBezTo>
                    <a:pt x="288" y="40"/>
                    <a:pt x="288" y="40"/>
                    <a:pt x="288" y="40"/>
                  </a:cubicBezTo>
                  <a:cubicBezTo>
                    <a:pt x="288" y="13"/>
                    <a:pt x="275" y="0"/>
                    <a:pt x="248" y="0"/>
                  </a:cubicBezTo>
                  <a:close/>
                  <a:moveTo>
                    <a:pt x="24" y="159"/>
                  </a:moveTo>
                  <a:cubicBezTo>
                    <a:pt x="16" y="159"/>
                    <a:pt x="9" y="153"/>
                    <a:pt x="9" y="144"/>
                  </a:cubicBezTo>
                  <a:cubicBezTo>
                    <a:pt x="9" y="136"/>
                    <a:pt x="16" y="129"/>
                    <a:pt x="24" y="129"/>
                  </a:cubicBezTo>
                  <a:cubicBezTo>
                    <a:pt x="32" y="129"/>
                    <a:pt x="39" y="136"/>
                    <a:pt x="39" y="144"/>
                  </a:cubicBezTo>
                  <a:cubicBezTo>
                    <a:pt x="39" y="153"/>
                    <a:pt x="32" y="159"/>
                    <a:pt x="24" y="159"/>
                  </a:cubicBezTo>
                  <a:close/>
                  <a:moveTo>
                    <a:pt x="64" y="13"/>
                  </a:moveTo>
                  <a:cubicBezTo>
                    <a:pt x="73" y="13"/>
                    <a:pt x="79" y="20"/>
                    <a:pt x="79" y="28"/>
                  </a:cubicBezTo>
                  <a:cubicBezTo>
                    <a:pt x="79" y="36"/>
                    <a:pt x="73" y="43"/>
                    <a:pt x="64" y="43"/>
                  </a:cubicBezTo>
                  <a:cubicBezTo>
                    <a:pt x="56" y="43"/>
                    <a:pt x="50" y="36"/>
                    <a:pt x="49" y="28"/>
                  </a:cubicBezTo>
                  <a:cubicBezTo>
                    <a:pt x="50" y="20"/>
                    <a:pt x="56" y="13"/>
                    <a:pt x="64" y="13"/>
                  </a:cubicBezTo>
                  <a:close/>
                  <a:moveTo>
                    <a:pt x="64" y="275"/>
                  </a:moveTo>
                  <a:cubicBezTo>
                    <a:pt x="56" y="275"/>
                    <a:pt x="50" y="268"/>
                    <a:pt x="49" y="260"/>
                  </a:cubicBezTo>
                  <a:cubicBezTo>
                    <a:pt x="50" y="252"/>
                    <a:pt x="56" y="245"/>
                    <a:pt x="64" y="245"/>
                  </a:cubicBezTo>
                  <a:cubicBezTo>
                    <a:pt x="73" y="245"/>
                    <a:pt x="79" y="252"/>
                    <a:pt x="79" y="260"/>
                  </a:cubicBezTo>
                  <a:cubicBezTo>
                    <a:pt x="79" y="268"/>
                    <a:pt x="73" y="275"/>
                    <a:pt x="64" y="275"/>
                  </a:cubicBezTo>
                  <a:close/>
                  <a:moveTo>
                    <a:pt x="199" y="236"/>
                  </a:moveTo>
                  <a:cubicBezTo>
                    <a:pt x="89" y="236"/>
                    <a:pt x="89" y="236"/>
                    <a:pt x="89" y="236"/>
                  </a:cubicBezTo>
                  <a:cubicBezTo>
                    <a:pt x="79" y="236"/>
                    <a:pt x="69" y="234"/>
                    <a:pt x="62" y="226"/>
                  </a:cubicBezTo>
                  <a:cubicBezTo>
                    <a:pt x="54" y="219"/>
                    <a:pt x="52" y="209"/>
                    <a:pt x="52" y="199"/>
                  </a:cubicBezTo>
                  <a:cubicBezTo>
                    <a:pt x="52" y="89"/>
                    <a:pt x="52" y="89"/>
                    <a:pt x="52" y="89"/>
                  </a:cubicBezTo>
                  <a:cubicBezTo>
                    <a:pt x="52" y="79"/>
                    <a:pt x="54" y="69"/>
                    <a:pt x="62" y="62"/>
                  </a:cubicBezTo>
                  <a:cubicBezTo>
                    <a:pt x="69" y="54"/>
                    <a:pt x="79" y="52"/>
                    <a:pt x="89" y="52"/>
                  </a:cubicBezTo>
                  <a:cubicBezTo>
                    <a:pt x="199" y="52"/>
                    <a:pt x="199" y="52"/>
                    <a:pt x="199" y="52"/>
                  </a:cubicBezTo>
                  <a:cubicBezTo>
                    <a:pt x="209" y="52"/>
                    <a:pt x="219" y="54"/>
                    <a:pt x="226" y="62"/>
                  </a:cubicBezTo>
                  <a:cubicBezTo>
                    <a:pt x="234" y="69"/>
                    <a:pt x="237" y="79"/>
                    <a:pt x="236" y="89"/>
                  </a:cubicBezTo>
                  <a:cubicBezTo>
                    <a:pt x="236" y="199"/>
                    <a:pt x="236" y="199"/>
                    <a:pt x="236" y="199"/>
                  </a:cubicBezTo>
                  <a:cubicBezTo>
                    <a:pt x="237" y="209"/>
                    <a:pt x="234" y="219"/>
                    <a:pt x="226" y="226"/>
                  </a:cubicBezTo>
                  <a:cubicBezTo>
                    <a:pt x="219" y="234"/>
                    <a:pt x="209" y="236"/>
                    <a:pt x="200" y="236"/>
                  </a:cubicBezTo>
                  <a:cubicBezTo>
                    <a:pt x="199" y="236"/>
                    <a:pt x="199" y="236"/>
                    <a:pt x="199" y="236"/>
                  </a:cubicBezTo>
                  <a:close/>
                  <a:moveTo>
                    <a:pt x="223" y="275"/>
                  </a:moveTo>
                  <a:cubicBezTo>
                    <a:pt x="215" y="275"/>
                    <a:pt x="208" y="268"/>
                    <a:pt x="208" y="260"/>
                  </a:cubicBezTo>
                  <a:cubicBezTo>
                    <a:pt x="208" y="252"/>
                    <a:pt x="215" y="245"/>
                    <a:pt x="223" y="245"/>
                  </a:cubicBezTo>
                  <a:cubicBezTo>
                    <a:pt x="231" y="245"/>
                    <a:pt x="238" y="252"/>
                    <a:pt x="238" y="260"/>
                  </a:cubicBezTo>
                  <a:cubicBezTo>
                    <a:pt x="238" y="268"/>
                    <a:pt x="231" y="275"/>
                    <a:pt x="223" y="275"/>
                  </a:cubicBezTo>
                  <a:close/>
                  <a:moveTo>
                    <a:pt x="223" y="43"/>
                  </a:moveTo>
                  <a:cubicBezTo>
                    <a:pt x="215" y="43"/>
                    <a:pt x="208" y="36"/>
                    <a:pt x="208" y="28"/>
                  </a:cubicBezTo>
                  <a:cubicBezTo>
                    <a:pt x="208" y="20"/>
                    <a:pt x="215" y="13"/>
                    <a:pt x="223" y="13"/>
                  </a:cubicBezTo>
                  <a:cubicBezTo>
                    <a:pt x="231" y="13"/>
                    <a:pt x="238" y="20"/>
                    <a:pt x="238" y="28"/>
                  </a:cubicBezTo>
                  <a:cubicBezTo>
                    <a:pt x="238" y="36"/>
                    <a:pt x="231" y="43"/>
                    <a:pt x="223" y="43"/>
                  </a:cubicBezTo>
                  <a:close/>
                  <a:moveTo>
                    <a:pt x="264" y="159"/>
                  </a:moveTo>
                  <a:cubicBezTo>
                    <a:pt x="256" y="159"/>
                    <a:pt x="249" y="153"/>
                    <a:pt x="249" y="144"/>
                  </a:cubicBezTo>
                  <a:cubicBezTo>
                    <a:pt x="249" y="136"/>
                    <a:pt x="256" y="129"/>
                    <a:pt x="264" y="129"/>
                  </a:cubicBezTo>
                  <a:cubicBezTo>
                    <a:pt x="273" y="129"/>
                    <a:pt x="279" y="136"/>
                    <a:pt x="279" y="144"/>
                  </a:cubicBezTo>
                  <a:cubicBezTo>
                    <a:pt x="279" y="153"/>
                    <a:pt x="273" y="159"/>
                    <a:pt x="264" y="159"/>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600">
                <a:solidFill>
                  <a:schemeClr val="dk1"/>
                </a:solidFill>
                <a:latin typeface="Candara"/>
                <a:ea typeface="Candara"/>
                <a:cs typeface="B Nazanin" panose="00000700000000000000" pitchFamily="2" charset="-78"/>
                <a:sym typeface="Candara"/>
              </a:endParaRPr>
            </a:p>
          </p:txBody>
        </p:sp>
      </p:grpSp>
      <p:sp>
        <p:nvSpPr>
          <p:cNvPr id="856" name="Google Shape;856;p34"/>
          <p:cNvSpPr/>
          <p:nvPr/>
        </p:nvSpPr>
        <p:spPr>
          <a:xfrm>
            <a:off x="1416270" y="1011716"/>
            <a:ext cx="1856983" cy="707886"/>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تحصیل</a:t>
            </a:r>
            <a:endParaRPr sz="1600" b="1" dirty="0">
              <a:solidFill>
                <a:srgbClr val="00B0F0"/>
              </a:solidFill>
              <a:latin typeface="Candara"/>
              <a:ea typeface="Candara"/>
              <a:cs typeface="B Nazanin" panose="00000700000000000000" pitchFamily="2" charset="-78"/>
              <a:sym typeface="Candara"/>
            </a:endParaRPr>
          </a:p>
          <a:p>
            <a:pPr algn="r" rtl="1">
              <a:buClr>
                <a:srgbClr val="7F7F7F"/>
              </a:buClr>
              <a:buSzPts val="1200"/>
            </a:pPr>
            <a:r>
              <a:rPr lang="fa-IR" sz="1200" dirty="0">
                <a:solidFill>
                  <a:srgbClr val="7F7F7F"/>
                </a:solidFill>
                <a:latin typeface="Candara"/>
                <a:ea typeface="Candara"/>
                <a:cs typeface="B Nazanin" panose="00000700000000000000" pitchFamily="2" charset="-78"/>
                <a:sym typeface="Candara"/>
              </a:rPr>
              <a:t>وای بر یک کتابای کسی که می خواند</a:t>
            </a:r>
            <a:endParaRPr sz="1200" dirty="0">
              <a:solidFill>
                <a:srgbClr val="7F7F7F"/>
              </a:solidFill>
              <a:latin typeface="Candara"/>
              <a:ea typeface="Candara"/>
              <a:cs typeface="B Nazanin" panose="00000700000000000000" pitchFamily="2" charset="-78"/>
              <a:sym typeface="Candara"/>
            </a:endParaRPr>
          </a:p>
        </p:txBody>
      </p:sp>
      <p:sp>
        <p:nvSpPr>
          <p:cNvPr id="857" name="Google Shape;857;p34"/>
          <p:cNvSpPr/>
          <p:nvPr/>
        </p:nvSpPr>
        <p:spPr>
          <a:xfrm>
            <a:off x="852424" y="3171394"/>
            <a:ext cx="1580882" cy="707886"/>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استراتژی</a:t>
            </a:r>
            <a:endParaRPr sz="1600" b="1" dirty="0">
              <a:solidFill>
                <a:srgbClr val="00B0F0"/>
              </a:solidFill>
              <a:latin typeface="Candara"/>
              <a:ea typeface="Candara"/>
              <a:cs typeface="B Nazanin" panose="00000700000000000000" pitchFamily="2" charset="-78"/>
              <a:sym typeface="Candara"/>
            </a:endParaRPr>
          </a:p>
          <a:p>
            <a:pPr lvl="0" algn="ctr" rtl="1">
              <a:buClr>
                <a:srgbClr val="7F7F7F"/>
              </a:buClr>
              <a:buSzPts val="1200"/>
            </a:pPr>
            <a:r>
              <a:rPr lang="fa-IR" sz="1200" dirty="0">
                <a:solidFill>
                  <a:srgbClr val="7F7F7F"/>
                </a:solidFill>
                <a:latin typeface="Candara"/>
                <a:ea typeface="Candara"/>
                <a:cs typeface="B Nazanin" panose="00000700000000000000" pitchFamily="2" charset="-78"/>
                <a:sym typeface="Candara"/>
              </a:rPr>
              <a:t>آموزش از همه بیشتر است  سلاح قدرتمند .</a:t>
            </a:r>
            <a:endParaRPr dirty="0">
              <a:cs typeface="B Nazanin" panose="00000700000000000000" pitchFamily="2" charset="-78"/>
            </a:endParaRPr>
          </a:p>
        </p:txBody>
      </p:sp>
      <p:sp>
        <p:nvSpPr>
          <p:cNvPr id="858" name="Google Shape;858;p34"/>
          <p:cNvSpPr/>
          <p:nvPr/>
        </p:nvSpPr>
        <p:spPr>
          <a:xfrm>
            <a:off x="1474885" y="3921549"/>
            <a:ext cx="2765885" cy="523220"/>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ارگانیک. آلی</a:t>
            </a:r>
            <a:endParaRPr sz="1600" b="1" dirty="0">
              <a:solidFill>
                <a:srgbClr val="00B0F0"/>
              </a:solidFill>
              <a:latin typeface="Candara"/>
              <a:ea typeface="Candara"/>
              <a:cs typeface="B Nazanin" panose="00000700000000000000" pitchFamily="2" charset="-78"/>
              <a:sym typeface="Candara"/>
            </a:endParaRPr>
          </a:p>
          <a:p>
            <a:pPr lvl="0" algn="ctr" rtl="1">
              <a:buClr>
                <a:srgbClr val="7F7F7F"/>
              </a:buClr>
              <a:buSzPts val="1200"/>
            </a:pPr>
            <a:r>
              <a:rPr lang="fa-IR" sz="1200" dirty="0">
                <a:solidFill>
                  <a:srgbClr val="7F7F7F"/>
                </a:solidFill>
                <a:latin typeface="Candara"/>
                <a:ea typeface="Candara"/>
                <a:cs typeface="B Nazanin" panose="00000700000000000000" pitchFamily="2" charset="-78"/>
                <a:sym typeface="Candara"/>
              </a:rPr>
              <a:t>وای بر کسی که جز یک کتاب بخواند.</a:t>
            </a:r>
            <a:endParaRPr sz="1200" dirty="0">
              <a:solidFill>
                <a:srgbClr val="7F7F7F"/>
              </a:solidFill>
              <a:latin typeface="Candara"/>
              <a:ea typeface="Candara"/>
              <a:cs typeface="B Nazanin" panose="00000700000000000000" pitchFamily="2" charset="-78"/>
              <a:sym typeface="Candara"/>
            </a:endParaRPr>
          </a:p>
        </p:txBody>
      </p:sp>
      <p:sp>
        <p:nvSpPr>
          <p:cNvPr id="859" name="Google Shape;859;p34"/>
          <p:cNvSpPr/>
          <p:nvPr/>
        </p:nvSpPr>
        <p:spPr>
          <a:xfrm>
            <a:off x="6656701" y="3819297"/>
            <a:ext cx="1580882" cy="707886"/>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تعریف شده است</a:t>
            </a:r>
            <a:endParaRPr sz="1600" b="1" dirty="0">
              <a:solidFill>
                <a:srgbClr val="00B0F0"/>
              </a:solidFill>
              <a:latin typeface="Candara"/>
              <a:ea typeface="Candara"/>
              <a:cs typeface="B Nazanin" panose="00000700000000000000" pitchFamily="2" charset="-78"/>
              <a:sym typeface="Candara"/>
            </a:endParaRPr>
          </a:p>
          <a:p>
            <a:pPr algn="ctr" rtl="1">
              <a:buClr>
                <a:srgbClr val="7F7F7F"/>
              </a:buClr>
              <a:buSzPts val="1200"/>
            </a:pPr>
            <a:r>
              <a:rPr lang="fa-IR" sz="1200" dirty="0">
                <a:solidFill>
                  <a:srgbClr val="7F7F7F"/>
                </a:solidFill>
                <a:latin typeface="Candara"/>
                <a:ea typeface="Candara"/>
                <a:cs typeface="B Nazanin" panose="00000700000000000000" pitchFamily="2" charset="-78"/>
                <a:sym typeface="Candara"/>
              </a:rPr>
              <a:t>اسلحه ای قدرتمندتحصیلات بیشترین است</a:t>
            </a:r>
            <a:endParaRPr sz="1200" dirty="0">
              <a:solidFill>
                <a:srgbClr val="7F7F7F"/>
              </a:solidFill>
              <a:latin typeface="Candara"/>
              <a:ea typeface="Candara"/>
              <a:cs typeface="B Nazanin" panose="00000700000000000000" pitchFamily="2" charset="-78"/>
              <a:sym typeface="Candara"/>
            </a:endParaRPr>
          </a:p>
        </p:txBody>
      </p:sp>
      <p:sp>
        <p:nvSpPr>
          <p:cNvPr id="860" name="Google Shape;860;p34"/>
          <p:cNvSpPr/>
          <p:nvPr/>
        </p:nvSpPr>
        <p:spPr>
          <a:xfrm>
            <a:off x="6343230" y="979122"/>
            <a:ext cx="1823320" cy="707886"/>
          </a:xfrm>
          <a:prstGeom prst="rect">
            <a:avLst/>
          </a:prstGeom>
          <a:noFill/>
          <a:ln>
            <a:noFill/>
          </a:ln>
        </p:spPr>
        <p:txBody>
          <a:bodyPr spcFirstLastPara="1" wrap="square" lIns="91425" tIns="45700" rIns="91425" bIns="45700"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متمرکز شده است</a:t>
            </a:r>
            <a:endParaRPr sz="1600" b="1" dirty="0">
              <a:solidFill>
                <a:srgbClr val="00B0F0"/>
              </a:solidFill>
              <a:latin typeface="Candara"/>
              <a:ea typeface="Candara"/>
              <a:cs typeface="B Nazanin" panose="00000700000000000000" pitchFamily="2" charset="-78"/>
              <a:sym typeface="Candara"/>
            </a:endParaRPr>
          </a:p>
          <a:p>
            <a:pPr lvl="0" algn="r" rtl="1">
              <a:buClr>
                <a:srgbClr val="7F7F7F"/>
              </a:buClr>
              <a:buSzPts val="1200"/>
            </a:pPr>
            <a:r>
              <a:rPr lang="fa-IR" sz="1200" dirty="0">
                <a:solidFill>
                  <a:srgbClr val="7F7F7F"/>
                </a:solidFill>
                <a:latin typeface="Candara"/>
                <a:ea typeface="Candara"/>
                <a:cs typeface="B Nazanin" panose="00000700000000000000" pitchFamily="2" charset="-78"/>
                <a:sym typeface="Candara"/>
              </a:rPr>
              <a:t>اما وای بر کسی که بخواندکتاب الکترونیکی</a:t>
            </a:r>
            <a:endParaRPr sz="1200" dirty="0">
              <a:solidFill>
                <a:srgbClr val="7F7F7F"/>
              </a:solidFill>
              <a:latin typeface="Candara"/>
              <a:ea typeface="Candara"/>
              <a:cs typeface="B Nazanin" panose="00000700000000000000" pitchFamily="2" charset="-78"/>
              <a:sym typeface="Candara"/>
            </a:endParaRPr>
          </a:p>
        </p:txBody>
      </p:sp>
      <p:sp>
        <p:nvSpPr>
          <p:cNvPr id="861" name="Google Shape;861;p34"/>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4000"/>
              <a:buFont typeface="Candara"/>
              <a:buNone/>
            </a:pPr>
            <a:endParaRPr sz="4000">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836"/>
                                        </p:tgtEl>
                                        <p:attrNameLst>
                                          <p:attrName>style.visibility</p:attrName>
                                        </p:attrNameLst>
                                      </p:cBhvr>
                                      <p:to>
                                        <p:strVal val="visible"/>
                                      </p:to>
                                    </p:set>
                                    <p:animEffect transition="in" filter="fade">
                                      <p:cBhvr>
                                        <p:cTn id="7" dur="1000"/>
                                        <p:tgtEl>
                                          <p:spTgt spid="836"/>
                                        </p:tgtEl>
                                      </p:cBhvr>
                                    </p:animEffect>
                                  </p:childTnLst>
                                </p:cTn>
                              </p:par>
                              <p:par>
                                <p:cTn id="8" presetID="10" presetClass="entr" presetSubtype="0" fill="hold" nodeType="withEffect">
                                  <p:stCondLst>
                                    <p:cond delay="250"/>
                                  </p:stCondLst>
                                  <p:childTnLst>
                                    <p:set>
                                      <p:cBhvr>
                                        <p:cTn id="9" dur="1" fill="hold">
                                          <p:stCondLst>
                                            <p:cond delay="0"/>
                                          </p:stCondLst>
                                        </p:cTn>
                                        <p:tgtEl>
                                          <p:spTgt spid="832"/>
                                        </p:tgtEl>
                                        <p:attrNameLst>
                                          <p:attrName>style.visibility</p:attrName>
                                        </p:attrNameLst>
                                      </p:cBhvr>
                                      <p:to>
                                        <p:strVal val="visible"/>
                                      </p:to>
                                    </p:set>
                                    <p:animEffect transition="in" filter="fade">
                                      <p:cBhvr>
                                        <p:cTn id="10" dur="1000"/>
                                        <p:tgtEl>
                                          <p:spTgt spid="832"/>
                                        </p:tgtEl>
                                      </p:cBhvr>
                                    </p:animEffect>
                                  </p:childTnLst>
                                </p:cTn>
                              </p:par>
                              <p:par>
                                <p:cTn id="11" presetID="10" presetClass="entr" presetSubtype="0" fill="hold" nodeType="withEffect">
                                  <p:stCondLst>
                                    <p:cond delay="250"/>
                                  </p:stCondLst>
                                  <p:childTnLst>
                                    <p:set>
                                      <p:cBhvr>
                                        <p:cTn id="12" dur="1" fill="hold">
                                          <p:stCondLst>
                                            <p:cond delay="0"/>
                                          </p:stCondLst>
                                        </p:cTn>
                                        <p:tgtEl>
                                          <p:spTgt spid="831"/>
                                        </p:tgtEl>
                                        <p:attrNameLst>
                                          <p:attrName>style.visibility</p:attrName>
                                        </p:attrNameLst>
                                      </p:cBhvr>
                                      <p:to>
                                        <p:strVal val="visible"/>
                                      </p:to>
                                    </p:set>
                                    <p:animEffect transition="in" filter="fade">
                                      <p:cBhvr>
                                        <p:cTn id="13" dur="1000"/>
                                        <p:tgtEl>
                                          <p:spTgt spid="831"/>
                                        </p:tgtEl>
                                      </p:cBhvr>
                                    </p:animEffect>
                                  </p:childTnLst>
                                </p:cTn>
                              </p:par>
                              <p:par>
                                <p:cTn id="14" presetID="10" presetClass="entr" presetSubtype="0" fill="hold" nodeType="withEffect">
                                  <p:stCondLst>
                                    <p:cond delay="250"/>
                                  </p:stCondLst>
                                  <p:childTnLst>
                                    <p:set>
                                      <p:cBhvr>
                                        <p:cTn id="15" dur="1" fill="hold">
                                          <p:stCondLst>
                                            <p:cond delay="0"/>
                                          </p:stCondLst>
                                        </p:cTn>
                                        <p:tgtEl>
                                          <p:spTgt spid="833"/>
                                        </p:tgtEl>
                                        <p:attrNameLst>
                                          <p:attrName>style.visibility</p:attrName>
                                        </p:attrNameLst>
                                      </p:cBhvr>
                                      <p:to>
                                        <p:strVal val="visible"/>
                                      </p:to>
                                    </p:set>
                                    <p:animEffect transition="in" filter="fade">
                                      <p:cBhvr>
                                        <p:cTn id="16" dur="1000"/>
                                        <p:tgtEl>
                                          <p:spTgt spid="833"/>
                                        </p:tgtEl>
                                      </p:cBhvr>
                                    </p:animEffect>
                                  </p:childTnLst>
                                </p:cTn>
                              </p:par>
                              <p:par>
                                <p:cTn id="17" presetID="10" presetClass="entr" presetSubtype="0" fill="hold" nodeType="withEffect">
                                  <p:stCondLst>
                                    <p:cond delay="250"/>
                                  </p:stCondLst>
                                  <p:childTnLst>
                                    <p:set>
                                      <p:cBhvr>
                                        <p:cTn id="18" dur="1" fill="hold">
                                          <p:stCondLst>
                                            <p:cond delay="0"/>
                                          </p:stCondLst>
                                        </p:cTn>
                                        <p:tgtEl>
                                          <p:spTgt spid="834"/>
                                        </p:tgtEl>
                                        <p:attrNameLst>
                                          <p:attrName>style.visibility</p:attrName>
                                        </p:attrNameLst>
                                      </p:cBhvr>
                                      <p:to>
                                        <p:strVal val="visible"/>
                                      </p:to>
                                    </p:set>
                                    <p:animEffect transition="in" filter="fade">
                                      <p:cBhvr>
                                        <p:cTn id="19" dur="1000"/>
                                        <p:tgtEl>
                                          <p:spTgt spid="834"/>
                                        </p:tgtEl>
                                      </p:cBhvr>
                                    </p:animEffect>
                                  </p:childTnLst>
                                </p:cTn>
                              </p:par>
                              <p:par>
                                <p:cTn id="20" presetID="10" presetClass="entr" presetSubtype="0" fill="hold" nodeType="withEffect">
                                  <p:stCondLst>
                                    <p:cond delay="250"/>
                                  </p:stCondLst>
                                  <p:childTnLst>
                                    <p:set>
                                      <p:cBhvr>
                                        <p:cTn id="21" dur="1" fill="hold">
                                          <p:stCondLst>
                                            <p:cond delay="0"/>
                                          </p:stCondLst>
                                        </p:cTn>
                                        <p:tgtEl>
                                          <p:spTgt spid="835"/>
                                        </p:tgtEl>
                                        <p:attrNameLst>
                                          <p:attrName>style.visibility</p:attrName>
                                        </p:attrNameLst>
                                      </p:cBhvr>
                                      <p:to>
                                        <p:strVal val="visible"/>
                                      </p:to>
                                    </p:set>
                                    <p:animEffect transition="in" filter="fade">
                                      <p:cBhvr>
                                        <p:cTn id="22" dur="1000"/>
                                        <p:tgtEl>
                                          <p:spTgt spid="835"/>
                                        </p:tgtEl>
                                      </p:cBhvr>
                                    </p:animEffect>
                                  </p:childTnLst>
                                </p:cTn>
                              </p:par>
                              <p:par>
                                <p:cTn id="23" presetID="23" presetClass="entr" presetSubtype="16" fill="hold" nodeType="withEffect">
                                  <p:stCondLst>
                                    <p:cond delay="1000"/>
                                  </p:stCondLst>
                                  <p:childTnLst>
                                    <p:set>
                                      <p:cBhvr>
                                        <p:cTn id="24" dur="1" fill="hold">
                                          <p:stCondLst>
                                            <p:cond delay="0"/>
                                          </p:stCondLst>
                                        </p:cTn>
                                        <p:tgtEl>
                                          <p:spTgt spid="850"/>
                                        </p:tgtEl>
                                        <p:attrNameLst>
                                          <p:attrName>style.visibility</p:attrName>
                                        </p:attrNameLst>
                                      </p:cBhvr>
                                      <p:to>
                                        <p:strVal val="visible"/>
                                      </p:to>
                                    </p:set>
                                    <p:anim calcmode="lin" valueType="num">
                                      <p:cBhvr additive="base">
                                        <p:cTn id="25" dur="500"/>
                                        <p:tgtEl>
                                          <p:spTgt spid="850"/>
                                        </p:tgtEl>
                                        <p:attrNameLst>
                                          <p:attrName>ppt_w</p:attrName>
                                        </p:attrNameLst>
                                      </p:cBhvr>
                                      <p:tavLst>
                                        <p:tav tm="0">
                                          <p:val>
                                            <p:strVal val="0"/>
                                          </p:val>
                                        </p:tav>
                                        <p:tav tm="100000">
                                          <p:val>
                                            <p:strVal val="#ppt_w"/>
                                          </p:val>
                                        </p:tav>
                                      </p:tavLst>
                                    </p:anim>
                                    <p:anim calcmode="lin" valueType="num">
                                      <p:cBhvr additive="base">
                                        <p:cTn id="26" dur="500"/>
                                        <p:tgtEl>
                                          <p:spTgt spid="850"/>
                                        </p:tgtEl>
                                        <p:attrNameLst>
                                          <p:attrName>ppt_h</p:attrName>
                                        </p:attrNameLst>
                                      </p:cBhvr>
                                      <p:tavLst>
                                        <p:tav tm="0">
                                          <p:val>
                                            <p:strVal val="0"/>
                                          </p:val>
                                        </p:tav>
                                        <p:tav tm="100000">
                                          <p:val>
                                            <p:strVal val="#ppt_h"/>
                                          </p:val>
                                        </p:tav>
                                      </p:tavLst>
                                    </p:anim>
                                  </p:childTnLst>
                                </p:cTn>
                              </p:par>
                              <p:par>
                                <p:cTn id="27" presetID="23" presetClass="entr" presetSubtype="16" fill="hold" nodeType="withEffect">
                                  <p:stCondLst>
                                    <p:cond delay="1000"/>
                                  </p:stCondLst>
                                  <p:childTnLst>
                                    <p:set>
                                      <p:cBhvr>
                                        <p:cTn id="28" dur="1" fill="hold">
                                          <p:stCondLst>
                                            <p:cond delay="0"/>
                                          </p:stCondLst>
                                        </p:cTn>
                                        <p:tgtEl>
                                          <p:spTgt spid="853"/>
                                        </p:tgtEl>
                                        <p:attrNameLst>
                                          <p:attrName>style.visibility</p:attrName>
                                        </p:attrNameLst>
                                      </p:cBhvr>
                                      <p:to>
                                        <p:strVal val="visible"/>
                                      </p:to>
                                    </p:set>
                                    <p:anim calcmode="lin" valueType="num">
                                      <p:cBhvr additive="base">
                                        <p:cTn id="29" dur="500"/>
                                        <p:tgtEl>
                                          <p:spTgt spid="853"/>
                                        </p:tgtEl>
                                        <p:attrNameLst>
                                          <p:attrName>ppt_w</p:attrName>
                                        </p:attrNameLst>
                                      </p:cBhvr>
                                      <p:tavLst>
                                        <p:tav tm="0">
                                          <p:val>
                                            <p:strVal val="0"/>
                                          </p:val>
                                        </p:tav>
                                        <p:tav tm="100000">
                                          <p:val>
                                            <p:strVal val="#ppt_w"/>
                                          </p:val>
                                        </p:tav>
                                      </p:tavLst>
                                    </p:anim>
                                    <p:anim calcmode="lin" valueType="num">
                                      <p:cBhvr additive="base">
                                        <p:cTn id="30" dur="500"/>
                                        <p:tgtEl>
                                          <p:spTgt spid="853"/>
                                        </p:tgtEl>
                                        <p:attrNameLst>
                                          <p:attrName>ppt_h</p:attrName>
                                        </p:attrNameLst>
                                      </p:cBhvr>
                                      <p:tavLst>
                                        <p:tav tm="0">
                                          <p:val>
                                            <p:strVal val="0"/>
                                          </p:val>
                                        </p:tav>
                                        <p:tav tm="100000">
                                          <p:val>
                                            <p:strVal val="#ppt_h"/>
                                          </p:val>
                                        </p:tav>
                                      </p:tavLst>
                                    </p:anim>
                                  </p:childTnLst>
                                </p:cTn>
                              </p:par>
                              <p:par>
                                <p:cTn id="31" presetID="23" presetClass="entr" presetSubtype="16" fill="hold" nodeType="withEffect">
                                  <p:stCondLst>
                                    <p:cond delay="1000"/>
                                  </p:stCondLst>
                                  <p:childTnLst>
                                    <p:set>
                                      <p:cBhvr>
                                        <p:cTn id="32" dur="1" fill="hold">
                                          <p:stCondLst>
                                            <p:cond delay="0"/>
                                          </p:stCondLst>
                                        </p:cTn>
                                        <p:tgtEl>
                                          <p:spTgt spid="849"/>
                                        </p:tgtEl>
                                        <p:attrNameLst>
                                          <p:attrName>style.visibility</p:attrName>
                                        </p:attrNameLst>
                                      </p:cBhvr>
                                      <p:to>
                                        <p:strVal val="visible"/>
                                      </p:to>
                                    </p:set>
                                    <p:anim calcmode="lin" valueType="num">
                                      <p:cBhvr additive="base">
                                        <p:cTn id="33" dur="500"/>
                                        <p:tgtEl>
                                          <p:spTgt spid="849"/>
                                        </p:tgtEl>
                                        <p:attrNameLst>
                                          <p:attrName>ppt_w</p:attrName>
                                        </p:attrNameLst>
                                      </p:cBhvr>
                                      <p:tavLst>
                                        <p:tav tm="0">
                                          <p:val>
                                            <p:strVal val="0"/>
                                          </p:val>
                                        </p:tav>
                                        <p:tav tm="100000">
                                          <p:val>
                                            <p:strVal val="#ppt_w"/>
                                          </p:val>
                                        </p:tav>
                                      </p:tavLst>
                                    </p:anim>
                                    <p:anim calcmode="lin" valueType="num">
                                      <p:cBhvr additive="base">
                                        <p:cTn id="34" dur="500"/>
                                        <p:tgtEl>
                                          <p:spTgt spid="849"/>
                                        </p:tgtEl>
                                        <p:attrNameLst>
                                          <p:attrName>ppt_h</p:attrName>
                                        </p:attrNameLst>
                                      </p:cBhvr>
                                      <p:tavLst>
                                        <p:tav tm="0">
                                          <p:val>
                                            <p:strVal val="0"/>
                                          </p:val>
                                        </p:tav>
                                        <p:tav tm="100000">
                                          <p:val>
                                            <p:strVal val="#ppt_h"/>
                                          </p:val>
                                        </p:tav>
                                      </p:tavLst>
                                    </p:anim>
                                  </p:childTnLst>
                                </p:cTn>
                              </p:par>
                            </p:childTnLst>
                          </p:cTn>
                        </p:par>
                        <p:par>
                          <p:cTn id="35" fill="hold">
                            <p:stCondLst>
                              <p:cond delay="1000"/>
                            </p:stCondLst>
                            <p:childTnLst>
                              <p:par>
                                <p:cTn id="36" presetID="10" presetClass="entr" presetSubtype="0" fill="hold" nodeType="afterEffect">
                                  <p:stCondLst>
                                    <p:cond delay="0"/>
                                  </p:stCondLst>
                                  <p:childTnLst>
                                    <p:set>
                                      <p:cBhvr>
                                        <p:cTn id="37" dur="1" fill="hold">
                                          <p:stCondLst>
                                            <p:cond delay="0"/>
                                          </p:stCondLst>
                                        </p:cTn>
                                        <p:tgtEl>
                                          <p:spTgt spid="840"/>
                                        </p:tgtEl>
                                        <p:attrNameLst>
                                          <p:attrName>style.visibility</p:attrName>
                                        </p:attrNameLst>
                                      </p:cBhvr>
                                      <p:to>
                                        <p:strVal val="visible"/>
                                      </p:to>
                                    </p:set>
                                    <p:animEffect transition="in" filter="fade">
                                      <p:cBhvr>
                                        <p:cTn id="38" dur="500"/>
                                        <p:tgtEl>
                                          <p:spTgt spid="840"/>
                                        </p:tgtEl>
                                      </p:cBhvr>
                                    </p:animEffect>
                                  </p:childTnLst>
                                </p:cTn>
                              </p:par>
                            </p:childTnLst>
                          </p:cTn>
                        </p:par>
                        <p:par>
                          <p:cTn id="39" fill="hold">
                            <p:stCondLst>
                              <p:cond delay="1500"/>
                            </p:stCondLst>
                            <p:childTnLst>
                              <p:par>
                                <p:cTn id="40" presetID="2" presetClass="entr" presetSubtype="8" fill="hold" nodeType="afterEffect">
                                  <p:stCondLst>
                                    <p:cond delay="0"/>
                                  </p:stCondLst>
                                  <p:childTnLst>
                                    <p:set>
                                      <p:cBhvr>
                                        <p:cTn id="41" dur="1" fill="hold">
                                          <p:stCondLst>
                                            <p:cond delay="0"/>
                                          </p:stCondLst>
                                        </p:cTn>
                                        <p:tgtEl>
                                          <p:spTgt spid="856"/>
                                        </p:tgtEl>
                                        <p:attrNameLst>
                                          <p:attrName>style.visibility</p:attrName>
                                        </p:attrNameLst>
                                      </p:cBhvr>
                                      <p:to>
                                        <p:strVal val="visible"/>
                                      </p:to>
                                    </p:set>
                                    <p:anim calcmode="lin" valueType="num">
                                      <p:cBhvr additive="base">
                                        <p:cTn id="42" dur="500"/>
                                        <p:tgtEl>
                                          <p:spTgt spid="856"/>
                                        </p:tgtEl>
                                        <p:attrNameLst>
                                          <p:attrName>ppt_x</p:attrName>
                                        </p:attrNameLst>
                                      </p:cBhvr>
                                      <p:tavLst>
                                        <p:tav tm="0">
                                          <p:val>
                                            <p:strVal val="#ppt_x-1"/>
                                          </p:val>
                                        </p:tav>
                                        <p:tav tm="100000">
                                          <p:val>
                                            <p:strVal val="#ppt_x"/>
                                          </p:val>
                                        </p:tav>
                                      </p:tavLst>
                                    </p:anim>
                                  </p:childTnLst>
                                </p:cTn>
                              </p:par>
                            </p:childTnLst>
                          </p:cTn>
                        </p:par>
                        <p:par>
                          <p:cTn id="43" fill="hold">
                            <p:stCondLst>
                              <p:cond delay="2000"/>
                            </p:stCondLst>
                            <p:childTnLst>
                              <p:par>
                                <p:cTn id="44" presetID="10" presetClass="entr" presetSubtype="0" fill="hold" nodeType="afterEffect">
                                  <p:stCondLst>
                                    <p:cond delay="0"/>
                                  </p:stCondLst>
                                  <p:childTnLst>
                                    <p:set>
                                      <p:cBhvr>
                                        <p:cTn id="45" dur="1" fill="hold">
                                          <p:stCondLst>
                                            <p:cond delay="0"/>
                                          </p:stCondLst>
                                        </p:cTn>
                                        <p:tgtEl>
                                          <p:spTgt spid="837"/>
                                        </p:tgtEl>
                                        <p:attrNameLst>
                                          <p:attrName>style.visibility</p:attrName>
                                        </p:attrNameLst>
                                      </p:cBhvr>
                                      <p:to>
                                        <p:strVal val="visible"/>
                                      </p:to>
                                    </p:set>
                                    <p:animEffect transition="in" filter="fade">
                                      <p:cBhvr>
                                        <p:cTn id="46" dur="500"/>
                                        <p:tgtEl>
                                          <p:spTgt spid="837"/>
                                        </p:tgtEl>
                                      </p:cBhvr>
                                    </p:animEffect>
                                  </p:childTnLst>
                                </p:cTn>
                              </p:par>
                            </p:childTnLst>
                          </p:cTn>
                        </p:par>
                        <p:par>
                          <p:cTn id="47" fill="hold">
                            <p:stCondLst>
                              <p:cond delay="2500"/>
                            </p:stCondLst>
                            <p:childTnLst>
                              <p:par>
                                <p:cTn id="48" presetID="2" presetClass="entr" presetSubtype="8" fill="hold" nodeType="afterEffect">
                                  <p:stCondLst>
                                    <p:cond delay="0"/>
                                  </p:stCondLst>
                                  <p:childTnLst>
                                    <p:set>
                                      <p:cBhvr>
                                        <p:cTn id="49" dur="1" fill="hold">
                                          <p:stCondLst>
                                            <p:cond delay="0"/>
                                          </p:stCondLst>
                                        </p:cTn>
                                        <p:tgtEl>
                                          <p:spTgt spid="857"/>
                                        </p:tgtEl>
                                        <p:attrNameLst>
                                          <p:attrName>style.visibility</p:attrName>
                                        </p:attrNameLst>
                                      </p:cBhvr>
                                      <p:to>
                                        <p:strVal val="visible"/>
                                      </p:to>
                                    </p:set>
                                    <p:anim calcmode="lin" valueType="num">
                                      <p:cBhvr additive="base">
                                        <p:cTn id="50" dur="500"/>
                                        <p:tgtEl>
                                          <p:spTgt spid="857"/>
                                        </p:tgtEl>
                                        <p:attrNameLst>
                                          <p:attrName>ppt_x</p:attrName>
                                        </p:attrNameLst>
                                      </p:cBhvr>
                                      <p:tavLst>
                                        <p:tav tm="0">
                                          <p:val>
                                            <p:strVal val="#ppt_x-1"/>
                                          </p:val>
                                        </p:tav>
                                        <p:tav tm="100000">
                                          <p:val>
                                            <p:strVal val="#ppt_x"/>
                                          </p:val>
                                        </p:tav>
                                      </p:tavLst>
                                    </p:anim>
                                  </p:childTnLst>
                                </p:cTn>
                              </p:par>
                            </p:childTnLst>
                          </p:cTn>
                        </p:par>
                        <p:par>
                          <p:cTn id="51" fill="hold">
                            <p:stCondLst>
                              <p:cond delay="3000"/>
                            </p:stCondLst>
                            <p:childTnLst>
                              <p:par>
                                <p:cTn id="52" presetID="10" presetClass="entr" presetSubtype="0" fill="hold" nodeType="afterEffect">
                                  <p:stCondLst>
                                    <p:cond delay="0"/>
                                  </p:stCondLst>
                                  <p:childTnLst>
                                    <p:set>
                                      <p:cBhvr>
                                        <p:cTn id="53" dur="1" fill="hold">
                                          <p:stCondLst>
                                            <p:cond delay="0"/>
                                          </p:stCondLst>
                                        </p:cTn>
                                        <p:tgtEl>
                                          <p:spTgt spid="846"/>
                                        </p:tgtEl>
                                        <p:attrNameLst>
                                          <p:attrName>style.visibility</p:attrName>
                                        </p:attrNameLst>
                                      </p:cBhvr>
                                      <p:to>
                                        <p:strVal val="visible"/>
                                      </p:to>
                                    </p:set>
                                    <p:animEffect transition="in" filter="fade">
                                      <p:cBhvr>
                                        <p:cTn id="54" dur="500"/>
                                        <p:tgtEl>
                                          <p:spTgt spid="846"/>
                                        </p:tgtEl>
                                      </p:cBhvr>
                                    </p:animEffect>
                                  </p:childTnLst>
                                </p:cTn>
                              </p:par>
                            </p:childTnLst>
                          </p:cTn>
                        </p:par>
                        <p:par>
                          <p:cTn id="55" fill="hold">
                            <p:stCondLst>
                              <p:cond delay="3500"/>
                            </p:stCondLst>
                            <p:childTnLst>
                              <p:par>
                                <p:cTn id="56" presetID="2" presetClass="entr" presetSubtype="8" fill="hold" nodeType="afterEffect">
                                  <p:stCondLst>
                                    <p:cond delay="0"/>
                                  </p:stCondLst>
                                  <p:childTnLst>
                                    <p:set>
                                      <p:cBhvr>
                                        <p:cTn id="57" dur="1" fill="hold">
                                          <p:stCondLst>
                                            <p:cond delay="0"/>
                                          </p:stCondLst>
                                        </p:cTn>
                                        <p:tgtEl>
                                          <p:spTgt spid="858"/>
                                        </p:tgtEl>
                                        <p:attrNameLst>
                                          <p:attrName>style.visibility</p:attrName>
                                        </p:attrNameLst>
                                      </p:cBhvr>
                                      <p:to>
                                        <p:strVal val="visible"/>
                                      </p:to>
                                    </p:set>
                                    <p:anim calcmode="lin" valueType="num">
                                      <p:cBhvr additive="base">
                                        <p:cTn id="58" dur="500"/>
                                        <p:tgtEl>
                                          <p:spTgt spid="858"/>
                                        </p:tgtEl>
                                        <p:attrNameLst>
                                          <p:attrName>ppt_x</p:attrName>
                                        </p:attrNameLst>
                                      </p:cBhvr>
                                      <p:tavLst>
                                        <p:tav tm="0">
                                          <p:val>
                                            <p:strVal val="#ppt_x-1"/>
                                          </p:val>
                                        </p:tav>
                                        <p:tav tm="100000">
                                          <p:val>
                                            <p:strVal val="#ppt_x"/>
                                          </p:val>
                                        </p:tav>
                                      </p:tavLst>
                                    </p:anim>
                                  </p:childTnLst>
                                </p:cTn>
                              </p:par>
                            </p:childTnLst>
                          </p:cTn>
                        </p:par>
                        <p:par>
                          <p:cTn id="59" fill="hold">
                            <p:stCondLst>
                              <p:cond delay="4000"/>
                            </p:stCondLst>
                            <p:childTnLst>
                              <p:par>
                                <p:cTn id="60" presetID="10" presetClass="entr" presetSubtype="0" fill="hold" nodeType="afterEffect">
                                  <p:stCondLst>
                                    <p:cond delay="0"/>
                                  </p:stCondLst>
                                  <p:childTnLst>
                                    <p:set>
                                      <p:cBhvr>
                                        <p:cTn id="61" dur="1" fill="hold">
                                          <p:stCondLst>
                                            <p:cond delay="0"/>
                                          </p:stCondLst>
                                        </p:cTn>
                                        <p:tgtEl>
                                          <p:spTgt spid="828"/>
                                        </p:tgtEl>
                                        <p:attrNameLst>
                                          <p:attrName>style.visibility</p:attrName>
                                        </p:attrNameLst>
                                      </p:cBhvr>
                                      <p:to>
                                        <p:strVal val="visible"/>
                                      </p:to>
                                    </p:set>
                                    <p:animEffect transition="in" filter="fade">
                                      <p:cBhvr>
                                        <p:cTn id="62" dur="500"/>
                                        <p:tgtEl>
                                          <p:spTgt spid="828"/>
                                        </p:tgtEl>
                                      </p:cBhvr>
                                    </p:animEffect>
                                  </p:childTnLst>
                                </p:cTn>
                              </p:par>
                            </p:childTnLst>
                          </p:cTn>
                        </p:par>
                        <p:par>
                          <p:cTn id="63" fill="hold">
                            <p:stCondLst>
                              <p:cond delay="4500"/>
                            </p:stCondLst>
                            <p:childTnLst>
                              <p:par>
                                <p:cTn id="64" presetID="2" presetClass="entr" presetSubtype="8" fill="hold" nodeType="afterEffect">
                                  <p:stCondLst>
                                    <p:cond delay="0"/>
                                  </p:stCondLst>
                                  <p:childTnLst>
                                    <p:set>
                                      <p:cBhvr>
                                        <p:cTn id="65" dur="1" fill="hold">
                                          <p:stCondLst>
                                            <p:cond delay="0"/>
                                          </p:stCondLst>
                                        </p:cTn>
                                        <p:tgtEl>
                                          <p:spTgt spid="859"/>
                                        </p:tgtEl>
                                        <p:attrNameLst>
                                          <p:attrName>style.visibility</p:attrName>
                                        </p:attrNameLst>
                                      </p:cBhvr>
                                      <p:to>
                                        <p:strVal val="visible"/>
                                      </p:to>
                                    </p:set>
                                    <p:anim calcmode="lin" valueType="num">
                                      <p:cBhvr additive="base">
                                        <p:cTn id="66" dur="500"/>
                                        <p:tgtEl>
                                          <p:spTgt spid="859"/>
                                        </p:tgtEl>
                                        <p:attrNameLst>
                                          <p:attrName>ppt_x</p:attrName>
                                        </p:attrNameLst>
                                      </p:cBhvr>
                                      <p:tavLst>
                                        <p:tav tm="0">
                                          <p:val>
                                            <p:strVal val="#ppt_x-1"/>
                                          </p:val>
                                        </p:tav>
                                        <p:tav tm="100000">
                                          <p:val>
                                            <p:strVal val="#ppt_x"/>
                                          </p:val>
                                        </p:tav>
                                      </p:tavLst>
                                    </p:anim>
                                  </p:childTnLst>
                                </p:cTn>
                              </p:par>
                            </p:childTnLst>
                          </p:cTn>
                        </p:par>
                        <p:par>
                          <p:cTn id="67" fill="hold">
                            <p:stCondLst>
                              <p:cond delay="5000"/>
                            </p:stCondLst>
                            <p:childTnLst>
                              <p:par>
                                <p:cTn id="68" presetID="10" presetClass="entr" presetSubtype="0" fill="hold" nodeType="afterEffect">
                                  <p:stCondLst>
                                    <p:cond delay="0"/>
                                  </p:stCondLst>
                                  <p:childTnLst>
                                    <p:set>
                                      <p:cBhvr>
                                        <p:cTn id="69" dur="1" fill="hold">
                                          <p:stCondLst>
                                            <p:cond delay="0"/>
                                          </p:stCondLst>
                                        </p:cTn>
                                        <p:tgtEl>
                                          <p:spTgt spid="843"/>
                                        </p:tgtEl>
                                        <p:attrNameLst>
                                          <p:attrName>style.visibility</p:attrName>
                                        </p:attrNameLst>
                                      </p:cBhvr>
                                      <p:to>
                                        <p:strVal val="visible"/>
                                      </p:to>
                                    </p:set>
                                    <p:animEffect transition="in" filter="fade">
                                      <p:cBhvr>
                                        <p:cTn id="70" dur="500"/>
                                        <p:tgtEl>
                                          <p:spTgt spid="843"/>
                                        </p:tgtEl>
                                      </p:cBhvr>
                                    </p:animEffect>
                                  </p:childTnLst>
                                </p:cTn>
                              </p:par>
                            </p:childTnLst>
                          </p:cTn>
                        </p:par>
                        <p:par>
                          <p:cTn id="71" fill="hold">
                            <p:stCondLst>
                              <p:cond delay="5500"/>
                            </p:stCondLst>
                            <p:childTnLst>
                              <p:par>
                                <p:cTn id="72" presetID="2" presetClass="entr" presetSubtype="8" fill="hold" nodeType="afterEffect">
                                  <p:stCondLst>
                                    <p:cond delay="0"/>
                                  </p:stCondLst>
                                  <p:childTnLst>
                                    <p:set>
                                      <p:cBhvr>
                                        <p:cTn id="73" dur="1" fill="hold">
                                          <p:stCondLst>
                                            <p:cond delay="0"/>
                                          </p:stCondLst>
                                        </p:cTn>
                                        <p:tgtEl>
                                          <p:spTgt spid="860"/>
                                        </p:tgtEl>
                                        <p:attrNameLst>
                                          <p:attrName>style.visibility</p:attrName>
                                        </p:attrNameLst>
                                      </p:cBhvr>
                                      <p:to>
                                        <p:strVal val="visible"/>
                                      </p:to>
                                    </p:set>
                                    <p:anim calcmode="lin" valueType="num">
                                      <p:cBhvr additive="base">
                                        <p:cTn id="74" dur="500"/>
                                        <p:tgtEl>
                                          <p:spTgt spid="86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66"/>
        <p:cNvGrpSpPr/>
        <p:nvPr/>
      </p:nvGrpSpPr>
      <p:grpSpPr>
        <a:xfrm>
          <a:off x="0" y="0"/>
          <a:ext cx="0" cy="0"/>
          <a:chOff x="0" y="0"/>
          <a:chExt cx="0" cy="0"/>
        </a:xfrm>
      </p:grpSpPr>
      <p:grpSp>
        <p:nvGrpSpPr>
          <p:cNvPr id="867" name="Google Shape;867;p35"/>
          <p:cNvGrpSpPr/>
          <p:nvPr/>
        </p:nvGrpSpPr>
        <p:grpSpPr>
          <a:xfrm>
            <a:off x="2917973" y="951992"/>
            <a:ext cx="3286630" cy="2812267"/>
            <a:chOff x="4093768" y="1570891"/>
            <a:chExt cx="3890939" cy="3329355"/>
          </a:xfrm>
        </p:grpSpPr>
        <p:pic>
          <p:nvPicPr>
            <p:cNvPr id="868" name="Google Shape;868;p35"/>
            <p:cNvPicPr preferRelativeResize="0"/>
            <p:nvPr/>
          </p:nvPicPr>
          <p:blipFill rotWithShape="1">
            <a:blip r:embed="rId3">
              <a:alphaModFix/>
            </a:blip>
            <a:srcRect/>
            <a:stretch/>
          </p:blipFill>
          <p:spPr>
            <a:xfrm>
              <a:off x="4093768" y="1570891"/>
              <a:ext cx="3890939" cy="3329355"/>
            </a:xfrm>
            <a:prstGeom prst="rect">
              <a:avLst/>
            </a:prstGeom>
            <a:noFill/>
            <a:ln>
              <a:noFill/>
            </a:ln>
          </p:spPr>
        </p:pic>
        <p:sp>
          <p:nvSpPr>
            <p:cNvPr id="869" name="Google Shape;869;p35"/>
            <p:cNvSpPr/>
            <p:nvPr/>
          </p:nvSpPr>
          <p:spPr>
            <a:xfrm>
              <a:off x="4536120" y="1783080"/>
              <a:ext cx="2743200" cy="2148840"/>
            </a:xfrm>
            <a:custGeom>
              <a:avLst/>
              <a:gdLst/>
              <a:ahLst/>
              <a:cxnLst/>
              <a:rect l="l" t="t" r="r" b="b"/>
              <a:pathLst>
                <a:path w="2743200" h="2148840" extrusionOk="0">
                  <a:moveTo>
                    <a:pt x="175260" y="632460"/>
                  </a:moveTo>
                  <a:lnTo>
                    <a:pt x="0" y="2148840"/>
                  </a:lnTo>
                  <a:lnTo>
                    <a:pt x="2621280" y="1905000"/>
                  </a:lnTo>
                  <a:lnTo>
                    <a:pt x="2743200" y="0"/>
                  </a:lnTo>
                  <a:lnTo>
                    <a:pt x="175260" y="632460"/>
                  </a:lnTo>
                  <a:close/>
                </a:path>
              </a:pathLst>
            </a:custGeom>
            <a:blipFill rotWithShape="1">
              <a:blip r:embed="rId4">
                <a:alphaModFix/>
              </a:blip>
              <a:stretch>
                <a:fillRect/>
              </a:stretch>
            </a:blipFill>
            <a:ln>
              <a:noFill/>
            </a:ln>
          </p:spPr>
          <p:txBody>
            <a:bodyPr spcFirstLastPara="1" wrap="square" lIns="91425" tIns="45700" rIns="91425" bIns="45700" anchor="ctr" anchorCtr="0">
              <a:noAutofit/>
            </a:bodyPr>
            <a:lstStyle/>
            <a:p>
              <a:pPr marL="0" marR="0" lvl="0" indent="0" algn="ctr">
                <a:spcBef>
                  <a:spcPts val="0"/>
                </a:spcBef>
                <a:spcAft>
                  <a:spcPts val="0"/>
                </a:spcAft>
                <a:buNone/>
              </a:pPr>
              <a:endParaRPr sz="1600">
                <a:solidFill>
                  <a:srgbClr val="FFFFFF"/>
                </a:solidFill>
                <a:latin typeface="Candara"/>
                <a:ea typeface="Candara"/>
                <a:cs typeface="B Nazanin" panose="00000700000000000000" pitchFamily="2" charset="-78"/>
                <a:sym typeface="Candara"/>
              </a:endParaRPr>
            </a:p>
          </p:txBody>
        </p:sp>
      </p:grpSp>
      <p:sp>
        <p:nvSpPr>
          <p:cNvPr id="870" name="Google Shape;870;p35"/>
          <p:cNvSpPr/>
          <p:nvPr/>
        </p:nvSpPr>
        <p:spPr>
          <a:xfrm>
            <a:off x="3993928" y="3666565"/>
            <a:ext cx="1225975" cy="338554"/>
          </a:xfrm>
          <a:prstGeom prst="rect">
            <a:avLst/>
          </a:prstGeom>
          <a:noFill/>
          <a:ln>
            <a:noFill/>
          </a:ln>
        </p:spPr>
        <p:txBody>
          <a:bodyPr spcFirstLastPara="1" wrap="square" lIns="91425" tIns="45700" rIns="91425" bIns="45700" anchor="t" anchorCtr="0">
            <a:noAutofit/>
          </a:bodyPr>
          <a:lstStyle/>
          <a:p>
            <a:pPr lvl="0" algn="r"/>
            <a:r>
              <a:rPr lang="fa-IR" sz="1600" b="1" dirty="0">
                <a:solidFill>
                  <a:srgbClr val="00B0F0"/>
                </a:solidFill>
                <a:latin typeface="Candara"/>
                <a:ea typeface="Candara"/>
                <a:cs typeface="B Nazanin" panose="00000700000000000000" pitchFamily="2" charset="-78"/>
                <a:sym typeface="Candara"/>
              </a:rPr>
              <a:t>اشتراک اسلاید</a:t>
            </a:r>
            <a:endParaRPr sz="1600" b="1" dirty="0">
              <a:solidFill>
                <a:srgbClr val="00B0F0"/>
              </a:solidFill>
              <a:latin typeface="Candara"/>
              <a:ea typeface="Candara"/>
              <a:cs typeface="B Nazanin" panose="00000700000000000000" pitchFamily="2" charset="-78"/>
              <a:sym typeface="Candara"/>
            </a:endParaRPr>
          </a:p>
        </p:txBody>
      </p:sp>
      <p:sp>
        <p:nvSpPr>
          <p:cNvPr id="871" name="Google Shape;871;p35"/>
          <p:cNvSpPr/>
          <p:nvPr/>
        </p:nvSpPr>
        <p:spPr>
          <a:xfrm>
            <a:off x="3762121" y="3838783"/>
            <a:ext cx="1673750" cy="646331"/>
          </a:xfrm>
          <a:prstGeom prst="rect">
            <a:avLst/>
          </a:prstGeom>
          <a:noFill/>
          <a:ln>
            <a:noFill/>
          </a:ln>
        </p:spPr>
        <p:txBody>
          <a:bodyPr spcFirstLastPara="1" wrap="square" lIns="91425" tIns="45700" rIns="91425" bIns="45700" anchor="ctr" anchorCtr="0">
            <a:noAutofit/>
          </a:bodyPr>
          <a:lstStyle/>
          <a:p>
            <a:pPr lvl="0" algn="ctr">
              <a:lnSpc>
                <a:spcPct val="150000"/>
              </a:lnSpc>
            </a:pPr>
            <a:r>
              <a:rPr lang="fa-IR" sz="1200" dirty="0">
                <a:solidFill>
                  <a:srgbClr val="7F7F7F"/>
                </a:solidFill>
                <a:latin typeface="Candara"/>
                <a:ea typeface="Candara"/>
                <a:cs typeface="B Nazanin" panose="00000700000000000000" pitchFamily="2" charset="-78"/>
                <a:sym typeface="Candara"/>
              </a:rPr>
              <a:t>همه می خواهند، خوشبختی.</a:t>
            </a:r>
            <a:endParaRPr sz="1200" dirty="0">
              <a:solidFill>
                <a:srgbClr val="7F7F7F"/>
              </a:solidFill>
              <a:latin typeface="Candara"/>
              <a:ea typeface="Candara"/>
              <a:cs typeface="B Nazanin" panose="00000700000000000000" pitchFamily="2" charset="-78"/>
              <a:sym typeface="Candara"/>
            </a:endParaRPr>
          </a:p>
        </p:txBody>
      </p:sp>
      <p:sp>
        <p:nvSpPr>
          <p:cNvPr id="872" name="Google Shape;872;p35"/>
          <p:cNvSpPr/>
          <p:nvPr/>
        </p:nvSpPr>
        <p:spPr>
          <a:xfrm>
            <a:off x="7091702" y="1376368"/>
            <a:ext cx="1062663"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00B0F0"/>
                </a:solidFill>
                <a:latin typeface="Candara"/>
                <a:ea typeface="Candara"/>
                <a:cs typeface="B Nazanin" panose="00000700000000000000" pitchFamily="2" charset="-78"/>
                <a:sym typeface="Candara"/>
              </a:rPr>
              <a:t>رسانه ها</a:t>
            </a:r>
            <a:endParaRPr sz="1600" b="1" dirty="0">
              <a:solidFill>
                <a:srgbClr val="00B0F0"/>
              </a:solidFill>
              <a:latin typeface="Candara"/>
              <a:ea typeface="Candara"/>
              <a:cs typeface="B Nazanin" panose="00000700000000000000" pitchFamily="2" charset="-78"/>
              <a:sym typeface="Candara"/>
            </a:endParaRPr>
          </a:p>
        </p:txBody>
      </p:sp>
      <p:sp>
        <p:nvSpPr>
          <p:cNvPr id="873" name="Google Shape;873;p35"/>
          <p:cNvSpPr/>
          <p:nvPr/>
        </p:nvSpPr>
        <p:spPr>
          <a:xfrm>
            <a:off x="6558575" y="1595744"/>
            <a:ext cx="1792861" cy="646331"/>
          </a:xfrm>
          <a:prstGeom prst="rect">
            <a:avLst/>
          </a:prstGeom>
          <a:noFill/>
          <a:ln>
            <a:noFill/>
          </a:ln>
        </p:spPr>
        <p:txBody>
          <a:bodyPr spcFirstLastPara="1" wrap="square" lIns="91425" tIns="45700" rIns="91425" bIns="45700" anchor="ctr" anchorCtr="0">
            <a:noAutofit/>
          </a:bodyPr>
          <a:lstStyle/>
          <a:p>
            <a:pPr lvl="0" algn="r" rtl="1">
              <a:lnSpc>
                <a:spcPct val="150000"/>
              </a:lnSpc>
            </a:pPr>
            <a:r>
              <a:rPr lang="fa-IR" sz="1200" dirty="0">
                <a:solidFill>
                  <a:srgbClr val="7F7F7F"/>
                </a:solidFill>
                <a:latin typeface="Candara"/>
                <a:ea typeface="Candara"/>
                <a:cs typeface="B Nazanin" panose="00000700000000000000" pitchFamily="2" charset="-78"/>
                <a:sym typeface="Candara"/>
              </a:rPr>
              <a:t>همه می خواهند، خوشبختی.</a:t>
            </a:r>
            <a:endParaRPr sz="1200" dirty="0">
              <a:solidFill>
                <a:srgbClr val="7F7F7F"/>
              </a:solidFill>
              <a:latin typeface="Candara"/>
              <a:ea typeface="Candara"/>
              <a:cs typeface="B Nazanin" panose="00000700000000000000" pitchFamily="2" charset="-78"/>
              <a:sym typeface="Candara"/>
            </a:endParaRPr>
          </a:p>
        </p:txBody>
      </p:sp>
      <p:sp>
        <p:nvSpPr>
          <p:cNvPr id="874" name="Google Shape;874;p35"/>
          <p:cNvSpPr/>
          <p:nvPr/>
        </p:nvSpPr>
        <p:spPr>
          <a:xfrm>
            <a:off x="7176466" y="2277895"/>
            <a:ext cx="1019611"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00B0F0"/>
                </a:solidFill>
                <a:latin typeface="Candara"/>
                <a:ea typeface="Candara"/>
                <a:cs typeface="B Nazanin" panose="00000700000000000000" pitchFamily="2" charset="-78"/>
                <a:sym typeface="Candara"/>
              </a:rPr>
              <a:t>اجتماعی</a:t>
            </a:r>
            <a:endParaRPr sz="1600" b="1" dirty="0">
              <a:solidFill>
                <a:srgbClr val="00B0F0"/>
              </a:solidFill>
              <a:latin typeface="Candara"/>
              <a:ea typeface="Candara"/>
              <a:cs typeface="B Nazanin" panose="00000700000000000000" pitchFamily="2" charset="-78"/>
              <a:sym typeface="Candara"/>
            </a:endParaRPr>
          </a:p>
        </p:txBody>
      </p:sp>
      <p:sp>
        <p:nvSpPr>
          <p:cNvPr id="875" name="Google Shape;875;p35"/>
          <p:cNvSpPr/>
          <p:nvPr/>
        </p:nvSpPr>
        <p:spPr>
          <a:xfrm>
            <a:off x="6558575" y="2497271"/>
            <a:ext cx="1792861" cy="646331"/>
          </a:xfrm>
          <a:prstGeom prst="rect">
            <a:avLst/>
          </a:prstGeom>
          <a:noFill/>
          <a:ln>
            <a:noFill/>
          </a:ln>
        </p:spPr>
        <p:txBody>
          <a:bodyPr spcFirstLastPara="1" wrap="square" lIns="91425" tIns="45700" rIns="91425" bIns="45700" anchor="ctr" anchorCtr="0">
            <a:noAutofit/>
          </a:bodyPr>
          <a:lstStyle/>
          <a:p>
            <a:pPr lvl="0" algn="r" rtl="1">
              <a:lnSpc>
                <a:spcPct val="150000"/>
              </a:lnSpc>
            </a:pPr>
            <a:r>
              <a:rPr lang="fa-IR" sz="1200" dirty="0">
                <a:solidFill>
                  <a:srgbClr val="7F7F7F"/>
                </a:solidFill>
                <a:latin typeface="Candara"/>
                <a:ea typeface="Candara"/>
                <a:cs typeface="B Nazanin" panose="00000700000000000000" pitchFamily="2" charset="-78"/>
                <a:sym typeface="Candara"/>
              </a:rPr>
              <a:t>هیچکس درد نمیخواهد اما شما نمی توانید داشته باشید</a:t>
            </a:r>
            <a:endParaRPr sz="1200" dirty="0">
              <a:solidFill>
                <a:srgbClr val="7F7F7F"/>
              </a:solidFill>
              <a:latin typeface="Candara"/>
              <a:ea typeface="Candara"/>
              <a:cs typeface="B Nazanin" panose="00000700000000000000" pitchFamily="2" charset="-78"/>
              <a:sym typeface="Candara"/>
            </a:endParaRPr>
          </a:p>
        </p:txBody>
      </p:sp>
      <p:sp>
        <p:nvSpPr>
          <p:cNvPr id="876" name="Google Shape;876;p35"/>
          <p:cNvSpPr/>
          <p:nvPr/>
        </p:nvSpPr>
        <p:spPr>
          <a:xfrm>
            <a:off x="7114826" y="3173700"/>
            <a:ext cx="1064715" cy="338554"/>
          </a:xfrm>
          <a:prstGeom prst="rect">
            <a:avLst/>
          </a:prstGeom>
          <a:noFill/>
          <a:ln>
            <a:noFill/>
          </a:ln>
        </p:spPr>
        <p:txBody>
          <a:bodyPr spcFirstLastPara="1" wrap="square" lIns="91425" tIns="45700" rIns="91425" bIns="45700" anchor="t" anchorCtr="0">
            <a:noAutofit/>
          </a:bodyPr>
          <a:lstStyle/>
          <a:p>
            <a:pPr lvl="0" algn="r" rtl="1"/>
            <a:r>
              <a:rPr lang="fa-IR" sz="1600" b="1" dirty="0">
                <a:solidFill>
                  <a:srgbClr val="00B0F0"/>
                </a:solidFill>
                <a:latin typeface="Candara"/>
                <a:ea typeface="Candara"/>
                <a:cs typeface="B Nazanin" panose="00000700000000000000" pitchFamily="2" charset="-78"/>
                <a:sym typeface="Candara"/>
              </a:rPr>
              <a:t>پویش</a:t>
            </a:r>
            <a:endParaRPr sz="1600" b="1" dirty="0">
              <a:solidFill>
                <a:srgbClr val="00B0F0"/>
              </a:solidFill>
              <a:latin typeface="Candara"/>
              <a:ea typeface="Candara"/>
              <a:cs typeface="B Nazanin" panose="00000700000000000000" pitchFamily="2" charset="-78"/>
              <a:sym typeface="Candara"/>
            </a:endParaRPr>
          </a:p>
        </p:txBody>
      </p:sp>
      <p:sp>
        <p:nvSpPr>
          <p:cNvPr id="877" name="Google Shape;877;p35"/>
          <p:cNvSpPr/>
          <p:nvPr/>
        </p:nvSpPr>
        <p:spPr>
          <a:xfrm>
            <a:off x="6558575" y="3375450"/>
            <a:ext cx="1792861" cy="646331"/>
          </a:xfrm>
          <a:prstGeom prst="rect">
            <a:avLst/>
          </a:prstGeom>
          <a:noFill/>
          <a:ln>
            <a:noFill/>
          </a:ln>
        </p:spPr>
        <p:txBody>
          <a:bodyPr spcFirstLastPara="1" wrap="square" lIns="91425" tIns="45700" rIns="91425" bIns="45700" anchor="ctr" anchorCtr="0">
            <a:noAutofit/>
          </a:bodyPr>
          <a:lstStyle/>
          <a:p>
            <a:pPr lvl="0" algn="r" rtl="1">
              <a:lnSpc>
                <a:spcPct val="150000"/>
              </a:lnSpc>
            </a:pPr>
            <a:r>
              <a:rPr lang="fa-IR" sz="1200" dirty="0">
                <a:solidFill>
                  <a:srgbClr val="7F7F7F"/>
                </a:solidFill>
                <a:latin typeface="Candara"/>
                <a:ea typeface="Candara"/>
                <a:cs typeface="B Nazanin" panose="00000700000000000000" pitchFamily="2" charset="-78"/>
                <a:sym typeface="Candara"/>
              </a:rPr>
              <a:t>از چیزهای کوچک در زندگی لذت ببرید، زیرا</a:t>
            </a:r>
            <a:endParaRPr sz="1200" dirty="0">
              <a:solidFill>
                <a:srgbClr val="7F7F7F"/>
              </a:solidFill>
              <a:latin typeface="Candara"/>
              <a:ea typeface="Candara"/>
              <a:cs typeface="B Nazanin" panose="00000700000000000000" pitchFamily="2" charset="-78"/>
              <a:sym typeface="Candara"/>
            </a:endParaRPr>
          </a:p>
        </p:txBody>
      </p:sp>
      <p:sp>
        <p:nvSpPr>
          <p:cNvPr id="878" name="Google Shape;878;p35"/>
          <p:cNvSpPr/>
          <p:nvPr/>
        </p:nvSpPr>
        <p:spPr>
          <a:xfrm>
            <a:off x="794988" y="1347614"/>
            <a:ext cx="1654551" cy="338554"/>
          </a:xfrm>
          <a:prstGeom prst="rect">
            <a:avLst/>
          </a:prstGeom>
          <a:noFill/>
          <a:ln>
            <a:noFill/>
          </a:ln>
        </p:spPr>
        <p:txBody>
          <a:bodyPr spcFirstLastPara="1" wrap="square" lIns="91425" tIns="45700" rIns="91425" bIns="45700" anchor="t" anchorCtr="0">
            <a:noAutofit/>
          </a:bodyPr>
          <a:lstStyle/>
          <a:p>
            <a:pPr lvl="0" algn="r"/>
            <a:r>
              <a:rPr lang="fa-IR" sz="1600" b="1" dirty="0">
                <a:solidFill>
                  <a:srgbClr val="00B0F0"/>
                </a:solidFill>
                <a:latin typeface="Candara"/>
                <a:ea typeface="Candara"/>
                <a:cs typeface="B Nazanin" panose="00000700000000000000" pitchFamily="2" charset="-78"/>
                <a:sym typeface="Candara"/>
              </a:rPr>
              <a:t>تحصیلات</a:t>
            </a:r>
            <a:endParaRPr sz="1600" b="1" dirty="0">
              <a:solidFill>
                <a:srgbClr val="00B0F0"/>
              </a:solidFill>
              <a:latin typeface="Candara"/>
              <a:ea typeface="Candara"/>
              <a:cs typeface="B Nazanin" panose="00000700000000000000" pitchFamily="2" charset="-78"/>
              <a:sym typeface="Candara"/>
            </a:endParaRPr>
          </a:p>
        </p:txBody>
      </p:sp>
      <p:sp>
        <p:nvSpPr>
          <p:cNvPr id="879" name="Google Shape;879;p35"/>
          <p:cNvSpPr/>
          <p:nvPr/>
        </p:nvSpPr>
        <p:spPr>
          <a:xfrm>
            <a:off x="684580" y="1610044"/>
            <a:ext cx="1792861" cy="617733"/>
          </a:xfrm>
          <a:prstGeom prst="rect">
            <a:avLst/>
          </a:prstGeom>
          <a:noFill/>
          <a:ln>
            <a:noFill/>
          </a:ln>
        </p:spPr>
        <p:txBody>
          <a:bodyPr spcFirstLastPara="1" wrap="square" lIns="91425" tIns="45700" rIns="91425" bIns="45700" anchor="ctr" anchorCtr="0">
            <a:noAutofit/>
          </a:bodyPr>
          <a:lstStyle/>
          <a:p>
            <a:pPr lvl="0" algn="r">
              <a:lnSpc>
                <a:spcPct val="150000"/>
              </a:lnSpc>
            </a:pPr>
            <a:r>
              <a:rPr lang="fa-IR" sz="1200" dirty="0">
                <a:solidFill>
                  <a:srgbClr val="7F7F7F"/>
                </a:solidFill>
                <a:latin typeface="Candara"/>
                <a:ea typeface="Candara"/>
                <a:cs typeface="B Nazanin" panose="00000700000000000000" pitchFamily="2" charset="-78"/>
                <a:sym typeface="Candara"/>
              </a:rPr>
              <a:t>هیچکس درد نمیخواهد اما شما نمی توانید داشته باشید</a:t>
            </a:r>
            <a:endParaRPr sz="1200" dirty="0">
              <a:solidFill>
                <a:srgbClr val="7F7F7F"/>
              </a:solidFill>
              <a:latin typeface="Candara"/>
              <a:ea typeface="Candara"/>
              <a:cs typeface="B Nazanin" panose="00000700000000000000" pitchFamily="2" charset="-78"/>
              <a:sym typeface="Candara"/>
            </a:endParaRPr>
          </a:p>
        </p:txBody>
      </p:sp>
      <p:sp>
        <p:nvSpPr>
          <p:cNvPr id="880" name="Google Shape;880;p35"/>
          <p:cNvSpPr/>
          <p:nvPr/>
        </p:nvSpPr>
        <p:spPr>
          <a:xfrm>
            <a:off x="1147650" y="2316098"/>
            <a:ext cx="1204890" cy="338554"/>
          </a:xfrm>
          <a:prstGeom prst="rect">
            <a:avLst/>
          </a:prstGeom>
          <a:noFill/>
          <a:ln>
            <a:noFill/>
          </a:ln>
        </p:spPr>
        <p:txBody>
          <a:bodyPr spcFirstLastPara="1" wrap="square" lIns="91425" tIns="45700" rIns="91425" bIns="45700" anchor="t" anchorCtr="0">
            <a:noAutofit/>
          </a:bodyPr>
          <a:lstStyle/>
          <a:p>
            <a:pPr lvl="0" algn="r"/>
            <a:r>
              <a:rPr lang="fa-IR" sz="1600" b="1" dirty="0">
                <a:solidFill>
                  <a:srgbClr val="00B0F0"/>
                </a:solidFill>
                <a:latin typeface="Candara"/>
                <a:ea typeface="Candara"/>
                <a:cs typeface="B Nazanin" panose="00000700000000000000" pitchFamily="2" charset="-78"/>
                <a:sym typeface="Candara"/>
              </a:rPr>
              <a:t>سیب</a:t>
            </a:r>
            <a:endParaRPr sz="1600" b="1" dirty="0">
              <a:solidFill>
                <a:srgbClr val="00B0F0"/>
              </a:solidFill>
              <a:latin typeface="Candara"/>
              <a:ea typeface="Candara"/>
              <a:cs typeface="B Nazanin" panose="00000700000000000000" pitchFamily="2" charset="-78"/>
              <a:sym typeface="Candara"/>
            </a:endParaRPr>
          </a:p>
        </p:txBody>
      </p:sp>
      <p:sp>
        <p:nvSpPr>
          <p:cNvPr id="881" name="Google Shape;881;p35"/>
          <p:cNvSpPr/>
          <p:nvPr/>
        </p:nvSpPr>
        <p:spPr>
          <a:xfrm>
            <a:off x="684580" y="2511570"/>
            <a:ext cx="1792861" cy="617733"/>
          </a:xfrm>
          <a:prstGeom prst="rect">
            <a:avLst/>
          </a:prstGeom>
          <a:noFill/>
          <a:ln>
            <a:noFill/>
          </a:ln>
        </p:spPr>
        <p:txBody>
          <a:bodyPr spcFirstLastPara="1" wrap="square" lIns="91425" tIns="45700" rIns="91425" bIns="45700" anchor="ctr" anchorCtr="0">
            <a:noAutofit/>
          </a:bodyPr>
          <a:lstStyle/>
          <a:p>
            <a:pPr lvl="0" algn="r">
              <a:lnSpc>
                <a:spcPct val="150000"/>
              </a:lnSpc>
            </a:pPr>
            <a:r>
              <a:rPr lang="fa-IR" sz="1200" dirty="0">
                <a:solidFill>
                  <a:srgbClr val="7F7F7F"/>
                </a:solidFill>
                <a:latin typeface="Candara"/>
                <a:ea typeface="Candara"/>
                <a:cs typeface="B Nazanin" panose="00000700000000000000" pitchFamily="2" charset="-78"/>
                <a:sym typeface="Candara"/>
              </a:rPr>
              <a:t>از چیزهای کوچک در زندگی لذت ببرید، زیرا</a:t>
            </a:r>
            <a:endParaRPr sz="1200" dirty="0">
              <a:solidFill>
                <a:srgbClr val="7F7F7F"/>
              </a:solidFill>
              <a:latin typeface="Candara"/>
              <a:ea typeface="Candara"/>
              <a:cs typeface="B Nazanin" panose="00000700000000000000" pitchFamily="2" charset="-78"/>
              <a:sym typeface="Candara"/>
            </a:endParaRPr>
          </a:p>
        </p:txBody>
      </p:sp>
      <p:sp>
        <p:nvSpPr>
          <p:cNvPr id="882" name="Google Shape;882;p35"/>
          <p:cNvSpPr/>
          <p:nvPr/>
        </p:nvSpPr>
        <p:spPr>
          <a:xfrm>
            <a:off x="564220" y="3217624"/>
            <a:ext cx="1742931" cy="338554"/>
          </a:xfrm>
          <a:prstGeom prst="rect">
            <a:avLst/>
          </a:prstGeom>
          <a:noFill/>
          <a:ln>
            <a:noFill/>
          </a:ln>
        </p:spPr>
        <p:txBody>
          <a:bodyPr spcFirstLastPara="1" wrap="square" lIns="91425" tIns="45700" rIns="91425" bIns="45700" anchor="t" anchorCtr="0">
            <a:noAutofit/>
          </a:bodyPr>
          <a:lstStyle/>
          <a:p>
            <a:pPr lvl="0" algn="r"/>
            <a:r>
              <a:rPr lang="fa-IR" sz="1600" b="1" dirty="0">
                <a:solidFill>
                  <a:srgbClr val="00B0F0"/>
                </a:solidFill>
                <a:latin typeface="Candara"/>
                <a:ea typeface="Candara"/>
                <a:cs typeface="B Nazanin" panose="00000700000000000000" pitchFamily="2" charset="-78"/>
                <a:sym typeface="Candara"/>
              </a:rPr>
              <a:t>شراکت</a:t>
            </a:r>
            <a:endParaRPr sz="1600" b="1" dirty="0">
              <a:solidFill>
                <a:srgbClr val="00B0F0"/>
              </a:solidFill>
              <a:latin typeface="Candara"/>
              <a:ea typeface="Candara"/>
              <a:cs typeface="B Nazanin" panose="00000700000000000000" pitchFamily="2" charset="-78"/>
              <a:sym typeface="Candara"/>
            </a:endParaRPr>
          </a:p>
        </p:txBody>
      </p:sp>
      <p:sp>
        <p:nvSpPr>
          <p:cNvPr id="883" name="Google Shape;883;p35"/>
          <p:cNvSpPr/>
          <p:nvPr/>
        </p:nvSpPr>
        <p:spPr>
          <a:xfrm>
            <a:off x="684580" y="3389748"/>
            <a:ext cx="1792861" cy="617733"/>
          </a:xfrm>
          <a:prstGeom prst="rect">
            <a:avLst/>
          </a:prstGeom>
          <a:noFill/>
          <a:ln>
            <a:noFill/>
          </a:ln>
        </p:spPr>
        <p:txBody>
          <a:bodyPr spcFirstLastPara="1" wrap="square" lIns="91425" tIns="45700" rIns="91425" bIns="45700" anchor="ctr" anchorCtr="0">
            <a:noAutofit/>
          </a:bodyPr>
          <a:lstStyle/>
          <a:p>
            <a:pPr lvl="0" algn="r">
              <a:lnSpc>
                <a:spcPct val="150000"/>
              </a:lnSpc>
            </a:pPr>
            <a:r>
              <a:rPr lang="fa-IR" sz="1200" dirty="0">
                <a:solidFill>
                  <a:srgbClr val="7F7F7F"/>
                </a:solidFill>
                <a:latin typeface="Candara"/>
                <a:ea typeface="Candara"/>
                <a:cs typeface="B Nazanin" panose="00000700000000000000" pitchFamily="2" charset="-78"/>
                <a:sym typeface="Candara"/>
              </a:rPr>
              <a:t>همه می خواهند، خوشبختی.</a:t>
            </a:r>
            <a:endParaRPr sz="1200" dirty="0">
              <a:solidFill>
                <a:srgbClr val="7F7F7F"/>
              </a:solidFill>
              <a:latin typeface="Candara"/>
              <a:ea typeface="Candara"/>
              <a:cs typeface="B Nazanin" panose="00000700000000000000" pitchFamily="2" charset="-78"/>
              <a:sym typeface="Candara"/>
            </a:endParaRPr>
          </a:p>
        </p:txBody>
      </p:sp>
      <p:grpSp>
        <p:nvGrpSpPr>
          <p:cNvPr id="884" name="Google Shape;884;p35"/>
          <p:cNvGrpSpPr/>
          <p:nvPr/>
        </p:nvGrpSpPr>
        <p:grpSpPr>
          <a:xfrm>
            <a:off x="6077204" y="1626760"/>
            <a:ext cx="444364" cy="444364"/>
            <a:chOff x="8105048" y="2696033"/>
            <a:chExt cx="592640" cy="592640"/>
          </a:xfrm>
        </p:grpSpPr>
        <p:sp>
          <p:nvSpPr>
            <p:cNvPr id="885" name="Google Shape;885;p35"/>
            <p:cNvSpPr/>
            <p:nvPr/>
          </p:nvSpPr>
          <p:spPr>
            <a:xfrm>
              <a:off x="8105048" y="2696033"/>
              <a:ext cx="592640" cy="592640"/>
            </a:xfrm>
            <a:prstGeom prst="rect">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886" name="Google Shape;886;p35"/>
            <p:cNvSpPr/>
            <p:nvPr/>
          </p:nvSpPr>
          <p:spPr>
            <a:xfrm>
              <a:off x="8175894" y="2766879"/>
              <a:ext cx="450948" cy="450948"/>
            </a:xfrm>
            <a:prstGeom prst="rect">
              <a:avLst/>
            </a:prstGeom>
            <a:gradFill>
              <a:gsLst>
                <a:gs pos="0">
                  <a:srgbClr val="002060"/>
                </a:gs>
                <a:gs pos="100000">
                  <a:srgbClr val="00B0F0"/>
                </a:gs>
              </a:gsLst>
              <a:lin ang="5400000" scaled="0"/>
            </a:gradFill>
            <a:ln w="3810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887" name="Google Shape;887;p35"/>
            <p:cNvSpPr/>
            <p:nvPr/>
          </p:nvSpPr>
          <p:spPr>
            <a:xfrm>
              <a:off x="8279535" y="2874330"/>
              <a:ext cx="264536" cy="257255"/>
            </a:xfrm>
            <a:custGeom>
              <a:avLst/>
              <a:gdLst/>
              <a:ahLst/>
              <a:cxnLst/>
              <a:rect l="l" t="t" r="r" b="b"/>
              <a:pathLst>
                <a:path w="138" h="134" extrusionOk="0">
                  <a:moveTo>
                    <a:pt x="131" y="77"/>
                  </a:moveTo>
                  <a:cubicBezTo>
                    <a:pt x="134" y="75"/>
                    <a:pt x="138" y="72"/>
                    <a:pt x="138" y="67"/>
                  </a:cubicBezTo>
                  <a:cubicBezTo>
                    <a:pt x="138" y="62"/>
                    <a:pt x="134" y="59"/>
                    <a:pt x="131" y="57"/>
                  </a:cubicBezTo>
                  <a:cubicBezTo>
                    <a:pt x="130" y="56"/>
                    <a:pt x="129" y="54"/>
                    <a:pt x="128" y="53"/>
                  </a:cubicBezTo>
                  <a:cubicBezTo>
                    <a:pt x="128" y="53"/>
                    <a:pt x="129" y="50"/>
                    <a:pt x="130" y="49"/>
                  </a:cubicBezTo>
                  <a:cubicBezTo>
                    <a:pt x="131" y="46"/>
                    <a:pt x="133" y="41"/>
                    <a:pt x="131" y="37"/>
                  </a:cubicBezTo>
                  <a:cubicBezTo>
                    <a:pt x="129" y="33"/>
                    <a:pt x="124" y="32"/>
                    <a:pt x="121" y="31"/>
                  </a:cubicBezTo>
                  <a:cubicBezTo>
                    <a:pt x="119" y="30"/>
                    <a:pt x="117" y="29"/>
                    <a:pt x="117" y="29"/>
                  </a:cubicBezTo>
                  <a:cubicBezTo>
                    <a:pt x="116" y="28"/>
                    <a:pt x="116" y="26"/>
                    <a:pt x="116" y="25"/>
                  </a:cubicBezTo>
                  <a:cubicBezTo>
                    <a:pt x="116" y="21"/>
                    <a:pt x="116" y="16"/>
                    <a:pt x="112" y="13"/>
                  </a:cubicBezTo>
                  <a:cubicBezTo>
                    <a:pt x="110" y="12"/>
                    <a:pt x="108" y="11"/>
                    <a:pt x="106" y="11"/>
                  </a:cubicBezTo>
                  <a:cubicBezTo>
                    <a:pt x="104" y="11"/>
                    <a:pt x="102" y="11"/>
                    <a:pt x="100" y="12"/>
                  </a:cubicBezTo>
                  <a:cubicBezTo>
                    <a:pt x="99" y="12"/>
                    <a:pt x="97" y="12"/>
                    <a:pt x="96" y="12"/>
                  </a:cubicBezTo>
                  <a:cubicBezTo>
                    <a:pt x="96" y="12"/>
                    <a:pt x="95" y="12"/>
                    <a:pt x="95" y="12"/>
                  </a:cubicBezTo>
                  <a:cubicBezTo>
                    <a:pt x="95" y="12"/>
                    <a:pt x="94" y="10"/>
                    <a:pt x="93" y="8"/>
                  </a:cubicBezTo>
                  <a:cubicBezTo>
                    <a:pt x="91" y="5"/>
                    <a:pt x="89" y="1"/>
                    <a:pt x="84" y="0"/>
                  </a:cubicBezTo>
                  <a:cubicBezTo>
                    <a:pt x="84" y="0"/>
                    <a:pt x="83" y="0"/>
                    <a:pt x="82" y="0"/>
                  </a:cubicBezTo>
                  <a:cubicBezTo>
                    <a:pt x="79" y="0"/>
                    <a:pt x="76" y="2"/>
                    <a:pt x="73" y="4"/>
                  </a:cubicBezTo>
                  <a:cubicBezTo>
                    <a:pt x="72" y="5"/>
                    <a:pt x="70" y="6"/>
                    <a:pt x="69" y="6"/>
                  </a:cubicBezTo>
                  <a:cubicBezTo>
                    <a:pt x="68" y="6"/>
                    <a:pt x="66" y="5"/>
                    <a:pt x="65" y="4"/>
                  </a:cubicBezTo>
                  <a:cubicBezTo>
                    <a:pt x="62" y="2"/>
                    <a:pt x="59" y="0"/>
                    <a:pt x="56" y="0"/>
                  </a:cubicBezTo>
                  <a:cubicBezTo>
                    <a:pt x="55" y="0"/>
                    <a:pt x="54" y="0"/>
                    <a:pt x="54" y="0"/>
                  </a:cubicBezTo>
                  <a:cubicBezTo>
                    <a:pt x="49" y="1"/>
                    <a:pt x="47" y="5"/>
                    <a:pt x="45" y="8"/>
                  </a:cubicBezTo>
                  <a:cubicBezTo>
                    <a:pt x="44" y="10"/>
                    <a:pt x="43" y="12"/>
                    <a:pt x="43" y="12"/>
                  </a:cubicBezTo>
                  <a:cubicBezTo>
                    <a:pt x="43" y="12"/>
                    <a:pt x="42" y="12"/>
                    <a:pt x="42" y="12"/>
                  </a:cubicBezTo>
                  <a:cubicBezTo>
                    <a:pt x="41" y="12"/>
                    <a:pt x="39" y="12"/>
                    <a:pt x="38" y="12"/>
                  </a:cubicBezTo>
                  <a:cubicBezTo>
                    <a:pt x="36" y="11"/>
                    <a:pt x="34" y="11"/>
                    <a:pt x="32" y="11"/>
                  </a:cubicBezTo>
                  <a:cubicBezTo>
                    <a:pt x="30" y="11"/>
                    <a:pt x="28" y="12"/>
                    <a:pt x="26" y="13"/>
                  </a:cubicBezTo>
                  <a:cubicBezTo>
                    <a:pt x="22" y="16"/>
                    <a:pt x="22" y="21"/>
                    <a:pt x="22" y="25"/>
                  </a:cubicBezTo>
                  <a:cubicBezTo>
                    <a:pt x="22" y="26"/>
                    <a:pt x="22" y="28"/>
                    <a:pt x="21" y="29"/>
                  </a:cubicBezTo>
                  <a:cubicBezTo>
                    <a:pt x="21" y="29"/>
                    <a:pt x="19" y="30"/>
                    <a:pt x="17" y="31"/>
                  </a:cubicBezTo>
                  <a:cubicBezTo>
                    <a:pt x="13" y="32"/>
                    <a:pt x="9" y="33"/>
                    <a:pt x="7" y="37"/>
                  </a:cubicBezTo>
                  <a:cubicBezTo>
                    <a:pt x="5" y="41"/>
                    <a:pt x="7" y="46"/>
                    <a:pt x="8" y="49"/>
                  </a:cubicBezTo>
                  <a:cubicBezTo>
                    <a:pt x="9" y="50"/>
                    <a:pt x="10" y="53"/>
                    <a:pt x="10" y="53"/>
                  </a:cubicBezTo>
                  <a:cubicBezTo>
                    <a:pt x="9" y="54"/>
                    <a:pt x="8" y="56"/>
                    <a:pt x="7" y="57"/>
                  </a:cubicBezTo>
                  <a:cubicBezTo>
                    <a:pt x="4" y="59"/>
                    <a:pt x="0" y="62"/>
                    <a:pt x="0" y="67"/>
                  </a:cubicBezTo>
                  <a:cubicBezTo>
                    <a:pt x="0" y="72"/>
                    <a:pt x="4" y="75"/>
                    <a:pt x="7" y="77"/>
                  </a:cubicBezTo>
                  <a:cubicBezTo>
                    <a:pt x="8" y="78"/>
                    <a:pt x="9" y="80"/>
                    <a:pt x="10" y="80"/>
                  </a:cubicBezTo>
                  <a:cubicBezTo>
                    <a:pt x="10" y="81"/>
                    <a:pt x="9" y="84"/>
                    <a:pt x="8" y="85"/>
                  </a:cubicBezTo>
                  <a:cubicBezTo>
                    <a:pt x="7" y="88"/>
                    <a:pt x="5" y="93"/>
                    <a:pt x="7" y="97"/>
                  </a:cubicBezTo>
                  <a:cubicBezTo>
                    <a:pt x="9" y="101"/>
                    <a:pt x="13" y="102"/>
                    <a:pt x="17" y="103"/>
                  </a:cubicBezTo>
                  <a:cubicBezTo>
                    <a:pt x="19" y="104"/>
                    <a:pt x="21" y="104"/>
                    <a:pt x="21" y="105"/>
                  </a:cubicBezTo>
                  <a:cubicBezTo>
                    <a:pt x="22" y="105"/>
                    <a:pt x="22" y="108"/>
                    <a:pt x="22" y="109"/>
                  </a:cubicBezTo>
                  <a:cubicBezTo>
                    <a:pt x="22" y="113"/>
                    <a:pt x="22" y="118"/>
                    <a:pt x="26" y="121"/>
                  </a:cubicBezTo>
                  <a:cubicBezTo>
                    <a:pt x="28" y="122"/>
                    <a:pt x="30" y="123"/>
                    <a:pt x="32" y="123"/>
                  </a:cubicBezTo>
                  <a:cubicBezTo>
                    <a:pt x="34" y="123"/>
                    <a:pt x="36" y="123"/>
                    <a:pt x="38" y="122"/>
                  </a:cubicBezTo>
                  <a:cubicBezTo>
                    <a:pt x="39" y="122"/>
                    <a:pt x="41" y="122"/>
                    <a:pt x="42" y="122"/>
                  </a:cubicBezTo>
                  <a:cubicBezTo>
                    <a:pt x="42" y="122"/>
                    <a:pt x="43" y="122"/>
                    <a:pt x="43" y="122"/>
                  </a:cubicBezTo>
                  <a:cubicBezTo>
                    <a:pt x="43" y="122"/>
                    <a:pt x="44" y="124"/>
                    <a:pt x="45" y="126"/>
                  </a:cubicBezTo>
                  <a:cubicBezTo>
                    <a:pt x="47" y="129"/>
                    <a:pt x="49" y="133"/>
                    <a:pt x="54" y="134"/>
                  </a:cubicBezTo>
                  <a:cubicBezTo>
                    <a:pt x="54" y="134"/>
                    <a:pt x="55" y="134"/>
                    <a:pt x="56" y="134"/>
                  </a:cubicBezTo>
                  <a:cubicBezTo>
                    <a:pt x="59" y="134"/>
                    <a:pt x="62" y="132"/>
                    <a:pt x="65" y="130"/>
                  </a:cubicBezTo>
                  <a:cubicBezTo>
                    <a:pt x="66" y="129"/>
                    <a:pt x="68" y="128"/>
                    <a:pt x="69" y="128"/>
                  </a:cubicBezTo>
                  <a:cubicBezTo>
                    <a:pt x="70" y="128"/>
                    <a:pt x="72" y="129"/>
                    <a:pt x="73" y="130"/>
                  </a:cubicBezTo>
                  <a:cubicBezTo>
                    <a:pt x="76" y="132"/>
                    <a:pt x="79" y="134"/>
                    <a:pt x="82" y="134"/>
                  </a:cubicBezTo>
                  <a:cubicBezTo>
                    <a:pt x="83" y="134"/>
                    <a:pt x="84" y="134"/>
                    <a:pt x="84" y="134"/>
                  </a:cubicBezTo>
                  <a:cubicBezTo>
                    <a:pt x="89" y="133"/>
                    <a:pt x="91" y="129"/>
                    <a:pt x="93" y="126"/>
                  </a:cubicBezTo>
                  <a:cubicBezTo>
                    <a:pt x="94" y="124"/>
                    <a:pt x="95" y="122"/>
                    <a:pt x="95" y="122"/>
                  </a:cubicBezTo>
                  <a:cubicBezTo>
                    <a:pt x="95" y="122"/>
                    <a:pt x="95" y="122"/>
                    <a:pt x="96" y="122"/>
                  </a:cubicBezTo>
                  <a:cubicBezTo>
                    <a:pt x="97" y="122"/>
                    <a:pt x="98" y="122"/>
                    <a:pt x="100" y="122"/>
                  </a:cubicBezTo>
                  <a:cubicBezTo>
                    <a:pt x="102" y="123"/>
                    <a:pt x="104" y="123"/>
                    <a:pt x="106" y="123"/>
                  </a:cubicBezTo>
                  <a:cubicBezTo>
                    <a:pt x="108" y="123"/>
                    <a:pt x="110" y="122"/>
                    <a:pt x="112" y="121"/>
                  </a:cubicBezTo>
                  <a:cubicBezTo>
                    <a:pt x="116" y="118"/>
                    <a:pt x="116" y="113"/>
                    <a:pt x="116" y="109"/>
                  </a:cubicBezTo>
                  <a:cubicBezTo>
                    <a:pt x="116" y="108"/>
                    <a:pt x="116" y="105"/>
                    <a:pt x="116" y="105"/>
                  </a:cubicBezTo>
                  <a:cubicBezTo>
                    <a:pt x="117" y="104"/>
                    <a:pt x="119" y="104"/>
                    <a:pt x="121" y="103"/>
                  </a:cubicBezTo>
                  <a:cubicBezTo>
                    <a:pt x="124" y="102"/>
                    <a:pt x="129" y="101"/>
                    <a:pt x="131" y="97"/>
                  </a:cubicBezTo>
                  <a:cubicBezTo>
                    <a:pt x="133" y="93"/>
                    <a:pt x="131" y="88"/>
                    <a:pt x="130" y="85"/>
                  </a:cubicBezTo>
                  <a:cubicBezTo>
                    <a:pt x="129" y="84"/>
                    <a:pt x="128" y="81"/>
                    <a:pt x="128" y="81"/>
                  </a:cubicBezTo>
                  <a:cubicBezTo>
                    <a:pt x="129" y="80"/>
                    <a:pt x="130" y="78"/>
                    <a:pt x="131" y="77"/>
                  </a:cubicBezTo>
                  <a:close/>
                  <a:moveTo>
                    <a:pt x="51" y="87"/>
                  </a:moveTo>
                  <a:cubicBezTo>
                    <a:pt x="46" y="87"/>
                    <a:pt x="46" y="87"/>
                    <a:pt x="46" y="87"/>
                  </a:cubicBezTo>
                  <a:cubicBezTo>
                    <a:pt x="41" y="74"/>
                    <a:pt x="41" y="74"/>
                    <a:pt x="41" y="74"/>
                  </a:cubicBezTo>
                  <a:cubicBezTo>
                    <a:pt x="39" y="71"/>
                    <a:pt x="38" y="67"/>
                    <a:pt x="37" y="64"/>
                  </a:cubicBezTo>
                  <a:cubicBezTo>
                    <a:pt x="37" y="64"/>
                    <a:pt x="37" y="64"/>
                    <a:pt x="37" y="64"/>
                  </a:cubicBezTo>
                  <a:cubicBezTo>
                    <a:pt x="37" y="68"/>
                    <a:pt x="38" y="73"/>
                    <a:pt x="38" y="79"/>
                  </a:cubicBezTo>
                  <a:cubicBezTo>
                    <a:pt x="38" y="87"/>
                    <a:pt x="38" y="87"/>
                    <a:pt x="38" y="87"/>
                  </a:cubicBezTo>
                  <a:cubicBezTo>
                    <a:pt x="32" y="87"/>
                    <a:pt x="32" y="87"/>
                    <a:pt x="32" y="87"/>
                  </a:cubicBezTo>
                  <a:cubicBezTo>
                    <a:pt x="32" y="54"/>
                    <a:pt x="32" y="54"/>
                    <a:pt x="32" y="54"/>
                  </a:cubicBezTo>
                  <a:cubicBezTo>
                    <a:pt x="38" y="54"/>
                    <a:pt x="38" y="54"/>
                    <a:pt x="38" y="54"/>
                  </a:cubicBezTo>
                  <a:cubicBezTo>
                    <a:pt x="43" y="67"/>
                    <a:pt x="43" y="67"/>
                    <a:pt x="43" y="67"/>
                  </a:cubicBezTo>
                  <a:cubicBezTo>
                    <a:pt x="44" y="69"/>
                    <a:pt x="45" y="73"/>
                    <a:pt x="46" y="76"/>
                  </a:cubicBezTo>
                  <a:cubicBezTo>
                    <a:pt x="46" y="76"/>
                    <a:pt x="46" y="76"/>
                    <a:pt x="46" y="76"/>
                  </a:cubicBezTo>
                  <a:cubicBezTo>
                    <a:pt x="46" y="73"/>
                    <a:pt x="46" y="67"/>
                    <a:pt x="46" y="61"/>
                  </a:cubicBezTo>
                  <a:cubicBezTo>
                    <a:pt x="46" y="54"/>
                    <a:pt x="46" y="54"/>
                    <a:pt x="46" y="54"/>
                  </a:cubicBezTo>
                  <a:cubicBezTo>
                    <a:pt x="51" y="54"/>
                    <a:pt x="51" y="54"/>
                    <a:pt x="51" y="54"/>
                  </a:cubicBezTo>
                  <a:lnTo>
                    <a:pt x="51" y="87"/>
                  </a:lnTo>
                  <a:close/>
                  <a:moveTo>
                    <a:pt x="72" y="87"/>
                  </a:moveTo>
                  <a:cubicBezTo>
                    <a:pt x="57" y="87"/>
                    <a:pt x="57" y="87"/>
                    <a:pt x="57" y="87"/>
                  </a:cubicBezTo>
                  <a:cubicBezTo>
                    <a:pt x="57" y="54"/>
                    <a:pt x="57" y="54"/>
                    <a:pt x="57" y="54"/>
                  </a:cubicBezTo>
                  <a:cubicBezTo>
                    <a:pt x="71" y="54"/>
                    <a:pt x="71" y="54"/>
                    <a:pt x="71" y="54"/>
                  </a:cubicBezTo>
                  <a:cubicBezTo>
                    <a:pt x="71" y="59"/>
                    <a:pt x="71" y="59"/>
                    <a:pt x="71" y="59"/>
                  </a:cubicBezTo>
                  <a:cubicBezTo>
                    <a:pt x="64" y="59"/>
                    <a:pt x="64" y="59"/>
                    <a:pt x="64" y="59"/>
                  </a:cubicBezTo>
                  <a:cubicBezTo>
                    <a:pt x="64" y="67"/>
                    <a:pt x="64" y="67"/>
                    <a:pt x="64" y="67"/>
                  </a:cubicBezTo>
                  <a:cubicBezTo>
                    <a:pt x="71" y="67"/>
                    <a:pt x="71" y="67"/>
                    <a:pt x="71" y="67"/>
                  </a:cubicBezTo>
                  <a:cubicBezTo>
                    <a:pt x="71" y="72"/>
                    <a:pt x="71" y="72"/>
                    <a:pt x="71" y="72"/>
                  </a:cubicBezTo>
                  <a:cubicBezTo>
                    <a:pt x="64" y="72"/>
                    <a:pt x="64" y="72"/>
                    <a:pt x="64" y="72"/>
                  </a:cubicBezTo>
                  <a:cubicBezTo>
                    <a:pt x="64" y="81"/>
                    <a:pt x="64" y="81"/>
                    <a:pt x="64" y="81"/>
                  </a:cubicBezTo>
                  <a:cubicBezTo>
                    <a:pt x="72" y="81"/>
                    <a:pt x="72" y="81"/>
                    <a:pt x="72" y="81"/>
                  </a:cubicBezTo>
                  <a:lnTo>
                    <a:pt x="72" y="87"/>
                  </a:lnTo>
                  <a:close/>
                  <a:moveTo>
                    <a:pt x="100" y="87"/>
                  </a:moveTo>
                  <a:cubicBezTo>
                    <a:pt x="94" y="87"/>
                    <a:pt x="94" y="87"/>
                    <a:pt x="94" y="87"/>
                  </a:cubicBezTo>
                  <a:cubicBezTo>
                    <a:pt x="92" y="76"/>
                    <a:pt x="92" y="76"/>
                    <a:pt x="92" y="76"/>
                  </a:cubicBezTo>
                  <a:cubicBezTo>
                    <a:pt x="91" y="73"/>
                    <a:pt x="91" y="69"/>
                    <a:pt x="90" y="65"/>
                  </a:cubicBezTo>
                  <a:cubicBezTo>
                    <a:pt x="90" y="65"/>
                    <a:pt x="90" y="65"/>
                    <a:pt x="90" y="65"/>
                  </a:cubicBezTo>
                  <a:cubicBezTo>
                    <a:pt x="90" y="69"/>
                    <a:pt x="89" y="73"/>
                    <a:pt x="88" y="76"/>
                  </a:cubicBezTo>
                  <a:cubicBezTo>
                    <a:pt x="86" y="87"/>
                    <a:pt x="86" y="87"/>
                    <a:pt x="86" y="87"/>
                  </a:cubicBezTo>
                  <a:cubicBezTo>
                    <a:pt x="80" y="87"/>
                    <a:pt x="80" y="87"/>
                    <a:pt x="80" y="87"/>
                  </a:cubicBezTo>
                  <a:cubicBezTo>
                    <a:pt x="74" y="54"/>
                    <a:pt x="74" y="54"/>
                    <a:pt x="74" y="54"/>
                  </a:cubicBezTo>
                  <a:cubicBezTo>
                    <a:pt x="81" y="54"/>
                    <a:pt x="81" y="54"/>
                    <a:pt x="81" y="54"/>
                  </a:cubicBezTo>
                  <a:cubicBezTo>
                    <a:pt x="83" y="67"/>
                    <a:pt x="83" y="67"/>
                    <a:pt x="83" y="67"/>
                  </a:cubicBezTo>
                  <a:cubicBezTo>
                    <a:pt x="83" y="71"/>
                    <a:pt x="83" y="74"/>
                    <a:pt x="84" y="78"/>
                  </a:cubicBezTo>
                  <a:cubicBezTo>
                    <a:pt x="84" y="78"/>
                    <a:pt x="84" y="78"/>
                    <a:pt x="84" y="78"/>
                  </a:cubicBezTo>
                  <a:cubicBezTo>
                    <a:pt x="84" y="74"/>
                    <a:pt x="85" y="71"/>
                    <a:pt x="86" y="67"/>
                  </a:cubicBezTo>
                  <a:cubicBezTo>
                    <a:pt x="88" y="54"/>
                    <a:pt x="88" y="54"/>
                    <a:pt x="88" y="54"/>
                  </a:cubicBezTo>
                  <a:cubicBezTo>
                    <a:pt x="93" y="54"/>
                    <a:pt x="93" y="54"/>
                    <a:pt x="93" y="54"/>
                  </a:cubicBezTo>
                  <a:cubicBezTo>
                    <a:pt x="95" y="67"/>
                    <a:pt x="95" y="67"/>
                    <a:pt x="95" y="67"/>
                  </a:cubicBezTo>
                  <a:cubicBezTo>
                    <a:pt x="96" y="70"/>
                    <a:pt x="97" y="74"/>
                    <a:pt x="97" y="78"/>
                  </a:cubicBezTo>
                  <a:cubicBezTo>
                    <a:pt x="97" y="78"/>
                    <a:pt x="97" y="78"/>
                    <a:pt x="97" y="78"/>
                  </a:cubicBezTo>
                  <a:cubicBezTo>
                    <a:pt x="97" y="74"/>
                    <a:pt x="98" y="71"/>
                    <a:pt x="98" y="67"/>
                  </a:cubicBezTo>
                  <a:cubicBezTo>
                    <a:pt x="100" y="54"/>
                    <a:pt x="100" y="54"/>
                    <a:pt x="100" y="54"/>
                  </a:cubicBezTo>
                  <a:cubicBezTo>
                    <a:pt x="106" y="54"/>
                    <a:pt x="106" y="54"/>
                    <a:pt x="106" y="54"/>
                  </a:cubicBezTo>
                  <a:lnTo>
                    <a:pt x="100" y="87"/>
                  </a:lnTo>
                  <a:close/>
                </a:path>
              </a:pathLst>
            </a:custGeom>
            <a:solidFill>
              <a:schemeClr val="lt1"/>
            </a:solidFill>
            <a:ln>
              <a:noFill/>
            </a:ln>
          </p:spPr>
          <p:txBody>
            <a:bodyPr spcFirstLastPara="1" wrap="square" lIns="68550" tIns="34275" rIns="68550" bIns="34275" anchor="t" anchorCtr="0">
              <a:noAutofit/>
            </a:bodyPr>
            <a:lstStyle/>
            <a:p>
              <a:pPr marL="0" marR="0" lvl="0" indent="0" algn="l">
                <a:spcBef>
                  <a:spcPts val="0"/>
                </a:spcBef>
                <a:spcAft>
                  <a:spcPts val="0"/>
                </a:spcAft>
                <a:buNone/>
              </a:pPr>
              <a:endParaRPr sz="1600">
                <a:solidFill>
                  <a:srgbClr val="000000"/>
                </a:solidFill>
                <a:latin typeface="Candara"/>
                <a:ea typeface="Candara"/>
                <a:cs typeface="B Nazanin" panose="00000700000000000000" pitchFamily="2" charset="-78"/>
                <a:sym typeface="Candara"/>
              </a:endParaRPr>
            </a:p>
          </p:txBody>
        </p:sp>
      </p:grpSp>
      <p:grpSp>
        <p:nvGrpSpPr>
          <p:cNvPr id="888" name="Google Shape;888;p35"/>
          <p:cNvGrpSpPr/>
          <p:nvPr/>
        </p:nvGrpSpPr>
        <p:grpSpPr>
          <a:xfrm>
            <a:off x="6077204" y="2504633"/>
            <a:ext cx="444364" cy="444364"/>
            <a:chOff x="8105048" y="3866835"/>
            <a:chExt cx="592640" cy="592640"/>
          </a:xfrm>
        </p:grpSpPr>
        <p:sp>
          <p:nvSpPr>
            <p:cNvPr id="889" name="Google Shape;889;p35"/>
            <p:cNvSpPr/>
            <p:nvPr/>
          </p:nvSpPr>
          <p:spPr>
            <a:xfrm>
              <a:off x="8105048" y="3866835"/>
              <a:ext cx="592640" cy="592640"/>
            </a:xfrm>
            <a:prstGeom prst="rect">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890" name="Google Shape;890;p35"/>
            <p:cNvSpPr/>
            <p:nvPr/>
          </p:nvSpPr>
          <p:spPr>
            <a:xfrm>
              <a:off x="8175894" y="3937681"/>
              <a:ext cx="450948" cy="450948"/>
            </a:xfrm>
            <a:prstGeom prst="rect">
              <a:avLst/>
            </a:prstGeom>
            <a:gradFill>
              <a:gsLst>
                <a:gs pos="0">
                  <a:srgbClr val="002060"/>
                </a:gs>
                <a:gs pos="100000">
                  <a:srgbClr val="00B0F0"/>
                </a:gs>
              </a:gsLst>
              <a:lin ang="5400000" scaled="0"/>
            </a:gradFill>
            <a:ln w="3810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891" name="Google Shape;891;p35"/>
            <p:cNvSpPr/>
            <p:nvPr/>
          </p:nvSpPr>
          <p:spPr>
            <a:xfrm>
              <a:off x="8247758" y="4055115"/>
              <a:ext cx="281091" cy="222934"/>
            </a:xfrm>
            <a:custGeom>
              <a:avLst/>
              <a:gdLst/>
              <a:ahLst/>
              <a:cxnLst/>
              <a:rect l="l" t="t" r="r" b="b"/>
              <a:pathLst>
                <a:path w="135" h="107" extrusionOk="0">
                  <a:moveTo>
                    <a:pt x="134" y="23"/>
                  </a:moveTo>
                  <a:cubicBezTo>
                    <a:pt x="133" y="21"/>
                    <a:pt x="131" y="21"/>
                    <a:pt x="130" y="21"/>
                  </a:cubicBezTo>
                  <a:cubicBezTo>
                    <a:pt x="31" y="21"/>
                    <a:pt x="31" y="21"/>
                    <a:pt x="31" y="21"/>
                  </a:cubicBezTo>
                  <a:cubicBezTo>
                    <a:pt x="27" y="8"/>
                    <a:pt x="27" y="8"/>
                    <a:pt x="27" y="8"/>
                  </a:cubicBezTo>
                  <a:cubicBezTo>
                    <a:pt x="27" y="7"/>
                    <a:pt x="26" y="6"/>
                    <a:pt x="24" y="5"/>
                  </a:cubicBezTo>
                  <a:cubicBezTo>
                    <a:pt x="7" y="0"/>
                    <a:pt x="7" y="0"/>
                    <a:pt x="7" y="0"/>
                  </a:cubicBezTo>
                  <a:cubicBezTo>
                    <a:pt x="4" y="0"/>
                    <a:pt x="2" y="1"/>
                    <a:pt x="1" y="4"/>
                  </a:cubicBezTo>
                  <a:cubicBezTo>
                    <a:pt x="0" y="6"/>
                    <a:pt x="2" y="9"/>
                    <a:pt x="4" y="10"/>
                  </a:cubicBezTo>
                  <a:cubicBezTo>
                    <a:pt x="19" y="14"/>
                    <a:pt x="19" y="14"/>
                    <a:pt x="19" y="14"/>
                  </a:cubicBezTo>
                  <a:cubicBezTo>
                    <a:pt x="37" y="70"/>
                    <a:pt x="37" y="70"/>
                    <a:pt x="37" y="70"/>
                  </a:cubicBezTo>
                  <a:cubicBezTo>
                    <a:pt x="33" y="83"/>
                    <a:pt x="33" y="83"/>
                    <a:pt x="33" y="83"/>
                  </a:cubicBezTo>
                  <a:cubicBezTo>
                    <a:pt x="28" y="84"/>
                    <a:pt x="24" y="89"/>
                    <a:pt x="24" y="95"/>
                  </a:cubicBezTo>
                  <a:cubicBezTo>
                    <a:pt x="24" y="102"/>
                    <a:pt x="30" y="107"/>
                    <a:pt x="37" y="107"/>
                  </a:cubicBezTo>
                  <a:cubicBezTo>
                    <a:pt x="42" y="107"/>
                    <a:pt x="47" y="104"/>
                    <a:pt x="49" y="100"/>
                  </a:cubicBezTo>
                  <a:cubicBezTo>
                    <a:pt x="88" y="100"/>
                    <a:pt x="88" y="100"/>
                    <a:pt x="88" y="100"/>
                  </a:cubicBezTo>
                  <a:cubicBezTo>
                    <a:pt x="90" y="104"/>
                    <a:pt x="95" y="107"/>
                    <a:pt x="100" y="107"/>
                  </a:cubicBezTo>
                  <a:cubicBezTo>
                    <a:pt x="107" y="107"/>
                    <a:pt x="113" y="102"/>
                    <a:pt x="113" y="95"/>
                  </a:cubicBezTo>
                  <a:cubicBezTo>
                    <a:pt x="113" y="88"/>
                    <a:pt x="107" y="82"/>
                    <a:pt x="100" y="82"/>
                  </a:cubicBezTo>
                  <a:cubicBezTo>
                    <a:pt x="95" y="82"/>
                    <a:pt x="90" y="85"/>
                    <a:pt x="88" y="90"/>
                  </a:cubicBezTo>
                  <a:cubicBezTo>
                    <a:pt x="49" y="90"/>
                    <a:pt x="49" y="90"/>
                    <a:pt x="49" y="90"/>
                  </a:cubicBezTo>
                  <a:cubicBezTo>
                    <a:pt x="48" y="87"/>
                    <a:pt x="46" y="85"/>
                    <a:pt x="43" y="84"/>
                  </a:cubicBezTo>
                  <a:cubicBezTo>
                    <a:pt x="46" y="75"/>
                    <a:pt x="46" y="75"/>
                    <a:pt x="46" y="75"/>
                  </a:cubicBezTo>
                  <a:cubicBezTo>
                    <a:pt x="114" y="75"/>
                    <a:pt x="114" y="75"/>
                    <a:pt x="114" y="75"/>
                  </a:cubicBezTo>
                  <a:cubicBezTo>
                    <a:pt x="119" y="75"/>
                    <a:pt x="123" y="71"/>
                    <a:pt x="123" y="67"/>
                  </a:cubicBezTo>
                  <a:cubicBezTo>
                    <a:pt x="134" y="27"/>
                    <a:pt x="134" y="27"/>
                    <a:pt x="134" y="27"/>
                  </a:cubicBezTo>
                  <a:cubicBezTo>
                    <a:pt x="135" y="25"/>
                    <a:pt x="135" y="24"/>
                    <a:pt x="134" y="23"/>
                  </a:cubicBezTo>
                  <a:close/>
                  <a:moveTo>
                    <a:pt x="108" y="59"/>
                  </a:moveTo>
                  <a:cubicBezTo>
                    <a:pt x="51" y="59"/>
                    <a:pt x="51" y="59"/>
                    <a:pt x="51" y="59"/>
                  </a:cubicBezTo>
                  <a:cubicBezTo>
                    <a:pt x="49" y="59"/>
                    <a:pt x="46" y="57"/>
                    <a:pt x="46" y="55"/>
                  </a:cubicBezTo>
                  <a:cubicBezTo>
                    <a:pt x="46" y="52"/>
                    <a:pt x="49" y="50"/>
                    <a:pt x="51" y="50"/>
                  </a:cubicBezTo>
                  <a:cubicBezTo>
                    <a:pt x="108" y="50"/>
                    <a:pt x="108" y="50"/>
                    <a:pt x="108" y="50"/>
                  </a:cubicBezTo>
                  <a:cubicBezTo>
                    <a:pt x="111" y="50"/>
                    <a:pt x="113" y="52"/>
                    <a:pt x="113" y="55"/>
                  </a:cubicBezTo>
                  <a:cubicBezTo>
                    <a:pt x="113" y="57"/>
                    <a:pt x="111" y="59"/>
                    <a:pt x="108" y="59"/>
                  </a:cubicBezTo>
                  <a:close/>
                  <a:moveTo>
                    <a:pt x="112" y="45"/>
                  </a:moveTo>
                  <a:cubicBezTo>
                    <a:pt x="47" y="45"/>
                    <a:pt x="47" y="45"/>
                    <a:pt x="47" y="45"/>
                  </a:cubicBezTo>
                  <a:cubicBezTo>
                    <a:pt x="44" y="45"/>
                    <a:pt x="42" y="43"/>
                    <a:pt x="42" y="40"/>
                  </a:cubicBezTo>
                  <a:cubicBezTo>
                    <a:pt x="42" y="38"/>
                    <a:pt x="44" y="35"/>
                    <a:pt x="47" y="35"/>
                  </a:cubicBezTo>
                  <a:cubicBezTo>
                    <a:pt x="112" y="35"/>
                    <a:pt x="112" y="35"/>
                    <a:pt x="112" y="35"/>
                  </a:cubicBezTo>
                  <a:cubicBezTo>
                    <a:pt x="115" y="35"/>
                    <a:pt x="117" y="38"/>
                    <a:pt x="117" y="40"/>
                  </a:cubicBezTo>
                  <a:cubicBezTo>
                    <a:pt x="117" y="43"/>
                    <a:pt x="115" y="45"/>
                    <a:pt x="112" y="45"/>
                  </a:cubicBezTo>
                  <a:close/>
                </a:path>
              </a:pathLst>
            </a:custGeom>
            <a:solidFill>
              <a:schemeClr val="lt1"/>
            </a:solidFill>
            <a:ln>
              <a:noFill/>
            </a:ln>
          </p:spPr>
          <p:txBody>
            <a:bodyPr spcFirstLastPara="1" wrap="square" lIns="68550" tIns="34275" rIns="68550" bIns="34275" anchor="t" anchorCtr="0">
              <a:noAutofit/>
            </a:bodyPr>
            <a:lstStyle/>
            <a:p>
              <a:pPr marL="0" marR="0" lvl="0" indent="0" algn="l">
                <a:spcBef>
                  <a:spcPts val="0"/>
                </a:spcBef>
                <a:spcAft>
                  <a:spcPts val="0"/>
                </a:spcAft>
                <a:buNone/>
              </a:pPr>
              <a:endParaRPr sz="1600">
                <a:solidFill>
                  <a:srgbClr val="000000"/>
                </a:solidFill>
                <a:latin typeface="Candara"/>
                <a:ea typeface="Candara"/>
                <a:cs typeface="B Nazanin" panose="00000700000000000000" pitchFamily="2" charset="-78"/>
                <a:sym typeface="Candara"/>
              </a:endParaRPr>
            </a:p>
          </p:txBody>
        </p:sp>
      </p:grpSp>
      <p:grpSp>
        <p:nvGrpSpPr>
          <p:cNvPr id="892" name="Google Shape;892;p35"/>
          <p:cNvGrpSpPr/>
          <p:nvPr/>
        </p:nvGrpSpPr>
        <p:grpSpPr>
          <a:xfrm>
            <a:off x="6077204" y="3362978"/>
            <a:ext cx="444364" cy="444364"/>
            <a:chOff x="8105048" y="5011593"/>
            <a:chExt cx="592640" cy="592640"/>
          </a:xfrm>
        </p:grpSpPr>
        <p:sp>
          <p:nvSpPr>
            <p:cNvPr id="893" name="Google Shape;893;p35"/>
            <p:cNvSpPr/>
            <p:nvPr/>
          </p:nvSpPr>
          <p:spPr>
            <a:xfrm>
              <a:off x="8105048" y="5011593"/>
              <a:ext cx="592640" cy="592640"/>
            </a:xfrm>
            <a:prstGeom prst="rect">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894" name="Google Shape;894;p35"/>
            <p:cNvSpPr/>
            <p:nvPr/>
          </p:nvSpPr>
          <p:spPr>
            <a:xfrm>
              <a:off x="8175894" y="5082439"/>
              <a:ext cx="450948" cy="450948"/>
            </a:xfrm>
            <a:prstGeom prst="rect">
              <a:avLst/>
            </a:prstGeom>
            <a:gradFill>
              <a:gsLst>
                <a:gs pos="0">
                  <a:srgbClr val="002060"/>
                </a:gs>
                <a:gs pos="100000">
                  <a:srgbClr val="00B0F0"/>
                </a:gs>
              </a:gsLst>
              <a:lin ang="5400000" scaled="0"/>
            </a:gradFill>
            <a:ln w="3810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895" name="Google Shape;895;p35"/>
            <p:cNvSpPr/>
            <p:nvPr/>
          </p:nvSpPr>
          <p:spPr>
            <a:xfrm>
              <a:off x="8267015" y="5210680"/>
              <a:ext cx="261834" cy="200553"/>
            </a:xfrm>
            <a:custGeom>
              <a:avLst/>
              <a:gdLst/>
              <a:ahLst/>
              <a:cxnLst/>
              <a:rect l="l" t="t" r="r" b="b"/>
              <a:pathLst>
                <a:path w="107" h="82" extrusionOk="0">
                  <a:moveTo>
                    <a:pt x="99" y="0"/>
                  </a:moveTo>
                  <a:cubicBezTo>
                    <a:pt x="9" y="0"/>
                    <a:pt x="9" y="0"/>
                    <a:pt x="9" y="0"/>
                  </a:cubicBezTo>
                  <a:cubicBezTo>
                    <a:pt x="4" y="0"/>
                    <a:pt x="0" y="4"/>
                    <a:pt x="0" y="8"/>
                  </a:cubicBezTo>
                  <a:cubicBezTo>
                    <a:pt x="0" y="74"/>
                    <a:pt x="0" y="74"/>
                    <a:pt x="0" y="74"/>
                  </a:cubicBezTo>
                  <a:cubicBezTo>
                    <a:pt x="0" y="78"/>
                    <a:pt x="4" y="82"/>
                    <a:pt x="9" y="82"/>
                  </a:cubicBezTo>
                  <a:cubicBezTo>
                    <a:pt x="99" y="82"/>
                    <a:pt x="99" y="82"/>
                    <a:pt x="99" y="82"/>
                  </a:cubicBezTo>
                  <a:cubicBezTo>
                    <a:pt x="104" y="82"/>
                    <a:pt x="107" y="78"/>
                    <a:pt x="107" y="74"/>
                  </a:cubicBezTo>
                  <a:cubicBezTo>
                    <a:pt x="107" y="8"/>
                    <a:pt x="107" y="8"/>
                    <a:pt x="107" y="8"/>
                  </a:cubicBezTo>
                  <a:cubicBezTo>
                    <a:pt x="107" y="4"/>
                    <a:pt x="104" y="0"/>
                    <a:pt x="99" y="0"/>
                  </a:cubicBezTo>
                  <a:close/>
                  <a:moveTo>
                    <a:pt x="33" y="55"/>
                  </a:moveTo>
                  <a:cubicBezTo>
                    <a:pt x="16" y="73"/>
                    <a:pt x="16" y="73"/>
                    <a:pt x="16" y="73"/>
                  </a:cubicBezTo>
                  <a:cubicBezTo>
                    <a:pt x="14" y="74"/>
                    <a:pt x="11" y="74"/>
                    <a:pt x="10" y="73"/>
                  </a:cubicBezTo>
                  <a:cubicBezTo>
                    <a:pt x="8" y="71"/>
                    <a:pt x="8" y="69"/>
                    <a:pt x="10" y="67"/>
                  </a:cubicBezTo>
                  <a:cubicBezTo>
                    <a:pt x="27" y="50"/>
                    <a:pt x="27" y="50"/>
                    <a:pt x="27" y="50"/>
                  </a:cubicBezTo>
                  <a:cubicBezTo>
                    <a:pt x="29" y="48"/>
                    <a:pt x="31" y="48"/>
                    <a:pt x="33" y="50"/>
                  </a:cubicBezTo>
                  <a:cubicBezTo>
                    <a:pt x="35" y="51"/>
                    <a:pt x="35" y="54"/>
                    <a:pt x="33" y="55"/>
                  </a:cubicBezTo>
                  <a:close/>
                  <a:moveTo>
                    <a:pt x="54" y="57"/>
                  </a:moveTo>
                  <a:cubicBezTo>
                    <a:pt x="53" y="57"/>
                    <a:pt x="52" y="57"/>
                    <a:pt x="51" y="56"/>
                  </a:cubicBezTo>
                  <a:cubicBezTo>
                    <a:pt x="10" y="15"/>
                    <a:pt x="10" y="15"/>
                    <a:pt x="10" y="15"/>
                  </a:cubicBezTo>
                  <a:cubicBezTo>
                    <a:pt x="8" y="13"/>
                    <a:pt x="8" y="11"/>
                    <a:pt x="10" y="9"/>
                  </a:cubicBezTo>
                  <a:cubicBezTo>
                    <a:pt x="12" y="8"/>
                    <a:pt x="14" y="8"/>
                    <a:pt x="16" y="9"/>
                  </a:cubicBezTo>
                  <a:cubicBezTo>
                    <a:pt x="54" y="47"/>
                    <a:pt x="54" y="47"/>
                    <a:pt x="54" y="47"/>
                  </a:cubicBezTo>
                  <a:cubicBezTo>
                    <a:pt x="92" y="9"/>
                    <a:pt x="92" y="9"/>
                    <a:pt x="92" y="9"/>
                  </a:cubicBezTo>
                  <a:cubicBezTo>
                    <a:pt x="94" y="8"/>
                    <a:pt x="96" y="8"/>
                    <a:pt x="98" y="9"/>
                  </a:cubicBezTo>
                  <a:cubicBezTo>
                    <a:pt x="99" y="11"/>
                    <a:pt x="99" y="13"/>
                    <a:pt x="98" y="15"/>
                  </a:cubicBezTo>
                  <a:cubicBezTo>
                    <a:pt x="57" y="56"/>
                    <a:pt x="57" y="56"/>
                    <a:pt x="57" y="56"/>
                  </a:cubicBezTo>
                  <a:cubicBezTo>
                    <a:pt x="56" y="57"/>
                    <a:pt x="55" y="57"/>
                    <a:pt x="54" y="57"/>
                  </a:cubicBezTo>
                  <a:close/>
                  <a:moveTo>
                    <a:pt x="98" y="73"/>
                  </a:moveTo>
                  <a:cubicBezTo>
                    <a:pt x="96" y="74"/>
                    <a:pt x="94" y="74"/>
                    <a:pt x="92" y="73"/>
                  </a:cubicBezTo>
                  <a:cubicBezTo>
                    <a:pt x="75" y="55"/>
                    <a:pt x="75" y="55"/>
                    <a:pt x="75" y="55"/>
                  </a:cubicBezTo>
                  <a:cubicBezTo>
                    <a:pt x="73" y="54"/>
                    <a:pt x="73" y="51"/>
                    <a:pt x="75" y="50"/>
                  </a:cubicBezTo>
                  <a:cubicBezTo>
                    <a:pt x="76" y="48"/>
                    <a:pt x="79" y="48"/>
                    <a:pt x="81" y="50"/>
                  </a:cubicBezTo>
                  <a:cubicBezTo>
                    <a:pt x="98" y="67"/>
                    <a:pt x="98" y="67"/>
                    <a:pt x="98" y="67"/>
                  </a:cubicBezTo>
                  <a:cubicBezTo>
                    <a:pt x="100" y="69"/>
                    <a:pt x="100" y="71"/>
                    <a:pt x="98" y="73"/>
                  </a:cubicBezTo>
                  <a:close/>
                </a:path>
              </a:pathLst>
            </a:custGeom>
            <a:solidFill>
              <a:schemeClr val="lt1"/>
            </a:solidFill>
            <a:ln>
              <a:noFill/>
            </a:ln>
          </p:spPr>
          <p:txBody>
            <a:bodyPr spcFirstLastPara="1" wrap="square" lIns="68550" tIns="34275" rIns="68550" bIns="34275" anchor="t" anchorCtr="0">
              <a:noAutofit/>
            </a:bodyPr>
            <a:lstStyle/>
            <a:p>
              <a:pPr marL="0" marR="0" lvl="0" indent="0" algn="l">
                <a:spcBef>
                  <a:spcPts val="0"/>
                </a:spcBef>
                <a:spcAft>
                  <a:spcPts val="0"/>
                </a:spcAft>
                <a:buNone/>
              </a:pPr>
              <a:endParaRPr sz="1600">
                <a:solidFill>
                  <a:srgbClr val="000000"/>
                </a:solidFill>
                <a:latin typeface="Candara"/>
                <a:ea typeface="Candara"/>
                <a:cs typeface="B Nazanin" panose="00000700000000000000" pitchFamily="2" charset="-78"/>
                <a:sym typeface="Candara"/>
              </a:endParaRPr>
            </a:p>
          </p:txBody>
        </p:sp>
      </p:grpSp>
      <p:grpSp>
        <p:nvGrpSpPr>
          <p:cNvPr id="896" name="Google Shape;896;p35"/>
          <p:cNvGrpSpPr/>
          <p:nvPr/>
        </p:nvGrpSpPr>
        <p:grpSpPr>
          <a:xfrm>
            <a:off x="2542909" y="2504633"/>
            <a:ext cx="444364" cy="444364"/>
            <a:chOff x="3391427" y="3866835"/>
            <a:chExt cx="592640" cy="592640"/>
          </a:xfrm>
        </p:grpSpPr>
        <p:sp>
          <p:nvSpPr>
            <p:cNvPr id="897" name="Google Shape;897;p35"/>
            <p:cNvSpPr/>
            <p:nvPr/>
          </p:nvSpPr>
          <p:spPr>
            <a:xfrm>
              <a:off x="3391427" y="3866835"/>
              <a:ext cx="592640" cy="592640"/>
            </a:xfrm>
            <a:prstGeom prst="rect">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898" name="Google Shape;898;p35"/>
            <p:cNvSpPr/>
            <p:nvPr/>
          </p:nvSpPr>
          <p:spPr>
            <a:xfrm>
              <a:off x="3454162" y="3937681"/>
              <a:ext cx="450948" cy="450948"/>
            </a:xfrm>
            <a:prstGeom prst="rect">
              <a:avLst/>
            </a:prstGeom>
            <a:gradFill>
              <a:gsLst>
                <a:gs pos="0">
                  <a:srgbClr val="002060"/>
                </a:gs>
                <a:gs pos="100000">
                  <a:srgbClr val="00B0F0"/>
                </a:gs>
              </a:gsLst>
              <a:lin ang="5400000" scaled="0"/>
            </a:gradFill>
            <a:ln w="3810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899" name="Google Shape;899;p35"/>
            <p:cNvSpPr/>
            <p:nvPr/>
          </p:nvSpPr>
          <p:spPr>
            <a:xfrm>
              <a:off x="3546440" y="4004056"/>
              <a:ext cx="257213" cy="298241"/>
            </a:xfrm>
            <a:custGeom>
              <a:avLst/>
              <a:gdLst/>
              <a:ahLst/>
              <a:cxnLst/>
              <a:rect l="l" t="t" r="r" b="b"/>
              <a:pathLst>
                <a:path w="123" h="143" extrusionOk="0">
                  <a:moveTo>
                    <a:pt x="85" y="53"/>
                  </a:moveTo>
                  <a:cubicBezTo>
                    <a:pt x="77" y="52"/>
                    <a:pt x="75" y="54"/>
                    <a:pt x="62" y="58"/>
                  </a:cubicBezTo>
                  <a:cubicBezTo>
                    <a:pt x="61" y="59"/>
                    <a:pt x="60" y="59"/>
                    <a:pt x="59" y="59"/>
                  </a:cubicBezTo>
                  <a:cubicBezTo>
                    <a:pt x="58" y="57"/>
                    <a:pt x="57" y="54"/>
                    <a:pt x="56" y="50"/>
                  </a:cubicBezTo>
                  <a:cubicBezTo>
                    <a:pt x="51" y="35"/>
                    <a:pt x="52" y="20"/>
                    <a:pt x="52" y="20"/>
                  </a:cubicBezTo>
                  <a:cubicBezTo>
                    <a:pt x="52" y="20"/>
                    <a:pt x="48" y="16"/>
                    <a:pt x="42" y="21"/>
                  </a:cubicBezTo>
                  <a:cubicBezTo>
                    <a:pt x="40" y="29"/>
                    <a:pt x="49" y="49"/>
                    <a:pt x="54" y="59"/>
                  </a:cubicBezTo>
                  <a:cubicBezTo>
                    <a:pt x="50" y="57"/>
                    <a:pt x="49" y="52"/>
                    <a:pt x="45" y="52"/>
                  </a:cubicBezTo>
                  <a:cubicBezTo>
                    <a:pt x="15" y="50"/>
                    <a:pt x="0" y="84"/>
                    <a:pt x="12" y="112"/>
                  </a:cubicBezTo>
                  <a:cubicBezTo>
                    <a:pt x="19" y="130"/>
                    <a:pt x="35" y="141"/>
                    <a:pt x="49" y="142"/>
                  </a:cubicBezTo>
                  <a:cubicBezTo>
                    <a:pt x="53" y="143"/>
                    <a:pt x="56" y="139"/>
                    <a:pt x="60" y="139"/>
                  </a:cubicBezTo>
                  <a:cubicBezTo>
                    <a:pt x="64" y="139"/>
                    <a:pt x="69" y="142"/>
                    <a:pt x="71" y="142"/>
                  </a:cubicBezTo>
                  <a:cubicBezTo>
                    <a:pt x="85" y="143"/>
                    <a:pt x="97" y="134"/>
                    <a:pt x="107" y="118"/>
                  </a:cubicBezTo>
                  <a:cubicBezTo>
                    <a:pt x="123" y="91"/>
                    <a:pt x="114" y="55"/>
                    <a:pt x="85" y="53"/>
                  </a:cubicBezTo>
                  <a:close/>
                  <a:moveTo>
                    <a:pt x="99" y="0"/>
                  </a:moveTo>
                  <a:cubicBezTo>
                    <a:pt x="99" y="0"/>
                    <a:pt x="84" y="1"/>
                    <a:pt x="73" y="12"/>
                  </a:cubicBezTo>
                  <a:cubicBezTo>
                    <a:pt x="63" y="22"/>
                    <a:pt x="61" y="38"/>
                    <a:pt x="61" y="38"/>
                  </a:cubicBezTo>
                  <a:cubicBezTo>
                    <a:pt x="61" y="38"/>
                    <a:pt x="77" y="37"/>
                    <a:pt x="88" y="26"/>
                  </a:cubicBezTo>
                  <a:cubicBezTo>
                    <a:pt x="98" y="16"/>
                    <a:pt x="99" y="0"/>
                    <a:pt x="99" y="0"/>
                  </a:cubicBezTo>
                  <a:close/>
                </a:path>
              </a:pathLst>
            </a:custGeom>
            <a:solidFill>
              <a:schemeClr val="lt1"/>
            </a:solidFill>
            <a:ln>
              <a:noFill/>
            </a:ln>
          </p:spPr>
          <p:txBody>
            <a:bodyPr spcFirstLastPara="1" wrap="square" lIns="68550" tIns="34275" rIns="68550" bIns="34275" anchor="t" anchorCtr="0">
              <a:noAutofit/>
            </a:bodyPr>
            <a:lstStyle/>
            <a:p>
              <a:pPr marL="0" marR="0" lvl="0" indent="0" algn="l">
                <a:spcBef>
                  <a:spcPts val="0"/>
                </a:spcBef>
                <a:spcAft>
                  <a:spcPts val="0"/>
                </a:spcAft>
                <a:buNone/>
              </a:pPr>
              <a:endParaRPr sz="1600">
                <a:solidFill>
                  <a:srgbClr val="000000"/>
                </a:solidFill>
                <a:latin typeface="Candara"/>
                <a:ea typeface="Candara"/>
                <a:cs typeface="B Nazanin" panose="00000700000000000000" pitchFamily="2" charset="-78"/>
                <a:sym typeface="Candara"/>
              </a:endParaRPr>
            </a:p>
          </p:txBody>
        </p:sp>
      </p:grpSp>
      <p:grpSp>
        <p:nvGrpSpPr>
          <p:cNvPr id="900" name="Google Shape;900;p35"/>
          <p:cNvGrpSpPr/>
          <p:nvPr/>
        </p:nvGrpSpPr>
        <p:grpSpPr>
          <a:xfrm>
            <a:off x="2542909" y="1626760"/>
            <a:ext cx="444364" cy="444364"/>
            <a:chOff x="3391427" y="2696033"/>
            <a:chExt cx="592640" cy="592640"/>
          </a:xfrm>
        </p:grpSpPr>
        <p:sp>
          <p:nvSpPr>
            <p:cNvPr id="901" name="Google Shape;901;p35"/>
            <p:cNvSpPr/>
            <p:nvPr/>
          </p:nvSpPr>
          <p:spPr>
            <a:xfrm>
              <a:off x="3391427" y="2696033"/>
              <a:ext cx="592640" cy="592640"/>
            </a:xfrm>
            <a:prstGeom prst="rect">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902" name="Google Shape;902;p35"/>
            <p:cNvSpPr/>
            <p:nvPr/>
          </p:nvSpPr>
          <p:spPr>
            <a:xfrm>
              <a:off x="3454162" y="2766879"/>
              <a:ext cx="450948" cy="450948"/>
            </a:xfrm>
            <a:prstGeom prst="rect">
              <a:avLst/>
            </a:prstGeom>
            <a:gradFill>
              <a:gsLst>
                <a:gs pos="0">
                  <a:srgbClr val="002060"/>
                </a:gs>
                <a:gs pos="100000">
                  <a:srgbClr val="00B0F0"/>
                </a:gs>
              </a:gsLst>
              <a:lin ang="5400000" scaled="0"/>
            </a:gradFill>
            <a:ln w="3810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903" name="Google Shape;903;p35"/>
            <p:cNvSpPr/>
            <p:nvPr/>
          </p:nvSpPr>
          <p:spPr>
            <a:xfrm>
              <a:off x="3524597" y="2913125"/>
              <a:ext cx="304697" cy="177189"/>
            </a:xfrm>
            <a:custGeom>
              <a:avLst/>
              <a:gdLst/>
              <a:ahLst/>
              <a:cxnLst/>
              <a:rect l="l" t="t" r="r" b="b"/>
              <a:pathLst>
                <a:path w="139" h="81" extrusionOk="0">
                  <a:moveTo>
                    <a:pt x="135" y="61"/>
                  </a:moveTo>
                  <a:cubicBezTo>
                    <a:pt x="135" y="58"/>
                    <a:pt x="134" y="56"/>
                    <a:pt x="131" y="56"/>
                  </a:cubicBezTo>
                  <a:cubicBezTo>
                    <a:pt x="131" y="27"/>
                    <a:pt x="131" y="27"/>
                    <a:pt x="131" y="27"/>
                  </a:cubicBezTo>
                  <a:cubicBezTo>
                    <a:pt x="139" y="24"/>
                    <a:pt x="139" y="24"/>
                    <a:pt x="139" y="24"/>
                  </a:cubicBezTo>
                  <a:cubicBezTo>
                    <a:pt x="70" y="0"/>
                    <a:pt x="70" y="0"/>
                    <a:pt x="70" y="0"/>
                  </a:cubicBezTo>
                  <a:cubicBezTo>
                    <a:pt x="0" y="24"/>
                    <a:pt x="0" y="24"/>
                    <a:pt x="0" y="24"/>
                  </a:cubicBezTo>
                  <a:cubicBezTo>
                    <a:pt x="70" y="48"/>
                    <a:pt x="70" y="48"/>
                    <a:pt x="70" y="48"/>
                  </a:cubicBezTo>
                  <a:cubicBezTo>
                    <a:pt x="127" y="28"/>
                    <a:pt x="127" y="28"/>
                    <a:pt x="127" y="28"/>
                  </a:cubicBezTo>
                  <a:cubicBezTo>
                    <a:pt x="127" y="56"/>
                    <a:pt x="127" y="56"/>
                    <a:pt x="127" y="56"/>
                  </a:cubicBezTo>
                  <a:cubicBezTo>
                    <a:pt x="125" y="56"/>
                    <a:pt x="123" y="58"/>
                    <a:pt x="123" y="61"/>
                  </a:cubicBezTo>
                  <a:cubicBezTo>
                    <a:pt x="123" y="63"/>
                    <a:pt x="125" y="64"/>
                    <a:pt x="126" y="64"/>
                  </a:cubicBezTo>
                  <a:cubicBezTo>
                    <a:pt x="123" y="81"/>
                    <a:pt x="123" y="81"/>
                    <a:pt x="123" y="81"/>
                  </a:cubicBezTo>
                  <a:cubicBezTo>
                    <a:pt x="135" y="81"/>
                    <a:pt x="135" y="81"/>
                    <a:pt x="135" y="81"/>
                  </a:cubicBezTo>
                  <a:cubicBezTo>
                    <a:pt x="132" y="64"/>
                    <a:pt x="132" y="64"/>
                    <a:pt x="132" y="64"/>
                  </a:cubicBezTo>
                  <a:cubicBezTo>
                    <a:pt x="134" y="64"/>
                    <a:pt x="135" y="63"/>
                    <a:pt x="135" y="61"/>
                  </a:cubicBezTo>
                  <a:close/>
                  <a:moveTo>
                    <a:pt x="28" y="42"/>
                  </a:moveTo>
                  <a:cubicBezTo>
                    <a:pt x="28" y="69"/>
                    <a:pt x="28" y="69"/>
                    <a:pt x="28" y="69"/>
                  </a:cubicBezTo>
                  <a:cubicBezTo>
                    <a:pt x="28" y="76"/>
                    <a:pt x="47" y="81"/>
                    <a:pt x="70" y="81"/>
                  </a:cubicBezTo>
                  <a:cubicBezTo>
                    <a:pt x="92" y="81"/>
                    <a:pt x="111" y="76"/>
                    <a:pt x="111" y="69"/>
                  </a:cubicBezTo>
                  <a:cubicBezTo>
                    <a:pt x="111" y="42"/>
                    <a:pt x="111" y="42"/>
                    <a:pt x="111" y="42"/>
                  </a:cubicBezTo>
                  <a:cubicBezTo>
                    <a:pt x="70" y="56"/>
                    <a:pt x="70" y="56"/>
                    <a:pt x="70" y="56"/>
                  </a:cubicBezTo>
                  <a:lnTo>
                    <a:pt x="28" y="42"/>
                  </a:lnTo>
                  <a:close/>
                </a:path>
              </a:pathLst>
            </a:custGeom>
            <a:solidFill>
              <a:schemeClr val="lt1"/>
            </a:solidFill>
            <a:ln>
              <a:noFill/>
            </a:ln>
          </p:spPr>
          <p:txBody>
            <a:bodyPr spcFirstLastPara="1" wrap="square" lIns="68550" tIns="34275" rIns="68550" bIns="34275" anchor="t" anchorCtr="0">
              <a:noAutofit/>
            </a:bodyPr>
            <a:lstStyle/>
            <a:p>
              <a:pPr marL="0" marR="0" lvl="0" indent="0" algn="l">
                <a:spcBef>
                  <a:spcPts val="0"/>
                </a:spcBef>
                <a:spcAft>
                  <a:spcPts val="0"/>
                </a:spcAft>
                <a:buNone/>
              </a:pPr>
              <a:endParaRPr sz="1600">
                <a:solidFill>
                  <a:srgbClr val="000000"/>
                </a:solidFill>
                <a:latin typeface="Candara"/>
                <a:ea typeface="Candara"/>
                <a:cs typeface="B Nazanin" panose="00000700000000000000" pitchFamily="2" charset="-78"/>
                <a:sym typeface="Candara"/>
              </a:endParaRPr>
            </a:p>
          </p:txBody>
        </p:sp>
      </p:grpSp>
      <p:grpSp>
        <p:nvGrpSpPr>
          <p:cNvPr id="904" name="Google Shape;904;p35"/>
          <p:cNvGrpSpPr/>
          <p:nvPr/>
        </p:nvGrpSpPr>
        <p:grpSpPr>
          <a:xfrm>
            <a:off x="2542909" y="3362978"/>
            <a:ext cx="444364" cy="444364"/>
            <a:chOff x="3391427" y="5011593"/>
            <a:chExt cx="592640" cy="592640"/>
          </a:xfrm>
        </p:grpSpPr>
        <p:sp>
          <p:nvSpPr>
            <p:cNvPr id="905" name="Google Shape;905;p35"/>
            <p:cNvSpPr/>
            <p:nvPr/>
          </p:nvSpPr>
          <p:spPr>
            <a:xfrm>
              <a:off x="3391427" y="5011593"/>
              <a:ext cx="592640" cy="592640"/>
            </a:xfrm>
            <a:prstGeom prst="rect">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906" name="Google Shape;906;p35"/>
            <p:cNvSpPr/>
            <p:nvPr/>
          </p:nvSpPr>
          <p:spPr>
            <a:xfrm>
              <a:off x="3454162" y="5082439"/>
              <a:ext cx="450948" cy="450948"/>
            </a:xfrm>
            <a:prstGeom prst="rect">
              <a:avLst/>
            </a:prstGeom>
            <a:gradFill>
              <a:gsLst>
                <a:gs pos="0">
                  <a:srgbClr val="002060"/>
                </a:gs>
                <a:gs pos="100000">
                  <a:srgbClr val="00B0F0"/>
                </a:gs>
              </a:gsLst>
              <a:lin ang="5400000" scaled="0"/>
            </a:gradFill>
            <a:ln w="3810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a:spcBef>
                  <a:spcPts val="0"/>
                </a:spcBef>
                <a:spcAft>
                  <a:spcPts val="0"/>
                </a:spcAft>
                <a:buNone/>
              </a:pPr>
              <a:endParaRPr sz="2800">
                <a:solidFill>
                  <a:srgbClr val="FFFFFF"/>
                </a:solidFill>
                <a:latin typeface="Candara"/>
                <a:ea typeface="Candara"/>
                <a:cs typeface="B Nazanin" panose="00000700000000000000" pitchFamily="2" charset="-78"/>
                <a:sym typeface="Candara"/>
              </a:endParaRPr>
            </a:p>
          </p:txBody>
        </p:sp>
        <p:sp>
          <p:nvSpPr>
            <p:cNvPr id="907" name="Google Shape;907;p35"/>
            <p:cNvSpPr/>
            <p:nvPr/>
          </p:nvSpPr>
          <p:spPr>
            <a:xfrm>
              <a:off x="3549088" y="5181652"/>
              <a:ext cx="280206" cy="275536"/>
            </a:xfrm>
            <a:custGeom>
              <a:avLst/>
              <a:gdLst/>
              <a:ahLst/>
              <a:cxnLst/>
              <a:rect l="l" t="t" r="r" b="b"/>
              <a:pathLst>
                <a:path w="136" h="134" extrusionOk="0">
                  <a:moveTo>
                    <a:pt x="16" y="57"/>
                  </a:moveTo>
                  <a:cubicBezTo>
                    <a:pt x="6" y="64"/>
                    <a:pt x="0" y="72"/>
                    <a:pt x="0" y="72"/>
                  </a:cubicBezTo>
                  <a:cubicBezTo>
                    <a:pt x="0" y="72"/>
                    <a:pt x="16" y="94"/>
                    <a:pt x="25" y="92"/>
                  </a:cubicBezTo>
                  <a:cubicBezTo>
                    <a:pt x="33" y="90"/>
                    <a:pt x="33" y="85"/>
                    <a:pt x="37" y="78"/>
                  </a:cubicBezTo>
                  <a:cubicBezTo>
                    <a:pt x="40" y="70"/>
                    <a:pt x="54" y="72"/>
                    <a:pt x="55" y="80"/>
                  </a:cubicBezTo>
                  <a:cubicBezTo>
                    <a:pt x="55" y="87"/>
                    <a:pt x="53" y="94"/>
                    <a:pt x="42" y="95"/>
                  </a:cubicBezTo>
                  <a:cubicBezTo>
                    <a:pt x="32" y="96"/>
                    <a:pt x="31" y="108"/>
                    <a:pt x="44" y="115"/>
                  </a:cubicBezTo>
                  <a:cubicBezTo>
                    <a:pt x="56" y="122"/>
                    <a:pt x="56" y="127"/>
                    <a:pt x="65" y="134"/>
                  </a:cubicBezTo>
                  <a:cubicBezTo>
                    <a:pt x="74" y="124"/>
                    <a:pt x="98" y="105"/>
                    <a:pt x="92" y="98"/>
                  </a:cubicBezTo>
                  <a:cubicBezTo>
                    <a:pt x="86" y="95"/>
                    <a:pt x="85" y="99"/>
                    <a:pt x="79" y="92"/>
                  </a:cubicBezTo>
                  <a:cubicBezTo>
                    <a:pt x="73" y="86"/>
                    <a:pt x="78" y="80"/>
                    <a:pt x="80" y="78"/>
                  </a:cubicBezTo>
                  <a:cubicBezTo>
                    <a:pt x="82" y="75"/>
                    <a:pt x="90" y="70"/>
                    <a:pt x="96" y="76"/>
                  </a:cubicBezTo>
                  <a:cubicBezTo>
                    <a:pt x="102" y="82"/>
                    <a:pt x="96" y="89"/>
                    <a:pt x="107" y="90"/>
                  </a:cubicBezTo>
                  <a:cubicBezTo>
                    <a:pt x="118" y="91"/>
                    <a:pt x="127" y="71"/>
                    <a:pt x="136" y="62"/>
                  </a:cubicBezTo>
                  <a:cubicBezTo>
                    <a:pt x="123" y="49"/>
                    <a:pt x="114" y="34"/>
                    <a:pt x="103" y="40"/>
                  </a:cubicBezTo>
                  <a:cubicBezTo>
                    <a:pt x="91" y="46"/>
                    <a:pt x="98" y="45"/>
                    <a:pt x="90" y="54"/>
                  </a:cubicBezTo>
                  <a:cubicBezTo>
                    <a:pt x="81" y="62"/>
                    <a:pt x="67" y="48"/>
                    <a:pt x="75" y="40"/>
                  </a:cubicBezTo>
                  <a:cubicBezTo>
                    <a:pt x="83" y="32"/>
                    <a:pt x="85" y="36"/>
                    <a:pt x="93" y="27"/>
                  </a:cubicBezTo>
                  <a:cubicBezTo>
                    <a:pt x="101" y="18"/>
                    <a:pt x="83" y="12"/>
                    <a:pt x="71" y="0"/>
                  </a:cubicBezTo>
                  <a:cubicBezTo>
                    <a:pt x="60" y="15"/>
                    <a:pt x="45" y="29"/>
                    <a:pt x="37" y="28"/>
                  </a:cubicBezTo>
                  <a:cubicBezTo>
                    <a:pt x="30" y="26"/>
                    <a:pt x="30" y="22"/>
                    <a:pt x="30" y="16"/>
                  </a:cubicBezTo>
                  <a:cubicBezTo>
                    <a:pt x="30" y="11"/>
                    <a:pt x="18" y="8"/>
                    <a:pt x="12" y="15"/>
                  </a:cubicBezTo>
                  <a:cubicBezTo>
                    <a:pt x="6" y="23"/>
                    <a:pt x="11" y="30"/>
                    <a:pt x="19" y="32"/>
                  </a:cubicBezTo>
                  <a:cubicBezTo>
                    <a:pt x="27" y="33"/>
                    <a:pt x="26" y="50"/>
                    <a:pt x="16" y="57"/>
                  </a:cubicBezTo>
                  <a:close/>
                </a:path>
              </a:pathLst>
            </a:custGeom>
            <a:solidFill>
              <a:schemeClr val="lt1"/>
            </a:solidFill>
            <a:ln>
              <a:noFill/>
            </a:ln>
          </p:spPr>
          <p:txBody>
            <a:bodyPr spcFirstLastPara="1" wrap="square" lIns="68550" tIns="34275" rIns="68550" bIns="34275" anchor="t" anchorCtr="0">
              <a:noAutofit/>
            </a:bodyPr>
            <a:lstStyle/>
            <a:p>
              <a:pPr marL="0" marR="0" lvl="0" indent="0" algn="l">
                <a:spcBef>
                  <a:spcPts val="0"/>
                </a:spcBef>
                <a:spcAft>
                  <a:spcPts val="0"/>
                </a:spcAft>
                <a:buNone/>
              </a:pPr>
              <a:endParaRPr sz="1600">
                <a:solidFill>
                  <a:srgbClr val="000000"/>
                </a:solidFill>
                <a:latin typeface="Candara"/>
                <a:ea typeface="Candara"/>
                <a:cs typeface="B Nazanin" panose="00000700000000000000" pitchFamily="2" charset="-78"/>
                <a:sym typeface="Candara"/>
              </a:endParaRPr>
            </a:p>
          </p:txBody>
        </p:sp>
      </p:grpSp>
      <p:sp>
        <p:nvSpPr>
          <p:cNvPr id="908" name="Google Shape;908;p35"/>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l">
              <a:spcBef>
                <a:spcPts val="0"/>
              </a:spcBef>
              <a:spcAft>
                <a:spcPts val="0"/>
              </a:spcAft>
              <a:buClr>
                <a:srgbClr val="3F3F3F"/>
              </a:buClr>
              <a:buSzPts val="4000"/>
              <a:buFont typeface="Candara"/>
              <a:buNone/>
            </a:pPr>
            <a:endParaRPr sz="4000">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7"/>
                                        </p:tgtEl>
                                        <p:attrNameLst>
                                          <p:attrName>style.visibility</p:attrName>
                                        </p:attrNameLst>
                                      </p:cBhvr>
                                      <p:to>
                                        <p:strVal val="visible"/>
                                      </p:to>
                                    </p:set>
                                    <p:animEffect transition="in" filter="fade">
                                      <p:cBhvr>
                                        <p:cTn id="7" dur="1000"/>
                                        <p:tgtEl>
                                          <p:spTgt spid="86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870"/>
                                        </p:tgtEl>
                                        <p:attrNameLst>
                                          <p:attrName>style.visibility</p:attrName>
                                        </p:attrNameLst>
                                      </p:cBhvr>
                                      <p:to>
                                        <p:strVal val="visible"/>
                                      </p:to>
                                    </p:set>
                                    <p:animEffect transition="in" filter="fade">
                                      <p:cBhvr>
                                        <p:cTn id="11" dur="500"/>
                                        <p:tgtEl>
                                          <p:spTgt spid="870"/>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871"/>
                                        </p:tgtEl>
                                        <p:attrNameLst>
                                          <p:attrName>style.visibility</p:attrName>
                                        </p:attrNameLst>
                                      </p:cBhvr>
                                      <p:to>
                                        <p:strVal val="visible"/>
                                      </p:to>
                                    </p:set>
                                    <p:animEffect transition="in" filter="fade">
                                      <p:cBhvr>
                                        <p:cTn id="15" dur="500"/>
                                        <p:tgtEl>
                                          <p:spTgt spid="871"/>
                                        </p:tgtEl>
                                      </p:cBhvr>
                                    </p:animEffect>
                                  </p:childTnLst>
                                </p:cTn>
                              </p:par>
                            </p:childTnLst>
                          </p:cTn>
                        </p:par>
                        <p:par>
                          <p:cTn id="16" fill="hold">
                            <p:stCondLst>
                              <p:cond delay="2000"/>
                            </p:stCondLst>
                            <p:childTnLst>
                              <p:par>
                                <p:cTn id="17" presetID="2" presetClass="entr" presetSubtype="2" fill="hold" nodeType="afterEffect">
                                  <p:stCondLst>
                                    <p:cond delay="0"/>
                                  </p:stCondLst>
                                  <p:childTnLst>
                                    <p:set>
                                      <p:cBhvr>
                                        <p:cTn id="18" dur="1" fill="hold">
                                          <p:stCondLst>
                                            <p:cond delay="0"/>
                                          </p:stCondLst>
                                        </p:cTn>
                                        <p:tgtEl>
                                          <p:spTgt spid="884"/>
                                        </p:tgtEl>
                                        <p:attrNameLst>
                                          <p:attrName>style.visibility</p:attrName>
                                        </p:attrNameLst>
                                      </p:cBhvr>
                                      <p:to>
                                        <p:strVal val="visible"/>
                                      </p:to>
                                    </p:set>
                                    <p:anim calcmode="lin" valueType="num">
                                      <p:cBhvr additive="base">
                                        <p:cTn id="19" dur="500"/>
                                        <p:tgtEl>
                                          <p:spTgt spid="884"/>
                                        </p:tgtEl>
                                        <p:attrNameLst>
                                          <p:attrName>ppt_x</p:attrName>
                                        </p:attrNameLst>
                                      </p:cBhvr>
                                      <p:tavLst>
                                        <p:tav tm="0">
                                          <p:val>
                                            <p:strVal val="#ppt_x+1"/>
                                          </p:val>
                                        </p:tav>
                                        <p:tav tm="100000">
                                          <p:val>
                                            <p:strVal val="#ppt_x"/>
                                          </p:val>
                                        </p:tav>
                                      </p:tavLst>
                                    </p:anim>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872"/>
                                        </p:tgtEl>
                                        <p:attrNameLst>
                                          <p:attrName>style.visibility</p:attrName>
                                        </p:attrNameLst>
                                      </p:cBhvr>
                                      <p:to>
                                        <p:strVal val="visible"/>
                                      </p:to>
                                    </p:set>
                                    <p:animEffect transition="in" filter="fade">
                                      <p:cBhvr>
                                        <p:cTn id="23" dur="500"/>
                                        <p:tgtEl>
                                          <p:spTgt spid="872"/>
                                        </p:tgtEl>
                                      </p:cBhvr>
                                    </p:animEffect>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873"/>
                                        </p:tgtEl>
                                        <p:attrNameLst>
                                          <p:attrName>style.visibility</p:attrName>
                                        </p:attrNameLst>
                                      </p:cBhvr>
                                      <p:to>
                                        <p:strVal val="visible"/>
                                      </p:to>
                                    </p:set>
                                    <p:animEffect transition="in" filter="fade">
                                      <p:cBhvr>
                                        <p:cTn id="27" dur="500"/>
                                        <p:tgtEl>
                                          <p:spTgt spid="873"/>
                                        </p:tgtEl>
                                      </p:cBhvr>
                                    </p:animEffect>
                                  </p:childTnLst>
                                </p:cTn>
                              </p:par>
                            </p:childTnLst>
                          </p:cTn>
                        </p:par>
                        <p:par>
                          <p:cTn id="28" fill="hold">
                            <p:stCondLst>
                              <p:cond delay="3500"/>
                            </p:stCondLst>
                            <p:childTnLst>
                              <p:par>
                                <p:cTn id="29" presetID="2" presetClass="entr" presetSubtype="2" fill="hold" nodeType="afterEffect">
                                  <p:stCondLst>
                                    <p:cond delay="0"/>
                                  </p:stCondLst>
                                  <p:childTnLst>
                                    <p:set>
                                      <p:cBhvr>
                                        <p:cTn id="30" dur="1" fill="hold">
                                          <p:stCondLst>
                                            <p:cond delay="0"/>
                                          </p:stCondLst>
                                        </p:cTn>
                                        <p:tgtEl>
                                          <p:spTgt spid="888"/>
                                        </p:tgtEl>
                                        <p:attrNameLst>
                                          <p:attrName>style.visibility</p:attrName>
                                        </p:attrNameLst>
                                      </p:cBhvr>
                                      <p:to>
                                        <p:strVal val="visible"/>
                                      </p:to>
                                    </p:set>
                                    <p:anim calcmode="lin" valueType="num">
                                      <p:cBhvr additive="base">
                                        <p:cTn id="31" dur="500"/>
                                        <p:tgtEl>
                                          <p:spTgt spid="888"/>
                                        </p:tgtEl>
                                        <p:attrNameLst>
                                          <p:attrName>ppt_x</p:attrName>
                                        </p:attrNameLst>
                                      </p:cBhvr>
                                      <p:tavLst>
                                        <p:tav tm="0">
                                          <p:val>
                                            <p:strVal val="#ppt_x+1"/>
                                          </p:val>
                                        </p:tav>
                                        <p:tav tm="100000">
                                          <p:val>
                                            <p:strVal val="#ppt_x"/>
                                          </p:val>
                                        </p:tav>
                                      </p:tavLst>
                                    </p:anim>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874"/>
                                        </p:tgtEl>
                                        <p:attrNameLst>
                                          <p:attrName>style.visibility</p:attrName>
                                        </p:attrNameLst>
                                      </p:cBhvr>
                                      <p:to>
                                        <p:strVal val="visible"/>
                                      </p:to>
                                    </p:set>
                                    <p:animEffect transition="in" filter="fade">
                                      <p:cBhvr>
                                        <p:cTn id="35" dur="500"/>
                                        <p:tgtEl>
                                          <p:spTgt spid="874"/>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875"/>
                                        </p:tgtEl>
                                        <p:attrNameLst>
                                          <p:attrName>style.visibility</p:attrName>
                                        </p:attrNameLst>
                                      </p:cBhvr>
                                      <p:to>
                                        <p:strVal val="visible"/>
                                      </p:to>
                                    </p:set>
                                    <p:animEffect transition="in" filter="fade">
                                      <p:cBhvr>
                                        <p:cTn id="39" dur="500"/>
                                        <p:tgtEl>
                                          <p:spTgt spid="875"/>
                                        </p:tgtEl>
                                      </p:cBhvr>
                                    </p:animEffect>
                                  </p:childTnLst>
                                </p:cTn>
                              </p:par>
                            </p:childTnLst>
                          </p:cTn>
                        </p:par>
                        <p:par>
                          <p:cTn id="40" fill="hold">
                            <p:stCondLst>
                              <p:cond delay="5000"/>
                            </p:stCondLst>
                            <p:childTnLst>
                              <p:par>
                                <p:cTn id="41" presetID="2" presetClass="entr" presetSubtype="2" fill="hold" nodeType="afterEffect">
                                  <p:stCondLst>
                                    <p:cond delay="0"/>
                                  </p:stCondLst>
                                  <p:childTnLst>
                                    <p:set>
                                      <p:cBhvr>
                                        <p:cTn id="42" dur="1" fill="hold">
                                          <p:stCondLst>
                                            <p:cond delay="0"/>
                                          </p:stCondLst>
                                        </p:cTn>
                                        <p:tgtEl>
                                          <p:spTgt spid="892"/>
                                        </p:tgtEl>
                                        <p:attrNameLst>
                                          <p:attrName>style.visibility</p:attrName>
                                        </p:attrNameLst>
                                      </p:cBhvr>
                                      <p:to>
                                        <p:strVal val="visible"/>
                                      </p:to>
                                    </p:set>
                                    <p:anim calcmode="lin" valueType="num">
                                      <p:cBhvr additive="base">
                                        <p:cTn id="43" dur="500"/>
                                        <p:tgtEl>
                                          <p:spTgt spid="892"/>
                                        </p:tgtEl>
                                        <p:attrNameLst>
                                          <p:attrName>ppt_x</p:attrName>
                                        </p:attrNameLst>
                                      </p:cBhvr>
                                      <p:tavLst>
                                        <p:tav tm="0">
                                          <p:val>
                                            <p:strVal val="#ppt_x+1"/>
                                          </p:val>
                                        </p:tav>
                                        <p:tav tm="100000">
                                          <p:val>
                                            <p:strVal val="#ppt_x"/>
                                          </p:val>
                                        </p:tav>
                                      </p:tavLst>
                                    </p:anim>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876"/>
                                        </p:tgtEl>
                                        <p:attrNameLst>
                                          <p:attrName>style.visibility</p:attrName>
                                        </p:attrNameLst>
                                      </p:cBhvr>
                                      <p:to>
                                        <p:strVal val="visible"/>
                                      </p:to>
                                    </p:set>
                                    <p:animEffect transition="in" filter="fade">
                                      <p:cBhvr>
                                        <p:cTn id="47" dur="500"/>
                                        <p:tgtEl>
                                          <p:spTgt spid="876"/>
                                        </p:tgtEl>
                                      </p:cBhvr>
                                    </p:animEffect>
                                  </p:childTnLst>
                                </p:cTn>
                              </p:par>
                            </p:childTnLst>
                          </p:cTn>
                        </p:par>
                        <p:par>
                          <p:cTn id="48" fill="hold">
                            <p:stCondLst>
                              <p:cond delay="6000"/>
                            </p:stCondLst>
                            <p:childTnLst>
                              <p:par>
                                <p:cTn id="49" presetID="10" presetClass="entr" presetSubtype="0" fill="hold" nodeType="afterEffect">
                                  <p:stCondLst>
                                    <p:cond delay="0"/>
                                  </p:stCondLst>
                                  <p:childTnLst>
                                    <p:set>
                                      <p:cBhvr>
                                        <p:cTn id="50" dur="1" fill="hold">
                                          <p:stCondLst>
                                            <p:cond delay="0"/>
                                          </p:stCondLst>
                                        </p:cTn>
                                        <p:tgtEl>
                                          <p:spTgt spid="877"/>
                                        </p:tgtEl>
                                        <p:attrNameLst>
                                          <p:attrName>style.visibility</p:attrName>
                                        </p:attrNameLst>
                                      </p:cBhvr>
                                      <p:to>
                                        <p:strVal val="visible"/>
                                      </p:to>
                                    </p:set>
                                    <p:animEffect transition="in" filter="fade">
                                      <p:cBhvr>
                                        <p:cTn id="51" dur="500"/>
                                        <p:tgtEl>
                                          <p:spTgt spid="877"/>
                                        </p:tgtEl>
                                      </p:cBhvr>
                                    </p:animEffect>
                                  </p:childTnLst>
                                </p:cTn>
                              </p:par>
                            </p:childTnLst>
                          </p:cTn>
                        </p:par>
                        <p:par>
                          <p:cTn id="52" fill="hold">
                            <p:stCondLst>
                              <p:cond delay="6500"/>
                            </p:stCondLst>
                            <p:childTnLst>
                              <p:par>
                                <p:cTn id="53" presetID="2" presetClass="entr" presetSubtype="8" fill="hold" nodeType="afterEffect">
                                  <p:stCondLst>
                                    <p:cond delay="0"/>
                                  </p:stCondLst>
                                  <p:childTnLst>
                                    <p:set>
                                      <p:cBhvr>
                                        <p:cTn id="54" dur="1" fill="hold">
                                          <p:stCondLst>
                                            <p:cond delay="0"/>
                                          </p:stCondLst>
                                        </p:cTn>
                                        <p:tgtEl>
                                          <p:spTgt spid="900"/>
                                        </p:tgtEl>
                                        <p:attrNameLst>
                                          <p:attrName>style.visibility</p:attrName>
                                        </p:attrNameLst>
                                      </p:cBhvr>
                                      <p:to>
                                        <p:strVal val="visible"/>
                                      </p:to>
                                    </p:set>
                                    <p:anim calcmode="lin" valueType="num">
                                      <p:cBhvr additive="base">
                                        <p:cTn id="55" dur="500"/>
                                        <p:tgtEl>
                                          <p:spTgt spid="900"/>
                                        </p:tgtEl>
                                        <p:attrNameLst>
                                          <p:attrName>ppt_x</p:attrName>
                                        </p:attrNameLst>
                                      </p:cBhvr>
                                      <p:tavLst>
                                        <p:tav tm="0">
                                          <p:val>
                                            <p:strVal val="#ppt_x-1"/>
                                          </p:val>
                                        </p:tav>
                                        <p:tav tm="100000">
                                          <p:val>
                                            <p:strVal val="#ppt_x"/>
                                          </p:val>
                                        </p:tav>
                                      </p:tavLst>
                                    </p:anim>
                                  </p:childTnLst>
                                </p:cTn>
                              </p:par>
                            </p:childTnLst>
                          </p:cTn>
                        </p:par>
                        <p:par>
                          <p:cTn id="56" fill="hold">
                            <p:stCondLst>
                              <p:cond delay="7000"/>
                            </p:stCondLst>
                            <p:childTnLst>
                              <p:par>
                                <p:cTn id="57" presetID="2" presetClass="entr" presetSubtype="8" fill="hold" nodeType="afterEffect">
                                  <p:stCondLst>
                                    <p:cond delay="0"/>
                                  </p:stCondLst>
                                  <p:childTnLst>
                                    <p:set>
                                      <p:cBhvr>
                                        <p:cTn id="58" dur="1" fill="hold">
                                          <p:stCondLst>
                                            <p:cond delay="0"/>
                                          </p:stCondLst>
                                        </p:cTn>
                                        <p:tgtEl>
                                          <p:spTgt spid="878"/>
                                        </p:tgtEl>
                                        <p:attrNameLst>
                                          <p:attrName>style.visibility</p:attrName>
                                        </p:attrNameLst>
                                      </p:cBhvr>
                                      <p:to>
                                        <p:strVal val="visible"/>
                                      </p:to>
                                    </p:set>
                                    <p:anim calcmode="lin" valueType="num">
                                      <p:cBhvr additive="base">
                                        <p:cTn id="59" dur="500"/>
                                        <p:tgtEl>
                                          <p:spTgt spid="878"/>
                                        </p:tgtEl>
                                        <p:attrNameLst>
                                          <p:attrName>ppt_x</p:attrName>
                                        </p:attrNameLst>
                                      </p:cBhvr>
                                      <p:tavLst>
                                        <p:tav tm="0">
                                          <p:val>
                                            <p:strVal val="#ppt_x-1"/>
                                          </p:val>
                                        </p:tav>
                                        <p:tav tm="100000">
                                          <p:val>
                                            <p:strVal val="#ppt_x"/>
                                          </p:val>
                                        </p:tav>
                                      </p:tavLst>
                                    </p:anim>
                                  </p:childTnLst>
                                </p:cTn>
                              </p:par>
                            </p:childTnLst>
                          </p:cTn>
                        </p:par>
                        <p:par>
                          <p:cTn id="60" fill="hold">
                            <p:stCondLst>
                              <p:cond delay="7500"/>
                            </p:stCondLst>
                            <p:childTnLst>
                              <p:par>
                                <p:cTn id="61" presetID="2" presetClass="entr" presetSubtype="8" fill="hold" nodeType="afterEffect">
                                  <p:stCondLst>
                                    <p:cond delay="0"/>
                                  </p:stCondLst>
                                  <p:childTnLst>
                                    <p:set>
                                      <p:cBhvr>
                                        <p:cTn id="62" dur="1" fill="hold">
                                          <p:stCondLst>
                                            <p:cond delay="0"/>
                                          </p:stCondLst>
                                        </p:cTn>
                                        <p:tgtEl>
                                          <p:spTgt spid="879"/>
                                        </p:tgtEl>
                                        <p:attrNameLst>
                                          <p:attrName>style.visibility</p:attrName>
                                        </p:attrNameLst>
                                      </p:cBhvr>
                                      <p:to>
                                        <p:strVal val="visible"/>
                                      </p:to>
                                    </p:set>
                                    <p:anim calcmode="lin" valueType="num">
                                      <p:cBhvr additive="base">
                                        <p:cTn id="63" dur="500"/>
                                        <p:tgtEl>
                                          <p:spTgt spid="879"/>
                                        </p:tgtEl>
                                        <p:attrNameLst>
                                          <p:attrName>ppt_x</p:attrName>
                                        </p:attrNameLst>
                                      </p:cBhvr>
                                      <p:tavLst>
                                        <p:tav tm="0">
                                          <p:val>
                                            <p:strVal val="#ppt_x-1"/>
                                          </p:val>
                                        </p:tav>
                                        <p:tav tm="100000">
                                          <p:val>
                                            <p:strVal val="#ppt_x"/>
                                          </p:val>
                                        </p:tav>
                                      </p:tavLst>
                                    </p:anim>
                                  </p:childTnLst>
                                </p:cTn>
                              </p:par>
                            </p:childTnLst>
                          </p:cTn>
                        </p:par>
                        <p:par>
                          <p:cTn id="64" fill="hold">
                            <p:stCondLst>
                              <p:cond delay="8000"/>
                            </p:stCondLst>
                            <p:childTnLst>
                              <p:par>
                                <p:cTn id="65" presetID="2" presetClass="entr" presetSubtype="8" fill="hold" nodeType="afterEffect">
                                  <p:stCondLst>
                                    <p:cond delay="0"/>
                                  </p:stCondLst>
                                  <p:childTnLst>
                                    <p:set>
                                      <p:cBhvr>
                                        <p:cTn id="66" dur="1" fill="hold">
                                          <p:stCondLst>
                                            <p:cond delay="0"/>
                                          </p:stCondLst>
                                        </p:cTn>
                                        <p:tgtEl>
                                          <p:spTgt spid="896"/>
                                        </p:tgtEl>
                                        <p:attrNameLst>
                                          <p:attrName>style.visibility</p:attrName>
                                        </p:attrNameLst>
                                      </p:cBhvr>
                                      <p:to>
                                        <p:strVal val="visible"/>
                                      </p:to>
                                    </p:set>
                                    <p:anim calcmode="lin" valueType="num">
                                      <p:cBhvr additive="base">
                                        <p:cTn id="67" dur="500"/>
                                        <p:tgtEl>
                                          <p:spTgt spid="896"/>
                                        </p:tgtEl>
                                        <p:attrNameLst>
                                          <p:attrName>ppt_x</p:attrName>
                                        </p:attrNameLst>
                                      </p:cBhvr>
                                      <p:tavLst>
                                        <p:tav tm="0">
                                          <p:val>
                                            <p:strVal val="#ppt_x-1"/>
                                          </p:val>
                                        </p:tav>
                                        <p:tav tm="100000">
                                          <p:val>
                                            <p:strVal val="#ppt_x"/>
                                          </p:val>
                                        </p:tav>
                                      </p:tavLst>
                                    </p:anim>
                                  </p:childTnLst>
                                </p:cTn>
                              </p:par>
                            </p:childTnLst>
                          </p:cTn>
                        </p:par>
                        <p:par>
                          <p:cTn id="68" fill="hold">
                            <p:stCondLst>
                              <p:cond delay="8500"/>
                            </p:stCondLst>
                            <p:childTnLst>
                              <p:par>
                                <p:cTn id="69" presetID="10" presetClass="entr" presetSubtype="0" fill="hold" nodeType="afterEffect">
                                  <p:stCondLst>
                                    <p:cond delay="0"/>
                                  </p:stCondLst>
                                  <p:childTnLst>
                                    <p:set>
                                      <p:cBhvr>
                                        <p:cTn id="70" dur="1" fill="hold">
                                          <p:stCondLst>
                                            <p:cond delay="0"/>
                                          </p:stCondLst>
                                        </p:cTn>
                                        <p:tgtEl>
                                          <p:spTgt spid="880"/>
                                        </p:tgtEl>
                                        <p:attrNameLst>
                                          <p:attrName>style.visibility</p:attrName>
                                        </p:attrNameLst>
                                      </p:cBhvr>
                                      <p:to>
                                        <p:strVal val="visible"/>
                                      </p:to>
                                    </p:set>
                                    <p:animEffect transition="in" filter="fade">
                                      <p:cBhvr>
                                        <p:cTn id="71" dur="500"/>
                                        <p:tgtEl>
                                          <p:spTgt spid="880"/>
                                        </p:tgtEl>
                                      </p:cBhvr>
                                    </p:animEffect>
                                  </p:childTnLst>
                                </p:cTn>
                              </p:par>
                            </p:childTnLst>
                          </p:cTn>
                        </p:par>
                        <p:par>
                          <p:cTn id="72" fill="hold">
                            <p:stCondLst>
                              <p:cond delay="9000"/>
                            </p:stCondLst>
                            <p:childTnLst>
                              <p:par>
                                <p:cTn id="73" presetID="10" presetClass="entr" presetSubtype="0" fill="hold" nodeType="afterEffect">
                                  <p:stCondLst>
                                    <p:cond delay="0"/>
                                  </p:stCondLst>
                                  <p:childTnLst>
                                    <p:set>
                                      <p:cBhvr>
                                        <p:cTn id="74" dur="1" fill="hold">
                                          <p:stCondLst>
                                            <p:cond delay="0"/>
                                          </p:stCondLst>
                                        </p:cTn>
                                        <p:tgtEl>
                                          <p:spTgt spid="881"/>
                                        </p:tgtEl>
                                        <p:attrNameLst>
                                          <p:attrName>style.visibility</p:attrName>
                                        </p:attrNameLst>
                                      </p:cBhvr>
                                      <p:to>
                                        <p:strVal val="visible"/>
                                      </p:to>
                                    </p:set>
                                    <p:animEffect transition="in" filter="fade">
                                      <p:cBhvr>
                                        <p:cTn id="75" dur="500"/>
                                        <p:tgtEl>
                                          <p:spTgt spid="881"/>
                                        </p:tgtEl>
                                      </p:cBhvr>
                                    </p:animEffect>
                                  </p:childTnLst>
                                </p:cTn>
                              </p:par>
                            </p:childTnLst>
                          </p:cTn>
                        </p:par>
                        <p:par>
                          <p:cTn id="76" fill="hold">
                            <p:stCondLst>
                              <p:cond delay="9500"/>
                            </p:stCondLst>
                            <p:childTnLst>
                              <p:par>
                                <p:cTn id="77" presetID="2" presetClass="entr" presetSubtype="8" fill="hold" nodeType="afterEffect">
                                  <p:stCondLst>
                                    <p:cond delay="0"/>
                                  </p:stCondLst>
                                  <p:childTnLst>
                                    <p:set>
                                      <p:cBhvr>
                                        <p:cTn id="78" dur="1" fill="hold">
                                          <p:stCondLst>
                                            <p:cond delay="0"/>
                                          </p:stCondLst>
                                        </p:cTn>
                                        <p:tgtEl>
                                          <p:spTgt spid="904"/>
                                        </p:tgtEl>
                                        <p:attrNameLst>
                                          <p:attrName>style.visibility</p:attrName>
                                        </p:attrNameLst>
                                      </p:cBhvr>
                                      <p:to>
                                        <p:strVal val="visible"/>
                                      </p:to>
                                    </p:set>
                                    <p:anim calcmode="lin" valueType="num">
                                      <p:cBhvr additive="base">
                                        <p:cTn id="79" dur="500"/>
                                        <p:tgtEl>
                                          <p:spTgt spid="904"/>
                                        </p:tgtEl>
                                        <p:attrNameLst>
                                          <p:attrName>ppt_x</p:attrName>
                                        </p:attrNameLst>
                                      </p:cBhvr>
                                      <p:tavLst>
                                        <p:tav tm="0">
                                          <p:val>
                                            <p:strVal val="#ppt_x-1"/>
                                          </p:val>
                                        </p:tav>
                                        <p:tav tm="100000">
                                          <p:val>
                                            <p:strVal val="#ppt_x"/>
                                          </p:val>
                                        </p:tav>
                                      </p:tavLst>
                                    </p:anim>
                                  </p:childTnLst>
                                </p:cTn>
                              </p:par>
                            </p:childTnLst>
                          </p:cTn>
                        </p:par>
                        <p:par>
                          <p:cTn id="80" fill="hold">
                            <p:stCondLst>
                              <p:cond delay="10000"/>
                            </p:stCondLst>
                            <p:childTnLst>
                              <p:par>
                                <p:cTn id="81" presetID="10" presetClass="entr" presetSubtype="0" fill="hold" nodeType="afterEffect">
                                  <p:stCondLst>
                                    <p:cond delay="0"/>
                                  </p:stCondLst>
                                  <p:childTnLst>
                                    <p:set>
                                      <p:cBhvr>
                                        <p:cTn id="82" dur="1" fill="hold">
                                          <p:stCondLst>
                                            <p:cond delay="0"/>
                                          </p:stCondLst>
                                        </p:cTn>
                                        <p:tgtEl>
                                          <p:spTgt spid="882"/>
                                        </p:tgtEl>
                                        <p:attrNameLst>
                                          <p:attrName>style.visibility</p:attrName>
                                        </p:attrNameLst>
                                      </p:cBhvr>
                                      <p:to>
                                        <p:strVal val="visible"/>
                                      </p:to>
                                    </p:set>
                                    <p:animEffect transition="in" filter="fade">
                                      <p:cBhvr>
                                        <p:cTn id="83" dur="500"/>
                                        <p:tgtEl>
                                          <p:spTgt spid="882"/>
                                        </p:tgtEl>
                                      </p:cBhvr>
                                    </p:animEffect>
                                  </p:childTnLst>
                                </p:cTn>
                              </p:par>
                            </p:childTnLst>
                          </p:cTn>
                        </p:par>
                        <p:par>
                          <p:cTn id="84" fill="hold">
                            <p:stCondLst>
                              <p:cond delay="10500"/>
                            </p:stCondLst>
                            <p:childTnLst>
                              <p:par>
                                <p:cTn id="85" presetID="10" presetClass="entr" presetSubtype="0" fill="hold" nodeType="afterEffect">
                                  <p:stCondLst>
                                    <p:cond delay="0"/>
                                  </p:stCondLst>
                                  <p:childTnLst>
                                    <p:set>
                                      <p:cBhvr>
                                        <p:cTn id="86" dur="1" fill="hold">
                                          <p:stCondLst>
                                            <p:cond delay="0"/>
                                          </p:stCondLst>
                                        </p:cTn>
                                        <p:tgtEl>
                                          <p:spTgt spid="883"/>
                                        </p:tgtEl>
                                        <p:attrNameLst>
                                          <p:attrName>style.visibility</p:attrName>
                                        </p:attrNameLst>
                                      </p:cBhvr>
                                      <p:to>
                                        <p:strVal val="visible"/>
                                      </p:to>
                                    </p:set>
                                    <p:animEffect transition="in" filter="fade">
                                      <p:cBhvr>
                                        <p:cTn id="87" dur="500"/>
                                        <p:tgtEl>
                                          <p:spTgt spid="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13"/>
        <p:cNvGrpSpPr/>
        <p:nvPr/>
      </p:nvGrpSpPr>
      <p:grpSpPr>
        <a:xfrm>
          <a:off x="0" y="0"/>
          <a:ext cx="0" cy="0"/>
          <a:chOff x="0" y="0"/>
          <a:chExt cx="0" cy="0"/>
        </a:xfrm>
      </p:grpSpPr>
      <p:sp>
        <p:nvSpPr>
          <p:cNvPr id="914" name="Google Shape;914;p36"/>
          <p:cNvSpPr/>
          <p:nvPr/>
        </p:nvSpPr>
        <p:spPr>
          <a:xfrm>
            <a:off x="1" y="670"/>
            <a:ext cx="9144000" cy="2895032"/>
          </a:xfrm>
          <a:prstGeom prst="rect">
            <a:avLst/>
          </a:prstGeom>
          <a:blipFill rotWithShape="1">
            <a:blip r:embed="rId3">
              <a:alphaModFix/>
            </a:blip>
            <a:stretch>
              <a:fillRect/>
            </a:stretch>
          </a:blipFill>
          <a:ln>
            <a:noFill/>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915" name="Google Shape;915;p36"/>
          <p:cNvSpPr txBox="1"/>
          <p:nvPr/>
        </p:nvSpPr>
        <p:spPr>
          <a:xfrm>
            <a:off x="1172631" y="3381629"/>
            <a:ext cx="7016829" cy="1144929"/>
          </a:xfrm>
          <a:prstGeom prst="rect">
            <a:avLst/>
          </a:prstGeom>
          <a:noFill/>
          <a:ln>
            <a:noFill/>
          </a:ln>
        </p:spPr>
        <p:txBody>
          <a:bodyPr spcFirstLastPara="1" wrap="square" lIns="91425" tIns="45700" rIns="91425" bIns="45700" anchor="t" anchorCtr="0">
            <a:noAutofit/>
          </a:bodyPr>
          <a:lstStyle/>
          <a:p>
            <a:pPr lvl="0" algn="r" rtl="1">
              <a:lnSpc>
                <a:spcPct val="120000"/>
              </a:lnSpc>
            </a:pPr>
            <a:r>
              <a:rPr lang="fa-IR" sz="1500" b="1" dirty="0">
                <a:solidFill>
                  <a:srgbClr val="00B0F0"/>
                </a:solidFill>
                <a:latin typeface="Candara"/>
                <a:ea typeface="Candara"/>
                <a:cs typeface="B Nazanin" panose="00000700000000000000" pitchFamily="2" charset="-78"/>
                <a:sym typeface="Candara"/>
              </a:rPr>
              <a:t>مناسبت ها </a:t>
            </a:r>
            <a:r>
              <a:rPr lang="tr-TR" sz="1500" b="1" dirty="0">
                <a:solidFill>
                  <a:srgbClr val="00B0F0"/>
                </a:solidFill>
                <a:latin typeface="Candara"/>
                <a:ea typeface="Candara"/>
                <a:cs typeface="B Nazanin" panose="00000700000000000000" pitchFamily="2" charset="-78"/>
                <a:sym typeface="Candara"/>
              </a:rPr>
              <a:t>：</a:t>
            </a:r>
            <a:r>
              <a:rPr lang="fa-IR" sz="1050" dirty="0">
                <a:solidFill>
                  <a:srgbClr val="7F7F7F"/>
                </a:solidFill>
                <a:latin typeface="Candara"/>
                <a:ea typeface="Candara"/>
                <a:cs typeface="B Nazanin" panose="00000700000000000000" pitchFamily="2" charset="-78"/>
                <a:sym typeface="Candara"/>
              </a:rPr>
              <a:t>آیا نمی دانید تفاوت بین نادانی و نبوغ چیست؟ یک نابغه محدودیت هایی دارد اما یک نادان محدودیتی ندارد.</a:t>
            </a:r>
          </a:p>
          <a:p>
            <a:pPr lvl="0" algn="r" rtl="1">
              <a:lnSpc>
                <a:spcPct val="120000"/>
              </a:lnSpc>
            </a:pPr>
            <a:endParaRPr sz="1050" dirty="0">
              <a:solidFill>
                <a:srgbClr val="7F7F7F"/>
              </a:solidFill>
              <a:latin typeface="Candara"/>
              <a:ea typeface="Candara"/>
              <a:cs typeface="B Nazanin" panose="00000700000000000000" pitchFamily="2" charset="-78"/>
              <a:sym typeface="Candara"/>
            </a:endParaRPr>
          </a:p>
          <a:p>
            <a:pPr lvl="0" algn="r" rtl="1">
              <a:lnSpc>
                <a:spcPct val="120000"/>
              </a:lnSpc>
            </a:pPr>
            <a:r>
              <a:rPr lang="fa-IR" sz="1050" dirty="0">
                <a:solidFill>
                  <a:srgbClr val="7F7F7F"/>
                </a:solidFill>
                <a:latin typeface="Candara"/>
                <a:ea typeface="Candara"/>
                <a:cs typeface="B Nazanin" panose="00000700000000000000" pitchFamily="2" charset="-78"/>
                <a:sym typeface="Candara"/>
              </a:rPr>
              <a:t>آیا نمی دانید تفاوت بین نادانی و نبوغ چیست؟ یک نابغه محدودیت هایی دارد اما یک نادان محدودیتی ندارد.</a:t>
            </a:r>
            <a:endParaRPr sz="1050" dirty="0">
              <a:solidFill>
                <a:srgbClr val="7F7F7F"/>
              </a:solidFill>
              <a:latin typeface="Candara"/>
              <a:ea typeface="Candara"/>
              <a:cs typeface="B Nazanin" panose="00000700000000000000" pitchFamily="2" charset="-78"/>
              <a:sym typeface="Candara"/>
            </a:endParaRPr>
          </a:p>
        </p:txBody>
      </p:sp>
      <p:grpSp>
        <p:nvGrpSpPr>
          <p:cNvPr id="916" name="Google Shape;916;p36"/>
          <p:cNvGrpSpPr/>
          <p:nvPr/>
        </p:nvGrpSpPr>
        <p:grpSpPr>
          <a:xfrm>
            <a:off x="4044847" y="2173194"/>
            <a:ext cx="1046460" cy="1046460"/>
            <a:chOff x="1677608" y="2996952"/>
            <a:chExt cx="1395643" cy="1395643"/>
          </a:xfrm>
        </p:grpSpPr>
        <p:sp>
          <p:nvSpPr>
            <p:cNvPr id="917" name="Google Shape;917;p36"/>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918" name="Google Shape;918;p36"/>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rgbClr val="FFFFFF"/>
                </a:solidFill>
                <a:latin typeface="Candara"/>
                <a:ea typeface="Candara"/>
                <a:cs typeface="B Nazanin" panose="00000700000000000000" pitchFamily="2" charset="-78"/>
                <a:sym typeface="Candara"/>
              </a:endParaRPr>
            </a:p>
          </p:txBody>
        </p:sp>
      </p:grpSp>
      <p:grpSp>
        <p:nvGrpSpPr>
          <p:cNvPr id="919" name="Google Shape;919;p36"/>
          <p:cNvGrpSpPr/>
          <p:nvPr/>
        </p:nvGrpSpPr>
        <p:grpSpPr>
          <a:xfrm>
            <a:off x="5145299" y="2173194"/>
            <a:ext cx="1046460" cy="1046460"/>
            <a:chOff x="1677608" y="2996952"/>
            <a:chExt cx="1395643" cy="1395643"/>
          </a:xfrm>
        </p:grpSpPr>
        <p:sp>
          <p:nvSpPr>
            <p:cNvPr id="920" name="Google Shape;920;p36"/>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921" name="Google Shape;921;p36"/>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rgbClr val="FFFFFF"/>
                </a:solidFill>
                <a:latin typeface="Candara"/>
                <a:ea typeface="Candara"/>
                <a:cs typeface="B Nazanin" panose="00000700000000000000" pitchFamily="2" charset="-78"/>
                <a:sym typeface="Candara"/>
              </a:endParaRPr>
            </a:p>
          </p:txBody>
        </p:sp>
      </p:grpSp>
      <p:grpSp>
        <p:nvGrpSpPr>
          <p:cNvPr id="922" name="Google Shape;922;p36"/>
          <p:cNvGrpSpPr/>
          <p:nvPr/>
        </p:nvGrpSpPr>
        <p:grpSpPr>
          <a:xfrm>
            <a:off x="2955333" y="2154396"/>
            <a:ext cx="1046460" cy="1046460"/>
            <a:chOff x="1677608" y="2996952"/>
            <a:chExt cx="1395643" cy="1395643"/>
          </a:xfrm>
        </p:grpSpPr>
        <p:sp>
          <p:nvSpPr>
            <p:cNvPr id="923" name="Google Shape;923;p36"/>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924" name="Google Shape;924;p36"/>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a:solidFill>
                  <a:srgbClr val="FFFFFF"/>
                </a:solidFill>
                <a:latin typeface="Candara"/>
                <a:ea typeface="Candara"/>
                <a:cs typeface="B Nazanin" panose="00000700000000000000" pitchFamily="2" charset="-78"/>
                <a:sym typeface="Candara"/>
              </a:endParaRPr>
            </a:p>
          </p:txBody>
        </p:sp>
      </p:grpSp>
      <p:sp>
        <p:nvSpPr>
          <p:cNvPr id="925" name="Google Shape;925;p36"/>
          <p:cNvSpPr txBox="1"/>
          <p:nvPr/>
        </p:nvSpPr>
        <p:spPr>
          <a:xfrm flipH="1">
            <a:off x="3343583" y="2411624"/>
            <a:ext cx="269960" cy="600036"/>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3299" b="1">
                <a:solidFill>
                  <a:schemeClr val="lt1"/>
                </a:solidFill>
                <a:latin typeface="Candara"/>
                <a:ea typeface="Candara"/>
                <a:cs typeface="B Nazanin" panose="00000700000000000000" pitchFamily="2" charset="-78"/>
                <a:sym typeface="Candara"/>
              </a:rPr>
              <a:t>P</a:t>
            </a:r>
            <a:endParaRPr sz="3299" b="1">
              <a:solidFill>
                <a:schemeClr val="lt1"/>
              </a:solidFill>
              <a:latin typeface="Candara"/>
              <a:ea typeface="Candara"/>
              <a:cs typeface="B Nazanin" panose="00000700000000000000" pitchFamily="2" charset="-78"/>
              <a:sym typeface="Candara"/>
            </a:endParaRPr>
          </a:p>
        </p:txBody>
      </p:sp>
      <p:sp>
        <p:nvSpPr>
          <p:cNvPr id="926" name="Google Shape;926;p36"/>
          <p:cNvSpPr txBox="1"/>
          <p:nvPr/>
        </p:nvSpPr>
        <p:spPr>
          <a:xfrm flipH="1">
            <a:off x="4438566" y="2425012"/>
            <a:ext cx="269960" cy="600036"/>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3299" b="1">
                <a:solidFill>
                  <a:schemeClr val="lt1"/>
                </a:solidFill>
                <a:latin typeface="Candara"/>
                <a:ea typeface="Candara"/>
                <a:cs typeface="B Nazanin" panose="00000700000000000000" pitchFamily="2" charset="-78"/>
                <a:sym typeface="Candara"/>
              </a:rPr>
              <a:t>T</a:t>
            </a:r>
            <a:endParaRPr sz="3299" b="1">
              <a:solidFill>
                <a:schemeClr val="lt1"/>
              </a:solidFill>
              <a:latin typeface="Candara"/>
              <a:ea typeface="Candara"/>
              <a:cs typeface="B Nazanin" panose="00000700000000000000" pitchFamily="2" charset="-78"/>
              <a:sym typeface="Candara"/>
            </a:endParaRPr>
          </a:p>
        </p:txBody>
      </p:sp>
      <p:sp>
        <p:nvSpPr>
          <p:cNvPr id="927" name="Google Shape;927;p36"/>
          <p:cNvSpPr txBox="1"/>
          <p:nvPr/>
        </p:nvSpPr>
        <p:spPr>
          <a:xfrm flipH="1">
            <a:off x="5533549" y="2400588"/>
            <a:ext cx="269960" cy="600036"/>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3299" b="1">
                <a:solidFill>
                  <a:schemeClr val="lt1"/>
                </a:solidFill>
                <a:latin typeface="Candara"/>
                <a:ea typeface="Candara"/>
                <a:cs typeface="B Nazanin" panose="00000700000000000000" pitchFamily="2" charset="-78"/>
                <a:sym typeface="Candara"/>
              </a:rPr>
              <a:t>T</a:t>
            </a:r>
            <a:endParaRPr sz="3299" b="1">
              <a:solidFill>
                <a:schemeClr val="lt1"/>
              </a:solidFill>
              <a:latin typeface="Candara"/>
              <a:ea typeface="Candara"/>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14"/>
                                        </p:tgtEl>
                                        <p:attrNameLst>
                                          <p:attrName>style.visibility</p:attrName>
                                        </p:attrNameLst>
                                      </p:cBhvr>
                                      <p:to>
                                        <p:strVal val="visible"/>
                                      </p:to>
                                    </p:set>
                                    <p:animEffect transition="in" filter="fade">
                                      <p:cBhvr>
                                        <p:cTn id="7" dur="1000"/>
                                        <p:tgtEl>
                                          <p:spTgt spid="91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22"/>
                                        </p:tgtEl>
                                        <p:attrNameLst>
                                          <p:attrName>style.visibility</p:attrName>
                                        </p:attrNameLst>
                                      </p:cBhvr>
                                      <p:to>
                                        <p:strVal val="visible"/>
                                      </p:to>
                                    </p:set>
                                    <p:animEffect transition="in" filter="fade">
                                      <p:cBhvr>
                                        <p:cTn id="11" dur="911"/>
                                        <p:tgtEl>
                                          <p:spTgt spid="922"/>
                                        </p:tgtEl>
                                      </p:cBhvr>
                                    </p:animEffect>
                                  </p:childTnLst>
                                </p:cTn>
                              </p:par>
                            </p:childTnLst>
                          </p:cTn>
                        </p:par>
                        <p:par>
                          <p:cTn id="12" fill="hold">
                            <p:stCondLst>
                              <p:cond delay="1911"/>
                            </p:stCondLst>
                            <p:childTnLst>
                              <p:par>
                                <p:cTn id="13" presetID="10" presetClass="entr" presetSubtype="0" fill="hold" nodeType="afterEffect">
                                  <p:stCondLst>
                                    <p:cond delay="0"/>
                                  </p:stCondLst>
                                  <p:childTnLst>
                                    <p:set>
                                      <p:cBhvr>
                                        <p:cTn id="14" dur="1" fill="hold">
                                          <p:stCondLst>
                                            <p:cond delay="0"/>
                                          </p:stCondLst>
                                        </p:cTn>
                                        <p:tgtEl>
                                          <p:spTgt spid="916"/>
                                        </p:tgtEl>
                                        <p:attrNameLst>
                                          <p:attrName>style.visibility</p:attrName>
                                        </p:attrNameLst>
                                      </p:cBhvr>
                                      <p:to>
                                        <p:strVal val="visible"/>
                                      </p:to>
                                    </p:set>
                                    <p:animEffect transition="in" filter="fade">
                                      <p:cBhvr>
                                        <p:cTn id="15" dur="911"/>
                                        <p:tgtEl>
                                          <p:spTgt spid="916"/>
                                        </p:tgtEl>
                                      </p:cBhvr>
                                    </p:animEffect>
                                  </p:childTnLst>
                                </p:cTn>
                              </p:par>
                            </p:childTnLst>
                          </p:cTn>
                        </p:par>
                        <p:par>
                          <p:cTn id="16" fill="hold">
                            <p:stCondLst>
                              <p:cond delay="2822"/>
                            </p:stCondLst>
                            <p:childTnLst>
                              <p:par>
                                <p:cTn id="17" presetID="10" presetClass="entr" presetSubtype="0" fill="hold" nodeType="afterEffect">
                                  <p:stCondLst>
                                    <p:cond delay="0"/>
                                  </p:stCondLst>
                                  <p:childTnLst>
                                    <p:set>
                                      <p:cBhvr>
                                        <p:cTn id="18" dur="1" fill="hold">
                                          <p:stCondLst>
                                            <p:cond delay="0"/>
                                          </p:stCondLst>
                                        </p:cTn>
                                        <p:tgtEl>
                                          <p:spTgt spid="919"/>
                                        </p:tgtEl>
                                        <p:attrNameLst>
                                          <p:attrName>style.visibility</p:attrName>
                                        </p:attrNameLst>
                                      </p:cBhvr>
                                      <p:to>
                                        <p:strVal val="visible"/>
                                      </p:to>
                                    </p:set>
                                    <p:animEffect transition="in" filter="fade">
                                      <p:cBhvr>
                                        <p:cTn id="19" dur="911"/>
                                        <p:tgtEl>
                                          <p:spTgt spid="919"/>
                                        </p:tgtEl>
                                      </p:cBhvr>
                                    </p:animEffect>
                                  </p:childTnLst>
                                </p:cTn>
                              </p:par>
                              <p:par>
                                <p:cTn id="20" presetID="10" presetClass="entr" presetSubtype="0" fill="hold" nodeType="withEffect">
                                  <p:stCondLst>
                                    <p:cond delay="1000"/>
                                  </p:stCondLst>
                                  <p:childTnLst>
                                    <p:set>
                                      <p:cBhvr>
                                        <p:cTn id="21" dur="1" fill="hold">
                                          <p:stCondLst>
                                            <p:cond delay="0"/>
                                          </p:stCondLst>
                                        </p:cTn>
                                        <p:tgtEl>
                                          <p:spTgt spid="925"/>
                                        </p:tgtEl>
                                        <p:attrNameLst>
                                          <p:attrName>style.visibility</p:attrName>
                                        </p:attrNameLst>
                                      </p:cBhvr>
                                      <p:to>
                                        <p:strVal val="visible"/>
                                      </p:to>
                                    </p:set>
                                    <p:animEffect transition="in" filter="fade">
                                      <p:cBhvr>
                                        <p:cTn id="22" dur="1000"/>
                                        <p:tgtEl>
                                          <p:spTgt spid="925"/>
                                        </p:tgtEl>
                                      </p:cBhvr>
                                    </p:animEffect>
                                  </p:childTnLst>
                                </p:cTn>
                              </p:par>
                              <p:par>
                                <p:cTn id="23" presetID="10" presetClass="entr" presetSubtype="0" fill="hold" nodeType="withEffect">
                                  <p:stCondLst>
                                    <p:cond delay="1000"/>
                                  </p:stCondLst>
                                  <p:childTnLst>
                                    <p:set>
                                      <p:cBhvr>
                                        <p:cTn id="24" dur="1" fill="hold">
                                          <p:stCondLst>
                                            <p:cond delay="0"/>
                                          </p:stCondLst>
                                        </p:cTn>
                                        <p:tgtEl>
                                          <p:spTgt spid="926"/>
                                        </p:tgtEl>
                                        <p:attrNameLst>
                                          <p:attrName>style.visibility</p:attrName>
                                        </p:attrNameLst>
                                      </p:cBhvr>
                                      <p:to>
                                        <p:strVal val="visible"/>
                                      </p:to>
                                    </p:set>
                                    <p:animEffect transition="in" filter="fade">
                                      <p:cBhvr>
                                        <p:cTn id="25" dur="1000"/>
                                        <p:tgtEl>
                                          <p:spTgt spid="926"/>
                                        </p:tgtEl>
                                      </p:cBhvr>
                                    </p:animEffect>
                                  </p:childTnLst>
                                </p:cTn>
                              </p:par>
                              <p:par>
                                <p:cTn id="26" presetID="10" presetClass="entr" presetSubtype="0" fill="hold" nodeType="withEffect">
                                  <p:stCondLst>
                                    <p:cond delay="1000"/>
                                  </p:stCondLst>
                                  <p:childTnLst>
                                    <p:set>
                                      <p:cBhvr>
                                        <p:cTn id="27" dur="1" fill="hold">
                                          <p:stCondLst>
                                            <p:cond delay="0"/>
                                          </p:stCondLst>
                                        </p:cTn>
                                        <p:tgtEl>
                                          <p:spTgt spid="927"/>
                                        </p:tgtEl>
                                        <p:attrNameLst>
                                          <p:attrName>style.visibility</p:attrName>
                                        </p:attrNameLst>
                                      </p:cBhvr>
                                      <p:to>
                                        <p:strVal val="visible"/>
                                      </p:to>
                                    </p:set>
                                    <p:animEffect transition="in" filter="fade">
                                      <p:cBhvr>
                                        <p:cTn id="28" dur="1000"/>
                                        <p:tgtEl>
                                          <p:spTgt spid="927"/>
                                        </p:tgtEl>
                                      </p:cBhvr>
                                    </p:animEffect>
                                  </p:childTnLst>
                                </p:cTn>
                              </p:par>
                            </p:childTnLst>
                          </p:cTn>
                        </p:par>
                        <p:par>
                          <p:cTn id="29" fill="hold">
                            <p:stCondLst>
                              <p:cond delay="3822"/>
                            </p:stCondLst>
                            <p:childTnLst>
                              <p:par>
                                <p:cTn id="30" presetID="23" presetClass="entr" presetSubtype="16" fill="hold" nodeType="afterEffect">
                                  <p:stCondLst>
                                    <p:cond delay="0"/>
                                  </p:stCondLst>
                                  <p:childTnLst>
                                    <p:set>
                                      <p:cBhvr>
                                        <p:cTn id="31" dur="1" fill="hold">
                                          <p:stCondLst>
                                            <p:cond delay="0"/>
                                          </p:stCondLst>
                                        </p:cTn>
                                        <p:tgtEl>
                                          <p:spTgt spid="915"/>
                                        </p:tgtEl>
                                        <p:attrNameLst>
                                          <p:attrName>style.visibility</p:attrName>
                                        </p:attrNameLst>
                                      </p:cBhvr>
                                      <p:to>
                                        <p:strVal val="visible"/>
                                      </p:to>
                                    </p:set>
                                    <p:anim calcmode="lin" valueType="num">
                                      <p:cBhvr additive="base">
                                        <p:cTn id="32" dur="500"/>
                                        <p:tgtEl>
                                          <p:spTgt spid="915"/>
                                        </p:tgtEl>
                                        <p:attrNameLst>
                                          <p:attrName>ppt_w</p:attrName>
                                        </p:attrNameLst>
                                      </p:cBhvr>
                                      <p:tavLst>
                                        <p:tav tm="0">
                                          <p:val>
                                            <p:strVal val="0"/>
                                          </p:val>
                                        </p:tav>
                                        <p:tav tm="100000">
                                          <p:val>
                                            <p:strVal val="#ppt_w"/>
                                          </p:val>
                                        </p:tav>
                                      </p:tavLst>
                                    </p:anim>
                                    <p:anim calcmode="lin" valueType="num">
                                      <p:cBhvr additive="base">
                                        <p:cTn id="33" dur="500"/>
                                        <p:tgtEl>
                                          <p:spTgt spid="915"/>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31"/>
        <p:cNvGrpSpPr/>
        <p:nvPr/>
      </p:nvGrpSpPr>
      <p:grpSpPr>
        <a:xfrm>
          <a:off x="0" y="0"/>
          <a:ext cx="0" cy="0"/>
          <a:chOff x="0" y="0"/>
          <a:chExt cx="0" cy="0"/>
        </a:xfrm>
      </p:grpSpPr>
      <p:pic>
        <p:nvPicPr>
          <p:cNvPr id="932" name="Google Shape;932;p37"/>
          <p:cNvPicPr preferRelativeResize="0"/>
          <p:nvPr/>
        </p:nvPicPr>
        <p:blipFill rotWithShape="1">
          <a:blip r:embed="rId3">
            <a:alphaModFix/>
          </a:blip>
          <a:srcRect r="-7185"/>
          <a:stretch/>
        </p:blipFill>
        <p:spPr>
          <a:xfrm>
            <a:off x="-36512" y="123478"/>
            <a:ext cx="8546498" cy="5117986"/>
          </a:xfrm>
          <a:prstGeom prst="rect">
            <a:avLst/>
          </a:prstGeom>
          <a:noFill/>
          <a:ln>
            <a:noFill/>
          </a:ln>
        </p:spPr>
      </p:pic>
      <p:sp>
        <p:nvSpPr>
          <p:cNvPr id="934" name="Google Shape;934;p37"/>
          <p:cNvSpPr/>
          <p:nvPr/>
        </p:nvSpPr>
        <p:spPr>
          <a:xfrm>
            <a:off x="4464496" y="3421390"/>
            <a:ext cx="934810" cy="932727"/>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b="1">
              <a:solidFill>
                <a:schemeClr val="lt1"/>
              </a:solidFill>
              <a:latin typeface="Candara"/>
              <a:ea typeface="Candara"/>
              <a:cs typeface="B Nazanin" panose="00000700000000000000" pitchFamily="2" charset="-78"/>
              <a:sym typeface="Candara"/>
            </a:endParaRPr>
          </a:p>
        </p:txBody>
      </p:sp>
      <p:sp>
        <p:nvSpPr>
          <p:cNvPr id="935" name="Google Shape;935;p37"/>
          <p:cNvSpPr/>
          <p:nvPr/>
        </p:nvSpPr>
        <p:spPr>
          <a:xfrm>
            <a:off x="5544615" y="3421390"/>
            <a:ext cx="934810" cy="932727"/>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b="1">
              <a:solidFill>
                <a:schemeClr val="lt1"/>
              </a:solidFill>
              <a:latin typeface="Candara"/>
              <a:ea typeface="Candara"/>
              <a:cs typeface="B Nazanin" panose="00000700000000000000" pitchFamily="2" charset="-78"/>
              <a:sym typeface="Candara"/>
            </a:endParaRPr>
          </a:p>
        </p:txBody>
      </p:sp>
      <p:sp>
        <p:nvSpPr>
          <p:cNvPr id="936" name="Google Shape;936;p37"/>
          <p:cNvSpPr/>
          <p:nvPr/>
        </p:nvSpPr>
        <p:spPr>
          <a:xfrm>
            <a:off x="6624735" y="3421390"/>
            <a:ext cx="934810" cy="932727"/>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b="1">
              <a:solidFill>
                <a:schemeClr val="lt1"/>
              </a:solidFill>
              <a:latin typeface="Candara"/>
              <a:ea typeface="Candara"/>
              <a:cs typeface="B Nazanin" panose="00000700000000000000" pitchFamily="2" charset="-78"/>
              <a:sym typeface="Candara"/>
            </a:endParaRPr>
          </a:p>
        </p:txBody>
      </p:sp>
      <p:sp>
        <p:nvSpPr>
          <p:cNvPr id="937" name="Google Shape;937;p37"/>
          <p:cNvSpPr/>
          <p:nvPr/>
        </p:nvSpPr>
        <p:spPr>
          <a:xfrm>
            <a:off x="7704855" y="3421390"/>
            <a:ext cx="934810" cy="932727"/>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099" b="1">
              <a:solidFill>
                <a:schemeClr val="lt1"/>
              </a:solidFill>
              <a:latin typeface="Candara"/>
              <a:ea typeface="Candara"/>
              <a:cs typeface="B Nazanin" panose="00000700000000000000" pitchFamily="2" charset="-78"/>
              <a:sym typeface="Candara"/>
            </a:endParaRPr>
          </a:p>
        </p:txBody>
      </p:sp>
      <p:sp>
        <p:nvSpPr>
          <p:cNvPr id="938" name="Google Shape;938;p37"/>
          <p:cNvSpPr txBox="1"/>
          <p:nvPr/>
        </p:nvSpPr>
        <p:spPr>
          <a:xfrm>
            <a:off x="4442088" y="3716484"/>
            <a:ext cx="766467" cy="369332"/>
          </a:xfrm>
          <a:prstGeom prst="rect">
            <a:avLst/>
          </a:prstGeom>
          <a:noFill/>
          <a:ln>
            <a:noFill/>
          </a:ln>
        </p:spPr>
        <p:txBody>
          <a:bodyPr spcFirstLastPara="1" wrap="square" lIns="91425" tIns="45700" rIns="91425" bIns="45700" anchor="t" anchorCtr="0">
            <a:noAutofit/>
          </a:bodyPr>
          <a:lstStyle/>
          <a:p>
            <a:pPr lvl="0" algn="r" rtl="1"/>
            <a:r>
              <a:rPr lang="fa-IR" sz="1800" b="1" dirty="0">
                <a:solidFill>
                  <a:schemeClr val="lt1"/>
                </a:solidFill>
                <a:latin typeface="Candara"/>
                <a:ea typeface="Candara"/>
                <a:cs typeface="B Nazanin" panose="00000700000000000000" pitchFamily="2" charset="-78"/>
                <a:sym typeface="Candara"/>
              </a:rPr>
              <a:t>ماشین</a:t>
            </a:r>
            <a:endParaRPr sz="1800" b="1" dirty="0">
              <a:solidFill>
                <a:schemeClr val="lt1"/>
              </a:solidFill>
              <a:latin typeface="Candara"/>
              <a:ea typeface="Candara"/>
              <a:cs typeface="B Nazanin" panose="00000700000000000000" pitchFamily="2" charset="-78"/>
              <a:sym typeface="Candara"/>
            </a:endParaRPr>
          </a:p>
        </p:txBody>
      </p:sp>
      <p:sp>
        <p:nvSpPr>
          <p:cNvPr id="939" name="Google Shape;939;p37"/>
          <p:cNvSpPr txBox="1"/>
          <p:nvPr/>
        </p:nvSpPr>
        <p:spPr>
          <a:xfrm>
            <a:off x="5536139" y="3716484"/>
            <a:ext cx="958917" cy="369332"/>
          </a:xfrm>
          <a:prstGeom prst="rect">
            <a:avLst/>
          </a:prstGeom>
          <a:noFill/>
          <a:ln>
            <a:noFill/>
          </a:ln>
        </p:spPr>
        <p:txBody>
          <a:bodyPr spcFirstLastPara="1" wrap="square" lIns="91425" tIns="45700" rIns="91425" bIns="45700" anchor="t" anchorCtr="0">
            <a:noAutofit/>
          </a:bodyPr>
          <a:lstStyle/>
          <a:p>
            <a:pPr lvl="0" algn="r" rtl="1"/>
            <a:r>
              <a:rPr lang="fa-IR" sz="1800" b="1" dirty="0">
                <a:solidFill>
                  <a:schemeClr val="lt1"/>
                </a:solidFill>
                <a:latin typeface="Candara"/>
                <a:ea typeface="Candara"/>
                <a:cs typeface="B Nazanin" panose="00000700000000000000" pitchFamily="2" charset="-78"/>
                <a:sym typeface="Candara"/>
              </a:rPr>
              <a:t>مسابقه</a:t>
            </a:r>
            <a:endParaRPr sz="1800" b="1" dirty="0">
              <a:solidFill>
                <a:schemeClr val="lt1"/>
              </a:solidFill>
              <a:latin typeface="Candara"/>
              <a:ea typeface="Candara"/>
              <a:cs typeface="B Nazanin" panose="00000700000000000000" pitchFamily="2" charset="-78"/>
              <a:sym typeface="Candara"/>
            </a:endParaRPr>
          </a:p>
        </p:txBody>
      </p:sp>
      <p:sp>
        <p:nvSpPr>
          <p:cNvPr id="940" name="Google Shape;940;p37"/>
          <p:cNvSpPr txBox="1"/>
          <p:nvPr/>
        </p:nvSpPr>
        <p:spPr>
          <a:xfrm>
            <a:off x="6810727" y="3701533"/>
            <a:ext cx="562975" cy="369332"/>
          </a:xfrm>
          <a:prstGeom prst="rect">
            <a:avLst/>
          </a:prstGeom>
          <a:noFill/>
          <a:ln>
            <a:noFill/>
          </a:ln>
        </p:spPr>
        <p:txBody>
          <a:bodyPr spcFirstLastPara="1" wrap="square" lIns="91425" tIns="45700" rIns="91425" bIns="45700" anchor="t" anchorCtr="0">
            <a:noAutofit/>
          </a:bodyPr>
          <a:lstStyle/>
          <a:p>
            <a:pPr marL="0" marR="0" lvl="0" indent="0" algn="r" rtl="1">
              <a:spcBef>
                <a:spcPts val="0"/>
              </a:spcBef>
              <a:spcAft>
                <a:spcPts val="0"/>
              </a:spcAft>
              <a:buNone/>
            </a:pPr>
            <a:r>
              <a:rPr lang="tr-TR" sz="1800" b="1" dirty="0">
                <a:solidFill>
                  <a:schemeClr val="lt1"/>
                </a:solidFill>
                <a:latin typeface="Candara"/>
                <a:ea typeface="Candara"/>
                <a:cs typeface="B Nazanin" panose="00000700000000000000" pitchFamily="2" charset="-78"/>
                <a:sym typeface="Candara"/>
              </a:rPr>
              <a:t>PPT</a:t>
            </a:r>
            <a:endParaRPr sz="1800" b="1" dirty="0">
              <a:solidFill>
                <a:schemeClr val="lt1"/>
              </a:solidFill>
              <a:latin typeface="Candara"/>
              <a:ea typeface="Candara"/>
              <a:cs typeface="B Nazanin" panose="00000700000000000000" pitchFamily="2" charset="-78"/>
              <a:sym typeface="Candara"/>
            </a:endParaRPr>
          </a:p>
        </p:txBody>
      </p:sp>
      <p:sp>
        <p:nvSpPr>
          <p:cNvPr id="941" name="Google Shape;941;p37"/>
          <p:cNvSpPr txBox="1"/>
          <p:nvPr/>
        </p:nvSpPr>
        <p:spPr>
          <a:xfrm>
            <a:off x="7689224" y="3731873"/>
            <a:ext cx="972850" cy="338554"/>
          </a:xfrm>
          <a:prstGeom prst="rect">
            <a:avLst/>
          </a:prstGeom>
          <a:noFill/>
          <a:ln>
            <a:noFill/>
          </a:ln>
        </p:spPr>
        <p:txBody>
          <a:bodyPr spcFirstLastPara="1" wrap="square" lIns="91425" tIns="45700" rIns="91425" bIns="45700" anchor="t" anchorCtr="0">
            <a:noAutofit/>
          </a:bodyPr>
          <a:lstStyle/>
          <a:p>
            <a:pPr lvl="0" algn="ctr" rtl="1"/>
            <a:r>
              <a:rPr lang="fa-IR" sz="1600" b="1" dirty="0">
                <a:solidFill>
                  <a:schemeClr val="lt1"/>
                </a:solidFill>
                <a:latin typeface="Candara"/>
                <a:ea typeface="Candara"/>
                <a:cs typeface="B Nazanin" panose="00000700000000000000" pitchFamily="2" charset="-78"/>
                <a:sym typeface="Candara"/>
              </a:rPr>
              <a:t>قالب</a:t>
            </a:r>
            <a:endParaRPr sz="1600" b="1" dirty="0">
              <a:solidFill>
                <a:schemeClr val="lt1"/>
              </a:solidFill>
              <a:latin typeface="Candara"/>
              <a:ea typeface="Candara"/>
              <a:cs typeface="B Nazanin" panose="00000700000000000000" pitchFamily="2" charset="-78"/>
              <a:sym typeface="Candara"/>
            </a:endParaRPr>
          </a:p>
        </p:txBody>
      </p:sp>
      <p:sp>
        <p:nvSpPr>
          <p:cNvPr id="942" name="Google Shape;942;p37"/>
          <p:cNvSpPr txBox="1"/>
          <p:nvPr/>
        </p:nvSpPr>
        <p:spPr>
          <a:xfrm>
            <a:off x="5066046" y="2540506"/>
            <a:ext cx="4077954" cy="923330"/>
          </a:xfrm>
          <a:prstGeom prst="rect">
            <a:avLst/>
          </a:prstGeom>
          <a:noFill/>
          <a:ln>
            <a:noFill/>
          </a:ln>
        </p:spPr>
        <p:txBody>
          <a:bodyPr spcFirstLastPara="1" wrap="square" lIns="91425" tIns="45700" rIns="91425" bIns="45700" anchor="t" anchorCtr="0">
            <a:noAutofit/>
          </a:bodyPr>
          <a:lstStyle/>
          <a:p>
            <a:pPr lvl="0" algn="r" rtl="1"/>
            <a:r>
              <a:rPr lang="fa-IR" sz="2800" dirty="0">
                <a:solidFill>
                  <a:srgbClr val="0074AE"/>
                </a:solidFill>
                <a:latin typeface="Candara"/>
                <a:ea typeface="Candara"/>
                <a:cs typeface="B Nazanin" panose="00000700000000000000" pitchFamily="2" charset="-78"/>
                <a:sym typeface="Candara"/>
              </a:rPr>
              <a:t>با تشکر از شما دوستان عزیز ...</a:t>
            </a:r>
            <a:endParaRPr sz="2800" dirty="0">
              <a:solidFill>
                <a:srgbClr val="0074AE"/>
              </a:solidFill>
              <a:latin typeface="Candara"/>
              <a:ea typeface="Candara"/>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32"/>
                                        </p:tgtEl>
                                        <p:attrNameLst>
                                          <p:attrName>style.visibility</p:attrName>
                                        </p:attrNameLst>
                                      </p:cBhvr>
                                      <p:to>
                                        <p:strVal val="visible"/>
                                      </p:to>
                                    </p:set>
                                    <p:animEffect transition="in" filter="fade">
                                      <p:cBhvr>
                                        <p:cTn id="7" dur="500"/>
                                        <p:tgtEl>
                                          <p:spTgt spid="93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42"/>
                                        </p:tgtEl>
                                        <p:attrNameLst>
                                          <p:attrName>style.visibility</p:attrName>
                                        </p:attrNameLst>
                                      </p:cBhvr>
                                      <p:to>
                                        <p:strVal val="visible"/>
                                      </p:to>
                                    </p:set>
                                    <p:animEffect transition="in" filter="fade">
                                      <p:cBhvr>
                                        <p:cTn id="11" dur="500"/>
                                        <p:tgtEl>
                                          <p:spTgt spid="942"/>
                                        </p:tgtEl>
                                      </p:cBhvr>
                                    </p:animEffect>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934"/>
                                        </p:tgtEl>
                                        <p:attrNameLst>
                                          <p:attrName>style.visibility</p:attrName>
                                        </p:attrNameLst>
                                      </p:cBhvr>
                                      <p:to>
                                        <p:strVal val="visible"/>
                                      </p:to>
                                    </p:set>
                                    <p:anim calcmode="lin" valueType="num">
                                      <p:cBhvr additive="base">
                                        <p:cTn id="15" dur="500"/>
                                        <p:tgtEl>
                                          <p:spTgt spid="934"/>
                                        </p:tgtEl>
                                        <p:attrNameLst>
                                          <p:attrName>ppt_w</p:attrName>
                                        </p:attrNameLst>
                                      </p:cBhvr>
                                      <p:tavLst>
                                        <p:tav tm="0">
                                          <p:val>
                                            <p:strVal val="0"/>
                                          </p:val>
                                        </p:tav>
                                        <p:tav tm="100000">
                                          <p:val>
                                            <p:strVal val="#ppt_w"/>
                                          </p:val>
                                        </p:tav>
                                      </p:tavLst>
                                    </p:anim>
                                    <p:anim calcmode="lin" valueType="num">
                                      <p:cBhvr additive="base">
                                        <p:cTn id="16" dur="500"/>
                                        <p:tgtEl>
                                          <p:spTgt spid="934"/>
                                        </p:tgtEl>
                                        <p:attrNameLst>
                                          <p:attrName>ppt_h</p:attrName>
                                        </p:attrNameLst>
                                      </p:cBhvr>
                                      <p:tavLst>
                                        <p:tav tm="0">
                                          <p:val>
                                            <p:strVal val="0"/>
                                          </p:val>
                                        </p:tav>
                                        <p:tav tm="100000">
                                          <p:val>
                                            <p:strVal val="#ppt_h"/>
                                          </p:val>
                                        </p:tav>
                                      </p:tavLst>
                                    </p:anim>
                                  </p:childTnLst>
                                </p:cTn>
                              </p:par>
                            </p:childTnLst>
                          </p:cTn>
                        </p:par>
                        <p:par>
                          <p:cTn id="17" fill="hold">
                            <p:stCondLst>
                              <p:cond delay="1500"/>
                            </p:stCondLst>
                            <p:childTnLst>
                              <p:par>
                                <p:cTn id="18" presetID="23" presetClass="entr" presetSubtype="16" fill="hold" nodeType="afterEffect">
                                  <p:stCondLst>
                                    <p:cond delay="0"/>
                                  </p:stCondLst>
                                  <p:childTnLst>
                                    <p:set>
                                      <p:cBhvr>
                                        <p:cTn id="19" dur="1" fill="hold">
                                          <p:stCondLst>
                                            <p:cond delay="0"/>
                                          </p:stCondLst>
                                        </p:cTn>
                                        <p:tgtEl>
                                          <p:spTgt spid="935"/>
                                        </p:tgtEl>
                                        <p:attrNameLst>
                                          <p:attrName>style.visibility</p:attrName>
                                        </p:attrNameLst>
                                      </p:cBhvr>
                                      <p:to>
                                        <p:strVal val="visible"/>
                                      </p:to>
                                    </p:set>
                                    <p:anim calcmode="lin" valueType="num">
                                      <p:cBhvr additive="base">
                                        <p:cTn id="20" dur="500"/>
                                        <p:tgtEl>
                                          <p:spTgt spid="935"/>
                                        </p:tgtEl>
                                        <p:attrNameLst>
                                          <p:attrName>ppt_w</p:attrName>
                                        </p:attrNameLst>
                                      </p:cBhvr>
                                      <p:tavLst>
                                        <p:tav tm="0">
                                          <p:val>
                                            <p:strVal val="0"/>
                                          </p:val>
                                        </p:tav>
                                        <p:tav tm="100000">
                                          <p:val>
                                            <p:strVal val="#ppt_w"/>
                                          </p:val>
                                        </p:tav>
                                      </p:tavLst>
                                    </p:anim>
                                    <p:anim calcmode="lin" valueType="num">
                                      <p:cBhvr additive="base">
                                        <p:cTn id="21" dur="500"/>
                                        <p:tgtEl>
                                          <p:spTgt spid="935"/>
                                        </p:tgtEl>
                                        <p:attrNameLst>
                                          <p:attrName>ppt_h</p:attrName>
                                        </p:attrNameLst>
                                      </p:cBhvr>
                                      <p:tavLst>
                                        <p:tav tm="0">
                                          <p:val>
                                            <p:strVal val="0"/>
                                          </p:val>
                                        </p:tav>
                                        <p:tav tm="100000">
                                          <p:val>
                                            <p:strVal val="#ppt_h"/>
                                          </p:val>
                                        </p:tav>
                                      </p:tavLst>
                                    </p:anim>
                                  </p:childTnLst>
                                </p:cTn>
                              </p:par>
                            </p:childTnLst>
                          </p:cTn>
                        </p:par>
                        <p:par>
                          <p:cTn id="22" fill="hold">
                            <p:stCondLst>
                              <p:cond delay="2000"/>
                            </p:stCondLst>
                            <p:childTnLst>
                              <p:par>
                                <p:cTn id="23" presetID="23" presetClass="entr" presetSubtype="16" fill="hold" nodeType="afterEffect">
                                  <p:stCondLst>
                                    <p:cond delay="0"/>
                                  </p:stCondLst>
                                  <p:childTnLst>
                                    <p:set>
                                      <p:cBhvr>
                                        <p:cTn id="24" dur="1" fill="hold">
                                          <p:stCondLst>
                                            <p:cond delay="0"/>
                                          </p:stCondLst>
                                        </p:cTn>
                                        <p:tgtEl>
                                          <p:spTgt spid="936"/>
                                        </p:tgtEl>
                                        <p:attrNameLst>
                                          <p:attrName>style.visibility</p:attrName>
                                        </p:attrNameLst>
                                      </p:cBhvr>
                                      <p:to>
                                        <p:strVal val="visible"/>
                                      </p:to>
                                    </p:set>
                                    <p:anim calcmode="lin" valueType="num">
                                      <p:cBhvr additive="base">
                                        <p:cTn id="25" dur="500"/>
                                        <p:tgtEl>
                                          <p:spTgt spid="936"/>
                                        </p:tgtEl>
                                        <p:attrNameLst>
                                          <p:attrName>ppt_w</p:attrName>
                                        </p:attrNameLst>
                                      </p:cBhvr>
                                      <p:tavLst>
                                        <p:tav tm="0">
                                          <p:val>
                                            <p:strVal val="0"/>
                                          </p:val>
                                        </p:tav>
                                        <p:tav tm="100000">
                                          <p:val>
                                            <p:strVal val="#ppt_w"/>
                                          </p:val>
                                        </p:tav>
                                      </p:tavLst>
                                    </p:anim>
                                    <p:anim calcmode="lin" valueType="num">
                                      <p:cBhvr additive="base">
                                        <p:cTn id="26" dur="500"/>
                                        <p:tgtEl>
                                          <p:spTgt spid="936"/>
                                        </p:tgtEl>
                                        <p:attrNameLst>
                                          <p:attrName>ppt_h</p:attrName>
                                        </p:attrNameLst>
                                      </p:cBhvr>
                                      <p:tavLst>
                                        <p:tav tm="0">
                                          <p:val>
                                            <p:strVal val="0"/>
                                          </p:val>
                                        </p:tav>
                                        <p:tav tm="100000">
                                          <p:val>
                                            <p:strVal val="#ppt_h"/>
                                          </p:val>
                                        </p:tav>
                                      </p:tavLst>
                                    </p:anim>
                                  </p:childTnLst>
                                </p:cTn>
                              </p:par>
                            </p:childTnLst>
                          </p:cTn>
                        </p:par>
                        <p:par>
                          <p:cTn id="27" fill="hold">
                            <p:stCondLst>
                              <p:cond delay="2500"/>
                            </p:stCondLst>
                            <p:childTnLst>
                              <p:par>
                                <p:cTn id="28" presetID="23" presetClass="entr" presetSubtype="16" fill="hold" nodeType="afterEffect">
                                  <p:stCondLst>
                                    <p:cond delay="0"/>
                                  </p:stCondLst>
                                  <p:childTnLst>
                                    <p:set>
                                      <p:cBhvr>
                                        <p:cTn id="29" dur="1" fill="hold">
                                          <p:stCondLst>
                                            <p:cond delay="0"/>
                                          </p:stCondLst>
                                        </p:cTn>
                                        <p:tgtEl>
                                          <p:spTgt spid="937"/>
                                        </p:tgtEl>
                                        <p:attrNameLst>
                                          <p:attrName>style.visibility</p:attrName>
                                        </p:attrNameLst>
                                      </p:cBhvr>
                                      <p:to>
                                        <p:strVal val="visible"/>
                                      </p:to>
                                    </p:set>
                                    <p:anim calcmode="lin" valueType="num">
                                      <p:cBhvr additive="base">
                                        <p:cTn id="30" dur="500"/>
                                        <p:tgtEl>
                                          <p:spTgt spid="937"/>
                                        </p:tgtEl>
                                        <p:attrNameLst>
                                          <p:attrName>ppt_w</p:attrName>
                                        </p:attrNameLst>
                                      </p:cBhvr>
                                      <p:tavLst>
                                        <p:tav tm="0">
                                          <p:val>
                                            <p:strVal val="0"/>
                                          </p:val>
                                        </p:tav>
                                        <p:tav tm="100000">
                                          <p:val>
                                            <p:strVal val="#ppt_w"/>
                                          </p:val>
                                        </p:tav>
                                      </p:tavLst>
                                    </p:anim>
                                    <p:anim calcmode="lin" valueType="num">
                                      <p:cBhvr additive="base">
                                        <p:cTn id="31" dur="500"/>
                                        <p:tgtEl>
                                          <p:spTgt spid="937"/>
                                        </p:tgtEl>
                                        <p:attrNameLst>
                                          <p:attrName>ppt_h</p:attrName>
                                        </p:attrNameLst>
                                      </p:cBhvr>
                                      <p:tavLst>
                                        <p:tav tm="0">
                                          <p:val>
                                            <p:strVal val="0"/>
                                          </p:val>
                                        </p:tav>
                                        <p:tav tm="100000">
                                          <p:val>
                                            <p:strVal val="#ppt_h"/>
                                          </p:val>
                                        </p:tav>
                                      </p:tavLst>
                                    </p:anim>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938"/>
                                        </p:tgtEl>
                                        <p:attrNameLst>
                                          <p:attrName>style.visibility</p:attrName>
                                        </p:attrNameLst>
                                      </p:cBhvr>
                                      <p:to>
                                        <p:strVal val="visible"/>
                                      </p:to>
                                    </p:set>
                                    <p:animEffect transition="in" filter="fade">
                                      <p:cBhvr>
                                        <p:cTn id="35" dur="500"/>
                                        <p:tgtEl>
                                          <p:spTgt spid="938"/>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939"/>
                                        </p:tgtEl>
                                        <p:attrNameLst>
                                          <p:attrName>style.visibility</p:attrName>
                                        </p:attrNameLst>
                                      </p:cBhvr>
                                      <p:to>
                                        <p:strVal val="visible"/>
                                      </p:to>
                                    </p:set>
                                    <p:animEffect transition="in" filter="fade">
                                      <p:cBhvr>
                                        <p:cTn id="39" dur="500"/>
                                        <p:tgtEl>
                                          <p:spTgt spid="939"/>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940"/>
                                        </p:tgtEl>
                                        <p:attrNameLst>
                                          <p:attrName>style.visibility</p:attrName>
                                        </p:attrNameLst>
                                      </p:cBhvr>
                                      <p:to>
                                        <p:strVal val="visible"/>
                                      </p:to>
                                    </p:set>
                                    <p:animEffect transition="in" filter="fade">
                                      <p:cBhvr>
                                        <p:cTn id="43" dur="500"/>
                                        <p:tgtEl>
                                          <p:spTgt spid="940"/>
                                        </p:tgtEl>
                                      </p:cBhvr>
                                    </p:animEffect>
                                  </p:childTnLst>
                                </p:cTn>
                              </p:par>
                            </p:childTnLst>
                          </p:cTn>
                        </p:par>
                        <p:par>
                          <p:cTn id="44" fill="hold">
                            <p:stCondLst>
                              <p:cond delay="4500"/>
                            </p:stCondLst>
                            <p:childTnLst>
                              <p:par>
                                <p:cTn id="45" presetID="10" presetClass="entr" presetSubtype="0" fill="hold" nodeType="afterEffect">
                                  <p:stCondLst>
                                    <p:cond delay="0"/>
                                  </p:stCondLst>
                                  <p:childTnLst>
                                    <p:set>
                                      <p:cBhvr>
                                        <p:cTn id="46" dur="1" fill="hold">
                                          <p:stCondLst>
                                            <p:cond delay="0"/>
                                          </p:stCondLst>
                                        </p:cTn>
                                        <p:tgtEl>
                                          <p:spTgt spid="941"/>
                                        </p:tgtEl>
                                        <p:attrNameLst>
                                          <p:attrName>style.visibility</p:attrName>
                                        </p:attrNameLst>
                                      </p:cBhvr>
                                      <p:to>
                                        <p:strVal val="visible"/>
                                      </p:to>
                                    </p:set>
                                    <p:animEffect transition="in" filter="fade">
                                      <p:cBhvr>
                                        <p:cTn id="47" dur="500"/>
                                        <p:tgtEl>
                                          <p:spTgt spid="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5CCA0463-681F-534C-2216-42A8A2D64429}"/>
              </a:ext>
            </a:extLst>
          </p:cNvPr>
          <p:cNvSpPr/>
          <p:nvPr/>
        </p:nvSpPr>
        <p:spPr>
          <a:xfrm>
            <a:off x="3212452" y="1153987"/>
            <a:ext cx="392360" cy="393518"/>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 f4 0 f2"/>
              <a:gd name="f47" fmla="+- f3 0 f2"/>
              <a:gd name="f48" fmla="*/ f47 1 3240001"/>
              <a:gd name="f49" fmla="*/ f46 1 3249575"/>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5A774EAB-3723-BDDA-533F-5D8B72DD8BFE}"/>
              </a:ext>
            </a:extLst>
          </p:cNvPr>
          <p:cNvSpPr/>
          <p:nvPr/>
        </p:nvSpPr>
        <p:spPr>
          <a:xfrm>
            <a:off x="2583394" y="1206883"/>
            <a:ext cx="392360" cy="287714"/>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 f4 0 f2"/>
              <a:gd name="f26" fmla="+- f3 0 f2"/>
              <a:gd name="f27" fmla="*/ f26 1 3240001"/>
              <a:gd name="f28" fmla="*/ f25 1 237590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381EE90F-3747-31FD-7C58-B52915C65188}"/>
              </a:ext>
            </a:extLst>
          </p:cNvPr>
          <p:cNvSpPr/>
          <p:nvPr/>
        </p:nvSpPr>
        <p:spPr>
          <a:xfrm>
            <a:off x="3214015" y="3425028"/>
            <a:ext cx="234852" cy="530926"/>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 f7 0 f5"/>
              <a:gd name="f70" fmla="+- f6 0 f5"/>
              <a:gd name="f71" fmla="*/ f66 f0 1"/>
              <a:gd name="f72" fmla="*/ f70 1 1346449"/>
              <a:gd name="f73" fmla="*/ f69 1 3166775"/>
              <a:gd name="f74" fmla="*/ 1148449 f70 1"/>
              <a:gd name="f75" fmla="*/ 198001 f70 1"/>
              <a:gd name="f76" fmla="*/ 1 f70 1"/>
              <a:gd name="f77" fmla="*/ 1346449 f70 1"/>
              <a:gd name="f78" fmla="*/ 755186 f70 1"/>
              <a:gd name="f79" fmla="*/ 734449 f70 1"/>
              <a:gd name="f80" fmla="*/ 853246 f70 1"/>
              <a:gd name="f81" fmla="*/ 673226 f70 1"/>
              <a:gd name="f82" fmla="*/ 493206 f70 1"/>
              <a:gd name="f83" fmla="*/ 612000 f70 1"/>
              <a:gd name="f84" fmla="*/ 2939 f70 1"/>
              <a:gd name="f85" fmla="*/ 0 f70 1"/>
              <a:gd name="f86" fmla="*/ 2009 f70 1"/>
              <a:gd name="f87" fmla="*/ 6353 f70 1"/>
              <a:gd name="f88" fmla="*/ 273414 f70 1"/>
              <a:gd name="f89" fmla="*/ 1091887 f70 1"/>
              <a:gd name="f90" fmla="*/ 1340768 f70 1"/>
              <a:gd name="f91" fmla="*/ 1344512 f70 1"/>
              <a:gd name="f92" fmla="*/ 1346448 f70 1"/>
              <a:gd name="f93" fmla="*/ 1343510 f70 1"/>
              <a:gd name="f94" fmla="*/ 2374775 f69 1"/>
              <a:gd name="f95" fmla="*/ 3166775 f69 1"/>
              <a:gd name="f96" fmla="*/ 0 f69 1"/>
              <a:gd name="f97" fmla="*/ 1231644 f69 1"/>
              <a:gd name="f98" fmla="*/ 1400264 f69 1"/>
              <a:gd name="f99" fmla="*/ 1580284 f69 1"/>
              <a:gd name="f100" fmla="*/ 1231645 f69 1"/>
              <a:gd name="f101" fmla="*/ 591263 f70 1"/>
              <a:gd name="f102" fmla="*/ 10368 f69 1"/>
              <a:gd name="f103" fmla="*/ 1491744 f69 1"/>
              <a:gd name="f104" fmla="*/ 1494147 f69 1"/>
              <a:gd name="f105" fmla="*/ 1499342 f69 1"/>
              <a:gd name="f106" fmla="*/ 2293171 f69 1"/>
              <a:gd name="f107" fmla="*/ 2283744 f69 1"/>
              <a:gd name="f108" fmla="*/ 1494334 f69 1"/>
              <a:gd name="f109" fmla="*/ f71 1 f2"/>
              <a:gd name="f110" fmla="*/ f74 1 1346449"/>
              <a:gd name="f111" fmla="*/ f75 1 1346449"/>
              <a:gd name="f112" fmla="*/ f76 1 1346449"/>
              <a:gd name="f113" fmla="*/ f77 1 1346449"/>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3166775"/>
              <a:gd name="f131" fmla="*/ f95 1 3166775"/>
              <a:gd name="f132" fmla="*/ f96 1 3166775"/>
              <a:gd name="f133" fmla="*/ f97 1 3166775"/>
              <a:gd name="f134" fmla="*/ f98 1 3166775"/>
              <a:gd name="f135" fmla="*/ f99 1 3166775"/>
              <a:gd name="f136" fmla="*/ f100 1 3166775"/>
              <a:gd name="f137" fmla="*/ f101 1 1346449"/>
              <a:gd name="f138" fmla="*/ f102 1 3166775"/>
              <a:gd name="f139" fmla="*/ f103 1 3166775"/>
              <a:gd name="f140" fmla="*/ f104 1 3166775"/>
              <a:gd name="f141" fmla="*/ f105 1 3166775"/>
              <a:gd name="f142" fmla="*/ f106 1 3166775"/>
              <a:gd name="f143" fmla="*/ f107 1 3166775"/>
              <a:gd name="f144" fmla="*/ f108 1 3166775"/>
              <a:gd name="f145" fmla="*/ f5 1 f72"/>
              <a:gd name="f146" fmla="*/ f6 1 f72"/>
              <a:gd name="f147" fmla="*/ f5 1 f73"/>
              <a:gd name="f148" fmla="*/ f7 1 f73"/>
              <a:gd name="f149" fmla="+- f109 0 f1"/>
              <a:gd name="f150" fmla="*/ f110 1 f72"/>
              <a:gd name="f151" fmla="*/ f130 1 f73"/>
              <a:gd name="f152" fmla="*/ f111 1 f72"/>
              <a:gd name="f153" fmla="*/ f112 1 f72"/>
              <a:gd name="f154" fmla="*/ f131 1 f73"/>
              <a:gd name="f155" fmla="*/ f113 1 f72"/>
              <a:gd name="f156" fmla="*/ f114 1 f72"/>
              <a:gd name="f157" fmla="*/ f132 1 f73"/>
              <a:gd name="f158" fmla="*/ f115 1 f72"/>
              <a:gd name="f159" fmla="*/ f133 1 f73"/>
              <a:gd name="f160" fmla="*/ f116 1 f72"/>
              <a:gd name="f161" fmla="*/ f134 1 f73"/>
              <a:gd name="f162" fmla="*/ f117 1 f72"/>
              <a:gd name="f163" fmla="*/ f135 1 f73"/>
              <a:gd name="f164" fmla="*/ f118 1 f72"/>
              <a:gd name="f165" fmla="*/ f119 1 f72"/>
              <a:gd name="f166" fmla="*/ f136 1 f73"/>
              <a:gd name="f167" fmla="*/ f137 1 f72"/>
              <a:gd name="f168" fmla="*/ f138 1 f73"/>
              <a:gd name="f169" fmla="*/ f120 1 f72"/>
              <a:gd name="f170" fmla="*/ f139 1 f73"/>
              <a:gd name="f171" fmla="*/ f121 1 f72"/>
              <a:gd name="f172" fmla="*/ f122 1 f72"/>
              <a:gd name="f173" fmla="*/ f140 1 f73"/>
              <a:gd name="f174" fmla="*/ f141 1 f73"/>
              <a:gd name="f175" fmla="*/ f123 1 f72"/>
              <a:gd name="f176" fmla="*/ f124 1 f72"/>
              <a:gd name="f177" fmla="*/ f142 1 f73"/>
              <a:gd name="f178" fmla="*/ f125 1 f72"/>
              <a:gd name="f179" fmla="*/ f143 1 f73"/>
              <a:gd name="f180" fmla="*/ f126 1 f72"/>
              <a:gd name="f181" fmla="*/ f127 1 f72"/>
              <a:gd name="f182" fmla="*/ f144 1 f73"/>
              <a:gd name="f183" fmla="*/ f128 1 f72"/>
              <a:gd name="f184" fmla="*/ f129 1 f72"/>
              <a:gd name="f185" fmla="*/ f145 f67 1"/>
              <a:gd name="f186" fmla="*/ f146 f67 1"/>
              <a:gd name="f187" fmla="*/ f148 f68 1"/>
              <a:gd name="f188" fmla="*/ f147 f68 1"/>
              <a:gd name="f189" fmla="*/ f150 f67 1"/>
              <a:gd name="f190" fmla="*/ f151 f68 1"/>
              <a:gd name="f191" fmla="*/ f152 f67 1"/>
              <a:gd name="f192" fmla="*/ f153 f67 1"/>
              <a:gd name="f193" fmla="*/ f154 f68 1"/>
              <a:gd name="f194" fmla="*/ f155 f67 1"/>
              <a:gd name="f195" fmla="*/ f156 f67 1"/>
              <a:gd name="f196" fmla="*/ f157 f68 1"/>
              <a:gd name="f197" fmla="*/ f158 f67 1"/>
              <a:gd name="f198" fmla="*/ f159 f68 1"/>
              <a:gd name="f199" fmla="*/ f160 f67 1"/>
              <a:gd name="f200" fmla="*/ f161 f68 1"/>
              <a:gd name="f201" fmla="*/ f162 f67 1"/>
              <a:gd name="f202" fmla="*/ f163 f68 1"/>
              <a:gd name="f203" fmla="*/ f164 f67 1"/>
              <a:gd name="f204" fmla="*/ f165 f67 1"/>
              <a:gd name="f205" fmla="*/ f166 f68 1"/>
              <a:gd name="f206" fmla="*/ f167 f67 1"/>
              <a:gd name="f207" fmla="*/ f168 f68 1"/>
              <a:gd name="f208" fmla="*/ f169 f67 1"/>
              <a:gd name="f209" fmla="*/ f170 f68 1"/>
              <a:gd name="f210" fmla="*/ f171 f67 1"/>
              <a:gd name="f211" fmla="*/ f172 f67 1"/>
              <a:gd name="f212" fmla="*/ f173 f68 1"/>
              <a:gd name="f213" fmla="*/ f174 f68 1"/>
              <a:gd name="f214" fmla="*/ f175 f67 1"/>
              <a:gd name="f215" fmla="*/ f176 f67 1"/>
              <a:gd name="f216" fmla="*/ f177 f68 1"/>
              <a:gd name="f217" fmla="*/ f178 f67 1"/>
              <a:gd name="f218" fmla="*/ f179 f68 1"/>
              <a:gd name="f219" fmla="*/ f180 f67 1"/>
              <a:gd name="f220" fmla="*/ f181 f67 1"/>
              <a:gd name="f221" fmla="*/ f182 f68 1"/>
              <a:gd name="f222" fmla="*/ f183 f67 1"/>
              <a:gd name="f223" fmla="*/ f184 f67 1"/>
            </a:gdLst>
            <a:ahLst/>
            <a:cxnLst>
              <a:cxn ang="3cd4">
                <a:pos x="hc" y="t"/>
              </a:cxn>
              <a:cxn ang="0">
                <a:pos x="r" y="vc"/>
              </a:cxn>
              <a:cxn ang="cd4">
                <a:pos x="hc" y="b"/>
              </a:cxn>
              <a:cxn ang="cd2">
                <a:pos x="l" y="vc"/>
              </a:cxn>
              <a:cxn ang="f149">
                <a:pos x="f189" y="f190"/>
              </a:cxn>
              <a:cxn ang="f149">
                <a:pos x="f191" y="f190"/>
              </a:cxn>
              <a:cxn ang="f149">
                <a:pos x="f192" y="f193"/>
              </a:cxn>
              <a:cxn ang="f149">
                <a:pos x="f194" y="f193"/>
              </a:cxn>
              <a:cxn ang="f149">
                <a:pos x="f189" y="f190"/>
              </a:cxn>
              <a:cxn ang="f149">
                <a:pos x="f195" y="f196"/>
              </a:cxn>
              <a:cxn ang="f149">
                <a:pos x="f197" y="f198"/>
              </a:cxn>
              <a:cxn ang="f149">
                <a:pos x="f199" y="f200"/>
              </a:cxn>
              <a:cxn ang="f149">
                <a:pos x="f201" y="f202"/>
              </a:cxn>
              <a:cxn ang="f149">
                <a:pos x="f203" y="f200"/>
              </a:cxn>
              <a:cxn ang="f149">
                <a:pos x="f204" y="f205"/>
              </a:cxn>
              <a:cxn ang="f149">
                <a:pos x="f206" y="f207"/>
              </a:cxn>
              <a:cxn ang="f149">
                <a:pos x="f208" y="f209"/>
              </a:cxn>
              <a:cxn ang="f149">
                <a:pos x="f210" y="f209"/>
              </a:cxn>
              <a:cxn ang="f149">
                <a:pos x="f211" y="f212"/>
              </a:cxn>
              <a:cxn ang="f149">
                <a:pos x="f210" y="f213"/>
              </a:cxn>
              <a:cxn ang="f149">
                <a:pos x="f214" y="f213"/>
              </a:cxn>
              <a:cxn ang="f149">
                <a:pos x="f215" y="f216"/>
              </a:cxn>
              <a:cxn ang="f149">
                <a:pos x="f217" y="f218"/>
              </a:cxn>
              <a:cxn ang="f149">
                <a:pos x="f219" y="f213"/>
              </a:cxn>
              <a:cxn ang="f149">
                <a:pos x="f194" y="f213"/>
              </a:cxn>
              <a:cxn ang="f149">
                <a:pos x="f220" y="f221"/>
              </a:cxn>
              <a:cxn ang="f149">
                <a:pos x="f222" y="f209"/>
              </a:cxn>
              <a:cxn ang="f149">
                <a:pos x="f223" y="f209"/>
              </a:cxn>
              <a:cxn ang="f149">
                <a:pos x="f195" y="f196"/>
              </a:cxn>
            </a:cxnLst>
            <a:rect l="f185" t="f188" r="f186" b="f187"/>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1DA10108-F01F-2A28-5FD5-ABF4E5652591}"/>
              </a:ext>
            </a:extLst>
          </p:cNvPr>
          <p:cNvSpPr/>
          <p:nvPr/>
        </p:nvSpPr>
        <p:spPr>
          <a:xfrm rot="18900010">
            <a:off x="5817703" y="2775792"/>
            <a:ext cx="169248" cy="377053"/>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 0 0 15529"/>
              <a:gd name="f51" fmla="val 50351"/>
              <a:gd name="f52" fmla="val 17412"/>
              <a:gd name="f53" fmla="+- 0 0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 0 0 42555"/>
              <a:gd name="f72" fmla="+- 0 0 42556"/>
              <a:gd name="f73" fmla="val 111553"/>
              <a:gd name="f74" fmla="*/ f0 1 154109"/>
              <a:gd name="f75" fmla="*/ f1 1 343323"/>
              <a:gd name="f76" fmla="+- f4 0 f2"/>
              <a:gd name="f77" fmla="+- f3 0 f2"/>
              <a:gd name="f78" fmla="*/ f77 1 154109"/>
              <a:gd name="f79" fmla="*/ f76 1 343323"/>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C673D2A6-BE30-92D5-8F89-5EE097BBDD2B}"/>
              </a:ext>
            </a:extLst>
          </p:cNvPr>
          <p:cNvSpPr/>
          <p:nvPr/>
        </p:nvSpPr>
        <p:spPr>
          <a:xfrm flipH="1">
            <a:off x="2578670" y="3516301"/>
            <a:ext cx="348365" cy="348365"/>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 0 0 61662"/>
              <a:gd name="f90" fmla="+- 0 0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 f4 0 f2"/>
              <a:gd name="f107" fmla="+- f3 0 f2"/>
              <a:gd name="f108" fmla="*/ f107 1 3242753"/>
              <a:gd name="f109" fmla="*/ f106 1 3227814"/>
              <a:gd name="f110" fmla="*/ f2 1 f108"/>
              <a:gd name="f111" fmla="*/ f3 1 f108"/>
              <a:gd name="f112" fmla="*/ f2 1 f109"/>
              <a:gd name="f113" fmla="*/ f4 1 f109"/>
              <a:gd name="f114" fmla="*/ f110 f104 1"/>
              <a:gd name="f115" fmla="*/ f111 f104 1"/>
              <a:gd name="f116" fmla="*/ f113 f105 1"/>
              <a:gd name="f117" fmla="*/ f112 f105 1"/>
            </a:gdLst>
            <a:ahLst/>
            <a:cxnLst>
              <a:cxn ang="3cd4">
                <a:pos x="hc" y="t"/>
              </a:cxn>
              <a:cxn ang="0">
                <a:pos x="r" y="vc"/>
              </a:cxn>
              <a:cxn ang="cd4">
                <a:pos x="hc" y="b"/>
              </a:cxn>
              <a:cxn ang="cd2">
                <a:pos x="l" y="vc"/>
              </a:cxn>
            </a:cxnLst>
            <a:rect l="f114" t="f117" r="f115" b="f116"/>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46D8BDE3-C320-EC0F-2C6C-4854FE1AF19A}"/>
              </a:ext>
            </a:extLst>
          </p:cNvPr>
          <p:cNvSpPr/>
          <p:nvPr/>
        </p:nvSpPr>
        <p:spPr>
          <a:xfrm>
            <a:off x="4437455" y="2766748"/>
            <a:ext cx="345588" cy="340040"/>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 0 0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 0 0 14898"/>
              <a:gd name="f91" fmla="val 3061283"/>
              <a:gd name="f92" fmla="+- 0 0 138545"/>
              <a:gd name="f93" fmla="val 1873713"/>
              <a:gd name="f94" fmla="val 108747"/>
              <a:gd name="f95" fmla="val 1100212"/>
              <a:gd name="f96" fmla="val 278579"/>
              <a:gd name="f97" fmla="val 569148"/>
              <a:gd name="f98" fmla="val 774429"/>
              <a:gd name="f99" fmla="val 15339"/>
              <a:gd name="f100" fmla="*/ f0 1 3214097"/>
              <a:gd name="f101" fmla="*/ f1 1 3162551"/>
              <a:gd name="f102" fmla="+- f4 0 f2"/>
              <a:gd name="f103" fmla="+- f3 0 f2"/>
              <a:gd name="f104" fmla="*/ f103 1 3214097"/>
              <a:gd name="f105" fmla="*/ f102 1 3162551"/>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FB61683C-EF74-47EA-2756-A4B5D1EDEE6A}"/>
              </a:ext>
            </a:extLst>
          </p:cNvPr>
          <p:cNvSpPr/>
          <p:nvPr/>
        </p:nvSpPr>
        <p:spPr>
          <a:xfrm>
            <a:off x="6926176" y="2735297"/>
            <a:ext cx="348365" cy="347351"/>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 f4 0 f2"/>
              <a:gd name="f134" fmla="+- f3 0 f2"/>
              <a:gd name="f135" fmla="*/ f134 1 3240000"/>
              <a:gd name="f136" fmla="*/ f133 1 3230531"/>
              <a:gd name="f137" fmla="*/ f2 1 f135"/>
              <a:gd name="f138" fmla="*/ f3 1 f135"/>
              <a:gd name="f139" fmla="*/ f2 1 f136"/>
              <a:gd name="f140" fmla="*/ f4 1 f136"/>
              <a:gd name="f141" fmla="*/ f137 f131 1"/>
              <a:gd name="f142" fmla="*/ f138 f131 1"/>
              <a:gd name="f143" fmla="*/ f140 f132 1"/>
              <a:gd name="f144" fmla="*/ f139 f132 1"/>
            </a:gdLst>
            <a:ahLst/>
            <a:cxnLst>
              <a:cxn ang="3cd4">
                <a:pos x="hc" y="t"/>
              </a:cxn>
              <a:cxn ang="0">
                <a:pos x="r" y="vc"/>
              </a:cxn>
              <a:cxn ang="cd4">
                <a:pos x="hc" y="b"/>
              </a:cxn>
              <a:cxn ang="cd2">
                <a:pos x="l" y="vc"/>
              </a:cxn>
            </a:cxnLst>
            <a:rect l="f141" t="f144" r="f142" b="f143"/>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4E7A475A-EB41-A3F4-4BFA-A84F8A66DBC4}"/>
              </a:ext>
            </a:extLst>
          </p:cNvPr>
          <p:cNvSpPr/>
          <p:nvPr/>
        </p:nvSpPr>
        <p:spPr>
          <a:xfrm>
            <a:off x="3841522" y="1173909"/>
            <a:ext cx="353674" cy="353674"/>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 f3 0 f2"/>
              <a:gd name="f37" fmla="*/ f36 1 3240000"/>
              <a:gd name="f38" fmla="*/ f2 1 f37"/>
              <a:gd name="f39" fmla="*/ f3 1 f37"/>
              <a:gd name="f40" fmla="*/ f38 f34 1"/>
              <a:gd name="f41" fmla="*/ f39 f34 1"/>
              <a:gd name="f42" fmla="*/ f39 f35 1"/>
              <a:gd name="f43" fmla="*/ f38 f35 1"/>
            </a:gdLst>
            <a:ahLst/>
            <a:cxnLst>
              <a:cxn ang="3cd4">
                <a:pos x="hc" y="t"/>
              </a:cxn>
              <a:cxn ang="0">
                <a:pos x="r" y="vc"/>
              </a:cxn>
              <a:cxn ang="cd4">
                <a:pos x="hc" y="b"/>
              </a:cxn>
              <a:cxn ang="cd2">
                <a:pos x="l" y="vc"/>
              </a:cxn>
            </a:cxnLst>
            <a:rect l="f40" t="f43" r="f41" b="f42"/>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54A91BA3-8375-5813-C54D-7F5AECC34955}"/>
              </a:ext>
            </a:extLst>
          </p:cNvPr>
          <p:cNvSpPr/>
          <p:nvPr/>
        </p:nvSpPr>
        <p:spPr>
          <a:xfrm rot="5400013">
            <a:off x="4431664" y="1173914"/>
            <a:ext cx="354147" cy="353674"/>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 f4 0 f2"/>
              <a:gd name="f37" fmla="+- f3 0 f2"/>
              <a:gd name="f38" fmla="*/ f37 1 3244313"/>
              <a:gd name="f39" fmla="*/ f36 1 3240000"/>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50785132-2339-8005-CDA7-B91CFF1902EF}"/>
              </a:ext>
            </a:extLst>
          </p:cNvPr>
          <p:cNvSpPr/>
          <p:nvPr/>
        </p:nvSpPr>
        <p:spPr>
          <a:xfrm>
            <a:off x="3735847" y="3499115"/>
            <a:ext cx="384891"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 0 0 116985"/>
              <a:gd name="f12" fmla="val 1936431"/>
              <a:gd name="f13" fmla="+- 0 0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 0 0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 f4 0 f2"/>
              <a:gd name="f56" fmla="+- f3 0 f2"/>
              <a:gd name="f57" fmla="*/ f56 1 3228711"/>
              <a:gd name="f58" fmla="*/ f55 1 3210836"/>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8E7A03D7-0774-A415-8E31-E59DCEEDD6E4}"/>
              </a:ext>
            </a:extLst>
          </p:cNvPr>
          <p:cNvSpPr/>
          <p:nvPr/>
        </p:nvSpPr>
        <p:spPr>
          <a:xfrm rot="16200004">
            <a:off x="5022416" y="1137829"/>
            <a:ext cx="425552" cy="425827"/>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 f4 0 f2"/>
              <a:gd name="f270" fmla="+- f3 0 f2"/>
              <a:gd name="f271" fmla="*/ f270 1 3185463"/>
              <a:gd name="f272" fmla="*/ f269 1 3187558"/>
              <a:gd name="f273" fmla="*/ f2 1 f271"/>
              <a:gd name="f274" fmla="*/ f3 1 f271"/>
              <a:gd name="f275" fmla="*/ f2 1 f272"/>
              <a:gd name="f276" fmla="*/ f4 1 f272"/>
              <a:gd name="f277" fmla="*/ f273 f267 1"/>
              <a:gd name="f278" fmla="*/ f274 f267 1"/>
              <a:gd name="f279" fmla="*/ f276 f268 1"/>
              <a:gd name="f280" fmla="*/ f275 f268 1"/>
            </a:gdLst>
            <a:ahLst/>
            <a:cxnLst>
              <a:cxn ang="3cd4">
                <a:pos x="hc" y="t"/>
              </a:cxn>
              <a:cxn ang="0">
                <a:pos x="r" y="vc"/>
              </a:cxn>
              <a:cxn ang="cd4">
                <a:pos x="hc" y="b"/>
              </a:cxn>
              <a:cxn ang="cd2">
                <a:pos x="l" y="vc"/>
              </a:cxn>
            </a:cxnLst>
            <a:rect l="f277" t="f280" r="f278" b="f279"/>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CA96782C-E00F-572F-BBEF-8B6B33508D37}"/>
              </a:ext>
            </a:extLst>
          </p:cNvPr>
          <p:cNvSpPr/>
          <p:nvPr/>
        </p:nvSpPr>
        <p:spPr>
          <a:xfrm>
            <a:off x="5684815" y="1103101"/>
            <a:ext cx="354977" cy="495291"/>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 0 0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 f4 0 f2"/>
              <a:gd name="f423" fmla="+- f3 0 f2"/>
              <a:gd name="f424" fmla="*/ f423 1 2512265"/>
              <a:gd name="f425" fmla="*/ f422 1 3505352"/>
              <a:gd name="f426" fmla="*/ f2 1 f424"/>
              <a:gd name="f427" fmla="*/ f3 1 f424"/>
              <a:gd name="f428" fmla="*/ f2 1 f425"/>
              <a:gd name="f429" fmla="*/ f4 1 f425"/>
              <a:gd name="f430" fmla="*/ f426 f420 1"/>
              <a:gd name="f431" fmla="*/ f427 f420 1"/>
              <a:gd name="f432" fmla="*/ f429 f421 1"/>
              <a:gd name="f433" fmla="*/ f428 f421 1"/>
            </a:gdLst>
            <a:ahLst/>
            <a:cxnLst>
              <a:cxn ang="3cd4">
                <a:pos x="hc" y="t"/>
              </a:cxn>
              <a:cxn ang="0">
                <a:pos x="r" y="vc"/>
              </a:cxn>
              <a:cxn ang="cd4">
                <a:pos x="hc" y="b"/>
              </a:cxn>
              <a:cxn ang="cd2">
                <a:pos x="l" y="vc"/>
              </a:cxn>
            </a:cxnLst>
            <a:rect l="f430" t="f433" r="f431" b="f432"/>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E2EBEA6B-974B-D1BA-B398-99CC07FBBDE1}"/>
              </a:ext>
            </a:extLst>
          </p:cNvPr>
          <p:cNvSpPr/>
          <p:nvPr/>
        </p:nvSpPr>
        <p:spPr>
          <a:xfrm>
            <a:off x="4407712" y="3485591"/>
            <a:ext cx="289346" cy="409799"/>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 f4 0 f2"/>
              <a:gd name="f17" fmla="+- f3 0 f2"/>
              <a:gd name="f18" fmla="*/ f17 1 2387678"/>
              <a:gd name="f19" fmla="*/ f16 1 3240000"/>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6D394EA0-62C2-1316-AED1-79440EC6CBCB}"/>
              </a:ext>
            </a:extLst>
          </p:cNvPr>
          <p:cNvSpPr/>
          <p:nvPr/>
        </p:nvSpPr>
        <p:spPr>
          <a:xfrm rot="20700014">
            <a:off x="3231545" y="2760536"/>
            <a:ext cx="411507" cy="352494"/>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 f4 0 f2"/>
              <a:gd name="f60" fmla="+- f3 0 f2"/>
              <a:gd name="f61" fmla="*/ f60 1 2901316"/>
              <a:gd name="f62" fmla="*/ f59 1 2485205"/>
              <a:gd name="f63" fmla="*/ f2 1 f61"/>
              <a:gd name="f64" fmla="*/ f3 1 f61"/>
              <a:gd name="f65" fmla="*/ f2 1 f62"/>
              <a:gd name="f66" fmla="*/ f4 1 f62"/>
              <a:gd name="f67" fmla="*/ f63 f57 1"/>
              <a:gd name="f68" fmla="*/ f64 f57 1"/>
              <a:gd name="f69" fmla="*/ f66 f58 1"/>
              <a:gd name="f70" fmla="*/ f65 f58 1"/>
            </a:gdLst>
            <a:ahLst/>
            <a:cxnLst>
              <a:cxn ang="3cd4">
                <a:pos x="hc" y="t"/>
              </a:cxn>
              <a:cxn ang="0">
                <a:pos x="r" y="vc"/>
              </a:cxn>
              <a:cxn ang="cd4">
                <a:pos x="hc" y="b"/>
              </a:cxn>
              <a:cxn ang="cd2">
                <a:pos x="l" y="vc"/>
              </a:cxn>
            </a:cxnLst>
            <a:rect l="f67" t="f70" r="f68" b="f69"/>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2C02310D-19CC-A007-303B-9E69C5741FEE}"/>
              </a:ext>
            </a:extLst>
          </p:cNvPr>
          <p:cNvSpPr/>
          <p:nvPr/>
        </p:nvSpPr>
        <p:spPr>
          <a:xfrm>
            <a:off x="1929286" y="2693807"/>
            <a:ext cx="395507"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 0 0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 f7 0 f5"/>
              <a:gd name="f81" fmla="+- f6 0 f5"/>
              <a:gd name="f82" fmla="*/ f77 f0 1"/>
              <a:gd name="f83" fmla="*/ f81 1 3239999"/>
              <a:gd name="f84" fmla="*/ f80 1 3032924"/>
              <a:gd name="f85" fmla="*/ 833935 f81 1"/>
              <a:gd name="f86" fmla="*/ 22 f80 1"/>
              <a:gd name="f87" fmla="*/ 1576606 f81 1"/>
              <a:gd name="f88" fmla="*/ 402054 f80 1"/>
              <a:gd name="f89" fmla="*/ 430441 f80 1"/>
              <a:gd name="f90" fmla="*/ 526981 f80 1"/>
              <a:gd name="f91" fmla="*/ 2765302 f80 1"/>
              <a:gd name="f92" fmla="*/ 378630 f81 1"/>
              <a:gd name="f93" fmla="*/ 2472117 f80 1"/>
              <a:gd name="f94" fmla="*/ 384918 f81 1"/>
              <a:gd name="f95" fmla="*/ 239143 f81 1"/>
              <a:gd name="f96" fmla="*/ 2776423 f80 1"/>
              <a:gd name="f97" fmla="*/ 2778202 f80 1"/>
              <a:gd name="f98" fmla="*/ 1663394 f81 1"/>
              <a:gd name="f99" fmla="*/ 3000856 f81 1"/>
              <a:gd name="f100" fmla="*/ 2855082 f81 1"/>
              <a:gd name="f101" fmla="*/ 2861369 f81 1"/>
              <a:gd name="f102" fmla="*/ 2406065 f81 1"/>
              <a:gd name="f103" fmla="*/ 2853673 f81 1"/>
              <a:gd name="f104" fmla="*/ 91100 f80 1"/>
              <a:gd name="f105" fmla="*/ 2854770 f81 1"/>
              <a:gd name="f106" fmla="*/ 3120669 f81 1"/>
              <a:gd name="f107" fmla="*/ 428517 f80 1"/>
              <a:gd name="f108" fmla="*/ 738345 f80 1"/>
              <a:gd name="f109" fmla="*/ 3239999 f81 1"/>
              <a:gd name="f110" fmla="*/ 3032924 f80 1"/>
              <a:gd name="f111" fmla="*/ 0 f81 1"/>
              <a:gd name="f112" fmla="*/ 102477 f81 1"/>
              <a:gd name="f113" fmla="*/ 385229 f81 1"/>
              <a:gd name="f114" fmla="*/ 386326 f81 1"/>
              <a:gd name="f115" fmla="*/ 229618 f81 1"/>
              <a:gd name="f116" fmla="*/ 2690698 f80 1"/>
              <a:gd name="f117" fmla="*/ 2991331 f81 1"/>
              <a:gd name="f118" fmla="*/ 2709748 f80 1"/>
              <a:gd name="f119" fmla="*/ f82 1 f2"/>
              <a:gd name="f120" fmla="*/ f85 1 3239999"/>
              <a:gd name="f121" fmla="*/ f86 1 3032924"/>
              <a:gd name="f122" fmla="*/ f87 1 3239999"/>
              <a:gd name="f123" fmla="*/ f88 1 3032924"/>
              <a:gd name="f124" fmla="*/ f89 1 3032924"/>
              <a:gd name="f125" fmla="*/ f90 1 3032924"/>
              <a:gd name="f126" fmla="*/ f91 1 3032924"/>
              <a:gd name="f127" fmla="*/ f92 1 3239999"/>
              <a:gd name="f128" fmla="*/ f93 1 3032924"/>
              <a:gd name="f129" fmla="*/ f94 1 3239999"/>
              <a:gd name="f130" fmla="*/ f95 1 3239999"/>
              <a:gd name="f131" fmla="*/ f96 1 3032924"/>
              <a:gd name="f132" fmla="*/ f97 1 3032924"/>
              <a:gd name="f133" fmla="*/ f98 1 3239999"/>
              <a:gd name="f134" fmla="*/ f99 1 3239999"/>
              <a:gd name="f135" fmla="*/ f100 1 3239999"/>
              <a:gd name="f136" fmla="*/ f101 1 3239999"/>
              <a:gd name="f137" fmla="*/ f102 1 3239999"/>
              <a:gd name="f138" fmla="*/ f103 1 3239999"/>
              <a:gd name="f139" fmla="*/ f104 1 3032924"/>
              <a:gd name="f140" fmla="*/ f105 1 3239999"/>
              <a:gd name="f141" fmla="*/ f106 1 3239999"/>
              <a:gd name="f142" fmla="*/ f107 1 3032924"/>
              <a:gd name="f143" fmla="*/ f108 1 3032924"/>
              <a:gd name="f144" fmla="*/ f109 1 3239999"/>
              <a:gd name="f145" fmla="*/ f110 1 3032924"/>
              <a:gd name="f146" fmla="*/ f111 1 3239999"/>
              <a:gd name="f147" fmla="*/ f112 1 3239999"/>
              <a:gd name="f148" fmla="*/ f113 1 3239999"/>
              <a:gd name="f149" fmla="*/ f114 1 3239999"/>
              <a:gd name="f150" fmla="*/ f115 1 3239999"/>
              <a:gd name="f151" fmla="*/ f116 1 3032924"/>
              <a:gd name="f152" fmla="*/ f117 1 3239999"/>
              <a:gd name="f153" fmla="*/ f118 1 3032924"/>
              <a:gd name="f154" fmla="*/ f5 1 f83"/>
              <a:gd name="f155" fmla="*/ f6 1 f83"/>
              <a:gd name="f156" fmla="*/ f5 1 f84"/>
              <a:gd name="f157" fmla="*/ f7 1 f84"/>
              <a:gd name="f158" fmla="+- f119 0 f1"/>
              <a:gd name="f159" fmla="*/ f122 1 f83"/>
              <a:gd name="f160" fmla="*/ f132 1 f84"/>
              <a:gd name="f161" fmla="*/ f133 1 f83"/>
              <a:gd name="f162" fmla="*/ f131 1 f84"/>
              <a:gd name="f163" fmla="*/ f152 1 f83"/>
              <a:gd name="f164" fmla="*/ f153 1 f84"/>
              <a:gd name="f165" fmla="*/ f134 1 f83"/>
              <a:gd name="f166" fmla="*/ f125 1 f84"/>
              <a:gd name="f167" fmla="*/ f135 1 f83"/>
              <a:gd name="f168" fmla="*/ f136 1 f83"/>
              <a:gd name="f169" fmla="*/ f128 1 f84"/>
              <a:gd name="f170" fmla="*/ f126 1 f84"/>
              <a:gd name="f171" fmla="*/ f124 1 f84"/>
              <a:gd name="f172" fmla="*/ f123 1 f84"/>
              <a:gd name="f173" fmla="*/ f137 1 f83"/>
              <a:gd name="f174" fmla="*/ f121 1 f84"/>
              <a:gd name="f175" fmla="*/ f138 1 f83"/>
              <a:gd name="f176" fmla="*/ f139 1 f84"/>
              <a:gd name="f177" fmla="*/ f140 1 f83"/>
              <a:gd name="f178" fmla="*/ f141 1 f83"/>
              <a:gd name="f179" fmla="*/ f142 1 f84"/>
              <a:gd name="f180" fmla="*/ f143 1 f84"/>
              <a:gd name="f181" fmla="*/ f144 1 f83"/>
              <a:gd name="f182" fmla="*/ f145 1 f84"/>
              <a:gd name="f183" fmla="*/ f146 1 f83"/>
              <a:gd name="f184" fmla="*/ f147 1 f83"/>
              <a:gd name="f185" fmla="*/ f148 1 f83"/>
              <a:gd name="f186" fmla="*/ f149 1 f83"/>
              <a:gd name="f187" fmla="*/ f120 1 f83"/>
              <a:gd name="f188" fmla="*/ f127 1 f83"/>
              <a:gd name="f189" fmla="*/ f129 1 f83"/>
              <a:gd name="f190" fmla="*/ f130 1 f83"/>
              <a:gd name="f191" fmla="*/ f150 1 f83"/>
              <a:gd name="f192" fmla="*/ f151 1 f84"/>
              <a:gd name="f193" fmla="*/ f154 f78 1"/>
              <a:gd name="f194" fmla="*/ f155 f78 1"/>
              <a:gd name="f195" fmla="*/ f157 f79 1"/>
              <a:gd name="f196" fmla="*/ f156 f79 1"/>
              <a:gd name="f197" fmla="*/ f159 f78 1"/>
              <a:gd name="f198" fmla="*/ f160 f79 1"/>
              <a:gd name="f199" fmla="*/ f161 f78 1"/>
              <a:gd name="f200" fmla="*/ f162 f79 1"/>
              <a:gd name="f201" fmla="*/ f163 f78 1"/>
              <a:gd name="f202" fmla="*/ f164 f79 1"/>
              <a:gd name="f203" fmla="*/ f165 f78 1"/>
              <a:gd name="f204" fmla="*/ f166 f79 1"/>
              <a:gd name="f205" fmla="*/ f167 f78 1"/>
              <a:gd name="f206" fmla="*/ f168 f78 1"/>
              <a:gd name="f207" fmla="*/ f169 f79 1"/>
              <a:gd name="f208" fmla="*/ f170 f79 1"/>
              <a:gd name="f209" fmla="*/ f171 f79 1"/>
              <a:gd name="f210" fmla="*/ f172 f79 1"/>
              <a:gd name="f211" fmla="*/ f173 f78 1"/>
              <a:gd name="f212" fmla="*/ f174 f79 1"/>
              <a:gd name="f213" fmla="*/ f175 f78 1"/>
              <a:gd name="f214" fmla="*/ f176 f79 1"/>
              <a:gd name="f215" fmla="*/ f177 f78 1"/>
              <a:gd name="f216" fmla="*/ f178 f78 1"/>
              <a:gd name="f217" fmla="*/ f179 f79 1"/>
              <a:gd name="f218" fmla="*/ f180 f79 1"/>
              <a:gd name="f219" fmla="*/ f181 f78 1"/>
              <a:gd name="f220" fmla="*/ f182 f79 1"/>
              <a:gd name="f221" fmla="*/ f183 f78 1"/>
              <a:gd name="f222" fmla="*/ f184 f78 1"/>
              <a:gd name="f223" fmla="*/ f185 f78 1"/>
              <a:gd name="f224" fmla="*/ f186 f78 1"/>
              <a:gd name="f225" fmla="*/ f187 f78 1"/>
              <a:gd name="f226" fmla="*/ f188 f78 1"/>
              <a:gd name="f227" fmla="*/ f189 f78 1"/>
              <a:gd name="f228" fmla="*/ f190 f78 1"/>
              <a:gd name="f229" fmla="*/ f191 f78 1"/>
              <a:gd name="f230" fmla="*/ f192 f79 1"/>
            </a:gdLst>
            <a:ahLst/>
            <a:cxnLst>
              <a:cxn ang="3cd4">
                <a:pos x="hc" y="t"/>
              </a:cxn>
              <a:cxn ang="0">
                <a:pos x="r" y="vc"/>
              </a:cxn>
              <a:cxn ang="cd4">
                <a:pos x="hc" y="b"/>
              </a:cxn>
              <a:cxn ang="cd2">
                <a:pos x="l" y="vc"/>
              </a:cxn>
              <a:cxn ang="f158">
                <a:pos x="f197" y="f198"/>
              </a:cxn>
              <a:cxn ang="f158">
                <a:pos x="f199" y="f198"/>
              </a:cxn>
              <a:cxn ang="f158">
                <a:pos x="f199" y="f200"/>
              </a:cxn>
              <a:cxn ang="f158">
                <a:pos x="f201" y="f202"/>
              </a:cxn>
              <a:cxn ang="f158">
                <a:pos x="f203" y="f204"/>
              </a:cxn>
              <a:cxn ang="f158">
                <a:pos x="f205" y="f204"/>
              </a:cxn>
              <a:cxn ang="f158">
                <a:pos x="f206" y="f207"/>
              </a:cxn>
              <a:cxn ang="f158">
                <a:pos x="f199" y="f208"/>
              </a:cxn>
              <a:cxn ang="f158">
                <a:pos x="f199" y="f204"/>
              </a:cxn>
              <a:cxn ang="f158">
                <a:pos x="f199" y="f209"/>
              </a:cxn>
              <a:cxn ang="f158">
                <a:pos x="f199" y="f210"/>
              </a:cxn>
              <a:cxn ang="f158">
                <a:pos x="f211" y="f212"/>
              </a:cxn>
              <a:cxn ang="f158">
                <a:pos x="f213" y="f214"/>
              </a:cxn>
              <a:cxn ang="f158">
                <a:pos x="f215" y="f209"/>
              </a:cxn>
              <a:cxn ang="f158">
                <a:pos x="f216" y="f217"/>
              </a:cxn>
              <a:cxn ang="f158">
                <a:pos x="f216" y="f218"/>
              </a:cxn>
              <a:cxn ang="f158">
                <a:pos x="f219" y="f218"/>
              </a:cxn>
              <a:cxn ang="f158">
                <a:pos x="f219" y="f220"/>
              </a:cxn>
              <a:cxn ang="f158">
                <a:pos x="f221" y="f220"/>
              </a:cxn>
              <a:cxn ang="f158">
                <a:pos x="f221" y="f218"/>
              </a:cxn>
              <a:cxn ang="f158">
                <a:pos x="f222" y="f218"/>
              </a:cxn>
              <a:cxn ang="f158">
                <a:pos x="f222" y="f217"/>
              </a:cxn>
              <a:cxn ang="f158">
                <a:pos x="f223" y="f209"/>
              </a:cxn>
              <a:cxn ang="f158">
                <a:pos x="f224" y="f214"/>
              </a:cxn>
              <a:cxn ang="f158">
                <a:pos x="f225" y="f212"/>
              </a:cxn>
              <a:cxn ang="f158">
                <a:pos x="f197" y="f210"/>
              </a:cxn>
              <a:cxn ang="f158">
                <a:pos x="f197" y="f209"/>
              </a:cxn>
              <a:cxn ang="f158">
                <a:pos x="f197" y="f204"/>
              </a:cxn>
              <a:cxn ang="f158">
                <a:pos x="f197" y="f208"/>
              </a:cxn>
              <a:cxn ang="f158">
                <a:pos x="f226" y="f207"/>
              </a:cxn>
              <a:cxn ang="f158">
                <a:pos x="f227" y="f204"/>
              </a:cxn>
              <a:cxn ang="f158">
                <a:pos x="f228" y="f204"/>
              </a:cxn>
              <a:cxn ang="f158">
                <a:pos x="f229" y="f230"/>
              </a:cxn>
              <a:cxn ang="f158">
                <a:pos x="f197" y="f200"/>
              </a:cxn>
            </a:cxnLst>
            <a:rect l="f193" t="f196" r="f194" b="f195"/>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C223E175-5801-D558-01B8-CE571330EE65}"/>
              </a:ext>
            </a:extLst>
          </p:cNvPr>
          <p:cNvSpPr/>
          <p:nvPr/>
        </p:nvSpPr>
        <p:spPr>
          <a:xfrm>
            <a:off x="1910577" y="3494931"/>
            <a:ext cx="381113" cy="381113"/>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 f3 0 f2"/>
              <a:gd name="f39" fmla="*/ f38 1 3240000"/>
              <a:gd name="f40" fmla="*/ f2 1 f39"/>
              <a:gd name="f41" fmla="*/ f3 1 f39"/>
              <a:gd name="f42" fmla="*/ f40 f36 1"/>
              <a:gd name="f43" fmla="*/ f41 f36 1"/>
              <a:gd name="f44" fmla="*/ f41 f37 1"/>
              <a:gd name="f45" fmla="*/ f40 f37 1"/>
            </a:gdLst>
            <a:ahLst/>
            <a:cxnLst>
              <a:cxn ang="3cd4">
                <a:pos x="hc" y="t"/>
              </a:cxn>
              <a:cxn ang="0">
                <a:pos x="r" y="vc"/>
              </a:cxn>
              <a:cxn ang="cd4">
                <a:pos x="hc" y="b"/>
              </a:cxn>
              <a:cxn ang="cd2">
                <a:pos x="l" y="vc"/>
              </a:cxn>
            </a:cxnLst>
            <a:rect l="f42" t="f45" r="f43" b="f44"/>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D6A2FB34-9160-542C-B79D-BB8F357B3A4F}"/>
              </a:ext>
            </a:extLst>
          </p:cNvPr>
          <p:cNvSpPr/>
          <p:nvPr/>
        </p:nvSpPr>
        <p:spPr>
          <a:xfrm rot="18805988">
            <a:off x="6223426" y="1189373"/>
            <a:ext cx="413887" cy="409566"/>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 0 0 9451"/>
              <a:gd name="f136" fmla="val 1069973"/>
              <a:gd name="f137" fmla="+- 0 0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 f4 0 f2"/>
              <a:gd name="f173" fmla="+- f3 0 f2"/>
              <a:gd name="f174" fmla="*/ f173 1 1807241"/>
              <a:gd name="f175" fmla="*/ f172 1 1788383"/>
              <a:gd name="f176" fmla="*/ f2 1 f174"/>
              <a:gd name="f177" fmla="*/ f3 1 f174"/>
              <a:gd name="f178" fmla="*/ f2 1 f175"/>
              <a:gd name="f179" fmla="*/ f4 1 f175"/>
              <a:gd name="f180" fmla="*/ f176 f170 1"/>
              <a:gd name="f181" fmla="*/ f177 f170 1"/>
              <a:gd name="f182" fmla="*/ f179 f171 1"/>
              <a:gd name="f183" fmla="*/ f178 f171 1"/>
            </a:gdLst>
            <a:ahLst/>
            <a:cxnLst>
              <a:cxn ang="3cd4">
                <a:pos x="hc" y="t"/>
              </a:cxn>
              <a:cxn ang="0">
                <a:pos x="r" y="vc"/>
              </a:cxn>
              <a:cxn ang="cd4">
                <a:pos x="hc" y="b"/>
              </a:cxn>
              <a:cxn ang="cd2">
                <a:pos x="l" y="vc"/>
              </a:cxn>
            </a:cxnLst>
            <a:rect l="f180" t="f183" r="f181" b="f182"/>
            <a:pathLst>
              <a:path w="1807240"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1BDB6EF9-1BC1-B55D-75BD-382B859ABE69}"/>
              </a:ext>
            </a:extLst>
          </p:cNvPr>
          <p:cNvSpPr/>
          <p:nvPr/>
        </p:nvSpPr>
        <p:spPr>
          <a:xfrm>
            <a:off x="6828017" y="1189442"/>
            <a:ext cx="408435" cy="410294"/>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 f4 0 f2"/>
              <a:gd name="f98" fmla="+- f3 0 f2"/>
              <a:gd name="f99" fmla="*/ f98 1 371900"/>
              <a:gd name="f100" fmla="*/ f97 1 373588"/>
              <a:gd name="f101" fmla="*/ f2 1 f99"/>
              <a:gd name="f102" fmla="*/ f3 1 f99"/>
              <a:gd name="f103" fmla="*/ f2 1 f100"/>
              <a:gd name="f104" fmla="*/ f4 1 f100"/>
              <a:gd name="f105" fmla="*/ f101 f95 1"/>
              <a:gd name="f106" fmla="*/ f102 f95 1"/>
              <a:gd name="f107" fmla="*/ f104 f96 1"/>
              <a:gd name="f108" fmla="*/ f103 f96 1"/>
            </a:gdLst>
            <a:ahLst/>
            <a:cxnLst>
              <a:cxn ang="3cd4">
                <a:pos x="hc" y="t"/>
              </a:cxn>
              <a:cxn ang="0">
                <a:pos x="r" y="vc"/>
              </a:cxn>
              <a:cxn ang="cd4">
                <a:pos x="hc" y="b"/>
              </a:cxn>
              <a:cxn ang="cd2">
                <a:pos x="l" y="vc"/>
              </a:cxn>
            </a:cxnLst>
            <a:rect l="f105" t="f108" r="f106" b="f107"/>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FD5E3605-FF32-FCDD-03FB-EA264EE8F91F}"/>
              </a:ext>
            </a:extLst>
          </p:cNvPr>
          <p:cNvSpPr/>
          <p:nvPr/>
        </p:nvSpPr>
        <p:spPr>
          <a:xfrm>
            <a:off x="5651012" y="3468390"/>
            <a:ext cx="358611" cy="426999"/>
          </a:xfrm>
          <a:custGeom>
            <a:avLst/>
            <a:gdLst>
              <a:gd name="f0" fmla="val w"/>
              <a:gd name="f1" fmla="val h"/>
              <a:gd name="f2" fmla="val 0"/>
              <a:gd name="f3" fmla="val 2721114"/>
              <a:gd name="f4" fmla="val 3240000"/>
              <a:gd name="f5" fmla="val 2700000"/>
              <a:gd name="f6" fmla="val 1999321"/>
              <a:gd name="f7" fmla="val 2603448"/>
              <a:gd name="f8" fmla="val 2772810"/>
              <a:gd name="f9" fmla="val 2528507"/>
              <a:gd name="f10" fmla="val 2263914"/>
              <a:gd name="f11" fmla="val 2230929"/>
              <a:gd name="f12" fmla="val 2516419"/>
              <a:gd name="f13" fmla="val 2435624"/>
              <a:gd name="f14" fmla="val 2688129"/>
              <a:gd name="f15" fmla="val 2940634"/>
              <a:gd name="f16" fmla="val 3145329"/>
              <a:gd name="f17" fmla="val 2011409"/>
              <a:gd name="f18" fmla="val 1806714"/>
              <a:gd name="f19" fmla="val 1576134"/>
              <a:gd name="f20" fmla="val 17032"/>
              <a:gd name="f21" fmla="val 2276728"/>
              <a:gd name="f22" fmla="val 17033"/>
              <a:gd name="f23" fmla="val 1576135"/>
              <a:gd name="f24" fmla="val 1321887"/>
              <a:gd name="f25" fmla="val 996125"/>
              <a:gd name="f26" fmla="val 2160187"/>
              <a:gd name="f27" fmla="val 1979345"/>
              <a:gd name="f28" fmla="val 2161001"/>
              <a:gd name="f29" fmla="val 1738579"/>
              <a:gd name="f30" fmla="val 2402384"/>
              <a:gd name="f31" fmla="val 2997617"/>
              <a:gd name="f32" fmla="val 3238999"/>
              <a:gd name="f33" fmla="val 3239814"/>
              <a:gd name="f34" fmla="val 1436085"/>
              <a:gd name="f35" fmla="val 2287664"/>
              <a:gd name="f36" fmla="val 888809"/>
              <a:gd name="f37" fmla="*/ f0 1 2721114"/>
              <a:gd name="f38" fmla="*/ f1 1 3240000"/>
              <a:gd name="f39" fmla="+- f4 0 f2"/>
              <a:gd name="f40" fmla="+- f3 0 f2"/>
              <a:gd name="f41" fmla="*/ f40 1 2721114"/>
              <a:gd name="f42" fmla="*/ f39 1 3240000"/>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2721114" h="3240000">
                <a:moveTo>
                  <a:pt x="f6" y="f7"/>
                </a:moveTo>
                <a:lnTo>
                  <a:pt x="f6" y="f8"/>
                </a:lnTo>
                <a:lnTo>
                  <a:pt x="f9" y="f8"/>
                </a:lnTo>
                <a:lnTo>
                  <a:pt x="f9" y="f7"/>
                </a:lnTo>
                <a:close/>
                <a:moveTo>
                  <a:pt x="f10" y="f11"/>
                </a:moveTo>
                <a:cubicBezTo>
                  <a:pt x="f12" y="f11"/>
                  <a:pt x="f3" y="f13"/>
                  <a:pt x="f3" y="f14"/>
                </a:cubicBezTo>
                <a:cubicBezTo>
                  <a:pt x="f3" y="f15"/>
                  <a:pt x="f12" y="f16"/>
                  <a:pt x="f10" y="f16"/>
                </a:cubicBezTo>
                <a:cubicBezTo>
                  <a:pt x="f17" y="f16"/>
                  <a:pt x="f18" y="f15"/>
                  <a:pt x="f18" y="f14"/>
                </a:cubicBezTo>
                <a:cubicBezTo>
                  <a:pt x="f18" y="f13"/>
                  <a:pt x="f17" y="f11"/>
                  <a:pt x="f10" y="f11"/>
                </a:cubicBezTo>
                <a:close/>
                <a:moveTo>
                  <a:pt x="f19" y="f20"/>
                </a:moveTo>
                <a:lnTo>
                  <a:pt x="f21" y="f20"/>
                </a:lnTo>
                <a:lnTo>
                  <a:pt x="f21" y="f22"/>
                </a:lnTo>
                <a:lnTo>
                  <a:pt x="f23" y="f22"/>
                </a:lnTo>
                <a:close/>
                <a:moveTo>
                  <a:pt x="f2" y="f20"/>
                </a:moveTo>
                <a:lnTo>
                  <a:pt x="f24" y="f20"/>
                </a:lnTo>
                <a:lnTo>
                  <a:pt x="f24" y="f25"/>
                </a:lnTo>
                <a:lnTo>
                  <a:pt x="f21" y="f25"/>
                </a:lnTo>
                <a:lnTo>
                  <a:pt x="f21" y="f26"/>
                </a:lnTo>
                <a:cubicBezTo>
                  <a:pt x="f27" y="f28"/>
                  <a:pt x="f29" y="f30"/>
                  <a:pt x="f29" y="f5"/>
                </a:cubicBezTo>
                <a:cubicBezTo>
                  <a:pt x="f29" y="f31"/>
                  <a:pt x="f27" y="f32"/>
                  <a:pt x="f21" y="f33"/>
                </a:cubicBezTo>
                <a:lnTo>
                  <a:pt x="f21" y="f4"/>
                </a:lnTo>
                <a:lnTo>
                  <a:pt x="f2" y="f4"/>
                </a:lnTo>
                <a:close/>
                <a:moveTo>
                  <a:pt x="f34" y="f2"/>
                </a:moveTo>
                <a:lnTo>
                  <a:pt x="f35" y="f36"/>
                </a:lnTo>
                <a:lnTo>
                  <a:pt x="f34" y="f36"/>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01D86ECF-A642-99A6-1DCB-0337494F58AF}"/>
              </a:ext>
            </a:extLst>
          </p:cNvPr>
          <p:cNvSpPr/>
          <p:nvPr/>
        </p:nvSpPr>
        <p:spPr>
          <a:xfrm>
            <a:off x="4994729" y="3468390"/>
            <a:ext cx="358611" cy="426999"/>
          </a:xfrm>
          <a:custGeom>
            <a:avLst/>
            <a:gdLst>
              <a:gd name="f0" fmla="val w"/>
              <a:gd name="f1" fmla="val h"/>
              <a:gd name="f2" fmla="val 0"/>
              <a:gd name="f3" fmla="val 2721114"/>
              <a:gd name="f4" fmla="val 3240000"/>
              <a:gd name="f5" fmla="val 2700000"/>
              <a:gd name="f6" fmla="val 2179233"/>
              <a:gd name="f7" fmla="val 2431577"/>
              <a:gd name="f8" fmla="val 2611489"/>
              <a:gd name="f9" fmla="val 1999321"/>
              <a:gd name="f10" fmla="val 2780851"/>
              <a:gd name="f11" fmla="val 2960763"/>
              <a:gd name="f12" fmla="val 2348595"/>
              <a:gd name="f13" fmla="val 2528507"/>
              <a:gd name="f14" fmla="val 2263914"/>
              <a:gd name="f15" fmla="val 2238970"/>
              <a:gd name="f16" fmla="val 2516419"/>
              <a:gd name="f17" fmla="val 2443665"/>
              <a:gd name="f18" fmla="val 2696170"/>
              <a:gd name="f19" fmla="val 2948675"/>
              <a:gd name="f20" fmla="val 3153370"/>
              <a:gd name="f21" fmla="val 2011409"/>
              <a:gd name="f22" fmla="val 1806714"/>
              <a:gd name="f23" fmla="val 1576134"/>
              <a:gd name="f24" fmla="val 17032"/>
              <a:gd name="f25" fmla="val 2276728"/>
              <a:gd name="f26" fmla="val 17033"/>
              <a:gd name="f27" fmla="val 1576135"/>
              <a:gd name="f28" fmla="val 1321887"/>
              <a:gd name="f29" fmla="val 996125"/>
              <a:gd name="f30" fmla="val 2160187"/>
              <a:gd name="f31" fmla="val 1979345"/>
              <a:gd name="f32" fmla="val 2161001"/>
              <a:gd name="f33" fmla="val 1738579"/>
              <a:gd name="f34" fmla="val 2402384"/>
              <a:gd name="f35" fmla="val 2997617"/>
              <a:gd name="f36" fmla="val 3238999"/>
              <a:gd name="f37" fmla="val 3239814"/>
              <a:gd name="f38" fmla="val 1436085"/>
              <a:gd name="f39" fmla="val 2287664"/>
              <a:gd name="f40" fmla="val 888809"/>
              <a:gd name="f41" fmla="*/ f0 1 2721114"/>
              <a:gd name="f42" fmla="*/ f1 1 3240000"/>
              <a:gd name="f43" fmla="+- f4 0 f2"/>
              <a:gd name="f44" fmla="+- f3 0 f2"/>
              <a:gd name="f45" fmla="*/ f44 1 2721114"/>
              <a:gd name="f46" fmla="*/ f43 1 3240000"/>
              <a:gd name="f47" fmla="*/ f2 1 f45"/>
              <a:gd name="f48" fmla="*/ f3 1 f45"/>
              <a:gd name="f49" fmla="*/ f2 1 f46"/>
              <a:gd name="f50" fmla="*/ f4 1 f46"/>
              <a:gd name="f51" fmla="*/ f47 f41 1"/>
              <a:gd name="f52" fmla="*/ f48 f41 1"/>
              <a:gd name="f53" fmla="*/ f50 f42 1"/>
              <a:gd name="f54" fmla="*/ f49 f42 1"/>
            </a:gdLst>
            <a:ahLst/>
            <a:cxnLst>
              <a:cxn ang="3cd4">
                <a:pos x="hc" y="t"/>
              </a:cxn>
              <a:cxn ang="0">
                <a:pos x="r" y="vc"/>
              </a:cxn>
              <a:cxn ang="cd4">
                <a:pos x="hc" y="b"/>
              </a:cxn>
              <a:cxn ang="cd2">
                <a:pos x="l" y="vc"/>
              </a:cxn>
            </a:cxnLst>
            <a:rect l="f51" t="f54" r="f52" b="f53"/>
            <a:pathLst>
              <a:path w="2721114" h="3240000">
                <a:moveTo>
                  <a:pt x="f6" y="f7"/>
                </a:moveTo>
                <a:lnTo>
                  <a:pt x="f6" y="f8"/>
                </a:lnTo>
                <a:lnTo>
                  <a:pt x="f9" y="f8"/>
                </a:lnTo>
                <a:lnTo>
                  <a:pt x="f9" y="f10"/>
                </a:lnTo>
                <a:lnTo>
                  <a:pt x="f6" y="f10"/>
                </a:lnTo>
                <a:lnTo>
                  <a:pt x="f6" y="f11"/>
                </a:lnTo>
                <a:lnTo>
                  <a:pt x="f12" y="f11"/>
                </a:lnTo>
                <a:lnTo>
                  <a:pt x="f12" y="f10"/>
                </a:lnTo>
                <a:lnTo>
                  <a:pt x="f13" y="f10"/>
                </a:lnTo>
                <a:lnTo>
                  <a:pt x="f13" y="f8"/>
                </a:lnTo>
                <a:lnTo>
                  <a:pt x="f12" y="f8"/>
                </a:lnTo>
                <a:lnTo>
                  <a:pt x="f12" y="f7"/>
                </a:lnTo>
                <a:close/>
                <a:moveTo>
                  <a:pt x="f14" y="f15"/>
                </a:moveTo>
                <a:cubicBezTo>
                  <a:pt x="f16" y="f15"/>
                  <a:pt x="f3" y="f17"/>
                  <a:pt x="f3" y="f18"/>
                </a:cubicBezTo>
                <a:cubicBezTo>
                  <a:pt x="f3" y="f19"/>
                  <a:pt x="f16" y="f20"/>
                  <a:pt x="f14" y="f20"/>
                </a:cubicBezTo>
                <a:cubicBezTo>
                  <a:pt x="f21" y="f20"/>
                  <a:pt x="f22" y="f19"/>
                  <a:pt x="f22" y="f18"/>
                </a:cubicBezTo>
                <a:cubicBezTo>
                  <a:pt x="f22" y="f17"/>
                  <a:pt x="f21" y="f15"/>
                  <a:pt x="f14" y="f15"/>
                </a:cubicBezTo>
                <a:close/>
                <a:moveTo>
                  <a:pt x="f23" y="f24"/>
                </a:moveTo>
                <a:lnTo>
                  <a:pt x="f25" y="f24"/>
                </a:lnTo>
                <a:lnTo>
                  <a:pt x="f25" y="f26"/>
                </a:lnTo>
                <a:lnTo>
                  <a:pt x="f27" y="f26"/>
                </a:lnTo>
                <a:close/>
                <a:moveTo>
                  <a:pt x="f2" y="f24"/>
                </a:moveTo>
                <a:lnTo>
                  <a:pt x="f28" y="f24"/>
                </a:lnTo>
                <a:lnTo>
                  <a:pt x="f28" y="f29"/>
                </a:lnTo>
                <a:lnTo>
                  <a:pt x="f25" y="f29"/>
                </a:lnTo>
                <a:lnTo>
                  <a:pt x="f25" y="f30"/>
                </a:lnTo>
                <a:cubicBezTo>
                  <a:pt x="f31" y="f32"/>
                  <a:pt x="f33" y="f34"/>
                  <a:pt x="f33" y="f5"/>
                </a:cubicBezTo>
                <a:cubicBezTo>
                  <a:pt x="f33" y="f35"/>
                  <a:pt x="f31" y="f36"/>
                  <a:pt x="f25" y="f37"/>
                </a:cubicBezTo>
                <a:lnTo>
                  <a:pt x="f25" y="f4"/>
                </a:lnTo>
                <a:lnTo>
                  <a:pt x="f2" y="f4"/>
                </a:lnTo>
                <a:close/>
                <a:moveTo>
                  <a:pt x="f38" y="f2"/>
                </a:moveTo>
                <a:lnTo>
                  <a:pt x="f39" y="f40"/>
                </a:lnTo>
                <a:lnTo>
                  <a:pt x="f38" y="f40"/>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6141AC1C-25E8-C906-C9C7-7C9B219EC829}"/>
              </a:ext>
            </a:extLst>
          </p:cNvPr>
          <p:cNvSpPr/>
          <p:nvPr/>
        </p:nvSpPr>
        <p:spPr>
          <a:xfrm>
            <a:off x="6307289" y="3468390"/>
            <a:ext cx="358611" cy="426999"/>
          </a:xfrm>
          <a:custGeom>
            <a:avLst/>
            <a:gdLst>
              <a:gd name="f0" fmla="val w"/>
              <a:gd name="f1" fmla="val h"/>
              <a:gd name="f2" fmla="val 0"/>
              <a:gd name="f3" fmla="val 2721114"/>
              <a:gd name="f4" fmla="val 3240000"/>
              <a:gd name="f5" fmla="val 2700000"/>
              <a:gd name="f6" fmla="val 2136698"/>
              <a:gd name="f7" fmla="val 2449196"/>
              <a:gd name="f8" fmla="val 2016940"/>
              <a:gd name="f9" fmla="val 2568954"/>
              <a:gd name="f10" fmla="val 2144156"/>
              <a:gd name="f11" fmla="val 2696170"/>
              <a:gd name="f12" fmla="val 2823386"/>
              <a:gd name="f13" fmla="val 2943144"/>
              <a:gd name="f14" fmla="val 2263914"/>
              <a:gd name="f15" fmla="val 2815928"/>
              <a:gd name="f16" fmla="val 2391130"/>
              <a:gd name="f17" fmla="val 2510888"/>
              <a:gd name="f18" fmla="val 2383672"/>
              <a:gd name="f19" fmla="val 2576412"/>
              <a:gd name="f20" fmla="val 2238970"/>
              <a:gd name="f21" fmla="val 2516419"/>
              <a:gd name="f22" fmla="val 2443665"/>
              <a:gd name="f23" fmla="val 2948675"/>
              <a:gd name="f24" fmla="val 3153370"/>
              <a:gd name="f25" fmla="val 2011409"/>
              <a:gd name="f26" fmla="val 1806714"/>
              <a:gd name="f27" fmla="val 1576134"/>
              <a:gd name="f28" fmla="val 17032"/>
              <a:gd name="f29" fmla="val 2276728"/>
              <a:gd name="f30" fmla="val 17033"/>
              <a:gd name="f31" fmla="val 1576135"/>
              <a:gd name="f32" fmla="val 1321887"/>
              <a:gd name="f33" fmla="val 996125"/>
              <a:gd name="f34" fmla="val 2160187"/>
              <a:gd name="f35" fmla="val 1979345"/>
              <a:gd name="f36" fmla="val 2161001"/>
              <a:gd name="f37" fmla="val 1738579"/>
              <a:gd name="f38" fmla="val 2402384"/>
              <a:gd name="f39" fmla="val 2997617"/>
              <a:gd name="f40" fmla="val 3238999"/>
              <a:gd name="f41" fmla="val 3239814"/>
              <a:gd name="f42" fmla="val 1436085"/>
              <a:gd name="f43" fmla="val 2287664"/>
              <a:gd name="f44" fmla="val 888809"/>
              <a:gd name="f45" fmla="*/ f0 1 2721114"/>
              <a:gd name="f46" fmla="*/ f1 1 3240000"/>
              <a:gd name="f47" fmla="+- f4 0 f2"/>
              <a:gd name="f48" fmla="+- f3 0 f2"/>
              <a:gd name="f49" fmla="*/ f48 1 2721114"/>
              <a:gd name="f50" fmla="*/ f47 1 3240000"/>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2721114" h="3240000">
                <a:moveTo>
                  <a:pt x="f6" y="f7"/>
                </a:moveTo>
                <a:lnTo>
                  <a:pt x="f8" y="f9"/>
                </a:lnTo>
                <a:lnTo>
                  <a:pt x="f10" y="f11"/>
                </a:lnTo>
                <a:lnTo>
                  <a:pt x="f8" y="f12"/>
                </a:lnTo>
                <a:lnTo>
                  <a:pt x="f6" y="f13"/>
                </a:lnTo>
                <a:lnTo>
                  <a:pt x="f14" y="f15"/>
                </a:lnTo>
                <a:lnTo>
                  <a:pt x="f16" y="f13"/>
                </a:lnTo>
                <a:lnTo>
                  <a:pt x="f17" y="f12"/>
                </a:lnTo>
                <a:lnTo>
                  <a:pt x="f18" y="f11"/>
                </a:lnTo>
                <a:lnTo>
                  <a:pt x="f17" y="f9"/>
                </a:lnTo>
                <a:lnTo>
                  <a:pt x="f16" y="f7"/>
                </a:lnTo>
                <a:lnTo>
                  <a:pt x="f14" y="f19"/>
                </a:lnTo>
                <a:close/>
                <a:moveTo>
                  <a:pt x="f14" y="f20"/>
                </a:moveTo>
                <a:cubicBezTo>
                  <a:pt x="f21" y="f20"/>
                  <a:pt x="f3" y="f22"/>
                  <a:pt x="f3" y="f11"/>
                </a:cubicBezTo>
                <a:cubicBezTo>
                  <a:pt x="f3" y="f23"/>
                  <a:pt x="f21" y="f24"/>
                  <a:pt x="f14" y="f24"/>
                </a:cubicBezTo>
                <a:cubicBezTo>
                  <a:pt x="f25" y="f24"/>
                  <a:pt x="f26" y="f23"/>
                  <a:pt x="f26" y="f11"/>
                </a:cubicBezTo>
                <a:cubicBezTo>
                  <a:pt x="f26" y="f22"/>
                  <a:pt x="f25" y="f20"/>
                  <a:pt x="f14" y="f20"/>
                </a:cubicBezTo>
                <a:close/>
                <a:moveTo>
                  <a:pt x="f27" y="f28"/>
                </a:moveTo>
                <a:lnTo>
                  <a:pt x="f29" y="f28"/>
                </a:lnTo>
                <a:lnTo>
                  <a:pt x="f29" y="f30"/>
                </a:lnTo>
                <a:lnTo>
                  <a:pt x="f31" y="f30"/>
                </a:lnTo>
                <a:close/>
                <a:moveTo>
                  <a:pt x="f2" y="f28"/>
                </a:moveTo>
                <a:lnTo>
                  <a:pt x="f32" y="f28"/>
                </a:lnTo>
                <a:lnTo>
                  <a:pt x="f32" y="f33"/>
                </a:lnTo>
                <a:lnTo>
                  <a:pt x="f29" y="f33"/>
                </a:lnTo>
                <a:lnTo>
                  <a:pt x="f29" y="f34"/>
                </a:lnTo>
                <a:cubicBezTo>
                  <a:pt x="f35" y="f36"/>
                  <a:pt x="f37" y="f38"/>
                  <a:pt x="f37" y="f5"/>
                </a:cubicBezTo>
                <a:cubicBezTo>
                  <a:pt x="f37" y="f39"/>
                  <a:pt x="f35" y="f40"/>
                  <a:pt x="f29" y="f41"/>
                </a:cubicBezTo>
                <a:lnTo>
                  <a:pt x="f29" y="f4"/>
                </a:lnTo>
                <a:lnTo>
                  <a:pt x="f2" y="f4"/>
                </a:lnTo>
                <a:close/>
                <a:moveTo>
                  <a:pt x="f42" y="f2"/>
                </a:moveTo>
                <a:lnTo>
                  <a:pt x="f43" y="f44"/>
                </a:lnTo>
                <a:lnTo>
                  <a:pt x="f42" y="f44"/>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2A6BD90C-9306-4DAD-94C8-7BA8A218E655}"/>
              </a:ext>
            </a:extLst>
          </p:cNvPr>
          <p:cNvSpPr/>
          <p:nvPr/>
        </p:nvSpPr>
        <p:spPr>
          <a:xfrm>
            <a:off x="6963565" y="3468390"/>
            <a:ext cx="358611" cy="426999"/>
          </a:xfrm>
          <a:custGeom>
            <a:avLst/>
            <a:gdLst>
              <a:gd name="f0" fmla="val w"/>
              <a:gd name="f1" fmla="val h"/>
              <a:gd name="f2" fmla="val 0"/>
              <a:gd name="f3" fmla="val 2721114"/>
              <a:gd name="f4" fmla="val 3240000"/>
              <a:gd name="f5" fmla="val 2700000"/>
              <a:gd name="f6" fmla="val 2519839"/>
              <a:gd name="f7" fmla="val 2469622"/>
              <a:gd name="f8" fmla="val 2201779"/>
              <a:gd name="f9" fmla="val 2787682"/>
              <a:gd name="f10" fmla="val 2003023"/>
              <a:gd name="f11" fmla="val 2588926"/>
              <a:gd name="f12" fmla="val 1901669"/>
              <a:gd name="f13" fmla="val 2690281"/>
              <a:gd name="f14" fmla="val 2203868"/>
              <a:gd name="f15" fmla="val 2992480"/>
              <a:gd name="f16" fmla="val 2305222"/>
              <a:gd name="f17" fmla="val 2891125"/>
              <a:gd name="f18" fmla="val 2303133"/>
              <a:gd name="f19" fmla="val 2889037"/>
              <a:gd name="f20" fmla="val 2621194"/>
              <a:gd name="f21" fmla="val 2570977"/>
              <a:gd name="f22" fmla="val 2263914"/>
              <a:gd name="f23" fmla="val 2238970"/>
              <a:gd name="f24" fmla="val 2516419"/>
              <a:gd name="f25" fmla="val 2443665"/>
              <a:gd name="f26" fmla="val 2696170"/>
              <a:gd name="f27" fmla="val 2948675"/>
              <a:gd name="f28" fmla="val 3153370"/>
              <a:gd name="f29" fmla="val 2011409"/>
              <a:gd name="f30" fmla="val 1806714"/>
              <a:gd name="f31" fmla="val 1576134"/>
              <a:gd name="f32" fmla="val 17032"/>
              <a:gd name="f33" fmla="val 2276728"/>
              <a:gd name="f34" fmla="val 17033"/>
              <a:gd name="f35" fmla="val 1576135"/>
              <a:gd name="f36" fmla="val 1321887"/>
              <a:gd name="f37" fmla="val 996125"/>
              <a:gd name="f38" fmla="val 2160187"/>
              <a:gd name="f39" fmla="val 1979345"/>
              <a:gd name="f40" fmla="val 2161001"/>
              <a:gd name="f41" fmla="val 1738579"/>
              <a:gd name="f42" fmla="val 2402384"/>
              <a:gd name="f43" fmla="val 2997617"/>
              <a:gd name="f44" fmla="val 3238999"/>
              <a:gd name="f45" fmla="val 3239814"/>
              <a:gd name="f46" fmla="val 1436085"/>
              <a:gd name="f47" fmla="val 2287664"/>
              <a:gd name="f48" fmla="val 888809"/>
              <a:gd name="f49" fmla="*/ f0 1 2721114"/>
              <a:gd name="f50" fmla="*/ f1 1 3240000"/>
              <a:gd name="f51" fmla="+- f4 0 f2"/>
              <a:gd name="f52" fmla="+- f3 0 f2"/>
              <a:gd name="f53" fmla="*/ f52 1 2721114"/>
              <a:gd name="f54" fmla="*/ f51 1 3240000"/>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2721114" h="3240000">
                <a:moveTo>
                  <a:pt x="f6" y="f7"/>
                </a:moveTo>
                <a:lnTo>
                  <a:pt x="f8" y="f9"/>
                </a:lnTo>
                <a:lnTo>
                  <a:pt x="f10" y="f11"/>
                </a:lnTo>
                <a:lnTo>
                  <a:pt x="f12" y="f13"/>
                </a:lnTo>
                <a:lnTo>
                  <a:pt x="f14" y="f15"/>
                </a:lnTo>
                <a:lnTo>
                  <a:pt x="f16" y="f17"/>
                </a:lnTo>
                <a:lnTo>
                  <a:pt x="f18" y="f19"/>
                </a:lnTo>
                <a:lnTo>
                  <a:pt x="f20" y="f21"/>
                </a:lnTo>
                <a:close/>
                <a:moveTo>
                  <a:pt x="f22" y="f23"/>
                </a:moveTo>
                <a:cubicBezTo>
                  <a:pt x="f24" y="f23"/>
                  <a:pt x="f3" y="f25"/>
                  <a:pt x="f3" y="f26"/>
                </a:cubicBezTo>
                <a:cubicBezTo>
                  <a:pt x="f3" y="f27"/>
                  <a:pt x="f24" y="f28"/>
                  <a:pt x="f22" y="f28"/>
                </a:cubicBezTo>
                <a:cubicBezTo>
                  <a:pt x="f29" y="f28"/>
                  <a:pt x="f30" y="f27"/>
                  <a:pt x="f30" y="f26"/>
                </a:cubicBezTo>
                <a:cubicBezTo>
                  <a:pt x="f30" y="f25"/>
                  <a:pt x="f29" y="f23"/>
                  <a:pt x="f22" y="f23"/>
                </a:cubicBezTo>
                <a:close/>
                <a:moveTo>
                  <a:pt x="f31" y="f32"/>
                </a:moveTo>
                <a:lnTo>
                  <a:pt x="f33" y="f32"/>
                </a:lnTo>
                <a:lnTo>
                  <a:pt x="f33" y="f34"/>
                </a:lnTo>
                <a:lnTo>
                  <a:pt x="f35" y="f34"/>
                </a:lnTo>
                <a:close/>
                <a:moveTo>
                  <a:pt x="f2" y="f32"/>
                </a:moveTo>
                <a:lnTo>
                  <a:pt x="f36" y="f32"/>
                </a:lnTo>
                <a:lnTo>
                  <a:pt x="f36" y="f37"/>
                </a:lnTo>
                <a:lnTo>
                  <a:pt x="f33" y="f37"/>
                </a:lnTo>
                <a:lnTo>
                  <a:pt x="f33" y="f38"/>
                </a:lnTo>
                <a:cubicBezTo>
                  <a:pt x="f39" y="f40"/>
                  <a:pt x="f41" y="f42"/>
                  <a:pt x="f41" y="f5"/>
                </a:cubicBezTo>
                <a:cubicBezTo>
                  <a:pt x="f41" y="f43"/>
                  <a:pt x="f39" y="f44"/>
                  <a:pt x="f33" y="f45"/>
                </a:cubicBezTo>
                <a:lnTo>
                  <a:pt x="f33" y="f4"/>
                </a:lnTo>
                <a:lnTo>
                  <a:pt x="f2" y="f4"/>
                </a:lnTo>
                <a:close/>
                <a:moveTo>
                  <a:pt x="f46" y="f2"/>
                </a:moveTo>
                <a:lnTo>
                  <a:pt x="f47" y="f48"/>
                </a:lnTo>
                <a:lnTo>
                  <a:pt x="f46" y="f48"/>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788">
              <a:solidFill>
                <a:schemeClr val="bg1"/>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52D3CD29-5535-629D-1507-1D9DBFB8F876}"/>
              </a:ext>
            </a:extLst>
          </p:cNvPr>
          <p:cNvSpPr/>
          <p:nvPr/>
        </p:nvSpPr>
        <p:spPr>
          <a:xfrm>
            <a:off x="1891793" y="1143947"/>
            <a:ext cx="453183" cy="462359"/>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 f4 0 f2"/>
              <a:gd name="f77" fmla="+- f3 0 f2"/>
              <a:gd name="f78" fmla="*/ f77 1 12446"/>
              <a:gd name="f79" fmla="*/ f76 1 12698"/>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0737B35A-1807-83CC-3820-873320DC6A46}"/>
              </a:ext>
            </a:extLst>
          </p:cNvPr>
          <p:cNvGrpSpPr/>
          <p:nvPr/>
        </p:nvGrpSpPr>
        <p:grpSpPr>
          <a:xfrm>
            <a:off x="5654256" y="4099800"/>
            <a:ext cx="303117" cy="420176"/>
            <a:chOff x="9367808" y="5419904"/>
            <a:chExt cx="404156" cy="560235"/>
          </a:xfrm>
          <a:solidFill>
            <a:srgbClr val="C00000"/>
          </a:solidFill>
        </p:grpSpPr>
        <p:sp>
          <p:nvSpPr>
            <p:cNvPr id="26" name="Google Shape;6030;p67">
              <a:extLst>
                <a:ext uri="{FF2B5EF4-FFF2-40B4-BE49-F238E27FC236}">
                  <a16:creationId xmlns:a16="http://schemas.microsoft.com/office/drawing/2014/main" id="{87D2A2CE-8332-3E86-26CF-937EB287F007}"/>
                </a:ext>
              </a:extLst>
            </p:cNvPr>
            <p:cNvSpPr/>
            <p:nvPr/>
          </p:nvSpPr>
          <p:spPr>
            <a:xfrm>
              <a:off x="9587996" y="5421322"/>
              <a:ext cx="183968" cy="218806"/>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 f4 0 f2"/>
                <a:gd name="f18" fmla="+- f3 0 f2"/>
                <a:gd name="f19" fmla="*/ f18 1 4159"/>
                <a:gd name="f20" fmla="*/ f17 1 4947"/>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27" name="Google Shape;6031;p67">
              <a:extLst>
                <a:ext uri="{FF2B5EF4-FFF2-40B4-BE49-F238E27FC236}">
                  <a16:creationId xmlns:a16="http://schemas.microsoft.com/office/drawing/2014/main" id="{086D0EC9-D371-8E57-0BFF-748C3C5774EA}"/>
                </a:ext>
              </a:extLst>
            </p:cNvPr>
            <p:cNvSpPr/>
            <p:nvPr/>
          </p:nvSpPr>
          <p:spPr>
            <a:xfrm>
              <a:off x="9551721" y="5563429"/>
              <a:ext cx="39063" cy="111556"/>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 f4 0 f2"/>
                <a:gd name="f21" fmla="+- f3 0 f2"/>
                <a:gd name="f22" fmla="*/ f21 1 883"/>
                <a:gd name="f23" fmla="*/ f20 1 2522"/>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28" name="Google Shape;6032;p67">
              <a:extLst>
                <a:ext uri="{FF2B5EF4-FFF2-40B4-BE49-F238E27FC236}">
                  <a16:creationId xmlns:a16="http://schemas.microsoft.com/office/drawing/2014/main" id="{2A772A32-0463-2777-AD60-480570BD3202}"/>
                </a:ext>
              </a:extLst>
            </p:cNvPr>
            <p:cNvSpPr/>
            <p:nvPr/>
          </p:nvSpPr>
          <p:spPr>
            <a:xfrm>
              <a:off x="9369189" y="5419904"/>
              <a:ext cx="182587" cy="217444"/>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 f4 0 f2"/>
                <a:gd name="f17" fmla="+- f3 0 f2"/>
                <a:gd name="f18" fmla="*/ f17 1 4128"/>
                <a:gd name="f19" fmla="*/ f16 1 4916"/>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29" name="Google Shape;6033;p67">
              <a:extLst>
                <a:ext uri="{FF2B5EF4-FFF2-40B4-BE49-F238E27FC236}">
                  <a16:creationId xmlns:a16="http://schemas.microsoft.com/office/drawing/2014/main" id="{3FCE0742-F8EC-E5F5-9946-35C3D9EA5DC8}"/>
                </a:ext>
              </a:extLst>
            </p:cNvPr>
            <p:cNvSpPr/>
            <p:nvPr/>
          </p:nvSpPr>
          <p:spPr>
            <a:xfrm>
              <a:off x="9367808" y="5677729"/>
              <a:ext cx="404155" cy="302410"/>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 f4 0 f2"/>
                <a:gd name="f23" fmla="+- f3 0 f2"/>
                <a:gd name="f24" fmla="*/ f23 1 9137"/>
                <a:gd name="f25" fmla="*/ f22 1 6837"/>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95FA4A27-685F-D2BD-209C-E127BFBDDFEF}"/>
              </a:ext>
            </a:extLst>
          </p:cNvPr>
          <p:cNvGrpSpPr/>
          <p:nvPr/>
        </p:nvGrpSpPr>
        <p:grpSpPr>
          <a:xfrm>
            <a:off x="1863751" y="1835549"/>
            <a:ext cx="483146" cy="480759"/>
            <a:chOff x="4313800" y="2400903"/>
            <a:chExt cx="644195" cy="641012"/>
          </a:xfrm>
          <a:solidFill>
            <a:srgbClr val="C00000"/>
          </a:solidFill>
        </p:grpSpPr>
        <p:sp>
          <p:nvSpPr>
            <p:cNvPr id="31" name="Google Shape;6067;p67">
              <a:extLst>
                <a:ext uri="{FF2B5EF4-FFF2-40B4-BE49-F238E27FC236}">
                  <a16:creationId xmlns:a16="http://schemas.microsoft.com/office/drawing/2014/main" id="{CF44D39B-AB57-6BA8-D97E-DEF83728CDA3}"/>
                </a:ext>
              </a:extLst>
            </p:cNvPr>
            <p:cNvSpPr/>
            <p:nvPr/>
          </p:nvSpPr>
          <p:spPr>
            <a:xfrm>
              <a:off x="4313800" y="2400903"/>
              <a:ext cx="515054" cy="513426"/>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 f4 0 f2"/>
                <a:gd name="f25" fmla="+- f3 0 f2"/>
                <a:gd name="f26" fmla="*/ f25 1 10177"/>
                <a:gd name="f27" fmla="*/ f24 1 10145"/>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32" name="Google Shape;6068;p67">
              <a:extLst>
                <a:ext uri="{FF2B5EF4-FFF2-40B4-BE49-F238E27FC236}">
                  <a16:creationId xmlns:a16="http://schemas.microsoft.com/office/drawing/2014/main" id="{994F8ABB-34EF-A952-1E73-4461C9E9A6E7}"/>
                </a:ext>
              </a:extLst>
            </p:cNvPr>
            <p:cNvSpPr/>
            <p:nvPr/>
          </p:nvSpPr>
          <p:spPr>
            <a:xfrm>
              <a:off x="4399882" y="2658956"/>
              <a:ext cx="558113" cy="382959"/>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 f4 0 f2"/>
                <a:gd name="f66" fmla="+- f3 0 f2"/>
                <a:gd name="f67" fmla="*/ f66 1 11028"/>
                <a:gd name="f68" fmla="*/ f65 1 7567"/>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11028" h="7566">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4683D204-A744-5623-18C2-E440A07A1F22}"/>
              </a:ext>
            </a:extLst>
          </p:cNvPr>
          <p:cNvGrpSpPr/>
          <p:nvPr/>
        </p:nvGrpSpPr>
        <p:grpSpPr>
          <a:xfrm>
            <a:off x="1928312" y="4249064"/>
            <a:ext cx="371552" cy="331557"/>
            <a:chOff x="4399882" y="5618923"/>
            <a:chExt cx="495403" cy="442076"/>
          </a:xfrm>
          <a:solidFill>
            <a:srgbClr val="C00000"/>
          </a:solidFill>
        </p:grpSpPr>
        <p:sp>
          <p:nvSpPr>
            <p:cNvPr id="34" name="Google Shape;5977;p67">
              <a:extLst>
                <a:ext uri="{FF2B5EF4-FFF2-40B4-BE49-F238E27FC236}">
                  <a16:creationId xmlns:a16="http://schemas.microsoft.com/office/drawing/2014/main" id="{0AFDF807-FDA4-1852-91D9-86CDFD045D2D}"/>
                </a:ext>
              </a:extLst>
            </p:cNvPr>
            <p:cNvSpPr/>
            <p:nvPr/>
          </p:nvSpPr>
          <p:spPr>
            <a:xfrm>
              <a:off x="4525246" y="5618923"/>
              <a:ext cx="370039" cy="366134"/>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 f4 0 f2"/>
                <a:gd name="f28" fmla="+- f3 0 f2"/>
                <a:gd name="f29" fmla="*/ f28 1 9673"/>
                <a:gd name="f30" fmla="*/ f27 1 9571"/>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35" name="Google Shape;5978;p67">
              <a:extLst>
                <a:ext uri="{FF2B5EF4-FFF2-40B4-BE49-F238E27FC236}">
                  <a16:creationId xmlns:a16="http://schemas.microsoft.com/office/drawing/2014/main" id="{5224C291-A6B5-D01A-5CB7-A7D98526F482}"/>
                </a:ext>
              </a:extLst>
            </p:cNvPr>
            <p:cNvSpPr/>
            <p:nvPr/>
          </p:nvSpPr>
          <p:spPr>
            <a:xfrm>
              <a:off x="4475814" y="5848831"/>
              <a:ext cx="182011" cy="182011"/>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 f3 0 f2"/>
                <a:gd name="f46" fmla="*/ f45 1 4758"/>
                <a:gd name="f47" fmla="*/ f2 1 f46"/>
                <a:gd name="f48" fmla="*/ f3 1 f46"/>
                <a:gd name="f49" fmla="*/ f47 f43 1"/>
                <a:gd name="f50" fmla="*/ f48 f43 1"/>
                <a:gd name="f51" fmla="*/ f48 f44 1"/>
                <a:gd name="f52" fmla="*/ f47 f44 1"/>
              </a:gdLst>
              <a:ahLst/>
              <a:cxnLst>
                <a:cxn ang="3cd4">
                  <a:pos x="hc" y="t"/>
                </a:cxn>
                <a:cxn ang="0">
                  <a:pos x="r" y="vc"/>
                </a:cxn>
                <a:cxn ang="cd4">
                  <a:pos x="hc" y="b"/>
                </a:cxn>
                <a:cxn ang="cd2">
                  <a:pos x="l" y="vc"/>
                </a:cxn>
              </a:cxnLst>
              <a:rect l="f49" t="f52" r="f50" b="f51"/>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36" name="Google Shape;5979;p67">
              <a:extLst>
                <a:ext uri="{FF2B5EF4-FFF2-40B4-BE49-F238E27FC236}">
                  <a16:creationId xmlns:a16="http://schemas.microsoft.com/office/drawing/2014/main" id="{8B7AD01F-2A83-823D-B36A-87C57D886CBE}"/>
                </a:ext>
              </a:extLst>
            </p:cNvPr>
            <p:cNvSpPr/>
            <p:nvPr/>
          </p:nvSpPr>
          <p:spPr>
            <a:xfrm>
              <a:off x="4399882" y="5991066"/>
              <a:ext cx="119347" cy="69933"/>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 f4 0 f2"/>
                <a:gd name="f20" fmla="+- f3 0 f2"/>
                <a:gd name="f21" fmla="*/ f20 1 3120"/>
                <a:gd name="f22" fmla="*/ f19 1 1828"/>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04C22CBC-5F60-84D2-7994-7EF2AE77B155}"/>
              </a:ext>
            </a:extLst>
          </p:cNvPr>
          <p:cNvGrpSpPr/>
          <p:nvPr/>
        </p:nvGrpSpPr>
        <p:grpSpPr>
          <a:xfrm>
            <a:off x="4952929" y="4161336"/>
            <a:ext cx="372410" cy="364372"/>
            <a:chOff x="8432706" y="5501953"/>
            <a:chExt cx="496546" cy="485829"/>
          </a:xfrm>
          <a:solidFill>
            <a:srgbClr val="C00000"/>
          </a:solidFill>
        </p:grpSpPr>
        <p:sp>
          <p:nvSpPr>
            <p:cNvPr id="38" name="Google Shape;5990;p67">
              <a:extLst>
                <a:ext uri="{FF2B5EF4-FFF2-40B4-BE49-F238E27FC236}">
                  <a16:creationId xmlns:a16="http://schemas.microsoft.com/office/drawing/2014/main" id="{75196132-FBAB-B1A7-18F9-68DCAA128150}"/>
                </a:ext>
              </a:extLst>
            </p:cNvPr>
            <p:cNvSpPr/>
            <p:nvPr/>
          </p:nvSpPr>
          <p:spPr>
            <a:xfrm>
              <a:off x="8586947" y="5501953"/>
              <a:ext cx="162735" cy="161236"/>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 f4 0 f2"/>
                <a:gd name="f26" fmla="+- f3 0 f2"/>
                <a:gd name="f27" fmla="*/ f26 1 4254"/>
                <a:gd name="f28" fmla="*/ f25 1 421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39" name="Google Shape;5991;p67">
              <a:extLst>
                <a:ext uri="{FF2B5EF4-FFF2-40B4-BE49-F238E27FC236}">
                  <a16:creationId xmlns:a16="http://schemas.microsoft.com/office/drawing/2014/main" id="{CAAE97A8-E106-4445-B34F-63E220C5CD38}"/>
                </a:ext>
              </a:extLst>
            </p:cNvPr>
            <p:cNvSpPr/>
            <p:nvPr/>
          </p:nvSpPr>
          <p:spPr>
            <a:xfrm>
              <a:off x="8765328" y="5679118"/>
              <a:ext cx="163924" cy="161236"/>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 f4 0 f2"/>
                <a:gd name="f24" fmla="+- f3 0 f2"/>
                <a:gd name="f25" fmla="*/ f24 1 4285"/>
                <a:gd name="f26" fmla="*/ f23 1 4215"/>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0" name="Google Shape;5992;p67">
              <a:extLst>
                <a:ext uri="{FF2B5EF4-FFF2-40B4-BE49-F238E27FC236}">
                  <a16:creationId xmlns:a16="http://schemas.microsoft.com/office/drawing/2014/main" id="{40B454B0-8AEF-B8AF-F0C3-EB536F89E22A}"/>
                </a:ext>
              </a:extLst>
            </p:cNvPr>
            <p:cNvSpPr/>
            <p:nvPr/>
          </p:nvSpPr>
          <p:spPr>
            <a:xfrm>
              <a:off x="8432706" y="5598093"/>
              <a:ext cx="401357" cy="38968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 f4 0 f2"/>
                <a:gd name="f52" fmla="+- f3 0 f2"/>
                <a:gd name="f53" fmla="*/ f52 1 10492"/>
                <a:gd name="f54" fmla="*/ f51 1 10187"/>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52F7704-10DB-83FF-593A-E4CF5A7696F6}"/>
              </a:ext>
            </a:extLst>
          </p:cNvPr>
          <p:cNvGrpSpPr/>
          <p:nvPr/>
        </p:nvGrpSpPr>
        <p:grpSpPr>
          <a:xfrm>
            <a:off x="2592564" y="4191916"/>
            <a:ext cx="352261" cy="356774"/>
            <a:chOff x="5285552" y="5542727"/>
            <a:chExt cx="469681" cy="475698"/>
          </a:xfrm>
          <a:solidFill>
            <a:srgbClr val="C00000"/>
          </a:solidFill>
        </p:grpSpPr>
        <p:sp>
          <p:nvSpPr>
            <p:cNvPr id="42" name="Google Shape;6008;p67">
              <a:extLst>
                <a:ext uri="{FF2B5EF4-FFF2-40B4-BE49-F238E27FC236}">
                  <a16:creationId xmlns:a16="http://schemas.microsoft.com/office/drawing/2014/main" id="{B2078F4D-E12A-9E71-58A2-01A742459949}"/>
                </a:ext>
              </a:extLst>
            </p:cNvPr>
            <p:cNvSpPr/>
            <p:nvPr/>
          </p:nvSpPr>
          <p:spPr>
            <a:xfrm>
              <a:off x="5285552" y="5542727"/>
              <a:ext cx="469681" cy="475698"/>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 f4 0 f2"/>
                <a:gd name="f291" fmla="+- f3 0 f2"/>
                <a:gd name="f292" fmla="*/ f291 1 12278"/>
                <a:gd name="f293" fmla="*/ f290 1 12435"/>
                <a:gd name="f294" fmla="*/ f2 1 f292"/>
                <a:gd name="f295" fmla="*/ f3 1 f292"/>
                <a:gd name="f296" fmla="*/ f2 1 f293"/>
                <a:gd name="f297" fmla="*/ f4 1 f293"/>
                <a:gd name="f298" fmla="*/ f294 f288 1"/>
                <a:gd name="f299" fmla="*/ f295 f288 1"/>
                <a:gd name="f300" fmla="*/ f297 f289 1"/>
                <a:gd name="f301" fmla="*/ f296 f289 1"/>
              </a:gdLst>
              <a:ahLst/>
              <a:cxnLst>
                <a:cxn ang="3cd4">
                  <a:pos x="hc" y="t"/>
                </a:cxn>
                <a:cxn ang="0">
                  <a:pos x="r" y="vc"/>
                </a:cxn>
                <a:cxn ang="cd4">
                  <a:pos x="hc" y="b"/>
                </a:cxn>
                <a:cxn ang="cd2">
                  <a:pos x="l" y="vc"/>
                </a:cxn>
              </a:cxnLst>
              <a:rect l="f298" t="f301" r="f299" b="f300"/>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3" name="Google Shape;6009;p67">
              <a:extLst>
                <a:ext uri="{FF2B5EF4-FFF2-40B4-BE49-F238E27FC236}">
                  <a16:creationId xmlns:a16="http://schemas.microsoft.com/office/drawing/2014/main" id="{2455055B-8312-B6BB-CC48-962ECB979081}"/>
                </a:ext>
              </a:extLst>
            </p:cNvPr>
            <p:cNvSpPr/>
            <p:nvPr/>
          </p:nvSpPr>
          <p:spPr>
            <a:xfrm>
              <a:off x="5463933" y="5733461"/>
              <a:ext cx="96441" cy="9528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 f4 0 f2"/>
                <a:gd name="f24" fmla="+- f3 0 f2"/>
                <a:gd name="f25" fmla="*/ f24 1 2521"/>
                <a:gd name="f26" fmla="*/ f23 1 2491"/>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335D9F89-F569-ABE4-7BE5-2D42D290815B}"/>
              </a:ext>
            </a:extLst>
          </p:cNvPr>
          <p:cNvGrpSpPr/>
          <p:nvPr/>
        </p:nvGrpSpPr>
        <p:grpSpPr>
          <a:xfrm>
            <a:off x="6294327" y="4208382"/>
            <a:ext cx="365202" cy="332668"/>
            <a:chOff x="10221236" y="5564681"/>
            <a:chExt cx="486936" cy="443557"/>
          </a:xfrm>
          <a:solidFill>
            <a:srgbClr val="C00000"/>
          </a:solidFill>
        </p:grpSpPr>
        <p:sp>
          <p:nvSpPr>
            <p:cNvPr id="45" name="Google Shape;6019;p67">
              <a:extLst>
                <a:ext uri="{FF2B5EF4-FFF2-40B4-BE49-F238E27FC236}">
                  <a16:creationId xmlns:a16="http://schemas.microsoft.com/office/drawing/2014/main" id="{80F96F47-18F6-B51F-8C7D-AFBB7AC4BAEA}"/>
                </a:ext>
              </a:extLst>
            </p:cNvPr>
            <p:cNvSpPr/>
            <p:nvPr/>
          </p:nvSpPr>
          <p:spPr>
            <a:xfrm>
              <a:off x="10221236" y="5564681"/>
              <a:ext cx="459248" cy="126589"/>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 f4 0 f2"/>
                <a:gd name="f28" fmla="+- f3 0 f2"/>
                <a:gd name="f29" fmla="*/ f28 1 12005"/>
                <a:gd name="f30" fmla="*/ f27 1 330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6" name="Google Shape;6020;p67">
              <a:extLst>
                <a:ext uri="{FF2B5EF4-FFF2-40B4-BE49-F238E27FC236}">
                  <a16:creationId xmlns:a16="http://schemas.microsoft.com/office/drawing/2014/main" id="{3F3A2015-41D0-7BD2-18DC-09EAF88693E4}"/>
                </a:ext>
              </a:extLst>
            </p:cNvPr>
            <p:cNvSpPr/>
            <p:nvPr/>
          </p:nvSpPr>
          <p:spPr>
            <a:xfrm>
              <a:off x="10583997" y="5722562"/>
              <a:ext cx="32589" cy="126589"/>
            </a:xfrm>
            <a:custGeom>
              <a:avLst/>
              <a:gdLst>
                <a:gd name="f0" fmla="val w"/>
                <a:gd name="f1" fmla="val h"/>
                <a:gd name="f2" fmla="val 0"/>
                <a:gd name="f3" fmla="val 852"/>
                <a:gd name="f4" fmla="val 3309"/>
                <a:gd name="f5" fmla="val 1"/>
                <a:gd name="f6" fmla="*/ f0 1 852"/>
                <a:gd name="f7" fmla="*/ f1 1 3309"/>
                <a:gd name="f8" fmla="+- f4 0 f2"/>
                <a:gd name="f9" fmla="+- f3 0 f2"/>
                <a:gd name="f10" fmla="*/ f9 1 852"/>
                <a:gd name="f11" fmla="*/ f8 1 3309"/>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852" h="3309">
                  <a:moveTo>
                    <a:pt x="f5" y="f5"/>
                  </a:moveTo>
                  <a:lnTo>
                    <a:pt x="f5" y="f4"/>
                  </a:lnTo>
                  <a:lnTo>
                    <a:pt x="f3" y="f4"/>
                  </a:lnTo>
                  <a:lnTo>
                    <a:pt x="f3"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7" name="Google Shape;6021;p67">
              <a:extLst>
                <a:ext uri="{FF2B5EF4-FFF2-40B4-BE49-F238E27FC236}">
                  <a16:creationId xmlns:a16="http://schemas.microsoft.com/office/drawing/2014/main" id="{5975304B-511C-18A3-87CA-C1897C87D981}"/>
                </a:ext>
              </a:extLst>
            </p:cNvPr>
            <p:cNvSpPr/>
            <p:nvPr/>
          </p:nvSpPr>
          <p:spPr>
            <a:xfrm>
              <a:off x="10647886" y="5723778"/>
              <a:ext cx="60286" cy="126589"/>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 f4 0 f2"/>
                <a:gd name="f17" fmla="+- f3 0 f2"/>
                <a:gd name="f18" fmla="*/ f17 1 1576"/>
                <a:gd name="f19" fmla="*/ f16 1 3309"/>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8" name="Google Shape;6022;p67">
              <a:extLst>
                <a:ext uri="{FF2B5EF4-FFF2-40B4-BE49-F238E27FC236}">
                  <a16:creationId xmlns:a16="http://schemas.microsoft.com/office/drawing/2014/main" id="{4E596A7A-A462-163E-21DE-EC82C994E1B6}"/>
                </a:ext>
              </a:extLst>
            </p:cNvPr>
            <p:cNvSpPr/>
            <p:nvPr/>
          </p:nvSpPr>
          <p:spPr>
            <a:xfrm>
              <a:off x="10255023" y="5722562"/>
              <a:ext cx="297692" cy="126589"/>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 f4 0 f2"/>
                <a:gd name="f15" fmla="+- f3 0 f2"/>
                <a:gd name="f16" fmla="*/ f15 1 7782"/>
                <a:gd name="f17" fmla="*/ f14 1 330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49" name="Google Shape;6023;p67">
              <a:extLst>
                <a:ext uri="{FF2B5EF4-FFF2-40B4-BE49-F238E27FC236}">
                  <a16:creationId xmlns:a16="http://schemas.microsoft.com/office/drawing/2014/main" id="{0675B177-2D9A-43ED-F290-C3DF4925E9C0}"/>
                </a:ext>
              </a:extLst>
            </p:cNvPr>
            <p:cNvSpPr/>
            <p:nvPr/>
          </p:nvSpPr>
          <p:spPr>
            <a:xfrm>
              <a:off x="10318857" y="5880433"/>
              <a:ext cx="32589" cy="126589"/>
            </a:xfrm>
            <a:custGeom>
              <a:avLst/>
              <a:gdLst>
                <a:gd name="f0" fmla="val w"/>
                <a:gd name="f1" fmla="val h"/>
                <a:gd name="f2" fmla="val 0"/>
                <a:gd name="f3" fmla="val 852"/>
                <a:gd name="f4" fmla="val 3309"/>
                <a:gd name="f5" fmla="val 1"/>
                <a:gd name="f6" fmla="val 851"/>
                <a:gd name="f7" fmla="*/ f0 1 852"/>
                <a:gd name="f8" fmla="*/ f1 1 3309"/>
                <a:gd name="f9" fmla="+- f4 0 f2"/>
                <a:gd name="f10" fmla="+- f3 0 f2"/>
                <a:gd name="f11" fmla="*/ f10 1 852"/>
                <a:gd name="f12" fmla="*/ f9 1 3309"/>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852" h="3309">
                  <a:moveTo>
                    <a:pt x="f5" y="f5"/>
                  </a:moveTo>
                  <a:lnTo>
                    <a:pt x="f5" y="f4"/>
                  </a:lnTo>
                  <a:lnTo>
                    <a:pt x="f6" y="f4"/>
                  </a:lnTo>
                  <a:lnTo>
                    <a:pt x="f6"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0" name="Google Shape;6024;p67">
              <a:extLst>
                <a:ext uri="{FF2B5EF4-FFF2-40B4-BE49-F238E27FC236}">
                  <a16:creationId xmlns:a16="http://schemas.microsoft.com/office/drawing/2014/main" id="{36732348-A902-7AEC-B631-7E82C6D58BF3}"/>
                </a:ext>
              </a:extLst>
            </p:cNvPr>
            <p:cNvSpPr/>
            <p:nvPr/>
          </p:nvSpPr>
          <p:spPr>
            <a:xfrm>
              <a:off x="10382746" y="5882847"/>
              <a:ext cx="291693" cy="125391"/>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 f4 0 f2"/>
                <a:gd name="f17" fmla="+- f3 0 f2"/>
                <a:gd name="f18" fmla="*/ f17 1 7625"/>
                <a:gd name="f19" fmla="*/ f16 1 3278"/>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1" name="Google Shape;6025;p67">
              <a:extLst>
                <a:ext uri="{FF2B5EF4-FFF2-40B4-BE49-F238E27FC236}">
                  <a16:creationId xmlns:a16="http://schemas.microsoft.com/office/drawing/2014/main" id="{AD4DED55-067B-AE59-2844-D253544A10FE}"/>
                </a:ext>
              </a:extLst>
            </p:cNvPr>
            <p:cNvSpPr/>
            <p:nvPr/>
          </p:nvSpPr>
          <p:spPr>
            <a:xfrm>
              <a:off x="10221236" y="5881649"/>
              <a:ext cx="66339" cy="126589"/>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 f4 0 f2"/>
                <a:gd name="f16" fmla="+- f3 0 f2"/>
                <a:gd name="f17" fmla="*/ f16 1 1734"/>
                <a:gd name="f18" fmla="*/ f15 1 330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733"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5A5C3138-FF59-9C31-274C-D9E2452EDC46}"/>
              </a:ext>
            </a:extLst>
          </p:cNvPr>
          <p:cNvSpPr/>
          <p:nvPr/>
        </p:nvSpPr>
        <p:spPr>
          <a:xfrm>
            <a:off x="3186501" y="4192574"/>
            <a:ext cx="309165"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 f4 0 f2"/>
              <a:gd name="f60" fmla="+- f3 0 f2"/>
              <a:gd name="f61" fmla="*/ f60 1 10776"/>
              <a:gd name="f62" fmla="*/ f59 1 12729"/>
              <a:gd name="f63" fmla="*/ f2 1 f61"/>
              <a:gd name="f64" fmla="*/ f3 1 f61"/>
              <a:gd name="f65" fmla="*/ f2 1 f62"/>
              <a:gd name="f66" fmla="*/ f4 1 f62"/>
              <a:gd name="f67" fmla="*/ f63 f57 1"/>
              <a:gd name="f68" fmla="*/ f64 f57 1"/>
              <a:gd name="f69" fmla="*/ f66 f58 1"/>
              <a:gd name="f70" fmla="*/ f65 f58 1"/>
            </a:gdLst>
            <a:ahLst/>
            <a:cxnLst>
              <a:cxn ang="3cd4">
                <a:pos x="hc" y="t"/>
              </a:cxn>
              <a:cxn ang="0">
                <a:pos x="r" y="vc"/>
              </a:cxn>
              <a:cxn ang="cd4">
                <a:pos x="hc" y="b"/>
              </a:cxn>
              <a:cxn ang="cd2">
                <a:pos x="l" y="vc"/>
              </a:cxn>
            </a:cxnLst>
            <a:rect l="f67" t="f70" r="f68" b="f69"/>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405AEF1C-5C4F-68B2-4E6E-7DB4695435DB}"/>
              </a:ext>
            </a:extLst>
          </p:cNvPr>
          <p:cNvGrpSpPr/>
          <p:nvPr/>
        </p:nvGrpSpPr>
        <p:grpSpPr>
          <a:xfrm>
            <a:off x="6957352" y="4175684"/>
            <a:ext cx="357082" cy="363405"/>
            <a:chOff x="11105269" y="5521083"/>
            <a:chExt cx="476109" cy="484540"/>
          </a:xfrm>
          <a:solidFill>
            <a:srgbClr val="C00000"/>
          </a:solidFill>
        </p:grpSpPr>
        <p:sp>
          <p:nvSpPr>
            <p:cNvPr id="54" name="Google Shape;6053;p67">
              <a:extLst>
                <a:ext uri="{FF2B5EF4-FFF2-40B4-BE49-F238E27FC236}">
                  <a16:creationId xmlns:a16="http://schemas.microsoft.com/office/drawing/2014/main" id="{A571E548-C600-EBA5-D3A9-9D3E771FCB42}"/>
                </a:ext>
              </a:extLst>
            </p:cNvPr>
            <p:cNvSpPr/>
            <p:nvPr/>
          </p:nvSpPr>
          <p:spPr>
            <a:xfrm>
              <a:off x="11105269" y="5521083"/>
              <a:ext cx="476109" cy="205776"/>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 f4 0 f2"/>
                <a:gd name="f103" fmla="+- f3 0 f2"/>
                <a:gd name="f104" fmla="*/ f103 1 12446"/>
                <a:gd name="f105" fmla="*/ f102 1 5379"/>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5" name="Google Shape;6054;p67">
              <a:extLst>
                <a:ext uri="{FF2B5EF4-FFF2-40B4-BE49-F238E27FC236}">
                  <a16:creationId xmlns:a16="http://schemas.microsoft.com/office/drawing/2014/main" id="{61DF6EC9-D4B4-88A3-D9FC-DA9533EC3747}"/>
                </a:ext>
              </a:extLst>
            </p:cNvPr>
            <p:cNvSpPr/>
            <p:nvPr/>
          </p:nvSpPr>
          <p:spPr>
            <a:xfrm>
              <a:off x="11196873" y="5713930"/>
              <a:ext cx="283235" cy="291693"/>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 f4 0 f2"/>
                <a:gd name="f45" fmla="+- f3 0 f2"/>
                <a:gd name="f46" fmla="*/ f45 1 7404"/>
                <a:gd name="f47" fmla="*/ f44 1 7625"/>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6" name="Google Shape;6055;p67">
              <a:extLst>
                <a:ext uri="{FF2B5EF4-FFF2-40B4-BE49-F238E27FC236}">
                  <a16:creationId xmlns:a16="http://schemas.microsoft.com/office/drawing/2014/main" id="{95DE1E40-FD5A-39D3-FBBE-490535A0F84E}"/>
                </a:ext>
              </a:extLst>
            </p:cNvPr>
            <p:cNvSpPr/>
            <p:nvPr/>
          </p:nvSpPr>
          <p:spPr>
            <a:xfrm>
              <a:off x="11292099" y="5648824"/>
              <a:ext cx="102449" cy="31373"/>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 f4 0 f2"/>
                <a:gd name="f24" fmla="+- f3 0 f2"/>
                <a:gd name="f25" fmla="*/ f24 1 2678"/>
                <a:gd name="f26" fmla="*/ f23 1 820"/>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6F0F21DB-E4FD-6BC5-9790-ED1C5AA44F77}"/>
              </a:ext>
            </a:extLst>
          </p:cNvPr>
          <p:cNvGrpSpPr/>
          <p:nvPr/>
        </p:nvGrpSpPr>
        <p:grpSpPr>
          <a:xfrm>
            <a:off x="3754652" y="4193473"/>
            <a:ext cx="365209" cy="363398"/>
            <a:chOff x="6835002" y="5544802"/>
            <a:chExt cx="486945" cy="484531"/>
          </a:xfrm>
          <a:solidFill>
            <a:srgbClr val="C00000"/>
          </a:solidFill>
        </p:grpSpPr>
        <p:sp>
          <p:nvSpPr>
            <p:cNvPr id="58" name="Google Shape;6079;p67">
              <a:extLst>
                <a:ext uri="{FF2B5EF4-FFF2-40B4-BE49-F238E27FC236}">
                  <a16:creationId xmlns:a16="http://schemas.microsoft.com/office/drawing/2014/main" id="{3C89B266-1FF7-B8AB-4C89-663A5F092075}"/>
                </a:ext>
              </a:extLst>
            </p:cNvPr>
            <p:cNvSpPr/>
            <p:nvPr/>
          </p:nvSpPr>
          <p:spPr>
            <a:xfrm>
              <a:off x="6936263" y="5744873"/>
              <a:ext cx="285649" cy="284460"/>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 f4 0 f2"/>
                <a:gd name="f63" fmla="+- f3 0 f2"/>
                <a:gd name="f64" fmla="*/ f63 1 7467"/>
                <a:gd name="f65" fmla="*/ f62 1 7436"/>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7466"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59" name="Google Shape;6080;p67">
              <a:extLst>
                <a:ext uri="{FF2B5EF4-FFF2-40B4-BE49-F238E27FC236}">
                  <a16:creationId xmlns:a16="http://schemas.microsoft.com/office/drawing/2014/main" id="{E21F4CC3-3E9A-8098-D1CD-4BA03D222E3D}"/>
                </a:ext>
              </a:extLst>
            </p:cNvPr>
            <p:cNvSpPr/>
            <p:nvPr/>
          </p:nvSpPr>
          <p:spPr>
            <a:xfrm>
              <a:off x="7090504" y="5547673"/>
              <a:ext cx="231443" cy="226158"/>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 f4 0 f2"/>
                <a:gd name="f32" fmla="+- f3 0 f2"/>
                <a:gd name="f33" fmla="*/ f32 1 6050"/>
                <a:gd name="f34" fmla="*/ f31 1 5912"/>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0" name="Google Shape;6081;p67">
              <a:extLst>
                <a:ext uri="{FF2B5EF4-FFF2-40B4-BE49-F238E27FC236}">
                  <a16:creationId xmlns:a16="http://schemas.microsoft.com/office/drawing/2014/main" id="{861B8652-4FB9-FCD5-56F7-39C5D98234B4}"/>
                </a:ext>
              </a:extLst>
            </p:cNvPr>
            <p:cNvSpPr/>
            <p:nvPr/>
          </p:nvSpPr>
          <p:spPr>
            <a:xfrm>
              <a:off x="6965176" y="5544802"/>
              <a:ext cx="226615" cy="137452"/>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 f4 0 f2"/>
                <a:gd name="f12" fmla="+- f3 0 f2"/>
                <a:gd name="f13" fmla="*/ f12 1 5924"/>
                <a:gd name="f14" fmla="*/ f11 1 3593"/>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5924" h="3593">
                  <a:moveTo>
                    <a:pt x="f2" y="f5"/>
                  </a:moveTo>
                  <a:lnTo>
                    <a:pt x="f6" y="f7"/>
                  </a:lnTo>
                  <a:lnTo>
                    <a:pt x="f8"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1" name="Google Shape;6082;p67">
              <a:extLst>
                <a:ext uri="{FF2B5EF4-FFF2-40B4-BE49-F238E27FC236}">
                  <a16:creationId xmlns:a16="http://schemas.microsoft.com/office/drawing/2014/main" id="{85A416AF-BF05-FC30-C3F4-E27B3FAB759A}"/>
                </a:ext>
              </a:extLst>
            </p:cNvPr>
            <p:cNvSpPr/>
            <p:nvPr/>
          </p:nvSpPr>
          <p:spPr>
            <a:xfrm>
              <a:off x="6835002" y="5547673"/>
              <a:ext cx="227804" cy="224978"/>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 f4 0 f2"/>
                <a:gd name="f32" fmla="+- f3 0 f2"/>
                <a:gd name="f33" fmla="*/ f32 1 5955"/>
                <a:gd name="f34" fmla="*/ f31 1 5881"/>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9A6F89D5-1CB2-9A31-F005-CDBA720D1D7B}"/>
              </a:ext>
            </a:extLst>
          </p:cNvPr>
          <p:cNvGrpSpPr/>
          <p:nvPr/>
        </p:nvGrpSpPr>
        <p:grpSpPr>
          <a:xfrm>
            <a:off x="4361440" y="4228367"/>
            <a:ext cx="362507" cy="283866"/>
            <a:chOff x="7644054" y="5591327"/>
            <a:chExt cx="483342" cy="378488"/>
          </a:xfrm>
          <a:solidFill>
            <a:srgbClr val="C00000"/>
          </a:solidFill>
        </p:grpSpPr>
        <p:sp>
          <p:nvSpPr>
            <p:cNvPr id="63" name="Google Shape;6111;p67">
              <a:extLst>
                <a:ext uri="{FF2B5EF4-FFF2-40B4-BE49-F238E27FC236}">
                  <a16:creationId xmlns:a16="http://schemas.microsoft.com/office/drawing/2014/main" id="{740D6056-42F1-ABFD-1584-70F8B39A0F98}"/>
                </a:ext>
              </a:extLst>
            </p:cNvPr>
            <p:cNvSpPr/>
            <p:nvPr/>
          </p:nvSpPr>
          <p:spPr>
            <a:xfrm>
              <a:off x="7644054" y="5908304"/>
              <a:ext cx="483342" cy="6151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 f4 0 f2"/>
                <a:gd name="f37" fmla="+- f3 0 f2"/>
                <a:gd name="f38" fmla="*/ f37 1 12635"/>
                <a:gd name="f39" fmla="*/ f36 1 1608"/>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4" name="Google Shape;6112;p67">
              <a:extLst>
                <a:ext uri="{FF2B5EF4-FFF2-40B4-BE49-F238E27FC236}">
                  <a16:creationId xmlns:a16="http://schemas.microsoft.com/office/drawing/2014/main" id="{2AA34D50-601B-5F72-F1D7-14AD67ADB1EC}"/>
                </a:ext>
              </a:extLst>
            </p:cNvPr>
            <p:cNvSpPr/>
            <p:nvPr/>
          </p:nvSpPr>
          <p:spPr>
            <a:xfrm>
              <a:off x="7674193" y="5591327"/>
              <a:ext cx="421867" cy="285685"/>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 f4 0 f2"/>
                <a:gd name="f68" fmla="+- f3 0 f2"/>
                <a:gd name="f69" fmla="*/ f68 1 11028"/>
                <a:gd name="f70" fmla="*/ f67 1 7468"/>
                <a:gd name="f71" fmla="*/ f2 1 f69"/>
                <a:gd name="f72" fmla="*/ f3 1 f69"/>
                <a:gd name="f73" fmla="*/ f2 1 f70"/>
                <a:gd name="f74" fmla="*/ f4 1 f70"/>
                <a:gd name="f75" fmla="*/ f71 f65 1"/>
                <a:gd name="f76" fmla="*/ f72 f65 1"/>
                <a:gd name="f77" fmla="*/ f74 f66 1"/>
                <a:gd name="f78" fmla="*/ f73 f66 1"/>
              </a:gdLst>
              <a:ahLst/>
              <a:cxnLst>
                <a:cxn ang="3cd4">
                  <a:pos x="hc" y="t"/>
                </a:cxn>
                <a:cxn ang="0">
                  <a:pos x="r" y="vc"/>
                </a:cxn>
                <a:cxn ang="cd4">
                  <a:pos x="hc" y="b"/>
                </a:cxn>
                <a:cxn ang="cd2">
                  <a:pos x="l" y="vc"/>
                </a:cxn>
              </a:cxnLst>
              <a:rect l="f75" t="f78" r="f76" b="f77"/>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65" name="Google Shape;5972;p67">
            <a:extLst>
              <a:ext uri="{FF2B5EF4-FFF2-40B4-BE49-F238E27FC236}">
                <a16:creationId xmlns:a16="http://schemas.microsoft.com/office/drawing/2014/main" id="{1E1735CA-9778-85CD-DE15-FFD5FCF79EBC}"/>
              </a:ext>
            </a:extLst>
          </p:cNvPr>
          <p:cNvGrpSpPr/>
          <p:nvPr/>
        </p:nvGrpSpPr>
        <p:grpSpPr>
          <a:xfrm>
            <a:off x="2552019" y="1926616"/>
            <a:ext cx="360504" cy="414710"/>
            <a:chOff x="5231492" y="2522326"/>
            <a:chExt cx="480672" cy="552946"/>
          </a:xfrm>
          <a:solidFill>
            <a:srgbClr val="C00000"/>
          </a:solidFill>
        </p:grpSpPr>
        <p:sp>
          <p:nvSpPr>
            <p:cNvPr id="66" name="Google Shape;5973;p67">
              <a:extLst>
                <a:ext uri="{FF2B5EF4-FFF2-40B4-BE49-F238E27FC236}">
                  <a16:creationId xmlns:a16="http://schemas.microsoft.com/office/drawing/2014/main" id="{F1270B01-A34B-D933-0352-7000647848AF}"/>
                </a:ext>
              </a:extLst>
            </p:cNvPr>
            <p:cNvSpPr/>
            <p:nvPr/>
          </p:nvSpPr>
          <p:spPr>
            <a:xfrm>
              <a:off x="5267190" y="2629439"/>
              <a:ext cx="407913" cy="265111"/>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 f4 0 f2"/>
                <a:gd name="f17" fmla="+- f3 0 f2"/>
                <a:gd name="f18" fmla="*/ f17 1 9358"/>
                <a:gd name="f19" fmla="*/ f16 1 6082"/>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7" name="Google Shape;5974;p67">
              <a:extLst>
                <a:ext uri="{FF2B5EF4-FFF2-40B4-BE49-F238E27FC236}">
                  <a16:creationId xmlns:a16="http://schemas.microsoft.com/office/drawing/2014/main" id="{727F47F1-B762-154F-EA7F-816134C0AE9E}"/>
                </a:ext>
              </a:extLst>
            </p:cNvPr>
            <p:cNvSpPr/>
            <p:nvPr/>
          </p:nvSpPr>
          <p:spPr>
            <a:xfrm>
              <a:off x="5231492" y="2930203"/>
              <a:ext cx="480672" cy="145069"/>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 f4 0 f2"/>
                <a:gd name="f63" fmla="+- f3 0 f2"/>
                <a:gd name="f64" fmla="*/ f63 1 11027"/>
                <a:gd name="f65" fmla="*/ f62 1 3328"/>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68" name="Google Shape;5975;p67">
              <a:extLst>
                <a:ext uri="{FF2B5EF4-FFF2-40B4-BE49-F238E27FC236}">
                  <a16:creationId xmlns:a16="http://schemas.microsoft.com/office/drawing/2014/main" id="{1BD794BD-6F76-3693-AF29-595C2AAAAE99}"/>
                </a:ext>
              </a:extLst>
            </p:cNvPr>
            <p:cNvSpPr/>
            <p:nvPr/>
          </p:nvSpPr>
          <p:spPr>
            <a:xfrm>
              <a:off x="5414134" y="2522326"/>
              <a:ext cx="109883" cy="71442"/>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 f4 0 f2"/>
                <a:gd name="f16" fmla="+- f3 0 f2"/>
                <a:gd name="f17" fmla="*/ f16 1 2521"/>
                <a:gd name="f18" fmla="*/ f15 1 163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69" name="Google Shape;5984;p67">
            <a:extLst>
              <a:ext uri="{FF2B5EF4-FFF2-40B4-BE49-F238E27FC236}">
                <a16:creationId xmlns:a16="http://schemas.microsoft.com/office/drawing/2014/main" id="{51A1089B-AF25-F321-B684-ACEC5CEB830A}"/>
              </a:ext>
            </a:extLst>
          </p:cNvPr>
          <p:cNvGrpSpPr/>
          <p:nvPr/>
        </p:nvGrpSpPr>
        <p:grpSpPr>
          <a:xfrm>
            <a:off x="5621879" y="1923557"/>
            <a:ext cx="416123" cy="415101"/>
            <a:chOff x="9324639" y="2518248"/>
            <a:chExt cx="554830" cy="553468"/>
          </a:xfrm>
          <a:solidFill>
            <a:srgbClr val="C00000"/>
          </a:solidFill>
        </p:grpSpPr>
        <p:sp>
          <p:nvSpPr>
            <p:cNvPr id="70" name="Google Shape;5985;p67">
              <a:extLst>
                <a:ext uri="{FF2B5EF4-FFF2-40B4-BE49-F238E27FC236}">
                  <a16:creationId xmlns:a16="http://schemas.microsoft.com/office/drawing/2014/main" id="{A6F19227-2E4C-BA79-622D-88ACEC14012E}"/>
                </a:ext>
              </a:extLst>
            </p:cNvPr>
            <p:cNvSpPr/>
            <p:nvPr/>
          </p:nvSpPr>
          <p:spPr>
            <a:xfrm>
              <a:off x="9324639" y="2518248"/>
              <a:ext cx="254093" cy="252694"/>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 f4 0 f2"/>
                <a:gd name="f36" fmla="+- f3 0 f2"/>
                <a:gd name="f37" fmla="*/ f36 1 5829"/>
                <a:gd name="f38" fmla="*/ f35 1 5797"/>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1" name="Google Shape;5986;p67">
              <a:extLst>
                <a:ext uri="{FF2B5EF4-FFF2-40B4-BE49-F238E27FC236}">
                  <a16:creationId xmlns:a16="http://schemas.microsoft.com/office/drawing/2014/main" id="{7CBEFB4C-603B-1108-2696-1078DA8741C7}"/>
                </a:ext>
              </a:extLst>
            </p:cNvPr>
            <p:cNvSpPr/>
            <p:nvPr/>
          </p:nvSpPr>
          <p:spPr>
            <a:xfrm>
              <a:off x="9325993" y="2820366"/>
              <a:ext cx="255483" cy="251341"/>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 f4 0 f2"/>
                <a:gd name="f52" fmla="+- f3 0 f2"/>
                <a:gd name="f53" fmla="*/ f52 1 5861"/>
                <a:gd name="f54" fmla="*/ f51 1 5766"/>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2" name="Google Shape;5987;p67">
              <a:extLst>
                <a:ext uri="{FF2B5EF4-FFF2-40B4-BE49-F238E27FC236}">
                  <a16:creationId xmlns:a16="http://schemas.microsoft.com/office/drawing/2014/main" id="{B7E2D416-5E58-5FC4-8A35-ECA8579B2472}"/>
                </a:ext>
              </a:extLst>
            </p:cNvPr>
            <p:cNvSpPr/>
            <p:nvPr/>
          </p:nvSpPr>
          <p:spPr>
            <a:xfrm>
              <a:off x="9625376" y="2518248"/>
              <a:ext cx="254093" cy="252694"/>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 f4 0 f2"/>
                <a:gd name="f32" fmla="+- f3 0 f2"/>
                <a:gd name="f33" fmla="*/ f32 1 5829"/>
                <a:gd name="f34" fmla="*/ f31 1 5797"/>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3" name="Google Shape;5988;p67">
              <a:extLst>
                <a:ext uri="{FF2B5EF4-FFF2-40B4-BE49-F238E27FC236}">
                  <a16:creationId xmlns:a16="http://schemas.microsoft.com/office/drawing/2014/main" id="{603C75CB-3C85-CEC5-3C63-BECC687D3395}"/>
                </a:ext>
              </a:extLst>
            </p:cNvPr>
            <p:cNvSpPr/>
            <p:nvPr/>
          </p:nvSpPr>
          <p:spPr>
            <a:xfrm>
              <a:off x="9625376" y="2818976"/>
              <a:ext cx="254093" cy="252740"/>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 f4 0 f2"/>
                <a:gd name="f33" fmla="+- f3 0 f2"/>
                <a:gd name="f34" fmla="*/ f33 1 5829"/>
                <a:gd name="f35" fmla="*/ f32 1 5798"/>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74" name="Google Shape;6002;p67">
            <a:extLst>
              <a:ext uri="{FF2B5EF4-FFF2-40B4-BE49-F238E27FC236}">
                <a16:creationId xmlns:a16="http://schemas.microsoft.com/office/drawing/2014/main" id="{DC851015-896A-32DE-6DDF-6C6BFA74C02D}"/>
              </a:ext>
            </a:extLst>
          </p:cNvPr>
          <p:cNvGrpSpPr/>
          <p:nvPr/>
        </p:nvGrpSpPr>
        <p:grpSpPr>
          <a:xfrm>
            <a:off x="3198215" y="1926616"/>
            <a:ext cx="480718" cy="415101"/>
            <a:chOff x="6093086" y="2522326"/>
            <a:chExt cx="640957" cy="553468"/>
          </a:xfrm>
          <a:solidFill>
            <a:srgbClr val="C00000"/>
          </a:solidFill>
        </p:grpSpPr>
        <p:sp>
          <p:nvSpPr>
            <p:cNvPr id="75" name="Google Shape;6003;p67">
              <a:extLst>
                <a:ext uri="{FF2B5EF4-FFF2-40B4-BE49-F238E27FC236}">
                  <a16:creationId xmlns:a16="http://schemas.microsoft.com/office/drawing/2014/main" id="{7BAC5F16-9ED4-5E5A-E069-9A60854357BC}"/>
                </a:ext>
              </a:extLst>
            </p:cNvPr>
            <p:cNvSpPr/>
            <p:nvPr/>
          </p:nvSpPr>
          <p:spPr>
            <a:xfrm>
              <a:off x="6093086" y="2559378"/>
              <a:ext cx="640957" cy="516416"/>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 f4 0 f2"/>
                <a:gd name="f68" fmla="+- f3 0 f2"/>
                <a:gd name="f69" fmla="*/ f68 1 14704"/>
                <a:gd name="f70" fmla="*/ f67 1 11847"/>
                <a:gd name="f71" fmla="*/ f2 1 f69"/>
                <a:gd name="f72" fmla="*/ f3 1 f69"/>
                <a:gd name="f73" fmla="*/ f2 1 f70"/>
                <a:gd name="f74" fmla="*/ f4 1 f70"/>
                <a:gd name="f75" fmla="*/ f71 f65 1"/>
                <a:gd name="f76" fmla="*/ f72 f65 1"/>
                <a:gd name="f77" fmla="*/ f74 f66 1"/>
                <a:gd name="f78" fmla="*/ f73 f66 1"/>
              </a:gdLst>
              <a:ahLst/>
              <a:cxnLst>
                <a:cxn ang="3cd4">
                  <a:pos x="hc" y="t"/>
                </a:cxn>
                <a:cxn ang="0">
                  <a:pos x="r" y="vc"/>
                </a:cxn>
                <a:cxn ang="cd4">
                  <a:pos x="hc" y="b"/>
                </a:cxn>
                <a:cxn ang="cd2">
                  <a:pos x="l" y="vc"/>
                </a:cxn>
              </a:cxnLst>
              <a:rect l="f75" t="f78" r="f76" b="f77"/>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6" name="Google Shape;6004;p67">
              <a:extLst>
                <a:ext uri="{FF2B5EF4-FFF2-40B4-BE49-F238E27FC236}">
                  <a16:creationId xmlns:a16="http://schemas.microsoft.com/office/drawing/2014/main" id="{E9C981AF-CF9F-0C99-3897-5115ACCE8FEA}"/>
                </a:ext>
              </a:extLst>
            </p:cNvPr>
            <p:cNvSpPr/>
            <p:nvPr/>
          </p:nvSpPr>
          <p:spPr>
            <a:xfrm>
              <a:off x="6497772" y="2522326"/>
              <a:ext cx="185431" cy="18543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 f3 0 f2"/>
                <a:gd name="f23" fmla="*/ f22 1 4254"/>
                <a:gd name="f24" fmla="*/ f2 1 f23"/>
                <a:gd name="f25" fmla="*/ f3 1 f23"/>
                <a:gd name="f26" fmla="*/ f24 f20 1"/>
                <a:gd name="f27" fmla="*/ f25 f20 1"/>
                <a:gd name="f28" fmla="*/ f25 f21 1"/>
                <a:gd name="f29" fmla="*/ f24 f21 1"/>
              </a:gdLst>
              <a:ahLst/>
              <a:cxnLst>
                <a:cxn ang="3cd4">
                  <a:pos x="hc" y="t"/>
                </a:cxn>
                <a:cxn ang="0">
                  <a:pos x="r" y="vc"/>
                </a:cxn>
                <a:cxn ang="cd4">
                  <a:pos x="hc" y="b"/>
                </a:cxn>
                <a:cxn ang="cd2">
                  <a:pos x="l" y="vc"/>
                </a:cxn>
              </a:cxnLst>
              <a:rect l="f26" t="f29" r="f27" b="f28"/>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7" name="Google Shape;6005;p67">
              <a:extLst>
                <a:ext uri="{FF2B5EF4-FFF2-40B4-BE49-F238E27FC236}">
                  <a16:creationId xmlns:a16="http://schemas.microsoft.com/office/drawing/2014/main" id="{905B4114-B6E6-D964-2069-C6771C74B270}"/>
                </a:ext>
              </a:extLst>
            </p:cNvPr>
            <p:cNvSpPr/>
            <p:nvPr/>
          </p:nvSpPr>
          <p:spPr>
            <a:xfrm>
              <a:off x="6142088" y="2523670"/>
              <a:ext cx="185431" cy="185476"/>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 f4 0 f2"/>
                <a:gd name="f23" fmla="+- f3 0 f2"/>
                <a:gd name="f24" fmla="*/ f23 1 4254"/>
                <a:gd name="f25" fmla="*/ f22 1 4255"/>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78" name="Google Shape;6006;p67">
              <a:extLst>
                <a:ext uri="{FF2B5EF4-FFF2-40B4-BE49-F238E27FC236}">
                  <a16:creationId xmlns:a16="http://schemas.microsoft.com/office/drawing/2014/main" id="{C1E33872-5A24-E244-F7EC-C48AF3D6C301}"/>
                </a:ext>
              </a:extLst>
            </p:cNvPr>
            <p:cNvSpPr/>
            <p:nvPr/>
          </p:nvSpPr>
          <p:spPr>
            <a:xfrm>
              <a:off x="6250582" y="2629421"/>
              <a:ext cx="324136" cy="325535"/>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 f4 0 f2"/>
                <a:gd name="f32" fmla="+- f3 0 f2"/>
                <a:gd name="f33" fmla="*/ f32 1 7436"/>
                <a:gd name="f34" fmla="*/ f31 1 7468"/>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79" name="Google Shape;6011;p67">
            <a:extLst>
              <a:ext uri="{FF2B5EF4-FFF2-40B4-BE49-F238E27FC236}">
                <a16:creationId xmlns:a16="http://schemas.microsoft.com/office/drawing/2014/main" id="{295C7EDB-CB5C-7875-63B7-87BA85F17E8E}"/>
              </a:ext>
            </a:extLst>
          </p:cNvPr>
          <p:cNvGrpSpPr/>
          <p:nvPr/>
        </p:nvGrpSpPr>
        <p:grpSpPr>
          <a:xfrm>
            <a:off x="6213554" y="1902387"/>
            <a:ext cx="421862" cy="414476"/>
            <a:chOff x="10113538" y="2490020"/>
            <a:chExt cx="562483" cy="552635"/>
          </a:xfrm>
          <a:solidFill>
            <a:srgbClr val="C00000"/>
          </a:solidFill>
        </p:grpSpPr>
        <p:sp>
          <p:nvSpPr>
            <p:cNvPr id="80" name="Google Shape;6012;p67">
              <a:extLst>
                <a:ext uri="{FF2B5EF4-FFF2-40B4-BE49-F238E27FC236}">
                  <a16:creationId xmlns:a16="http://schemas.microsoft.com/office/drawing/2014/main" id="{C4C39DE0-C7A6-CCA5-A847-A764E68BE20A}"/>
                </a:ext>
              </a:extLst>
            </p:cNvPr>
            <p:cNvSpPr/>
            <p:nvPr/>
          </p:nvSpPr>
          <p:spPr>
            <a:xfrm>
              <a:off x="10180847" y="2551139"/>
              <a:ext cx="146989" cy="146989"/>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 f3 0 f2"/>
                <a:gd name="f12" fmla="*/ f11 1 3372"/>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1" name="Google Shape;6013;p67">
              <a:extLst>
                <a:ext uri="{FF2B5EF4-FFF2-40B4-BE49-F238E27FC236}">
                  <a16:creationId xmlns:a16="http://schemas.microsoft.com/office/drawing/2014/main" id="{5B1B3D56-C766-8DB1-127B-55BB2493F416}"/>
                </a:ext>
              </a:extLst>
            </p:cNvPr>
            <p:cNvSpPr/>
            <p:nvPr/>
          </p:nvSpPr>
          <p:spPr>
            <a:xfrm>
              <a:off x="10408825" y="2504797"/>
              <a:ext cx="263722" cy="26063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 f4 0 f2"/>
                <a:gd name="f45" fmla="+- f3 0 f2"/>
                <a:gd name="f46" fmla="*/ f45 1 6050"/>
                <a:gd name="f47" fmla="*/ f44 1 597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2" name="Google Shape;6014;p67">
              <a:extLst>
                <a:ext uri="{FF2B5EF4-FFF2-40B4-BE49-F238E27FC236}">
                  <a16:creationId xmlns:a16="http://schemas.microsoft.com/office/drawing/2014/main" id="{E4A94894-AB74-DBEC-D112-9EC2C427E67C}"/>
                </a:ext>
              </a:extLst>
            </p:cNvPr>
            <p:cNvSpPr/>
            <p:nvPr/>
          </p:nvSpPr>
          <p:spPr>
            <a:xfrm>
              <a:off x="10235766" y="2606067"/>
              <a:ext cx="372224" cy="372224"/>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 f3 0 f2"/>
                <a:gd name="f13" fmla="*/ f12 1 853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3" name="Google Shape;6015;p67">
              <a:extLst>
                <a:ext uri="{FF2B5EF4-FFF2-40B4-BE49-F238E27FC236}">
                  <a16:creationId xmlns:a16="http://schemas.microsoft.com/office/drawing/2014/main" id="{F319B511-82D8-20A8-0AF9-978C1C1B15BC}"/>
                </a:ext>
              </a:extLst>
            </p:cNvPr>
            <p:cNvSpPr/>
            <p:nvPr/>
          </p:nvSpPr>
          <p:spPr>
            <a:xfrm>
              <a:off x="10522805" y="2893051"/>
              <a:ext cx="153216" cy="149604"/>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 f4 0 f2"/>
                <a:gd name="f21" fmla="+- f3 0 f2"/>
                <a:gd name="f22" fmla="*/ f21 1 3515"/>
                <a:gd name="f23" fmla="*/ f20 1 3432"/>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4" name="Google Shape;6016;p67">
              <a:extLst>
                <a:ext uri="{FF2B5EF4-FFF2-40B4-BE49-F238E27FC236}">
                  <a16:creationId xmlns:a16="http://schemas.microsoft.com/office/drawing/2014/main" id="{B3BDCCBB-5004-3FAD-83D0-F78EC7E0C8FD}"/>
                </a:ext>
              </a:extLst>
            </p:cNvPr>
            <p:cNvSpPr/>
            <p:nvPr/>
          </p:nvSpPr>
          <p:spPr>
            <a:xfrm>
              <a:off x="10131405" y="2779117"/>
              <a:ext cx="262323" cy="26063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 f4 0 f2"/>
                <a:gd name="f40" fmla="+- f3 0 f2"/>
                <a:gd name="f41" fmla="*/ f40 1 6018"/>
                <a:gd name="f42" fmla="*/ f39 1 5979"/>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5" name="Google Shape;6017;p67">
              <a:extLst>
                <a:ext uri="{FF2B5EF4-FFF2-40B4-BE49-F238E27FC236}">
                  <a16:creationId xmlns:a16="http://schemas.microsoft.com/office/drawing/2014/main" id="{C145AE1F-4335-CDC9-24A3-09580B8A7C68}"/>
                </a:ext>
              </a:extLst>
            </p:cNvPr>
            <p:cNvSpPr/>
            <p:nvPr/>
          </p:nvSpPr>
          <p:spPr>
            <a:xfrm>
              <a:off x="10113538" y="2490020"/>
              <a:ext cx="160714" cy="153180"/>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 f4 0 f2"/>
                <a:gd name="f26" fmla="+- f3 0 f2"/>
                <a:gd name="f27" fmla="*/ f26 1 3687"/>
                <a:gd name="f28" fmla="*/ f25 1 3514"/>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3686" h="3513">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sp>
        <p:nvSpPr>
          <p:cNvPr id="86" name="Google Shape;6042;p67">
            <a:extLst>
              <a:ext uri="{FF2B5EF4-FFF2-40B4-BE49-F238E27FC236}">
                <a16:creationId xmlns:a16="http://schemas.microsoft.com/office/drawing/2014/main" id="{0DDD1706-64F7-9C52-50F8-D14B38AA0A0F}"/>
              </a:ext>
            </a:extLst>
          </p:cNvPr>
          <p:cNvSpPr/>
          <p:nvPr/>
        </p:nvSpPr>
        <p:spPr>
          <a:xfrm>
            <a:off x="3830242" y="1927432"/>
            <a:ext cx="407906" cy="413462"/>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 f4 0 f2"/>
              <a:gd name="f53" fmla="+- f3 0 f2"/>
              <a:gd name="f54" fmla="*/ f53 1 12477"/>
              <a:gd name="f55" fmla="*/ f52 1 12647"/>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nvGrpSpPr>
          <p:cNvPr id="87" name="Google Shape;6047;p67">
            <a:extLst>
              <a:ext uri="{FF2B5EF4-FFF2-40B4-BE49-F238E27FC236}">
                <a16:creationId xmlns:a16="http://schemas.microsoft.com/office/drawing/2014/main" id="{984E9F8C-58DA-E4E9-61DE-6F37DF05D7BD}"/>
              </a:ext>
            </a:extLst>
          </p:cNvPr>
          <p:cNvGrpSpPr/>
          <p:nvPr/>
        </p:nvGrpSpPr>
        <p:grpSpPr>
          <a:xfrm>
            <a:off x="6858816" y="1902606"/>
            <a:ext cx="415094" cy="378027"/>
            <a:chOff x="10973888" y="2490313"/>
            <a:chExt cx="553458" cy="504036"/>
          </a:xfrm>
          <a:solidFill>
            <a:srgbClr val="C00000"/>
          </a:solidFill>
        </p:grpSpPr>
        <p:sp>
          <p:nvSpPr>
            <p:cNvPr id="88" name="Google Shape;6048;p67">
              <a:extLst>
                <a:ext uri="{FF2B5EF4-FFF2-40B4-BE49-F238E27FC236}">
                  <a16:creationId xmlns:a16="http://schemas.microsoft.com/office/drawing/2014/main" id="{EBAB793A-8CD1-8604-EF82-D87C654F4119}"/>
                </a:ext>
              </a:extLst>
            </p:cNvPr>
            <p:cNvSpPr/>
            <p:nvPr/>
          </p:nvSpPr>
          <p:spPr>
            <a:xfrm>
              <a:off x="11251298" y="2561719"/>
              <a:ext cx="276048" cy="432630"/>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 f4 0 f2"/>
                <a:gd name="f28" fmla="+- f3 0 f2"/>
                <a:gd name="f29" fmla="*/ f28 1 6333"/>
                <a:gd name="f30" fmla="*/ f27 1 9925"/>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89" name="Google Shape;6049;p67">
              <a:extLst>
                <a:ext uri="{FF2B5EF4-FFF2-40B4-BE49-F238E27FC236}">
                  <a16:creationId xmlns:a16="http://schemas.microsoft.com/office/drawing/2014/main" id="{404ED9FF-7777-5494-AF41-F861F77CA8AD}"/>
                </a:ext>
              </a:extLst>
            </p:cNvPr>
            <p:cNvSpPr/>
            <p:nvPr/>
          </p:nvSpPr>
          <p:spPr>
            <a:xfrm>
              <a:off x="11080991" y="2490313"/>
              <a:ext cx="151132" cy="449116"/>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 f4 0 f2"/>
                <a:gd name="f20" fmla="+- f3 0 f2"/>
                <a:gd name="f21" fmla="*/ f20 1 3467"/>
                <a:gd name="f22" fmla="*/ f19 1 10303"/>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0" name="Google Shape;6050;p67">
              <a:extLst>
                <a:ext uri="{FF2B5EF4-FFF2-40B4-BE49-F238E27FC236}">
                  <a16:creationId xmlns:a16="http://schemas.microsoft.com/office/drawing/2014/main" id="{E176C04F-3947-316F-C758-9FB167156604}"/>
                </a:ext>
              </a:extLst>
            </p:cNvPr>
            <p:cNvSpPr/>
            <p:nvPr/>
          </p:nvSpPr>
          <p:spPr>
            <a:xfrm>
              <a:off x="11267776" y="2490313"/>
              <a:ext cx="151086" cy="449116"/>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 f4 0 f2"/>
                <a:gd name="f18" fmla="+- f3 0 f2"/>
                <a:gd name="f19" fmla="*/ f18 1 3466"/>
                <a:gd name="f20" fmla="*/ f17 1 10303"/>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1" name="Google Shape;6051;p67">
              <a:extLst>
                <a:ext uri="{FF2B5EF4-FFF2-40B4-BE49-F238E27FC236}">
                  <a16:creationId xmlns:a16="http://schemas.microsoft.com/office/drawing/2014/main" id="{161D843A-05B3-8542-EEDF-6B0E9FA22861}"/>
                </a:ext>
              </a:extLst>
            </p:cNvPr>
            <p:cNvSpPr/>
            <p:nvPr/>
          </p:nvSpPr>
          <p:spPr>
            <a:xfrm>
              <a:off x="10973888" y="2561719"/>
              <a:ext cx="274713" cy="432630"/>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 f4 0 f2"/>
                <a:gd name="f30" fmla="+- f3 0 f2"/>
                <a:gd name="f31" fmla="*/ f30 1 6302"/>
                <a:gd name="f32" fmla="*/ f29 1 9925"/>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92" name="Google Shape;6072;p67">
            <a:extLst>
              <a:ext uri="{FF2B5EF4-FFF2-40B4-BE49-F238E27FC236}">
                <a16:creationId xmlns:a16="http://schemas.microsoft.com/office/drawing/2014/main" id="{016E1118-0701-F237-533F-753E435928D6}"/>
              </a:ext>
            </a:extLst>
          </p:cNvPr>
          <p:cNvGrpSpPr/>
          <p:nvPr/>
        </p:nvGrpSpPr>
        <p:grpSpPr>
          <a:xfrm>
            <a:off x="4404894" y="1907221"/>
            <a:ext cx="415127" cy="414875"/>
            <a:chOff x="7701991" y="2496467"/>
            <a:chExt cx="553503" cy="553166"/>
          </a:xfrm>
          <a:solidFill>
            <a:srgbClr val="C00000"/>
          </a:solidFill>
        </p:grpSpPr>
        <p:sp>
          <p:nvSpPr>
            <p:cNvPr id="93" name="Google Shape;6073;p67">
              <a:extLst>
                <a:ext uri="{FF2B5EF4-FFF2-40B4-BE49-F238E27FC236}">
                  <a16:creationId xmlns:a16="http://schemas.microsoft.com/office/drawing/2014/main" id="{99F955F3-D678-5DA2-8318-5E9BBA69D8F4}"/>
                </a:ext>
              </a:extLst>
            </p:cNvPr>
            <p:cNvSpPr/>
            <p:nvPr/>
          </p:nvSpPr>
          <p:spPr>
            <a:xfrm>
              <a:off x="7701991" y="2595021"/>
              <a:ext cx="72831" cy="428496"/>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 f4 0 f2"/>
                <a:gd name="f12" fmla="+- f3 0 f2"/>
                <a:gd name="f13" fmla="*/ f12 1 1671"/>
                <a:gd name="f14" fmla="*/ f11 1 9830"/>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1670" h="9830">
                  <a:moveTo>
                    <a:pt x="f5" y="f2"/>
                  </a:moveTo>
                  <a:lnTo>
                    <a:pt x="f5" y="f4"/>
                  </a:lnTo>
                  <a:lnTo>
                    <a:pt x="f6" y="f7"/>
                  </a:lnTo>
                  <a:lnTo>
                    <a:pt x="f6" y="f8"/>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4" name="Google Shape;6074;p67">
              <a:extLst>
                <a:ext uri="{FF2B5EF4-FFF2-40B4-BE49-F238E27FC236}">
                  <a16:creationId xmlns:a16="http://schemas.microsoft.com/office/drawing/2014/main" id="{693B4E43-46CB-504C-53E4-096D4C2EF7AC}"/>
                </a:ext>
              </a:extLst>
            </p:cNvPr>
            <p:cNvSpPr/>
            <p:nvPr/>
          </p:nvSpPr>
          <p:spPr>
            <a:xfrm>
              <a:off x="8182663" y="2595021"/>
              <a:ext cx="72831" cy="428496"/>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 f4 0 f2"/>
                <a:gd name="f11" fmla="+- f3 0 f2"/>
                <a:gd name="f12" fmla="*/ f11 1 1671"/>
                <a:gd name="f13" fmla="*/ f10 1 983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670" h="9830">
                  <a:moveTo>
                    <a:pt x="f5" y="f2"/>
                  </a:moveTo>
                  <a:lnTo>
                    <a:pt x="f2" y="f6"/>
                  </a:lnTo>
                  <a:lnTo>
                    <a:pt x="f2" y="f7"/>
                  </a:lnTo>
                  <a:lnTo>
                    <a:pt x="f5" y="f4"/>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5" name="Google Shape;6075;p67">
              <a:extLst>
                <a:ext uri="{FF2B5EF4-FFF2-40B4-BE49-F238E27FC236}">
                  <a16:creationId xmlns:a16="http://schemas.microsoft.com/office/drawing/2014/main" id="{505B528A-A93B-068F-16E6-81C9500021D3}"/>
                </a:ext>
              </a:extLst>
            </p:cNvPr>
            <p:cNvSpPr/>
            <p:nvPr/>
          </p:nvSpPr>
          <p:spPr>
            <a:xfrm>
              <a:off x="7810484" y="2677408"/>
              <a:ext cx="336526" cy="263722"/>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 f4 0 f2"/>
                <a:gd name="f19" fmla="+- f3 0 f2"/>
                <a:gd name="f20" fmla="*/ f19 1 7720"/>
                <a:gd name="f21" fmla="*/ f18 1 605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7719"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6" name="Google Shape;6076;p67">
              <a:extLst>
                <a:ext uri="{FF2B5EF4-FFF2-40B4-BE49-F238E27FC236}">
                  <a16:creationId xmlns:a16="http://schemas.microsoft.com/office/drawing/2014/main" id="{90CAC6AD-4DB3-D6D1-CFAD-C26B627DB047}"/>
                </a:ext>
              </a:extLst>
            </p:cNvPr>
            <p:cNvSpPr/>
            <p:nvPr/>
          </p:nvSpPr>
          <p:spPr>
            <a:xfrm>
              <a:off x="7728106" y="2978191"/>
              <a:ext cx="501283" cy="71442"/>
            </a:xfrm>
            <a:custGeom>
              <a:avLst/>
              <a:gdLst>
                <a:gd name="f0" fmla="val w"/>
                <a:gd name="f1" fmla="val h"/>
                <a:gd name="f2" fmla="val 0"/>
                <a:gd name="f3" fmla="val 11500"/>
                <a:gd name="f4" fmla="val 1639"/>
                <a:gd name="f5" fmla="val 1638"/>
                <a:gd name="f6" fmla="val 9830"/>
                <a:gd name="f7" fmla="*/ f0 1 11500"/>
                <a:gd name="f8" fmla="*/ f1 1 1639"/>
                <a:gd name="f9" fmla="+- f4 0 f2"/>
                <a:gd name="f10" fmla="+- f3 0 f2"/>
                <a:gd name="f11" fmla="*/ f10 1 11500"/>
                <a:gd name="f12" fmla="*/ f9 1 1639"/>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11500" h="1639">
                  <a:moveTo>
                    <a:pt x="f4" y="f2"/>
                  </a:moveTo>
                  <a:lnTo>
                    <a:pt x="f2" y="f5"/>
                  </a:lnTo>
                  <a:lnTo>
                    <a:pt x="f3" y="f5"/>
                  </a:lnTo>
                  <a:lnTo>
                    <a:pt x="f6"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97" name="Google Shape;6077;p67">
              <a:extLst>
                <a:ext uri="{FF2B5EF4-FFF2-40B4-BE49-F238E27FC236}">
                  <a16:creationId xmlns:a16="http://schemas.microsoft.com/office/drawing/2014/main" id="{5E86DC56-BA6C-2A12-D3A9-E2A95F106669}"/>
                </a:ext>
              </a:extLst>
            </p:cNvPr>
            <p:cNvSpPr/>
            <p:nvPr/>
          </p:nvSpPr>
          <p:spPr>
            <a:xfrm>
              <a:off x="7726707" y="2496467"/>
              <a:ext cx="502691" cy="14528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 f4 0 f2"/>
                <a:gd name="f29" fmla="+- f3 0 f2"/>
                <a:gd name="f30" fmla="*/ f29 1 11532"/>
                <a:gd name="f31" fmla="*/ f28 1 3333"/>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11532" h="3332">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98" name="Google Shape;6107;p67">
            <a:extLst>
              <a:ext uri="{FF2B5EF4-FFF2-40B4-BE49-F238E27FC236}">
                <a16:creationId xmlns:a16="http://schemas.microsoft.com/office/drawing/2014/main" id="{05F704DD-C57B-61E6-F7FD-D3462EBD0453}"/>
              </a:ext>
            </a:extLst>
          </p:cNvPr>
          <p:cNvGrpSpPr/>
          <p:nvPr/>
        </p:nvGrpSpPr>
        <p:grpSpPr>
          <a:xfrm>
            <a:off x="5025412" y="1891229"/>
            <a:ext cx="418201" cy="413071"/>
            <a:chOff x="8529349" y="2475143"/>
            <a:chExt cx="557601" cy="550761"/>
          </a:xfrm>
          <a:solidFill>
            <a:srgbClr val="C00000"/>
          </a:solidFill>
        </p:grpSpPr>
        <p:sp>
          <p:nvSpPr>
            <p:cNvPr id="99" name="Google Shape;6108;p67">
              <a:extLst>
                <a:ext uri="{FF2B5EF4-FFF2-40B4-BE49-F238E27FC236}">
                  <a16:creationId xmlns:a16="http://schemas.microsoft.com/office/drawing/2014/main" id="{257C4A97-ED57-DA8A-3319-839BB356112B}"/>
                </a:ext>
              </a:extLst>
            </p:cNvPr>
            <p:cNvSpPr/>
            <p:nvPr/>
          </p:nvSpPr>
          <p:spPr>
            <a:xfrm>
              <a:off x="8529349" y="2682200"/>
              <a:ext cx="347508" cy="343704"/>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 f4 0 f2"/>
                <a:gd name="f26" fmla="+- f3 0 f2"/>
                <a:gd name="f27" fmla="*/ f26 1 7972"/>
                <a:gd name="f28" fmla="*/ f25 1 788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7971"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00" name="Google Shape;6109;p67">
              <a:extLst>
                <a:ext uri="{FF2B5EF4-FFF2-40B4-BE49-F238E27FC236}">
                  <a16:creationId xmlns:a16="http://schemas.microsoft.com/office/drawing/2014/main" id="{159ECAD7-7CAB-FF52-567D-F3A591E3D5AF}"/>
                </a:ext>
              </a:extLst>
            </p:cNvPr>
            <p:cNvSpPr/>
            <p:nvPr/>
          </p:nvSpPr>
          <p:spPr>
            <a:xfrm>
              <a:off x="8695514" y="2475143"/>
              <a:ext cx="391436" cy="387001"/>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 f4 0 f2"/>
                <a:gd name="f27" fmla="+- f3 0 f2"/>
                <a:gd name="f28" fmla="*/ f27 1 8980"/>
                <a:gd name="f29" fmla="*/ f26 1 8878"/>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11D078D8-685E-F6E5-1DD7-1E5DC552F04E}"/>
              </a:ext>
            </a:extLst>
          </p:cNvPr>
          <p:cNvGrpSpPr/>
          <p:nvPr/>
        </p:nvGrpSpPr>
        <p:grpSpPr>
          <a:xfrm>
            <a:off x="2513944" y="2634622"/>
            <a:ext cx="501820" cy="501821"/>
            <a:chOff x="5180725" y="3466334"/>
            <a:chExt cx="669093" cy="669094"/>
          </a:xfrm>
          <a:solidFill>
            <a:srgbClr val="C00000"/>
          </a:solidFill>
        </p:grpSpPr>
        <p:sp>
          <p:nvSpPr>
            <p:cNvPr id="102" name="Google Shape;5594;p66">
              <a:extLst>
                <a:ext uri="{FF2B5EF4-FFF2-40B4-BE49-F238E27FC236}">
                  <a16:creationId xmlns:a16="http://schemas.microsoft.com/office/drawing/2014/main" id="{8791DF83-10E7-1827-905C-9E4F26CF8049}"/>
                </a:ext>
              </a:extLst>
            </p:cNvPr>
            <p:cNvSpPr/>
            <p:nvPr/>
          </p:nvSpPr>
          <p:spPr>
            <a:xfrm>
              <a:off x="5377988" y="3898937"/>
              <a:ext cx="274429" cy="236491"/>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 f4 0 f2"/>
                <a:gd name="f30" fmla="+- f3 0 f2"/>
                <a:gd name="f31" fmla="*/ f30 1 7905"/>
                <a:gd name="f32" fmla="*/ f29 1 6812"/>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7904"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03" name="Google Shape;5595;p66">
              <a:extLst>
                <a:ext uri="{FF2B5EF4-FFF2-40B4-BE49-F238E27FC236}">
                  <a16:creationId xmlns:a16="http://schemas.microsoft.com/office/drawing/2014/main" id="{C31CAB4E-9B59-11EE-319A-859B7480C44B}"/>
                </a:ext>
              </a:extLst>
            </p:cNvPr>
            <p:cNvSpPr/>
            <p:nvPr/>
          </p:nvSpPr>
          <p:spPr>
            <a:xfrm>
              <a:off x="5180725" y="3466334"/>
              <a:ext cx="669093" cy="550221"/>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 f4 0 f2"/>
                <a:gd name="f76" fmla="+- f3 0 f2"/>
                <a:gd name="f77" fmla="*/ f76 1 19273"/>
                <a:gd name="f78" fmla="*/ f75 1 15849"/>
                <a:gd name="f79" fmla="*/ f2 1 f77"/>
                <a:gd name="f80" fmla="*/ f3 1 f77"/>
                <a:gd name="f81" fmla="*/ f2 1 f78"/>
                <a:gd name="f82" fmla="*/ f4 1 f78"/>
                <a:gd name="f83" fmla="*/ f79 f73 1"/>
                <a:gd name="f84" fmla="*/ f80 f73 1"/>
                <a:gd name="f85" fmla="*/ f82 f74 1"/>
                <a:gd name="f86" fmla="*/ f81 f74 1"/>
              </a:gdLst>
              <a:ahLst/>
              <a:cxnLst>
                <a:cxn ang="3cd4">
                  <a:pos x="hc" y="t"/>
                </a:cxn>
                <a:cxn ang="0">
                  <a:pos x="r" y="vc"/>
                </a:cxn>
                <a:cxn ang="cd4">
                  <a:pos x="hc" y="b"/>
                </a:cxn>
                <a:cxn ang="cd2">
                  <a:pos x="l" y="vc"/>
                </a:cxn>
              </a:cxnLst>
              <a:rect l="f83" t="f86" r="f84" b="f85"/>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A497C20A-73F0-7560-3142-5853139FC461}"/>
              </a:ext>
            </a:extLst>
          </p:cNvPr>
          <p:cNvGrpSpPr/>
          <p:nvPr/>
        </p:nvGrpSpPr>
        <p:grpSpPr>
          <a:xfrm>
            <a:off x="3809159" y="2705520"/>
            <a:ext cx="395021" cy="395021"/>
            <a:chOff x="6907679" y="3560865"/>
            <a:chExt cx="526694" cy="526694"/>
          </a:xfrm>
          <a:solidFill>
            <a:srgbClr val="C00000"/>
          </a:solidFill>
        </p:grpSpPr>
        <p:sp>
          <p:nvSpPr>
            <p:cNvPr id="105" name="Google Shape;5597;p66">
              <a:extLst>
                <a:ext uri="{FF2B5EF4-FFF2-40B4-BE49-F238E27FC236}">
                  <a16:creationId xmlns:a16="http://schemas.microsoft.com/office/drawing/2014/main" id="{3E5E4F02-F87A-A0C8-0740-38AD155A9D14}"/>
                </a:ext>
              </a:extLst>
            </p:cNvPr>
            <p:cNvSpPr/>
            <p:nvPr/>
          </p:nvSpPr>
          <p:spPr>
            <a:xfrm>
              <a:off x="6907679" y="3777935"/>
              <a:ext cx="526694" cy="309624"/>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 f4 0 f2"/>
                <a:gd name="f46" fmla="+- f3 0 f2"/>
                <a:gd name="f47" fmla="*/ f46 1 19273"/>
                <a:gd name="f48" fmla="*/ f45 1 11330"/>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06" name="Google Shape;5598;p66">
              <a:extLst>
                <a:ext uri="{FF2B5EF4-FFF2-40B4-BE49-F238E27FC236}">
                  <a16:creationId xmlns:a16="http://schemas.microsoft.com/office/drawing/2014/main" id="{C384C3C4-6763-4726-B84D-FD1376802A17}"/>
                </a:ext>
              </a:extLst>
            </p:cNvPr>
            <p:cNvSpPr/>
            <p:nvPr/>
          </p:nvSpPr>
          <p:spPr>
            <a:xfrm>
              <a:off x="6907679" y="3560865"/>
              <a:ext cx="526694" cy="186244"/>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 f4 0 f2"/>
                <a:gd name="f49" fmla="+- f3 0 f2"/>
                <a:gd name="f50" fmla="*/ f49 1 19273"/>
                <a:gd name="f51" fmla="*/ f48 1 6815"/>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5559C27C-95DA-D0AD-E141-749BCBA83C16}"/>
              </a:ext>
            </a:extLst>
          </p:cNvPr>
          <p:cNvGrpSpPr/>
          <p:nvPr/>
        </p:nvGrpSpPr>
        <p:grpSpPr>
          <a:xfrm>
            <a:off x="6221680" y="2761797"/>
            <a:ext cx="441299" cy="284449"/>
            <a:chOff x="10124373" y="3635901"/>
            <a:chExt cx="588398" cy="379265"/>
          </a:xfrm>
          <a:solidFill>
            <a:srgbClr val="C00000"/>
          </a:solidFill>
        </p:grpSpPr>
        <p:sp>
          <p:nvSpPr>
            <p:cNvPr id="108" name="Google Shape;5652;p66">
              <a:extLst>
                <a:ext uri="{FF2B5EF4-FFF2-40B4-BE49-F238E27FC236}">
                  <a16:creationId xmlns:a16="http://schemas.microsoft.com/office/drawing/2014/main" id="{99DA4D43-D066-2334-600D-2CBF65452DBD}"/>
                </a:ext>
              </a:extLst>
            </p:cNvPr>
            <p:cNvSpPr/>
            <p:nvPr/>
          </p:nvSpPr>
          <p:spPr>
            <a:xfrm>
              <a:off x="10124373" y="3659895"/>
              <a:ext cx="588398" cy="355271"/>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 f4 0 f2"/>
                <a:gd name="f35" fmla="+- f3 0 f2"/>
                <a:gd name="f36" fmla="*/ f35 1 19273"/>
                <a:gd name="f37" fmla="*/ f34 1 11637"/>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09" name="Google Shape;5653;p66">
              <a:extLst>
                <a:ext uri="{FF2B5EF4-FFF2-40B4-BE49-F238E27FC236}">
                  <a16:creationId xmlns:a16="http://schemas.microsoft.com/office/drawing/2014/main" id="{B0195428-C476-A57A-3FA9-6B41E2F2CA31}"/>
                </a:ext>
              </a:extLst>
            </p:cNvPr>
            <p:cNvSpPr/>
            <p:nvPr/>
          </p:nvSpPr>
          <p:spPr>
            <a:xfrm>
              <a:off x="10160885" y="3635901"/>
              <a:ext cx="515310" cy="202475"/>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 f4 0 f2"/>
                <a:gd name="f20" fmla="+- f3 0 f2"/>
                <a:gd name="f21" fmla="*/ f20 1 16879"/>
                <a:gd name="f22" fmla="*/ f19 1 6632"/>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4F830BC3-1786-D7E3-37AA-2D60E9EF9CA9}"/>
              </a:ext>
            </a:extLst>
          </p:cNvPr>
          <p:cNvGrpSpPr/>
          <p:nvPr/>
        </p:nvGrpSpPr>
        <p:grpSpPr>
          <a:xfrm>
            <a:off x="5060813" y="2783181"/>
            <a:ext cx="338929" cy="317744"/>
            <a:chOff x="8576550" y="3664412"/>
            <a:chExt cx="451905" cy="423659"/>
          </a:xfrm>
          <a:solidFill>
            <a:srgbClr val="C00000"/>
          </a:solidFill>
        </p:grpSpPr>
        <p:sp>
          <p:nvSpPr>
            <p:cNvPr id="111" name="Google Shape;5776;p66">
              <a:extLst>
                <a:ext uri="{FF2B5EF4-FFF2-40B4-BE49-F238E27FC236}">
                  <a16:creationId xmlns:a16="http://schemas.microsoft.com/office/drawing/2014/main" id="{CE88DE1B-4183-8418-D4A6-BE9E002AEEDD}"/>
                </a:ext>
              </a:extLst>
            </p:cNvPr>
            <p:cNvSpPr/>
            <p:nvPr/>
          </p:nvSpPr>
          <p:spPr>
            <a:xfrm>
              <a:off x="8656835" y="4035100"/>
              <a:ext cx="177942" cy="52971"/>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 f4 0 f2"/>
                <a:gd name="f20" fmla="+- f3 0 f2"/>
                <a:gd name="f21" fmla="*/ f20 1 7589"/>
                <a:gd name="f22" fmla="*/ f19 1 2259"/>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2" name="Google Shape;5777;p66">
              <a:extLst>
                <a:ext uri="{FF2B5EF4-FFF2-40B4-BE49-F238E27FC236}">
                  <a16:creationId xmlns:a16="http://schemas.microsoft.com/office/drawing/2014/main" id="{69692D17-9F29-477D-857B-5701A9E0B826}"/>
                </a:ext>
              </a:extLst>
            </p:cNvPr>
            <p:cNvSpPr/>
            <p:nvPr/>
          </p:nvSpPr>
          <p:spPr>
            <a:xfrm>
              <a:off x="8576550" y="3955657"/>
              <a:ext cx="240222" cy="5298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 f4 0 f2"/>
                <a:gd name="f14" fmla="+- f3 0 f2"/>
                <a:gd name="f15" fmla="*/ f14 1 10245"/>
                <a:gd name="f16" fmla="*/ f13 1 2260"/>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3" name="Google Shape;5778;p66">
              <a:extLst>
                <a:ext uri="{FF2B5EF4-FFF2-40B4-BE49-F238E27FC236}">
                  <a16:creationId xmlns:a16="http://schemas.microsoft.com/office/drawing/2014/main" id="{491E9FBC-6EEA-159A-8E79-074A4160ED82}"/>
                </a:ext>
              </a:extLst>
            </p:cNvPr>
            <p:cNvSpPr/>
            <p:nvPr/>
          </p:nvSpPr>
          <p:spPr>
            <a:xfrm>
              <a:off x="8843244" y="3876242"/>
              <a:ext cx="158886" cy="132405"/>
            </a:xfrm>
            <a:custGeom>
              <a:avLst/>
              <a:gdLst>
                <a:gd name="f0" fmla="val w"/>
                <a:gd name="f1" fmla="val h"/>
                <a:gd name="f2" fmla="val 0"/>
                <a:gd name="f3" fmla="val 6776"/>
                <a:gd name="f4" fmla="val 5647"/>
                <a:gd name="f5" fmla="val 5646"/>
                <a:gd name="f6" fmla="val 6775"/>
                <a:gd name="f7" fmla="*/ f0 1 6776"/>
                <a:gd name="f8" fmla="*/ f1 1 5647"/>
                <a:gd name="f9" fmla="+- f4 0 f2"/>
                <a:gd name="f10" fmla="+- f3 0 f2"/>
                <a:gd name="f11" fmla="*/ f10 1 6776"/>
                <a:gd name="f12" fmla="*/ f9 1 564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775" h="5647">
                  <a:moveTo>
                    <a:pt x="f2" y="f2"/>
                  </a:moveTo>
                  <a:lnTo>
                    <a:pt x="f2" y="f5"/>
                  </a:lnTo>
                  <a:lnTo>
                    <a:pt x="f6" y="f5"/>
                  </a:lnTo>
                  <a:lnTo>
                    <a:pt x="f6"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4" name="Google Shape;5779;p66">
              <a:extLst>
                <a:ext uri="{FF2B5EF4-FFF2-40B4-BE49-F238E27FC236}">
                  <a16:creationId xmlns:a16="http://schemas.microsoft.com/office/drawing/2014/main" id="{89442A03-0BE7-8437-F3B6-1582A78D8577}"/>
                </a:ext>
              </a:extLst>
            </p:cNvPr>
            <p:cNvSpPr/>
            <p:nvPr/>
          </p:nvSpPr>
          <p:spPr>
            <a:xfrm>
              <a:off x="8843244" y="4035100"/>
              <a:ext cx="158886" cy="3976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 f4 0 f2"/>
                <a:gd name="f15" fmla="+- f3 0 f2"/>
                <a:gd name="f16" fmla="*/ f15 1 6776"/>
                <a:gd name="f17" fmla="*/ f14 1 169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775" h="1695">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5" name="Google Shape;5780;p66">
              <a:extLst>
                <a:ext uri="{FF2B5EF4-FFF2-40B4-BE49-F238E27FC236}">
                  <a16:creationId xmlns:a16="http://schemas.microsoft.com/office/drawing/2014/main" id="{339AA724-5603-499D-0A40-7CF9614881EC}"/>
                </a:ext>
              </a:extLst>
            </p:cNvPr>
            <p:cNvSpPr/>
            <p:nvPr/>
          </p:nvSpPr>
          <p:spPr>
            <a:xfrm>
              <a:off x="8576550" y="3664412"/>
              <a:ext cx="451905" cy="264801"/>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 f4 0 f2"/>
                <a:gd name="f27" fmla="+- f3 0 f2"/>
                <a:gd name="f28" fmla="*/ f27 1 19273"/>
                <a:gd name="f29" fmla="*/ f26 1 11293"/>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sp>
          <p:nvSpPr>
            <p:cNvPr id="116" name="Google Shape;5781;p66">
              <a:extLst>
                <a:ext uri="{FF2B5EF4-FFF2-40B4-BE49-F238E27FC236}">
                  <a16:creationId xmlns:a16="http://schemas.microsoft.com/office/drawing/2014/main" id="{A389B600-633D-A975-47F5-C08F2CDBD8FF}"/>
                </a:ext>
              </a:extLst>
            </p:cNvPr>
            <p:cNvSpPr/>
            <p:nvPr/>
          </p:nvSpPr>
          <p:spPr>
            <a:xfrm>
              <a:off x="8843244" y="3810076"/>
              <a:ext cx="158886" cy="39694"/>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 f4 0 f2"/>
                <a:gd name="f16" fmla="+- f3 0 f2"/>
                <a:gd name="f17" fmla="*/ f16 1 6776"/>
                <a:gd name="f18" fmla="*/ f15 1 1693"/>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6775"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788">
                <a:solidFill>
                  <a:schemeClr val="bg1"/>
                </a:solidFill>
                <a:cs typeface="B Nazanin" panose="00000700000000000000" pitchFamily="2" charset="-78"/>
              </a:endParaRPr>
            </a:p>
          </p:txBody>
        </p:sp>
      </p:grpSp>
      <p:sp>
        <p:nvSpPr>
          <p:cNvPr id="118" name="Title 117">
            <a:extLst>
              <a:ext uri="{FF2B5EF4-FFF2-40B4-BE49-F238E27FC236}">
                <a16:creationId xmlns:a16="http://schemas.microsoft.com/office/drawing/2014/main" id="{1A44BC20-1C7E-B593-C1DE-8386DBABC937}"/>
              </a:ext>
            </a:extLst>
          </p:cNvPr>
          <p:cNvSpPr>
            <a:spLocks noGrp="1"/>
          </p:cNvSpPr>
          <p:nvPr>
            <p:ph type="title"/>
          </p:nvPr>
        </p:nvSpPr>
        <p:spPr/>
        <p:txBody>
          <a:bodyPr/>
          <a:lstStyle/>
          <a:p>
            <a:pPr marL="0" indent="0" algn="ctr" rtl="1">
              <a:buNone/>
            </a:pPr>
            <a:r>
              <a:rPr lang="fa-IR" sz="3200" dirty="0">
                <a:solidFill>
                  <a:schemeClr val="tx1"/>
                </a:solidFill>
                <a:latin typeface="Arial"/>
                <a:cs typeface="B Nazanin" panose="00000700000000000000" pitchFamily="2" charset="-78"/>
              </a:rPr>
              <a:t>مجموعه آیکون های کاملاً قابل ویرایش: </a:t>
            </a:r>
            <a:r>
              <a:rPr lang="en-US" sz="3200" dirty="0">
                <a:solidFill>
                  <a:schemeClr val="tx1"/>
                </a:solidFill>
                <a:latin typeface="Arial"/>
                <a:cs typeface="B Nazanin" panose="00000700000000000000" pitchFamily="2" charset="-78"/>
              </a:rPr>
              <a:t>A</a:t>
            </a:r>
          </a:p>
        </p:txBody>
      </p:sp>
    </p:spTree>
    <p:extLst>
      <p:ext uri="{BB962C8B-B14F-4D97-AF65-F5344CB8AC3E}">
        <p14:creationId xmlns:p14="http://schemas.microsoft.com/office/powerpoint/2010/main" val="21111364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B1B69D9C-9068-B4B6-7359-60D7037EBFF9}"/>
              </a:ext>
            </a:extLst>
          </p:cNvPr>
          <p:cNvSpPr/>
          <p:nvPr/>
        </p:nvSpPr>
        <p:spPr>
          <a:xfrm>
            <a:off x="3223284" y="1114589"/>
            <a:ext cx="415403"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 0 0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 0 0 1423"/>
              <a:gd name="f497" fmla="*/ f0 1 341005"/>
              <a:gd name="f498" fmla="*/ f1 1 376812"/>
              <a:gd name="f499" fmla="+- f4 0 f2"/>
              <a:gd name="f500" fmla="+- f3 0 f2"/>
              <a:gd name="f501" fmla="*/ f500 1 341005"/>
              <a:gd name="f502" fmla="*/ f499 1 376812"/>
              <a:gd name="f503" fmla="*/ f2 1 f501"/>
              <a:gd name="f504" fmla="*/ f3 1 f501"/>
              <a:gd name="f505" fmla="*/ f2 1 f502"/>
              <a:gd name="f506" fmla="*/ f4 1 f502"/>
              <a:gd name="f507" fmla="*/ f503 f497 1"/>
              <a:gd name="f508" fmla="*/ f504 f497 1"/>
              <a:gd name="f509" fmla="*/ f506 f498 1"/>
              <a:gd name="f510" fmla="*/ f505 f498 1"/>
            </a:gdLst>
            <a:ahLst/>
            <a:cxnLst>
              <a:cxn ang="3cd4">
                <a:pos x="hc" y="t"/>
              </a:cxn>
              <a:cxn ang="0">
                <a:pos x="r" y="vc"/>
              </a:cxn>
              <a:cxn ang="cd4">
                <a:pos x="hc" y="b"/>
              </a:cxn>
              <a:cxn ang="cd2">
                <a:pos x="l" y="vc"/>
              </a:cxn>
            </a:cxnLst>
            <a:rect l="f507" t="f510" r="f508" b="f509"/>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2E3A6259-3A47-4656-03B6-4371286E1B85}"/>
              </a:ext>
            </a:extLst>
          </p:cNvPr>
          <p:cNvSpPr/>
          <p:nvPr/>
        </p:nvSpPr>
        <p:spPr>
          <a:xfrm>
            <a:off x="3916381" y="1125473"/>
            <a:ext cx="436340"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 f4 0 f2"/>
              <a:gd name="f546" fmla="+- f3 0 f2"/>
              <a:gd name="f547" fmla="*/ f546 1 3068057"/>
              <a:gd name="f548" fmla="*/ f545 1 3083879"/>
              <a:gd name="f549" fmla="*/ f2 1 f547"/>
              <a:gd name="f550" fmla="*/ f3 1 f547"/>
              <a:gd name="f551" fmla="*/ f2 1 f548"/>
              <a:gd name="f552" fmla="*/ f4 1 f548"/>
              <a:gd name="f553" fmla="*/ f549 f543 1"/>
              <a:gd name="f554" fmla="*/ f550 f543 1"/>
              <a:gd name="f555" fmla="*/ f552 f544 1"/>
              <a:gd name="f556" fmla="*/ f551 f544 1"/>
            </a:gdLst>
            <a:ahLst/>
            <a:cxnLst>
              <a:cxn ang="3cd4">
                <a:pos x="hc" y="t"/>
              </a:cxn>
              <a:cxn ang="0">
                <a:pos x="r" y="vc"/>
              </a:cxn>
              <a:cxn ang="cd4">
                <a:pos x="hc" y="b"/>
              </a:cxn>
              <a:cxn ang="cd2">
                <a:pos x="l" y="vc"/>
              </a:cxn>
            </a:cxnLst>
            <a:rect l="f553" t="f556" r="f554" b="f555"/>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59CB7A36-9687-A266-5028-08BA7B2BFC0A}"/>
              </a:ext>
            </a:extLst>
          </p:cNvPr>
          <p:cNvGrpSpPr/>
          <p:nvPr/>
        </p:nvGrpSpPr>
        <p:grpSpPr>
          <a:xfrm>
            <a:off x="2529658" y="1114589"/>
            <a:ext cx="415403" cy="489222"/>
            <a:chOff x="5116241" y="1656600"/>
            <a:chExt cx="553870" cy="652296"/>
          </a:xfrm>
          <a:solidFill>
            <a:srgbClr val="C00000"/>
          </a:solidFill>
        </p:grpSpPr>
        <p:sp>
          <p:nvSpPr>
            <p:cNvPr id="5" name="Freeform 111">
              <a:extLst>
                <a:ext uri="{FF2B5EF4-FFF2-40B4-BE49-F238E27FC236}">
                  <a16:creationId xmlns:a16="http://schemas.microsoft.com/office/drawing/2014/main" id="{B875119C-9FC2-B064-6595-67CC8C8011EA}"/>
                </a:ext>
              </a:extLst>
            </p:cNvPr>
            <p:cNvSpPr/>
            <p:nvPr/>
          </p:nvSpPr>
          <p:spPr>
            <a:xfrm>
              <a:off x="5116241" y="1656600"/>
              <a:ext cx="553870" cy="652296"/>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 0 0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 0 0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 f7 0 f5"/>
                <a:gd name="f83" fmla="+- f6 0 f5"/>
                <a:gd name="f84" fmla="*/ f79 f0 1"/>
                <a:gd name="f85" fmla="*/ f83 1 5331558"/>
                <a:gd name="f86" fmla="*/ f82 1 5891405"/>
                <a:gd name="f87" fmla="*/ 968 f82 1"/>
                <a:gd name="f88" fmla="*/ 1181117 f82 1"/>
                <a:gd name="f89" fmla="*/ 3328959 f82 1"/>
                <a:gd name="f90" fmla="*/ 3735758 f82 1"/>
                <a:gd name="f91" fmla="*/ 3871219 f82 1"/>
                <a:gd name="f92" fmla="*/ 4062605 f82 1"/>
                <a:gd name="f93" fmla="*/ 4317787 f82 1"/>
                <a:gd name="f94" fmla="*/ 4977005 f82 1"/>
                <a:gd name="f95" fmla="*/ 5039972 f82 1"/>
                <a:gd name="f96" fmla="*/ 5891405 f82 1"/>
                <a:gd name="f97" fmla="*/ 5859508 f82 1"/>
                <a:gd name="f98" fmla="*/ 3520345 f82 1"/>
                <a:gd name="f99" fmla="*/ 3079808 f82 1"/>
                <a:gd name="f100" fmla="*/ 2980491 f83 1"/>
                <a:gd name="f101" fmla="*/ 726547 f83 1"/>
                <a:gd name="f102" fmla="*/ 486068 f83 1"/>
                <a:gd name="f103" fmla="*/ 2371366 f82 1"/>
                <a:gd name="f104" fmla="*/ 4803 f83 1"/>
                <a:gd name="f105" fmla="*/ 460575 f83 1"/>
                <a:gd name="f106" fmla="*/ 289487 f83 1"/>
                <a:gd name="f107" fmla="*/ 480873 f83 1"/>
                <a:gd name="f108" fmla="*/ 322351 f83 1"/>
                <a:gd name="f109" fmla="*/ 513737 f83 1"/>
                <a:gd name="f110" fmla="*/ 449942 f83 1"/>
                <a:gd name="f111" fmla="*/ 1704584 f83 1"/>
                <a:gd name="f112" fmla="*/ 1895970 f83 1"/>
                <a:gd name="f113" fmla="*/ 4734863 f83 1"/>
                <a:gd name="f114" fmla="*/ 4841189 f83 1"/>
                <a:gd name="f115" fmla="*/ f84 1 f2"/>
                <a:gd name="f116" fmla="*/ f87 1 5891405"/>
                <a:gd name="f117" fmla="*/ f88 1 5891405"/>
                <a:gd name="f118" fmla="*/ f89 1 5891405"/>
                <a:gd name="f119" fmla="*/ f90 1 5891405"/>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331558"/>
                <a:gd name="f130" fmla="*/ f101 1 5331558"/>
                <a:gd name="f131" fmla="*/ f102 1 5331558"/>
                <a:gd name="f132" fmla="*/ f103 1 5891405"/>
                <a:gd name="f133" fmla="*/ f104 1 5331558"/>
                <a:gd name="f134" fmla="*/ f105 1 5331558"/>
                <a:gd name="f135" fmla="*/ f106 1 5331558"/>
                <a:gd name="f136" fmla="*/ f107 1 5331558"/>
                <a:gd name="f137" fmla="*/ f108 1 5331558"/>
                <a:gd name="f138" fmla="*/ f109 1 5331558"/>
                <a:gd name="f139" fmla="*/ f110 1 5331558"/>
                <a:gd name="f140" fmla="*/ f111 1 5331558"/>
                <a:gd name="f141" fmla="*/ f112 1 5331558"/>
                <a:gd name="f142" fmla="*/ f113 1 5331558"/>
                <a:gd name="f143" fmla="*/ f114 1 5331558"/>
                <a:gd name="f144" fmla="*/ f5 1 f85"/>
                <a:gd name="f145" fmla="*/ f6 1 f85"/>
                <a:gd name="f146" fmla="*/ f5 1 f86"/>
                <a:gd name="f147" fmla="*/ f7 1 f86"/>
                <a:gd name="f148" fmla="+- f115 0 f1"/>
                <a:gd name="f149" fmla="*/ f129 1 f85"/>
                <a:gd name="f150" fmla="*/ f116 1 f86"/>
                <a:gd name="f151" fmla="*/ f130 1 f85"/>
                <a:gd name="f152" fmla="*/ f117 1 f86"/>
                <a:gd name="f153" fmla="*/ f131 1 f85"/>
                <a:gd name="f154" fmla="*/ f132 1 f86"/>
                <a:gd name="f155" fmla="*/ f133 1 f85"/>
                <a:gd name="f156" fmla="*/ f128 1 f86"/>
                <a:gd name="f157" fmla="*/ f134 1 f85"/>
                <a:gd name="f158" fmla="*/ f118 1 f86"/>
                <a:gd name="f159" fmla="*/ f135 1 f85"/>
                <a:gd name="f160" fmla="*/ f119 1 f86"/>
                <a:gd name="f161" fmla="*/ f136 1 f85"/>
                <a:gd name="f162" fmla="*/ f120 1 f86"/>
                <a:gd name="f163" fmla="*/ f137 1 f85"/>
                <a:gd name="f164" fmla="*/ f121 1 f86"/>
                <a:gd name="f165" fmla="*/ f138 1 f85"/>
                <a:gd name="f166" fmla="*/ f122 1 f86"/>
                <a:gd name="f167" fmla="*/ f139 1 f85"/>
                <a:gd name="f168" fmla="*/ f123 1 f86"/>
                <a:gd name="f169" fmla="*/ f140 1 f85"/>
                <a:gd name="f170" fmla="*/ f124 1 f86"/>
                <a:gd name="f171" fmla="*/ f141 1 f85"/>
                <a:gd name="f172" fmla="*/ f125 1 f86"/>
                <a:gd name="f173" fmla="*/ f142 1 f85"/>
                <a:gd name="f174" fmla="*/ f126 1 f86"/>
                <a:gd name="f175" fmla="*/ f143 1 f85"/>
                <a:gd name="f176" fmla="*/ f127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1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6"/>
                </a:cxn>
                <a:cxn ang="f148">
                  <a:pos x="f207" y="f208"/>
                </a:cxn>
                <a:cxn ang="f148">
                  <a:pos x="f181" y="f182"/>
                </a:cxn>
              </a:cxnLst>
              <a:rect l="f177" t="f180" r="f178" b="f179"/>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24A5F139-060F-0588-2679-E940E2D1AF0B}"/>
                </a:ext>
              </a:extLst>
            </p:cNvPr>
            <p:cNvSpPr/>
            <p:nvPr/>
          </p:nvSpPr>
          <p:spPr>
            <a:xfrm rot="18100528">
              <a:off x="5310665" y="1643303"/>
              <a:ext cx="290230" cy="406021"/>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 0 0 13786"/>
                <a:gd name="f348" fmla="val 1089729"/>
                <a:gd name="f349" fmla="+- 0 0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 f4 0 f2"/>
                <a:gd name="f407" fmla="+- f3 0 f2"/>
                <a:gd name="f408" fmla="*/ f407 1 1170491"/>
                <a:gd name="f409" fmla="*/ f406 1 1745209"/>
                <a:gd name="f410" fmla="*/ f2 1 f408"/>
                <a:gd name="f411" fmla="*/ f3 1 f408"/>
                <a:gd name="f412" fmla="*/ f2 1 f409"/>
                <a:gd name="f413" fmla="*/ f4 1 f409"/>
                <a:gd name="f414" fmla="*/ f410 f404 1"/>
                <a:gd name="f415" fmla="*/ f411 f404 1"/>
                <a:gd name="f416" fmla="*/ f413 f405 1"/>
                <a:gd name="f417" fmla="*/ f412 f405 1"/>
              </a:gdLst>
              <a:ahLst/>
              <a:cxnLst>
                <a:cxn ang="3cd4">
                  <a:pos x="hc" y="t"/>
                </a:cxn>
                <a:cxn ang="0">
                  <a:pos x="r" y="vc"/>
                </a:cxn>
                <a:cxn ang="cd4">
                  <a:pos x="hc" y="b"/>
                </a:cxn>
                <a:cxn ang="cd2">
                  <a:pos x="l" y="vc"/>
                </a:cxn>
              </a:cxnLst>
              <a:rect l="f414" t="f417" r="f415" b="f416"/>
              <a:pathLst>
                <a:path w="1170491" h="1745208">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2B7EB919-2E62-CA22-C13F-6C790FF06DD3}"/>
              </a:ext>
            </a:extLst>
          </p:cNvPr>
          <p:cNvSpPr/>
          <p:nvPr/>
        </p:nvSpPr>
        <p:spPr>
          <a:xfrm>
            <a:off x="1850148" y="1141136"/>
            <a:ext cx="372272" cy="436121"/>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 0 0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 0 0 5451"/>
              <a:gd name="f267" fmla="*/ f0 1 2926108"/>
              <a:gd name="f268" fmla="*/ f1 1 3216409"/>
              <a:gd name="f269" fmla="+- f4 0 f2"/>
              <a:gd name="f270" fmla="+- f3 0 f2"/>
              <a:gd name="f271" fmla="*/ f270 1 2926108"/>
              <a:gd name="f272" fmla="*/ f269 1 3216409"/>
              <a:gd name="f273" fmla="*/ f2 1 f271"/>
              <a:gd name="f274" fmla="*/ f3 1 f271"/>
              <a:gd name="f275" fmla="*/ f2 1 f272"/>
              <a:gd name="f276" fmla="*/ f4 1 f272"/>
              <a:gd name="f277" fmla="*/ f273 f267 1"/>
              <a:gd name="f278" fmla="*/ f274 f267 1"/>
              <a:gd name="f279" fmla="*/ f276 f268 1"/>
              <a:gd name="f280" fmla="*/ f275 f268 1"/>
            </a:gdLst>
            <a:ahLst/>
            <a:cxnLst>
              <a:cxn ang="3cd4">
                <a:pos x="hc" y="t"/>
              </a:cxn>
              <a:cxn ang="0">
                <a:pos x="r" y="vc"/>
              </a:cxn>
              <a:cxn ang="cd4">
                <a:pos x="hc" y="b"/>
              </a:cxn>
              <a:cxn ang="cd2">
                <a:pos x="l" y="vc"/>
              </a:cxn>
            </a:cxnLst>
            <a:rect l="f277" t="f280" r="f278" b="f279"/>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95F04C51-E65D-99EC-7A31-830F3B4031A5}"/>
              </a:ext>
            </a:extLst>
          </p:cNvPr>
          <p:cNvSpPr/>
          <p:nvPr/>
        </p:nvSpPr>
        <p:spPr>
          <a:xfrm>
            <a:off x="7176482" y="1125501"/>
            <a:ext cx="438548" cy="467393"/>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 f3 0 f2"/>
              <a:gd name="f14" fmla="*/ f13 1 3240000"/>
              <a:gd name="f15" fmla="*/ f2 1 f14"/>
              <a:gd name="f16" fmla="*/ f3 1 f14"/>
              <a:gd name="f17" fmla="*/ f15 f11 1"/>
              <a:gd name="f18" fmla="*/ f16 f11 1"/>
              <a:gd name="f19" fmla="*/ f16 f12 1"/>
              <a:gd name="f20" fmla="*/ f15 f12 1"/>
            </a:gdLst>
            <a:ahLst/>
            <a:cxnLst>
              <a:cxn ang="3cd4">
                <a:pos x="hc" y="t"/>
              </a:cxn>
              <a:cxn ang="0">
                <a:pos x="r" y="vc"/>
              </a:cxn>
              <a:cxn ang="cd4">
                <a:pos x="hc" y="b"/>
              </a:cxn>
              <a:cxn ang="cd2">
                <a:pos x="l" y="vc"/>
              </a:cxn>
            </a:cxnLst>
            <a:rect l="f17" t="f20" r="f18" b="f19"/>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B4132440-4048-22D1-E05F-2FD5FE81421D}"/>
              </a:ext>
            </a:extLst>
          </p:cNvPr>
          <p:cNvSpPr/>
          <p:nvPr/>
        </p:nvSpPr>
        <p:spPr>
          <a:xfrm>
            <a:off x="2522451" y="3953492"/>
            <a:ext cx="429811" cy="458087"/>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 f7 0 f5"/>
              <a:gd name="f120" fmla="+- f6 0 f5"/>
              <a:gd name="f121" fmla="*/ f116 f0 1"/>
              <a:gd name="f122" fmla="*/ f120 1 3960440"/>
              <a:gd name="f123" fmla="*/ f119 1 3960000"/>
              <a:gd name="f124" fmla="*/ 1979373 f120 1"/>
              <a:gd name="f125" fmla="*/ 472350 f119 1"/>
              <a:gd name="f126" fmla="*/ 813783 f120 1"/>
              <a:gd name="f127" fmla="*/ 1434034 f119 1"/>
              <a:gd name="f128" fmla="*/ 2217373 f120 1"/>
              <a:gd name="f129" fmla="*/ 1339611 f120 1"/>
              <a:gd name="f130" fmla="*/ 3487664 f119 1"/>
              <a:gd name="f131" fmla="*/ 436907 f120 1"/>
              <a:gd name="f132" fmla="*/ 0 f119 1"/>
              <a:gd name="f133" fmla="*/ 3523533 f120 1"/>
              <a:gd name="f134" fmla="*/ 3960440 f120 1"/>
              <a:gd name="f135" fmla="*/ 436907 f119 1"/>
              <a:gd name="f136" fmla="*/ 3523093 f119 1"/>
              <a:gd name="f137" fmla="*/ 3960000 f119 1"/>
              <a:gd name="f138" fmla="*/ 0 f120 1"/>
              <a:gd name="f139" fmla="*/ 1119009 f120 1"/>
              <a:gd name="f140" fmla="*/ 2222584 f119 1"/>
              <a:gd name="f141" fmla="*/ 1234998 f120 1"/>
              <a:gd name="f142" fmla="*/ 1431771 f119 1"/>
              <a:gd name="f143" fmla="*/ 1915898 f120 1"/>
              <a:gd name="f144" fmla="*/ 1219889 f119 1"/>
              <a:gd name="f145" fmla="*/ 1589196 f120 1"/>
              <a:gd name="f146" fmla="*/ 1434803 f119 1"/>
              <a:gd name="f147" fmla="*/ 1574511 f120 1"/>
              <a:gd name="f148" fmla="*/ 1939931 f119 1"/>
              <a:gd name="f149" fmla="*/ 2135727 f120 1"/>
              <a:gd name="f150" fmla="*/ 1554876 f119 1"/>
              <a:gd name="f151" fmla="*/ 891303 f119 1"/>
              <a:gd name="f152" fmla="*/ 2783502 f120 1"/>
              <a:gd name="f153" fmla="*/ 1606823 f119 1"/>
              <a:gd name="f154" fmla="*/ 2456028 f120 1"/>
              <a:gd name="f155" fmla="*/ 2225955 f119 1"/>
              <a:gd name="f156" fmla="*/ 2026974 f120 1"/>
              <a:gd name="f157" fmla="*/ 2018938 f119 1"/>
              <a:gd name="f158" fmla="*/ 1887692 f120 1"/>
              <a:gd name="f159" fmla="*/ 2422431 f119 1"/>
              <a:gd name="f160" fmla="*/ 2336342 f120 1"/>
              <a:gd name="f161" fmla="*/ 2720202 f119 1"/>
              <a:gd name="f162" fmla="*/ 3176454 f120 1"/>
              <a:gd name="f163" fmla="*/ 1627140 f119 1"/>
              <a:gd name="f164" fmla="*/ 1328015 f120 1"/>
              <a:gd name="f165" fmla="*/ 1812920 f119 1"/>
              <a:gd name="f166" fmla="*/ f121 1 f2"/>
              <a:gd name="f167" fmla="*/ f124 1 3960440"/>
              <a:gd name="f168" fmla="*/ f125 1 3960000"/>
              <a:gd name="f169" fmla="*/ f126 1 3960440"/>
              <a:gd name="f170" fmla="*/ f127 1 3960000"/>
              <a:gd name="f171" fmla="*/ f128 1 3960440"/>
              <a:gd name="f172" fmla="*/ f129 1 3960440"/>
              <a:gd name="f173" fmla="*/ f130 1 3960000"/>
              <a:gd name="f174" fmla="*/ f131 1 3960440"/>
              <a:gd name="f175" fmla="*/ f132 1 3960000"/>
              <a:gd name="f176" fmla="*/ f133 1 3960440"/>
              <a:gd name="f177" fmla="*/ f134 1 3960440"/>
              <a:gd name="f178" fmla="*/ f135 1 3960000"/>
              <a:gd name="f179" fmla="*/ f136 1 3960000"/>
              <a:gd name="f180" fmla="*/ f137 1 3960000"/>
              <a:gd name="f181" fmla="*/ f138 1 3960440"/>
              <a:gd name="f182" fmla="*/ f139 1 3960440"/>
              <a:gd name="f183" fmla="*/ f140 1 3960000"/>
              <a:gd name="f184" fmla="*/ f141 1 3960440"/>
              <a:gd name="f185" fmla="*/ f142 1 396000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000"/>
              <a:gd name="f195" fmla="*/ f152 1 3960440"/>
              <a:gd name="f196" fmla="*/ f153 1 3960000"/>
              <a:gd name="f197" fmla="*/ f154 1 396044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5 1 f122"/>
              <a:gd name="f210" fmla="*/ f6 1 f122"/>
              <a:gd name="f211" fmla="*/ f5 1 f123"/>
              <a:gd name="f212" fmla="*/ f7 1 f123"/>
              <a:gd name="f213" fmla="+- f166 0 f1"/>
              <a:gd name="f214" fmla="*/ f167 1 f122"/>
              <a:gd name="f215" fmla="*/ f168 1 f123"/>
              <a:gd name="f216" fmla="*/ f169 1 f122"/>
              <a:gd name="f217" fmla="*/ f170 1 f123"/>
              <a:gd name="f218" fmla="*/ f182 1 f122"/>
              <a:gd name="f219" fmla="*/ f183 1 f123"/>
              <a:gd name="f220" fmla="*/ f207 1 f122"/>
              <a:gd name="f221" fmla="*/ f208 1 f123"/>
              <a:gd name="f222" fmla="*/ f184 1 f122"/>
              <a:gd name="f223" fmla="*/ f185 1 f123"/>
              <a:gd name="f224" fmla="*/ f171 1 f122"/>
              <a:gd name="f225" fmla="*/ f194 1 f123"/>
              <a:gd name="f226" fmla="*/ f195 1 f122"/>
              <a:gd name="f227" fmla="*/ f196 1 f123"/>
              <a:gd name="f228" fmla="*/ f197 1 f122"/>
              <a:gd name="f229" fmla="*/ f198 1 f123"/>
              <a:gd name="f230" fmla="*/ f199 1 f122"/>
              <a:gd name="f231" fmla="*/ f200 1 f123"/>
              <a:gd name="f232" fmla="*/ f192 1 f122"/>
              <a:gd name="f233" fmla="*/ f193 1 f123"/>
              <a:gd name="f234" fmla="*/ f186 1 f122"/>
              <a:gd name="f235" fmla="*/ f187 1 f123"/>
              <a:gd name="f236" fmla="*/ f188 1 f122"/>
              <a:gd name="f237" fmla="*/ f189 1 f123"/>
              <a:gd name="f238" fmla="*/ f190 1 f122"/>
              <a:gd name="f239" fmla="*/ f191 1 f123"/>
              <a:gd name="f240" fmla="*/ f172 1 f122"/>
              <a:gd name="f241" fmla="*/ f173 1 f123"/>
              <a:gd name="f242" fmla="*/ f201 1 f122"/>
              <a:gd name="f243" fmla="*/ f202 1 f123"/>
              <a:gd name="f244" fmla="*/ f203 1 f122"/>
              <a:gd name="f245" fmla="*/ f204 1 f123"/>
              <a:gd name="f246" fmla="*/ f205 1 f122"/>
              <a:gd name="f247" fmla="*/ f206 1 f123"/>
              <a:gd name="f248" fmla="*/ f174 1 f122"/>
              <a:gd name="f249" fmla="*/ f175 1 f123"/>
              <a:gd name="f250" fmla="*/ f176 1 f122"/>
              <a:gd name="f251" fmla="*/ f177 1 f122"/>
              <a:gd name="f252" fmla="*/ f178 1 f123"/>
              <a:gd name="f253" fmla="*/ f179 1 f123"/>
              <a:gd name="f254" fmla="*/ f180 1 f123"/>
              <a:gd name="f255" fmla="*/ f181 1 f122"/>
              <a:gd name="f256" fmla="*/ f209 f117 1"/>
              <a:gd name="f257" fmla="*/ f210 f117 1"/>
              <a:gd name="f258" fmla="*/ f212 f118 1"/>
              <a:gd name="f259" fmla="*/ f211 f118 1"/>
              <a:gd name="f260" fmla="*/ f214 f117 1"/>
              <a:gd name="f261" fmla="*/ f215 f118 1"/>
              <a:gd name="f262" fmla="*/ f216 f117 1"/>
              <a:gd name="f263" fmla="*/ f217 f118 1"/>
              <a:gd name="f264" fmla="*/ f218 f117 1"/>
              <a:gd name="f265" fmla="*/ f219 f118 1"/>
              <a:gd name="f266" fmla="*/ f220 f117 1"/>
              <a:gd name="f267" fmla="*/ f221 f118 1"/>
              <a:gd name="f268" fmla="*/ f222 f117 1"/>
              <a:gd name="f269" fmla="*/ f223 f118 1"/>
              <a:gd name="f270" fmla="*/ f224 f117 1"/>
              <a:gd name="f271" fmla="*/ f225 f118 1"/>
              <a:gd name="f272" fmla="*/ f226 f117 1"/>
              <a:gd name="f273" fmla="*/ f227 f118 1"/>
              <a:gd name="f274" fmla="*/ f228 f117 1"/>
              <a:gd name="f275" fmla="*/ f229 f118 1"/>
              <a:gd name="f276" fmla="*/ f230 f117 1"/>
              <a:gd name="f277" fmla="*/ f231 f118 1"/>
              <a:gd name="f278" fmla="*/ f232 f117 1"/>
              <a:gd name="f279" fmla="*/ f233 f118 1"/>
              <a:gd name="f280" fmla="*/ f234 f117 1"/>
              <a:gd name="f281" fmla="*/ f235 f118 1"/>
              <a:gd name="f282" fmla="*/ f236 f117 1"/>
              <a:gd name="f283" fmla="*/ f237 f118 1"/>
              <a:gd name="f284" fmla="*/ f238 f117 1"/>
              <a:gd name="f285" fmla="*/ f239 f118 1"/>
              <a:gd name="f286" fmla="*/ f240 f117 1"/>
              <a:gd name="f287" fmla="*/ f241 f118 1"/>
              <a:gd name="f288" fmla="*/ f242 f117 1"/>
              <a:gd name="f289" fmla="*/ f243 f118 1"/>
              <a:gd name="f290" fmla="*/ f244 f117 1"/>
              <a:gd name="f291" fmla="*/ f245 f118 1"/>
              <a:gd name="f292" fmla="*/ f246 f117 1"/>
              <a:gd name="f293" fmla="*/ f247 f118 1"/>
              <a:gd name="f294" fmla="*/ f248 f117 1"/>
              <a:gd name="f295" fmla="*/ f249 f118 1"/>
              <a:gd name="f296" fmla="*/ f250 f117 1"/>
              <a:gd name="f297" fmla="*/ f251 f117 1"/>
              <a:gd name="f298" fmla="*/ f252 f118 1"/>
              <a:gd name="f299" fmla="*/ f253 f118 1"/>
              <a:gd name="f300" fmla="*/ f254 f118 1"/>
              <a:gd name="f301" fmla="*/ f255 f117 1"/>
            </a:gdLst>
            <a:ahLst/>
            <a:cxnLst>
              <a:cxn ang="3cd4">
                <a:pos x="hc" y="t"/>
              </a:cxn>
              <a:cxn ang="0">
                <a:pos x="r" y="vc"/>
              </a:cxn>
              <a:cxn ang="cd4">
                <a:pos x="hc" y="b"/>
              </a:cxn>
              <a:cxn ang="cd2">
                <a:pos x="l" y="vc"/>
              </a:cxn>
              <a:cxn ang="f213">
                <a:pos x="f260" y="f261"/>
              </a:cxn>
              <a:cxn ang="f213">
                <a:pos x="f262" y="f263"/>
              </a:cxn>
              <a:cxn ang="f213">
                <a:pos x="f264" y="f265"/>
              </a:cxn>
              <a:cxn ang="f213">
                <a:pos x="f266" y="f267"/>
              </a:cxn>
              <a:cxn ang="f213">
                <a:pos x="f268" y="f269"/>
              </a:cxn>
              <a:cxn ang="f213">
                <a:pos x="f270" y="f271"/>
              </a:cxn>
              <a:cxn ang="f213">
                <a:pos x="f272" y="f273"/>
              </a:cxn>
              <a:cxn ang="f213">
                <a:pos x="f274" y="f275"/>
              </a:cxn>
              <a:cxn ang="f213">
                <a:pos x="f276" y="f277"/>
              </a:cxn>
              <a:cxn ang="f213">
                <a:pos x="f278" y="f279"/>
              </a:cxn>
              <a:cxn ang="f213">
                <a:pos x="f280" y="f281"/>
              </a:cxn>
              <a:cxn ang="f213">
                <a:pos x="f282" y="f283"/>
              </a:cxn>
              <a:cxn ang="f213">
                <a:pos x="f284" y="f285"/>
              </a:cxn>
              <a:cxn ang="f213">
                <a:pos x="f286" y="f287"/>
              </a:cxn>
              <a:cxn ang="f213">
                <a:pos x="f288" y="f289"/>
              </a:cxn>
              <a:cxn ang="f213">
                <a:pos x="f290" y="f291"/>
              </a:cxn>
              <a:cxn ang="f213">
                <a:pos x="f292" y="f293"/>
              </a:cxn>
              <a:cxn ang="f213">
                <a:pos x="f260" y="f261"/>
              </a:cxn>
              <a:cxn ang="f213">
                <a:pos x="f294" y="f295"/>
              </a:cxn>
              <a:cxn ang="f213">
                <a:pos x="f296" y="f295"/>
              </a:cxn>
              <a:cxn ang="f213">
                <a:pos x="f297" y="f298"/>
              </a:cxn>
              <a:cxn ang="f213">
                <a:pos x="f297" y="f299"/>
              </a:cxn>
              <a:cxn ang="f213">
                <a:pos x="f296" y="f300"/>
              </a:cxn>
              <a:cxn ang="f213">
                <a:pos x="f294" y="f300"/>
              </a:cxn>
              <a:cxn ang="f213">
                <a:pos x="f301" y="f299"/>
              </a:cxn>
              <a:cxn ang="f213">
                <a:pos x="f301" y="f298"/>
              </a:cxn>
              <a:cxn ang="f213">
                <a:pos x="f294" y="f295"/>
              </a:cxn>
            </a:cxnLst>
            <a:rect l="f256" t="f259" r="f257" b="f258"/>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FF39FCAB-9613-E063-215D-014FB4A9CDF6}"/>
              </a:ext>
            </a:extLst>
          </p:cNvPr>
          <p:cNvSpPr/>
          <p:nvPr/>
        </p:nvSpPr>
        <p:spPr>
          <a:xfrm>
            <a:off x="1821344" y="3953492"/>
            <a:ext cx="429859" cy="458087"/>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 f7 0 f5"/>
              <a:gd name="f67" fmla="+- f6 0 f5"/>
              <a:gd name="f68" fmla="*/ f63 f0 1"/>
              <a:gd name="f69" fmla="*/ f67 1 3888432"/>
              <a:gd name="f70" fmla="*/ f66 1 3960440"/>
              <a:gd name="f71" fmla="*/ 554477 f67 1"/>
              <a:gd name="f72" fmla="*/ 1512168 f66 1"/>
              <a:gd name="f73" fmla="*/ 3312368 f66 1"/>
              <a:gd name="f74" fmla="*/ 1201638 f67 1"/>
              <a:gd name="f75" fmla="*/ 2136833 f67 1"/>
              <a:gd name="f76" fmla="*/ 1785510 f66 1"/>
              <a:gd name="f77" fmla="*/ 1510185 f66 1"/>
              <a:gd name="f78" fmla="*/ 1489672 f67 1"/>
              <a:gd name="f79" fmla="*/ 3310385 f66 1"/>
              <a:gd name="f80" fmla="*/ 2673919 f67 1"/>
              <a:gd name="f81" fmla="*/ 2138897 f66 1"/>
              <a:gd name="f82" fmla="*/ 2679688 f67 1"/>
              <a:gd name="f83" fmla="*/ 3312366 f66 1"/>
              <a:gd name="f84" fmla="*/ 3326849 f67 1"/>
              <a:gd name="f85" fmla="*/ 3333768 f67 1"/>
              <a:gd name="f86" fmla="*/ 2128613 f66 1"/>
              <a:gd name="f87" fmla="*/ 2840340 f67 1"/>
              <a:gd name="f88" fmla="*/ 1479943 f66 1"/>
              <a:gd name="f89" fmla="*/ 878058 f67 1"/>
              <a:gd name="f90" fmla="*/ 648072 f66 1"/>
              <a:gd name="f91" fmla="*/ 971653 f66 1"/>
              <a:gd name="f92" fmla="*/ 1295234 f66 1"/>
              <a:gd name="f93" fmla="*/ 1201639 f67 1"/>
              <a:gd name="f94" fmla="*/ 333511 f67 1"/>
              <a:gd name="f95" fmla="*/ 0 f66 1"/>
              <a:gd name="f96" fmla="*/ 3554921 f67 1"/>
              <a:gd name="f97" fmla="*/ 3888432 f67 1"/>
              <a:gd name="f98" fmla="*/ 333511 f66 1"/>
              <a:gd name="f99" fmla="*/ 3626929 f66 1"/>
              <a:gd name="f100" fmla="*/ 3960440 f66 1"/>
              <a:gd name="f101" fmla="*/ 0 f67 1"/>
              <a:gd name="f102" fmla="*/ 2147184 f67 1"/>
              <a:gd name="f103" fmla="*/ 2155564 f66 1"/>
              <a:gd name="f104" fmla="*/ f68 1 f2"/>
              <a:gd name="f105" fmla="*/ f71 1 3888432"/>
              <a:gd name="f106" fmla="*/ f72 1 3960440"/>
              <a:gd name="f107" fmla="*/ f73 1 3960440"/>
              <a:gd name="f108" fmla="*/ f74 1 3888432"/>
              <a:gd name="f109" fmla="*/ f75 1 3888432"/>
              <a:gd name="f110" fmla="*/ f76 1 3960440"/>
              <a:gd name="f111" fmla="*/ f77 1 3960440"/>
              <a:gd name="f112" fmla="*/ f78 1 3888432"/>
              <a:gd name="f113" fmla="*/ f79 1 3960440"/>
              <a:gd name="f114" fmla="*/ f80 1 3888432"/>
              <a:gd name="f115" fmla="*/ f81 1 3960440"/>
              <a:gd name="f116" fmla="*/ f82 1 3888432"/>
              <a:gd name="f117" fmla="*/ f83 1 3960440"/>
              <a:gd name="f118" fmla="*/ f84 1 3888432"/>
              <a:gd name="f119" fmla="*/ f85 1 3888432"/>
              <a:gd name="f120" fmla="*/ f86 1 3960440"/>
              <a:gd name="f121" fmla="*/ f87 1 3888432"/>
              <a:gd name="f122" fmla="*/ f88 1 3960440"/>
              <a:gd name="f123" fmla="*/ f89 1 3888432"/>
              <a:gd name="f124" fmla="*/ f90 1 3960440"/>
              <a:gd name="f125" fmla="*/ f91 1 3960440"/>
              <a:gd name="f126" fmla="*/ f92 1 3960440"/>
              <a:gd name="f127" fmla="*/ f93 1 3888432"/>
              <a:gd name="f128" fmla="*/ f94 1 3888432"/>
              <a:gd name="f129" fmla="*/ f95 1 3960440"/>
              <a:gd name="f130" fmla="*/ f96 1 3888432"/>
              <a:gd name="f131" fmla="*/ f97 1 3888432"/>
              <a:gd name="f132" fmla="*/ f98 1 3960440"/>
              <a:gd name="f133" fmla="*/ f99 1 3960440"/>
              <a:gd name="f134" fmla="*/ f100 1 3960440"/>
              <a:gd name="f135" fmla="*/ f101 1 3888432"/>
              <a:gd name="f136" fmla="*/ f102 1 3888432"/>
              <a:gd name="f137" fmla="*/ f103 1 3960440"/>
              <a:gd name="f138" fmla="*/ f5 1 f69"/>
              <a:gd name="f139" fmla="*/ f6 1 f69"/>
              <a:gd name="f140" fmla="*/ f5 1 f70"/>
              <a:gd name="f141" fmla="*/ f7 1 f70"/>
              <a:gd name="f142" fmla="+- f104 0 f1"/>
              <a:gd name="f143" fmla="*/ f105 1 f69"/>
              <a:gd name="f144" fmla="*/ f106 1 f70"/>
              <a:gd name="f145" fmla="*/ f107 1 f70"/>
              <a:gd name="f146" fmla="*/ f108 1 f69"/>
              <a:gd name="f147" fmla="*/ f121 1 f69"/>
              <a:gd name="f148" fmla="*/ f122 1 f70"/>
              <a:gd name="f149" fmla="*/ f109 1 f69"/>
              <a:gd name="f150" fmla="*/ f110 1 f70"/>
              <a:gd name="f151" fmla="*/ f111 1 f70"/>
              <a:gd name="f152" fmla="*/ f112 1 f69"/>
              <a:gd name="f153" fmla="*/ f113 1 f70"/>
              <a:gd name="f154" fmla="*/ f136 1 f69"/>
              <a:gd name="f155" fmla="*/ f137 1 f70"/>
              <a:gd name="f156" fmla="*/ f114 1 f69"/>
              <a:gd name="f157" fmla="*/ f115 1 f70"/>
              <a:gd name="f158" fmla="*/ f116 1 f69"/>
              <a:gd name="f159" fmla="*/ f117 1 f70"/>
              <a:gd name="f160" fmla="*/ f118 1 f69"/>
              <a:gd name="f161" fmla="*/ f119 1 f69"/>
              <a:gd name="f162" fmla="*/ f120 1 f70"/>
              <a:gd name="f163" fmla="*/ f123 1 f69"/>
              <a:gd name="f164" fmla="*/ f124 1 f70"/>
              <a:gd name="f165" fmla="*/ f125 1 f70"/>
              <a:gd name="f166" fmla="*/ f126 1 f70"/>
              <a:gd name="f167" fmla="*/ f127 1 f69"/>
              <a:gd name="f168" fmla="*/ f128 1 f69"/>
              <a:gd name="f169" fmla="*/ f129 1 f70"/>
              <a:gd name="f170" fmla="*/ f130 1 f69"/>
              <a:gd name="f171" fmla="*/ f131 1 f69"/>
              <a:gd name="f172" fmla="*/ f132 1 f70"/>
              <a:gd name="f173" fmla="*/ f133 1 f70"/>
              <a:gd name="f174" fmla="*/ f134 1 f70"/>
              <a:gd name="f175" fmla="*/ f135 1 f69"/>
              <a:gd name="f176" fmla="*/ f138 f64 1"/>
              <a:gd name="f177" fmla="*/ f139 f64 1"/>
              <a:gd name="f178" fmla="*/ f141 f65 1"/>
              <a:gd name="f179" fmla="*/ f140 f65 1"/>
              <a:gd name="f180" fmla="*/ f143 f64 1"/>
              <a:gd name="f181" fmla="*/ f144 f65 1"/>
              <a:gd name="f182" fmla="*/ f145 f65 1"/>
              <a:gd name="f183" fmla="*/ f146 f64 1"/>
              <a:gd name="f184" fmla="*/ f147 f64 1"/>
              <a:gd name="f185" fmla="*/ f148 f65 1"/>
              <a:gd name="f186" fmla="*/ f149 f64 1"/>
              <a:gd name="f187" fmla="*/ f150 f65 1"/>
              <a:gd name="f188" fmla="*/ f151 f65 1"/>
              <a:gd name="f189" fmla="*/ f152 f64 1"/>
              <a:gd name="f190" fmla="*/ f153 f65 1"/>
              <a:gd name="f191" fmla="*/ f154 f64 1"/>
              <a:gd name="f192" fmla="*/ f155 f65 1"/>
              <a:gd name="f193" fmla="*/ f156 f64 1"/>
              <a:gd name="f194" fmla="*/ f157 f65 1"/>
              <a:gd name="f195" fmla="*/ f158 f64 1"/>
              <a:gd name="f196" fmla="*/ f159 f65 1"/>
              <a:gd name="f197" fmla="*/ f160 f64 1"/>
              <a:gd name="f198" fmla="*/ f161 f64 1"/>
              <a:gd name="f199" fmla="*/ f162 f65 1"/>
              <a:gd name="f200" fmla="*/ f163 f64 1"/>
              <a:gd name="f201" fmla="*/ f164 f65 1"/>
              <a:gd name="f202" fmla="*/ f165 f65 1"/>
              <a:gd name="f203" fmla="*/ f166 f65 1"/>
              <a:gd name="f204" fmla="*/ f167 f64 1"/>
              <a:gd name="f205" fmla="*/ f168 f64 1"/>
              <a:gd name="f206" fmla="*/ f169 f65 1"/>
              <a:gd name="f207" fmla="*/ f170 f64 1"/>
              <a:gd name="f208" fmla="*/ f171 f64 1"/>
              <a:gd name="f209" fmla="*/ f172 f65 1"/>
              <a:gd name="f210" fmla="*/ f173 f65 1"/>
              <a:gd name="f211" fmla="*/ f174 f65 1"/>
              <a:gd name="f212" fmla="*/ f175 f64 1"/>
            </a:gdLst>
            <a:ahLst/>
            <a:cxnLst>
              <a:cxn ang="3cd4">
                <a:pos x="hc" y="t"/>
              </a:cxn>
              <a:cxn ang="0">
                <a:pos x="r" y="vc"/>
              </a:cxn>
              <a:cxn ang="cd4">
                <a:pos x="hc" y="b"/>
              </a:cxn>
              <a:cxn ang="cd2">
                <a:pos x="l" y="vc"/>
              </a:cxn>
              <a:cxn ang="f142">
                <a:pos x="f180" y="f181"/>
              </a:cxn>
              <a:cxn ang="f142">
                <a:pos x="f180" y="f182"/>
              </a:cxn>
              <a:cxn ang="f142">
                <a:pos x="f183" y="f182"/>
              </a:cxn>
              <a:cxn ang="f142">
                <a:pos x="f183" y="f181"/>
              </a:cxn>
              <a:cxn ang="f142">
                <a:pos x="f180" y="f181"/>
              </a:cxn>
              <a:cxn ang="f142">
                <a:pos x="f184" y="f185"/>
              </a:cxn>
              <a:cxn ang="f142">
                <a:pos x="f186" y="f187"/>
              </a:cxn>
              <a:cxn ang="f142">
                <a:pos x="f186" y="f188"/>
              </a:cxn>
              <a:cxn ang="f142">
                <a:pos x="f189" y="f188"/>
              </a:cxn>
              <a:cxn ang="f142">
                <a:pos x="f189" y="f190"/>
              </a:cxn>
              <a:cxn ang="f142">
                <a:pos x="f186" y="f190"/>
              </a:cxn>
              <a:cxn ang="f142">
                <a:pos x="f191" y="f192"/>
              </a:cxn>
              <a:cxn ang="f142">
                <a:pos x="f193" y="f194"/>
              </a:cxn>
              <a:cxn ang="f142">
                <a:pos x="f195" y="f196"/>
              </a:cxn>
              <a:cxn ang="f142">
                <a:pos x="f197" y="f196"/>
              </a:cxn>
              <a:cxn ang="f142">
                <a:pos x="f198" y="f199"/>
              </a:cxn>
              <a:cxn ang="f142">
                <a:pos x="f184" y="f185"/>
              </a:cxn>
              <a:cxn ang="f142">
                <a:pos x="f200" y="f201"/>
              </a:cxn>
              <a:cxn ang="f142">
                <a:pos x="f180" y="f202"/>
              </a:cxn>
              <a:cxn ang="f142">
                <a:pos x="f200" y="f203"/>
              </a:cxn>
              <a:cxn ang="f142">
                <a:pos x="f204" y="f202"/>
              </a:cxn>
              <a:cxn ang="f142">
                <a:pos x="f200" y="f201"/>
              </a:cxn>
              <a:cxn ang="f142">
                <a:pos x="f205" y="f206"/>
              </a:cxn>
              <a:cxn ang="f142">
                <a:pos x="f207" y="f206"/>
              </a:cxn>
              <a:cxn ang="f142">
                <a:pos x="f208" y="f209"/>
              </a:cxn>
              <a:cxn ang="f142">
                <a:pos x="f208" y="f210"/>
              </a:cxn>
              <a:cxn ang="f142">
                <a:pos x="f207" y="f211"/>
              </a:cxn>
              <a:cxn ang="f142">
                <a:pos x="f205" y="f211"/>
              </a:cxn>
              <a:cxn ang="f142">
                <a:pos x="f212" y="f210"/>
              </a:cxn>
              <a:cxn ang="f142">
                <a:pos x="f212" y="f209"/>
              </a:cxn>
              <a:cxn ang="f142">
                <a:pos x="f205" y="f206"/>
              </a:cxn>
            </a:cxnLst>
            <a:rect l="f176" t="f179" r="f177" b="f178"/>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2E9CC7D6-9CC8-9F50-D858-26594D16C87A}"/>
              </a:ext>
            </a:extLst>
          </p:cNvPr>
          <p:cNvSpPr/>
          <p:nvPr/>
        </p:nvSpPr>
        <p:spPr>
          <a:xfrm>
            <a:off x="3919645" y="3953492"/>
            <a:ext cx="429811" cy="458087"/>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 f6 0 f5"/>
              <a:gd name="f119" fmla="*/ f115 f0 1"/>
              <a:gd name="f120" fmla="*/ f118 1 3960000"/>
              <a:gd name="f121" fmla="*/ 3160999 f118 1"/>
              <a:gd name="f122" fmla="*/ 1374274 f118 1"/>
              <a:gd name="f123" fmla="*/ 3155132 f118 1"/>
              <a:gd name="f124" fmla="*/ 1419362 f118 1"/>
              <a:gd name="f125" fmla="*/ 1921633 f118 1"/>
              <a:gd name="f126" fmla="*/ 1942445 f118 1"/>
              <a:gd name="f127" fmla="*/ 1570340 f118 1"/>
              <a:gd name="f128" fmla="*/ 2257108 f118 1"/>
              <a:gd name="f129" fmla="*/ 3207849 f118 1"/>
              <a:gd name="f130" fmla="*/ 1493166 f118 1"/>
              <a:gd name="f131" fmla="*/ 2995677 f118 1"/>
              <a:gd name="f132" fmla="*/ 1008938 f118 1"/>
              <a:gd name="f133" fmla="*/ 308009 f118 1"/>
              <a:gd name="f134" fmla="*/ 0 f118 1"/>
              <a:gd name="f135" fmla="*/ 3651991 f118 1"/>
              <a:gd name="f136" fmla="*/ 3960000 f118 1"/>
              <a:gd name="f137" fmla="*/ 3140091 f118 1"/>
              <a:gd name="f138" fmla="*/ 1227260 f118 1"/>
              <a:gd name="f139" fmla="*/ 3449507 f118 1"/>
              <a:gd name="f140" fmla="*/ 1170564 f118 1"/>
              <a:gd name="f141" fmla="*/ 3324107 f118 1"/>
              <a:gd name="f142" fmla="*/ 851504 f118 1"/>
              <a:gd name="f143" fmla="*/ 1292845 f118 1"/>
              <a:gd name="f144" fmla="*/ 2496208 f118 1"/>
              <a:gd name="f145" fmla="*/ 770986 f118 1"/>
              <a:gd name="f146" fmla="*/ 815277 f118 1"/>
              <a:gd name="f147" fmla="*/ 836121 f118 1"/>
              <a:gd name="f148" fmla="*/ 965659 f118 1"/>
              <a:gd name="f149" fmla="*/ 1735195 f118 1"/>
              <a:gd name="f150" fmla="*/ 1196057 f118 1"/>
              <a:gd name="f151" fmla="*/ 1486410 f118 1"/>
              <a:gd name="f152" fmla="*/ 2607420 f118 1"/>
              <a:gd name="f153" fmla="*/ 813848 f118 1"/>
              <a:gd name="f154" fmla="*/ 2296824 f118 1"/>
              <a:gd name="f155" fmla="*/ 570453 f118 1"/>
              <a:gd name="f156" fmla="*/ 1629310 f118 1"/>
              <a:gd name="f157" fmla="*/ 489408 f118 1"/>
              <a:gd name="f158" fmla="*/ 2829018 f118 1"/>
              <a:gd name="f159" fmla="*/ 2062787 f118 1"/>
              <a:gd name="f160" fmla="*/ 3146219 f118 1"/>
              <a:gd name="f161" fmla="*/ 3074271 f118 1"/>
              <a:gd name="f162" fmla="*/ 2105563 f118 1"/>
              <a:gd name="f163" fmla="*/ f119 1 f2"/>
              <a:gd name="f164" fmla="*/ f121 1 3960000"/>
              <a:gd name="f165" fmla="*/ f122 1 3960000"/>
              <a:gd name="f166" fmla="*/ f123 1 3960000"/>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5 1 f120"/>
              <a:gd name="f207" fmla="*/ f6 1 f120"/>
              <a:gd name="f208" fmla="+- f163 0 f1"/>
              <a:gd name="f209" fmla="*/ f164 1 f120"/>
              <a:gd name="f210" fmla="*/ f165 1 f120"/>
              <a:gd name="f211" fmla="*/ f166 1 f120"/>
              <a:gd name="f212" fmla="*/ f167 1 f120"/>
              <a:gd name="f213" fmla="*/ f187 1 f120"/>
              <a:gd name="f214" fmla="*/ f188 1 f120"/>
              <a:gd name="f215" fmla="*/ f168 1 f120"/>
              <a:gd name="f216" fmla="*/ f186 1 f120"/>
              <a:gd name="f217" fmla="*/ f169 1 f120"/>
              <a:gd name="f218" fmla="*/ f170 1 f120"/>
              <a:gd name="f219" fmla="*/ f189 1 f120"/>
              <a:gd name="f220" fmla="*/ f190 1 f120"/>
              <a:gd name="f221" fmla="*/ f191 1 f120"/>
              <a:gd name="f222" fmla="*/ f192 1 f120"/>
              <a:gd name="f223" fmla="*/ f198 1 f120"/>
              <a:gd name="f224" fmla="*/ f199 1 f120"/>
              <a:gd name="f225" fmla="*/ f193 1 f120"/>
              <a:gd name="f226" fmla="*/ f171 1 f120"/>
              <a:gd name="f227" fmla="*/ f196 1 f120"/>
              <a:gd name="f228" fmla="*/ f197 1 f120"/>
              <a:gd name="f229" fmla="*/ f194 1 f120"/>
              <a:gd name="f230" fmla="*/ f195 1 f120"/>
              <a:gd name="f231" fmla="*/ f200 1 f120"/>
              <a:gd name="f232" fmla="*/ f201 1 f120"/>
              <a:gd name="f233" fmla="*/ f202 1 f120"/>
              <a:gd name="f234" fmla="*/ f203 1 f120"/>
              <a:gd name="f235" fmla="*/ f204 1 f120"/>
              <a:gd name="f236" fmla="*/ f205 1 f120"/>
              <a:gd name="f237" fmla="*/ f172 1 f120"/>
              <a:gd name="f238" fmla="*/ f173 1 f120"/>
              <a:gd name="f239" fmla="*/ f182 1 f120"/>
              <a:gd name="f240" fmla="*/ f183 1 f120"/>
              <a:gd name="f241" fmla="*/ f180 1 f120"/>
              <a:gd name="f242" fmla="*/ f181 1 f120"/>
              <a:gd name="f243" fmla="*/ f184 1 f120"/>
              <a:gd name="f244" fmla="*/ f185 1 f120"/>
              <a:gd name="f245" fmla="*/ f174 1 f120"/>
              <a:gd name="f246" fmla="*/ f175 1 f120"/>
              <a:gd name="f247" fmla="*/ f176 1 f120"/>
              <a:gd name="f248" fmla="*/ f177 1 f120"/>
              <a:gd name="f249" fmla="*/ f178 1 f120"/>
              <a:gd name="f250" fmla="*/ f179 1 f120"/>
              <a:gd name="f251" fmla="*/ f206 f116 1"/>
              <a:gd name="f252" fmla="*/ f207 f116 1"/>
              <a:gd name="f253" fmla="*/ f207 f117 1"/>
              <a:gd name="f254" fmla="*/ f206 f117 1"/>
              <a:gd name="f255" fmla="*/ f209 f116 1"/>
              <a:gd name="f256" fmla="*/ f210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6 1"/>
              <a:gd name="f297" fmla="*/ f247 f117 1"/>
              <a:gd name="f298" fmla="*/ f249 f117 1"/>
              <a:gd name="f299" fmla="*/ f250 f117 1"/>
              <a:gd name="f300" fmla="*/ f248 f116 1"/>
            </a:gdLst>
            <a:ahLst/>
            <a:cxnLst>
              <a:cxn ang="3cd4">
                <a:pos x="hc" y="t"/>
              </a:cxn>
              <a:cxn ang="0">
                <a:pos x="r" y="vc"/>
              </a:cxn>
              <a:cxn ang="cd4">
                <a:pos x="hc" y="b"/>
              </a:cxn>
              <a:cxn ang="cd2">
                <a:pos x="l" y="vc"/>
              </a:cxn>
              <a:cxn ang="f208">
                <a:pos x="f255" y="f256"/>
              </a:cxn>
              <a:cxn ang="f208">
                <a:pos x="f257" y="f258"/>
              </a:cxn>
              <a:cxn ang="f208">
                <a:pos x="f255" y="f256"/>
              </a:cxn>
              <a:cxn ang="f208">
                <a:pos x="f259" y="f260"/>
              </a:cxn>
              <a:cxn ang="f208">
                <a:pos x="f261" y="f262"/>
              </a:cxn>
              <a:cxn ang="f208">
                <a:pos x="f263" y="f264"/>
              </a:cxn>
              <a:cxn ang="f208">
                <a:pos x="f265" y="f266"/>
              </a:cxn>
              <a:cxn ang="f208">
                <a:pos x="f267" y="f268"/>
              </a:cxn>
              <a:cxn ang="f208">
                <a:pos x="f269" y="f270"/>
              </a:cxn>
              <a:cxn ang="f208">
                <a:pos x="f271" y="f272"/>
              </a:cxn>
              <a:cxn ang="f208">
                <a:pos x="f273" y="f274"/>
              </a:cxn>
              <a:cxn ang="f208">
                <a:pos x="f275" y="f276"/>
              </a:cxn>
              <a:cxn ang="f208">
                <a:pos x="f277" y="f278"/>
              </a:cxn>
              <a:cxn ang="f208">
                <a:pos x="f279" y="f280"/>
              </a:cxn>
              <a:cxn ang="f208">
                <a:pos x="f281" y="f282"/>
              </a:cxn>
              <a:cxn ang="f208">
                <a:pos x="f283" y="f284"/>
              </a:cxn>
              <a:cxn ang="f208">
                <a:pos x="f285" y="f286"/>
              </a:cxn>
              <a:cxn ang="f208">
                <a:pos x="f287" y="f288"/>
              </a:cxn>
              <a:cxn ang="f208">
                <a:pos x="f289" y="f290"/>
              </a:cxn>
              <a:cxn ang="f208">
                <a:pos x="f291" y="f292"/>
              </a:cxn>
              <a:cxn ang="f208">
                <a:pos x="f259" y="f260"/>
              </a:cxn>
              <a:cxn ang="f208">
                <a:pos x="f293" y="f294"/>
              </a:cxn>
              <a:cxn ang="f208">
                <a:pos x="f295" y="f294"/>
              </a:cxn>
              <a:cxn ang="f208">
                <a:pos x="f296" y="f297"/>
              </a:cxn>
              <a:cxn ang="f208">
                <a:pos x="f296" y="f298"/>
              </a:cxn>
              <a:cxn ang="f208">
                <a:pos x="f295" y="f299"/>
              </a:cxn>
              <a:cxn ang="f208">
                <a:pos x="f293" y="f299"/>
              </a:cxn>
              <a:cxn ang="f208">
                <a:pos x="f300" y="f298"/>
              </a:cxn>
              <a:cxn ang="f208">
                <a:pos x="f300" y="f297"/>
              </a:cxn>
              <a:cxn ang="f208">
                <a:pos x="f293" y="f294"/>
              </a:cxn>
            </a:cxnLst>
            <a:rect l="f251" t="f254" r="f252" b="f253"/>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7F130C04-5A5F-00A3-EF62-41B6A046134F}"/>
              </a:ext>
            </a:extLst>
          </p:cNvPr>
          <p:cNvSpPr/>
          <p:nvPr/>
        </p:nvSpPr>
        <p:spPr>
          <a:xfrm>
            <a:off x="3216076" y="3953492"/>
            <a:ext cx="429811" cy="458087"/>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 f6 0 f5"/>
              <a:gd name="f50" fmla="*/ f46 f0 1"/>
              <a:gd name="f51" fmla="*/ f49 1 3960000"/>
              <a:gd name="f52" fmla="*/ 2841893 f49 1"/>
              <a:gd name="f53" fmla="*/ 181064 f49 1"/>
              <a:gd name="f54" fmla="*/ 2105790 f49 1"/>
              <a:gd name="f55" fmla="*/ 859562 f49 1"/>
              <a:gd name="f56" fmla="*/ 2106860 f49 1"/>
              <a:gd name="f57" fmla="*/ 863292 f49 1"/>
              <a:gd name="f58" fmla="*/ 1248172 f49 1"/>
              <a:gd name="f59" fmla="*/ 1691968 f49 1"/>
              <a:gd name="f60" fmla="*/ 1824236 f49 1"/>
              <a:gd name="f61" fmla="*/ 3779396 f49 1"/>
              <a:gd name="f62" fmla="*/ 2754932 f49 1"/>
              <a:gd name="f63" fmla="*/ 3305869 f49 1"/>
              <a:gd name="f64" fmla="*/ 1813665 f49 1"/>
              <a:gd name="f65" fmla="*/ 3348152 f49 1"/>
              <a:gd name="f66" fmla="*/ 907124 f49 1"/>
              <a:gd name="f67" fmla="*/ 3369037 f49 1"/>
              <a:gd name="f68" fmla="*/ 308009 f49 1"/>
              <a:gd name="f69" fmla="*/ 0 f49 1"/>
              <a:gd name="f70" fmla="*/ 3651991 f49 1"/>
              <a:gd name="f71" fmla="*/ 3960000 f49 1"/>
              <a:gd name="f72" fmla="*/ 704441 f49 1"/>
              <a:gd name="f73" fmla="*/ 3410216 f49 1"/>
              <a:gd name="f74" fmla="*/ 195189 f49 1"/>
              <a:gd name="f75" fmla="*/ f50 1 f2"/>
              <a:gd name="f76" fmla="*/ f52 1 3960000"/>
              <a:gd name="f77" fmla="*/ f53 1 3960000"/>
              <a:gd name="f78" fmla="*/ f54 1 3960000"/>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5 1 f51"/>
              <a:gd name="f100" fmla="*/ f6 1 f51"/>
              <a:gd name="f101" fmla="+- f75 0 f1"/>
              <a:gd name="f102" fmla="*/ f76 1 f51"/>
              <a:gd name="f103" fmla="*/ f77 1 f51"/>
              <a:gd name="f104" fmla="*/ f78 1 f51"/>
              <a:gd name="f105" fmla="*/ f79 1 f51"/>
              <a:gd name="f106" fmla="*/ f80 1 f51"/>
              <a:gd name="f107" fmla="*/ f81 1 f51"/>
              <a:gd name="f108" fmla="*/ f82 1 f51"/>
              <a:gd name="f109" fmla="*/ f83 1 f51"/>
              <a:gd name="f110" fmla="*/ f84 1 f51"/>
              <a:gd name="f111" fmla="*/ f85 1 f51"/>
              <a:gd name="f112" fmla="*/ f86 1 f51"/>
              <a:gd name="f113" fmla="*/ f87 1 f51"/>
              <a:gd name="f114" fmla="*/ f88 1 f51"/>
              <a:gd name="f115" fmla="*/ f89 1 f51"/>
              <a:gd name="f116" fmla="*/ f90 1 f51"/>
              <a:gd name="f117" fmla="*/ f91 1 f51"/>
              <a:gd name="f118" fmla="*/ f96 1 f51"/>
              <a:gd name="f119" fmla="*/ f97 1 f51"/>
              <a:gd name="f120" fmla="*/ f98 1 f51"/>
              <a:gd name="f121" fmla="*/ f92 1 f51"/>
              <a:gd name="f122" fmla="*/ f93 1 f51"/>
              <a:gd name="f123" fmla="*/ f94 1 f51"/>
              <a:gd name="f124" fmla="*/ f95 1 f51"/>
              <a:gd name="f125" fmla="*/ f99 f47 1"/>
              <a:gd name="f126" fmla="*/ f100 f47 1"/>
              <a:gd name="f127" fmla="*/ f100 f48 1"/>
              <a:gd name="f128" fmla="*/ f99 f48 1"/>
              <a:gd name="f129" fmla="*/ f102 f47 1"/>
              <a:gd name="f130" fmla="*/ f103 f48 1"/>
              <a:gd name="f131" fmla="*/ f104 f47 1"/>
              <a:gd name="f132" fmla="*/ f105 f48 1"/>
              <a:gd name="f133" fmla="*/ f106 f47 1"/>
              <a:gd name="f134" fmla="*/ f107 f48 1"/>
              <a:gd name="f135" fmla="*/ f108 f48 1"/>
              <a:gd name="f136" fmla="*/ f109 f47 1"/>
              <a:gd name="f137" fmla="*/ f110 f48 1"/>
              <a:gd name="f138" fmla="*/ f111 f48 1"/>
              <a:gd name="f139" fmla="*/ f112 f47 1"/>
              <a:gd name="f140" fmla="*/ f113 f47 1"/>
              <a:gd name="f141" fmla="*/ f114 f48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7 1"/>
              <a:gd name="f152" fmla="*/ f121 f48 1"/>
              <a:gd name="f153" fmla="*/ f123 f48 1"/>
              <a:gd name="f154" fmla="*/ f124 f48 1"/>
              <a:gd name="f155" fmla="*/ f122 f47 1"/>
            </a:gdLst>
            <a:ahLst/>
            <a:cxnLst>
              <a:cxn ang="3cd4">
                <a:pos x="hc" y="t"/>
              </a:cxn>
              <a:cxn ang="0">
                <a:pos x="r" y="vc"/>
              </a:cxn>
              <a:cxn ang="cd4">
                <a:pos x="hc" y="b"/>
              </a:cxn>
              <a:cxn ang="cd2">
                <a:pos x="l" y="vc"/>
              </a:cxn>
              <a:cxn ang="f101">
                <a:pos x="f129" y="f130"/>
              </a:cxn>
              <a:cxn ang="f101">
                <a:pos x="f131" y="f132"/>
              </a:cxn>
              <a:cxn ang="f101">
                <a:pos x="f133" y="f134"/>
              </a:cxn>
              <a:cxn ang="f101">
                <a:pos x="f133" y="f135"/>
              </a:cxn>
              <a:cxn ang="f101">
                <a:pos x="f136" y="f135"/>
              </a:cxn>
              <a:cxn ang="f101">
                <a:pos x="f136" y="f137"/>
              </a:cxn>
              <a:cxn ang="f101">
                <a:pos x="f133" y="f137"/>
              </a:cxn>
              <a:cxn ang="f101">
                <a:pos x="f133" y="f138"/>
              </a:cxn>
              <a:cxn ang="f101">
                <a:pos x="f139" y="f138"/>
              </a:cxn>
              <a:cxn ang="f101">
                <a:pos x="f139" y="f137"/>
              </a:cxn>
              <a:cxn ang="f101">
                <a:pos x="f140" y="f141"/>
              </a:cxn>
              <a:cxn ang="f101">
                <a:pos x="f142" y="f135"/>
              </a:cxn>
              <a:cxn ang="f101">
                <a:pos x="f139" y="f135"/>
              </a:cxn>
              <a:cxn ang="f101">
                <a:pos x="f139" y="f143"/>
              </a:cxn>
              <a:cxn ang="f101">
                <a:pos x="f144" y="f145"/>
              </a:cxn>
              <a:cxn ang="f101">
                <a:pos x="f146" y="f147"/>
              </a:cxn>
              <a:cxn ang="f101">
                <a:pos x="f129" y="f130"/>
              </a:cxn>
              <a:cxn ang="f101">
                <a:pos x="f148" y="f149"/>
              </a:cxn>
              <a:cxn ang="f101">
                <a:pos x="f150" y="f149"/>
              </a:cxn>
              <a:cxn ang="f101">
                <a:pos x="f151" y="f152"/>
              </a:cxn>
              <a:cxn ang="f101">
                <a:pos x="f151" y="f153"/>
              </a:cxn>
              <a:cxn ang="f101">
                <a:pos x="f150" y="f154"/>
              </a:cxn>
              <a:cxn ang="f101">
                <a:pos x="f148" y="f154"/>
              </a:cxn>
              <a:cxn ang="f101">
                <a:pos x="f155" y="f153"/>
              </a:cxn>
              <a:cxn ang="f101">
                <a:pos x="f155" y="f152"/>
              </a:cxn>
              <a:cxn ang="f101">
                <a:pos x="f148" y="f149"/>
              </a:cxn>
            </a:cxnLst>
            <a:rect l="f125" t="f128" r="f126" b="f127"/>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6BFCA333-8A4C-40FE-777C-A9915EA92864}"/>
              </a:ext>
            </a:extLst>
          </p:cNvPr>
          <p:cNvSpPr/>
          <p:nvPr/>
        </p:nvSpPr>
        <p:spPr>
          <a:xfrm>
            <a:off x="4635956" y="3944187"/>
            <a:ext cx="431348" cy="467393"/>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 f4 0 f2"/>
              <a:gd name="f90" fmla="+- f3 0 f2"/>
              <a:gd name="f91" fmla="*/ f90 1 3186824"/>
              <a:gd name="f92" fmla="*/ f89 1 3240000"/>
              <a:gd name="f93" fmla="*/ f2 1 f91"/>
              <a:gd name="f94" fmla="*/ f3 1 f91"/>
              <a:gd name="f95" fmla="*/ f2 1 f92"/>
              <a:gd name="f96" fmla="*/ f4 1 f92"/>
              <a:gd name="f97" fmla="*/ f93 f87 1"/>
              <a:gd name="f98" fmla="*/ f94 f87 1"/>
              <a:gd name="f99" fmla="*/ f96 f88 1"/>
              <a:gd name="f100" fmla="*/ f95 f88 1"/>
            </a:gdLst>
            <a:ahLst/>
            <a:cxnLst>
              <a:cxn ang="3cd4">
                <a:pos x="hc" y="t"/>
              </a:cxn>
              <a:cxn ang="0">
                <a:pos x="r" y="vc"/>
              </a:cxn>
              <a:cxn ang="cd4">
                <a:pos x="hc" y="b"/>
              </a:cxn>
              <a:cxn ang="cd2">
                <a:pos x="l" y="vc"/>
              </a:cxn>
            </a:cxnLst>
            <a:rect l="f97" t="f100" r="f98" b="f99"/>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81F93894-C110-BD73-EDC9-B9AA032E3476}"/>
              </a:ext>
            </a:extLst>
          </p:cNvPr>
          <p:cNvSpPr/>
          <p:nvPr/>
        </p:nvSpPr>
        <p:spPr>
          <a:xfrm>
            <a:off x="5303418" y="3976378"/>
            <a:ext cx="404361" cy="435202"/>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 0 0 162814"/>
              <a:gd name="f166" fmla="val 1890787"/>
              <a:gd name="f167" fmla="+- 0 0 79956"/>
              <a:gd name="f168" fmla="val 1005863"/>
              <a:gd name="f169" fmla="val 489947"/>
              <a:gd name="f170" fmla="val 453774"/>
              <a:gd name="f171" fmla="val 810518"/>
              <a:gd name="f172" fmla="val 143225"/>
              <a:gd name="f173" fmla="val 1231454"/>
              <a:gd name="f174" fmla="+- 0 0 9956"/>
              <a:gd name="f175" fmla="+- 0 0 -90"/>
              <a:gd name="f176" fmla="*/ f3 1 3189723"/>
              <a:gd name="f177" fmla="*/ f4 1 3221116"/>
              <a:gd name="f178" fmla="+- f7 0 f5"/>
              <a:gd name="f179" fmla="+- f6 0 f5"/>
              <a:gd name="f180" fmla="*/ f175 f0 1"/>
              <a:gd name="f181" fmla="*/ f179 1 3189723"/>
              <a:gd name="f182" fmla="*/ f178 1 3221116"/>
              <a:gd name="f183" fmla="*/ 2175617 f178 1"/>
              <a:gd name="f184" fmla="*/ 2178566 f178 1"/>
              <a:gd name="f185" fmla="*/ 1144372 f178 1"/>
              <a:gd name="f186" fmla="*/ 1159393 f178 1"/>
              <a:gd name="f187" fmla="*/ 1703728 f178 1"/>
              <a:gd name="f188" fmla="*/ 2152290 f178 1"/>
              <a:gd name="f189" fmla="*/ 1654259 f178 1"/>
              <a:gd name="f190" fmla="*/ 1515986 f178 1"/>
              <a:gd name="f191" fmla="*/ 501 f178 1"/>
              <a:gd name="f192" fmla="*/ 324821 f178 1"/>
              <a:gd name="f193" fmla="*/ 2588887 f178 1"/>
              <a:gd name="f194" fmla="*/ 2195096 f178 1"/>
              <a:gd name="f195" fmla="*/ 2527630 f178 1"/>
              <a:gd name="f196" fmla="*/ 1665044 f178 1"/>
              <a:gd name="f197" fmla="*/ 819983 f178 1"/>
              <a:gd name="f198" fmla="*/ 807930 f178 1"/>
              <a:gd name="f199" fmla="*/ 802457 f178 1"/>
              <a:gd name="f200" fmla="*/ 801708 f178 1"/>
              <a:gd name="f201" fmla="*/ 1110076 f178 1"/>
              <a:gd name="f202" fmla="*/ 875315 f178 1"/>
              <a:gd name="f203" fmla="*/ 2054049 f178 1"/>
              <a:gd name="f204" fmla="*/ 2179658 f178 1"/>
              <a:gd name="f205" fmla="*/ 2188689 f178 1"/>
              <a:gd name="f206" fmla="*/ 2175828 f178 1"/>
              <a:gd name="f207" fmla="*/ 653899 f178 1"/>
              <a:gd name="f208" fmla="*/ 749845 f178 1"/>
              <a:gd name="f209" fmla="*/ 2301392 f178 1"/>
              <a:gd name="f210" fmla="*/ 2684410 f178 1"/>
              <a:gd name="f211" fmla="*/ 3053856 f178 1"/>
              <a:gd name="f212" fmla="*/ 2539075 f178 1"/>
              <a:gd name="f213" fmla="*/ 453774 f178 1"/>
              <a:gd name="f214" fmla="*/ 2249544 f178 1"/>
              <a:gd name="f215" fmla="*/ 2664630 f179 1"/>
              <a:gd name="f216" fmla="*/ 2658205 f179 1"/>
              <a:gd name="f217" fmla="*/ 1477043 f179 1"/>
              <a:gd name="f218" fmla="*/ 1409070 f179 1"/>
              <a:gd name="f219" fmla="*/ 1152384 f179 1"/>
              <a:gd name="f220" fmla="*/ 1514013 f179 1"/>
              <a:gd name="f221" fmla="*/ 1850815 f179 1"/>
              <a:gd name="f222" fmla="*/ 1830467 f179 1"/>
              <a:gd name="f223" fmla="*/ 1651152 f179 1"/>
              <a:gd name="f224" fmla="*/ 2580395 f179 1"/>
              <a:gd name="f225" fmla="*/ 3030464 f179 1"/>
              <a:gd name="f226" fmla="*/ 2585849 f179 1"/>
              <a:gd name="f227" fmla="*/ 1973374 f179 1"/>
              <a:gd name="f228" fmla="*/ 1390827 f179 1"/>
              <a:gd name="f229" fmla="*/ 783896 f179 1"/>
              <a:gd name="f230" fmla="*/ 1268509 f179 1"/>
              <a:gd name="f231" fmla="*/ 1328805 f179 1"/>
              <a:gd name="f232" fmla="*/ 1462242 f179 1"/>
              <a:gd name="f233" fmla="*/ 1956122 f179 1"/>
              <a:gd name="f234" fmla="*/ 2333414 f179 1"/>
              <a:gd name="f235" fmla="*/ 2324788 f179 1"/>
              <a:gd name="f236" fmla="*/ 2661746 f179 1"/>
              <a:gd name="f237" fmla="*/ 2691046 f179 1"/>
              <a:gd name="f238" fmla="*/ 2667011 f179 1"/>
              <a:gd name="f239" fmla="*/ 2332141 f179 1"/>
              <a:gd name="f240" fmla="*/ 776764 f179 1"/>
              <a:gd name="f241" fmla="*/ 631487 f179 1"/>
              <a:gd name="f242" fmla="*/ 2142017 f179 1"/>
              <a:gd name="f243" fmla="*/ 2324866 f179 1"/>
              <a:gd name="f244" fmla="*/ 294693 f179 1"/>
              <a:gd name="f245" fmla="*/ 489947 f179 1"/>
              <a:gd name="f246" fmla="*/ f180 1 f2"/>
              <a:gd name="f247" fmla="*/ f183 1 3221116"/>
              <a:gd name="f248" fmla="*/ f184 1 3221116"/>
              <a:gd name="f249" fmla="*/ f185 1 3221116"/>
              <a:gd name="f250" fmla="*/ f186 1 3221116"/>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189723"/>
              <a:gd name="f280" fmla="*/ f216 1 3189723"/>
              <a:gd name="f281" fmla="*/ f217 1 3189723"/>
              <a:gd name="f282" fmla="*/ f218 1 3189723"/>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5 1 f181"/>
              <a:gd name="f311" fmla="*/ f6 1 f181"/>
              <a:gd name="f312" fmla="*/ f5 1 f182"/>
              <a:gd name="f313" fmla="*/ f7 1 f182"/>
              <a:gd name="f314" fmla="+- f246 0 f1"/>
              <a:gd name="f315" fmla="*/ f279 1 f181"/>
              <a:gd name="f316" fmla="*/ f247 1 f182"/>
              <a:gd name="f317" fmla="*/ f280 1 f181"/>
              <a:gd name="f318" fmla="*/ f248 1 f182"/>
              <a:gd name="f319" fmla="*/ f281 1 f181"/>
              <a:gd name="f320" fmla="*/ f249 1 f182"/>
              <a:gd name="f321" fmla="*/ f282 1 f181"/>
              <a:gd name="f322" fmla="*/ f250 1 f182"/>
              <a:gd name="f323" fmla="*/ f283 1 f181"/>
              <a:gd name="f324" fmla="*/ f251 1 f182"/>
              <a:gd name="f325" fmla="*/ f284 1 f181"/>
              <a:gd name="f326" fmla="*/ f252 1 f182"/>
              <a:gd name="f327" fmla="*/ f285 1 f181"/>
              <a:gd name="f328" fmla="*/ f253 1 f182"/>
              <a:gd name="f329" fmla="*/ f286 1 f181"/>
              <a:gd name="f330" fmla="*/ f254 1 f182"/>
              <a:gd name="f331" fmla="*/ f287 1 f181"/>
              <a:gd name="f332" fmla="*/ f255 1 f182"/>
              <a:gd name="f333" fmla="*/ f288 1 f181"/>
              <a:gd name="f334" fmla="*/ f256 1 f182"/>
              <a:gd name="f335" fmla="*/ f289 1 f181"/>
              <a:gd name="f336" fmla="*/ f278 1 f182"/>
              <a:gd name="f337" fmla="*/ f290 1 f181"/>
              <a:gd name="f338" fmla="*/ f257 1 f182"/>
              <a:gd name="f339" fmla="*/ f291 1 f181"/>
              <a:gd name="f340" fmla="*/ f258 1 f182"/>
              <a:gd name="f341" fmla="*/ f292 1 f181"/>
              <a:gd name="f342" fmla="*/ f259 1 f182"/>
              <a:gd name="f343" fmla="*/ f293 1 f181"/>
              <a:gd name="f344" fmla="*/ f260 1 f182"/>
              <a:gd name="f345" fmla="*/ f294 1 f181"/>
              <a:gd name="f346" fmla="*/ f261 1 f182"/>
              <a:gd name="f347" fmla="*/ f295 1 f181"/>
              <a:gd name="f348" fmla="*/ f262 1 f182"/>
              <a:gd name="f349" fmla="*/ f263 1 f182"/>
              <a:gd name="f350" fmla="*/ f296 1 f181"/>
              <a:gd name="f351" fmla="*/ f264 1 f182"/>
              <a:gd name="f352" fmla="*/ f297 1 f181"/>
              <a:gd name="f353" fmla="*/ f265 1 f182"/>
              <a:gd name="f354" fmla="*/ f266 1 f182"/>
              <a:gd name="f355" fmla="*/ f298 1 f181"/>
              <a:gd name="f356" fmla="*/ f299 1 f181"/>
              <a:gd name="f357" fmla="*/ f267 1 f182"/>
              <a:gd name="f358" fmla="*/ f300 1 f181"/>
              <a:gd name="f359" fmla="*/ f268 1 f182"/>
              <a:gd name="f360" fmla="*/ f301 1 f181"/>
              <a:gd name="f361" fmla="*/ f269 1 f182"/>
              <a:gd name="f362" fmla="*/ f302 1 f181"/>
              <a:gd name="f363" fmla="*/ f270 1 f182"/>
              <a:gd name="f364" fmla="*/ f303 1 f181"/>
              <a:gd name="f365" fmla="*/ f271 1 f182"/>
              <a:gd name="f366" fmla="*/ f304 1 f181"/>
              <a:gd name="f367" fmla="*/ f272 1 f182"/>
              <a:gd name="f368" fmla="*/ f305 1 f181"/>
              <a:gd name="f369" fmla="*/ f273 1 f182"/>
              <a:gd name="f370" fmla="*/ f306 1 f181"/>
              <a:gd name="f371" fmla="*/ f274 1 f182"/>
              <a:gd name="f372" fmla="*/ f307 1 f181"/>
              <a:gd name="f373" fmla="*/ f275 1 f182"/>
              <a:gd name="f374" fmla="*/ f308 1 f181"/>
              <a:gd name="f375" fmla="*/ f276 1 f182"/>
              <a:gd name="f376" fmla="*/ f309 1 f181"/>
              <a:gd name="f377" fmla="*/ f277 1 f182"/>
              <a:gd name="f378" fmla="*/ f310 f176 1"/>
              <a:gd name="f379" fmla="*/ f311 f176 1"/>
              <a:gd name="f380" fmla="*/ f313 f177 1"/>
              <a:gd name="f381" fmla="*/ f312 f177 1"/>
              <a:gd name="f382" fmla="*/ f315 f176 1"/>
              <a:gd name="f383" fmla="*/ f316 f177 1"/>
              <a:gd name="f384" fmla="*/ f317 f176 1"/>
              <a:gd name="f385" fmla="*/ f318 f177 1"/>
              <a:gd name="f386" fmla="*/ f319 f176 1"/>
              <a:gd name="f387" fmla="*/ f320 f177 1"/>
              <a:gd name="f388" fmla="*/ f321 f176 1"/>
              <a:gd name="f389" fmla="*/ f322 f177 1"/>
              <a:gd name="f390" fmla="*/ f323 f176 1"/>
              <a:gd name="f391" fmla="*/ f324 f177 1"/>
              <a:gd name="f392" fmla="*/ f325 f176 1"/>
              <a:gd name="f393" fmla="*/ f326 f177 1"/>
              <a:gd name="f394" fmla="*/ f327 f176 1"/>
              <a:gd name="f395" fmla="*/ f328 f177 1"/>
              <a:gd name="f396" fmla="*/ f329 f176 1"/>
              <a:gd name="f397" fmla="*/ f330 f177 1"/>
              <a:gd name="f398" fmla="*/ f331 f176 1"/>
              <a:gd name="f399" fmla="*/ f332 f177 1"/>
              <a:gd name="f400" fmla="*/ f333 f176 1"/>
              <a:gd name="f401" fmla="*/ f334 f177 1"/>
              <a:gd name="f402" fmla="*/ f335 f176 1"/>
              <a:gd name="f403" fmla="*/ f336 f177 1"/>
              <a:gd name="f404" fmla="*/ f337 f176 1"/>
              <a:gd name="f405" fmla="*/ f338 f177 1"/>
              <a:gd name="f406" fmla="*/ f339 f176 1"/>
              <a:gd name="f407" fmla="*/ f340 f177 1"/>
              <a:gd name="f408" fmla="*/ f341 f176 1"/>
              <a:gd name="f409" fmla="*/ f342 f177 1"/>
              <a:gd name="f410" fmla="*/ f343 f176 1"/>
              <a:gd name="f411" fmla="*/ f344 f177 1"/>
              <a:gd name="f412" fmla="*/ f345 f176 1"/>
              <a:gd name="f413" fmla="*/ f346 f177 1"/>
              <a:gd name="f414" fmla="*/ f347 f176 1"/>
              <a:gd name="f415" fmla="*/ f348 f177 1"/>
              <a:gd name="f416" fmla="*/ f349 f177 1"/>
              <a:gd name="f417" fmla="*/ f350 f176 1"/>
              <a:gd name="f418" fmla="*/ f351 f177 1"/>
              <a:gd name="f419" fmla="*/ f352 f176 1"/>
              <a:gd name="f420" fmla="*/ f353 f177 1"/>
              <a:gd name="f421" fmla="*/ f354 f177 1"/>
              <a:gd name="f422" fmla="*/ f355 f176 1"/>
              <a:gd name="f423" fmla="*/ f356 f176 1"/>
              <a:gd name="f424" fmla="*/ f357 f177 1"/>
              <a:gd name="f425" fmla="*/ f358 f176 1"/>
              <a:gd name="f426" fmla="*/ f359 f177 1"/>
              <a:gd name="f427" fmla="*/ f360 f176 1"/>
              <a:gd name="f428" fmla="*/ f361 f177 1"/>
              <a:gd name="f429" fmla="*/ f362 f176 1"/>
              <a:gd name="f430" fmla="*/ f363 f177 1"/>
              <a:gd name="f431" fmla="*/ f364 f176 1"/>
              <a:gd name="f432" fmla="*/ f365 f177 1"/>
              <a:gd name="f433" fmla="*/ f366 f176 1"/>
              <a:gd name="f434" fmla="*/ f367 f177 1"/>
              <a:gd name="f435" fmla="*/ f368 f176 1"/>
              <a:gd name="f436" fmla="*/ f369 f177 1"/>
              <a:gd name="f437" fmla="*/ f370 f176 1"/>
              <a:gd name="f438" fmla="*/ f371 f177 1"/>
              <a:gd name="f439" fmla="*/ f372 f176 1"/>
              <a:gd name="f440" fmla="*/ f373 f177 1"/>
              <a:gd name="f441" fmla="*/ f374 f176 1"/>
              <a:gd name="f442" fmla="*/ f375 f177 1"/>
              <a:gd name="f443" fmla="*/ f376 f176 1"/>
              <a:gd name="f444" fmla="*/ f377 f177 1"/>
            </a:gdLst>
            <a:ahLst/>
            <a:cxnLst>
              <a:cxn ang="3cd4">
                <a:pos x="hc" y="t"/>
              </a:cxn>
              <a:cxn ang="0">
                <a:pos x="r" y="vc"/>
              </a:cxn>
              <a:cxn ang="cd4">
                <a:pos x="hc" y="b"/>
              </a:cxn>
              <a:cxn ang="cd2">
                <a:pos x="l" y="vc"/>
              </a:cxn>
              <a:cxn ang="f314">
                <a:pos x="f382" y="f383"/>
              </a:cxn>
              <a:cxn ang="f314">
                <a:pos x="f384" y="f385"/>
              </a:cxn>
              <a:cxn ang="f314">
                <a:pos x="f382" y="f383"/>
              </a:cxn>
              <a:cxn ang="f314">
                <a:pos x="f386" y="f387"/>
              </a:cxn>
              <a:cxn ang="f314">
                <a:pos x="f388" y="f389"/>
              </a:cxn>
              <a:cxn ang="f314">
                <a:pos x="f390" y="f391"/>
              </a:cxn>
              <a:cxn ang="f314">
                <a:pos x="f392" y="f393"/>
              </a:cxn>
              <a:cxn ang="f314">
                <a:pos x="f394" y="f395"/>
              </a:cxn>
              <a:cxn ang="f314">
                <a:pos x="f396" y="f397"/>
              </a:cxn>
              <a:cxn ang="f314">
                <a:pos x="f386" y="f387"/>
              </a:cxn>
              <a:cxn ang="f314">
                <a:pos x="f398" y="f399"/>
              </a:cxn>
              <a:cxn ang="f314">
                <a:pos x="f400" y="f401"/>
              </a:cxn>
              <a:cxn ang="f314">
                <a:pos x="f402" y="f403"/>
              </a:cxn>
              <a:cxn ang="f314">
                <a:pos x="f404" y="f405"/>
              </a:cxn>
              <a:cxn ang="f314">
                <a:pos x="f406" y="f407"/>
              </a:cxn>
              <a:cxn ang="f314">
                <a:pos x="f408" y="f409"/>
              </a:cxn>
              <a:cxn ang="f314">
                <a:pos x="f410" y="f411"/>
              </a:cxn>
              <a:cxn ang="f314">
                <a:pos x="f412" y="f413"/>
              </a:cxn>
              <a:cxn ang="f314">
                <a:pos x="f414" y="f415"/>
              </a:cxn>
              <a:cxn ang="f314">
                <a:pos x="f408" y="f416"/>
              </a:cxn>
              <a:cxn ang="f314">
                <a:pos x="f417" y="f418"/>
              </a:cxn>
              <a:cxn ang="f314">
                <a:pos x="f419" y="f420"/>
              </a:cxn>
              <a:cxn ang="f314">
                <a:pos x="f406" y="f421"/>
              </a:cxn>
              <a:cxn ang="f314">
                <a:pos x="f422" y="f421"/>
              </a:cxn>
              <a:cxn ang="f314">
                <a:pos x="f423" y="f424"/>
              </a:cxn>
              <a:cxn ang="f314">
                <a:pos x="f425" y="f426"/>
              </a:cxn>
              <a:cxn ang="f314">
                <a:pos x="f427" y="f428"/>
              </a:cxn>
              <a:cxn ang="f314">
                <a:pos x="f429" y="f430"/>
              </a:cxn>
              <a:cxn ang="f314">
                <a:pos x="f431" y="f432"/>
              </a:cxn>
              <a:cxn ang="f314">
                <a:pos x="f433" y="f434"/>
              </a:cxn>
              <a:cxn ang="f314">
                <a:pos x="f435" y="f436"/>
              </a:cxn>
              <a:cxn ang="f314">
                <a:pos x="f437" y="f438"/>
              </a:cxn>
              <a:cxn ang="f314">
                <a:pos x="f439" y="f440"/>
              </a:cxn>
              <a:cxn ang="f314">
                <a:pos x="f441" y="f442"/>
              </a:cxn>
              <a:cxn ang="f314">
                <a:pos x="f443" y="f444"/>
              </a:cxn>
              <a:cxn ang="f314">
                <a:pos x="f398" y="f399"/>
              </a:cxn>
            </a:cxnLst>
            <a:rect l="f378" t="f381" r="f379" b="f380"/>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rtl="1">
              <a:spcBef>
                <a:spcPct val="0"/>
              </a:spcBef>
              <a:spcAft>
                <a:spcPct val="0"/>
              </a:spcAft>
              <a:defRPr sz="1800" b="0" i="0" u="none" strike="noStrike" kern="0" cap="none" spc="0" baseline="0">
                <a:solidFill>
                  <a:srgbClr val="000000"/>
                </a:solidFill>
                <a:uFillTx/>
              </a:defRPr>
            </a:pPr>
            <a:endParaRPr lang="en-US" sz="900">
              <a:solidFill>
                <a:schemeClr val="bg1"/>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9FA69958-5EDC-41C6-B0F9-5C125C279266}"/>
              </a:ext>
            </a:extLst>
          </p:cNvPr>
          <p:cNvGrpSpPr/>
          <p:nvPr/>
        </p:nvGrpSpPr>
        <p:grpSpPr>
          <a:xfrm>
            <a:off x="6544003" y="3935346"/>
            <a:ext cx="410842" cy="437883"/>
            <a:chOff x="10468700" y="5417609"/>
            <a:chExt cx="547789" cy="583844"/>
          </a:xfrm>
          <a:solidFill>
            <a:srgbClr val="C00000"/>
          </a:solidFill>
        </p:grpSpPr>
        <p:sp>
          <p:nvSpPr>
            <p:cNvPr id="16" name="Google Shape;10002;p74">
              <a:extLst>
                <a:ext uri="{FF2B5EF4-FFF2-40B4-BE49-F238E27FC236}">
                  <a16:creationId xmlns:a16="http://schemas.microsoft.com/office/drawing/2014/main" id="{CA7B8F8E-B879-3506-86E2-48E9C9F210E5}"/>
                </a:ext>
              </a:extLst>
            </p:cNvPr>
            <p:cNvSpPr/>
            <p:nvPr/>
          </p:nvSpPr>
          <p:spPr>
            <a:xfrm>
              <a:off x="10468700" y="5494364"/>
              <a:ext cx="475744" cy="507089"/>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 f4 0 f2"/>
                <a:gd name="f22" fmla="+- f3 0 f2"/>
                <a:gd name="f23" fmla="*/ f22 1 11027"/>
                <a:gd name="f24" fmla="*/ f21 1 1102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 name="Google Shape;10003;p74">
              <a:extLst>
                <a:ext uri="{FF2B5EF4-FFF2-40B4-BE49-F238E27FC236}">
                  <a16:creationId xmlns:a16="http://schemas.microsoft.com/office/drawing/2014/main" id="{154B66F1-BAA3-C280-C7DB-177A385EBCCB}"/>
                </a:ext>
              </a:extLst>
            </p:cNvPr>
            <p:cNvSpPr/>
            <p:nvPr/>
          </p:nvSpPr>
          <p:spPr>
            <a:xfrm>
              <a:off x="10759571" y="5417609"/>
              <a:ext cx="256918" cy="27091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 f4 0 f2"/>
                <a:gd name="f19" fmla="+- f3 0 f2"/>
                <a:gd name="f20" fmla="*/ f19 1 5955"/>
                <a:gd name="f21" fmla="*/ f18 1 5892"/>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DCD412E2-800C-7726-DBEF-2E7F78894B9C}"/>
              </a:ext>
            </a:extLst>
          </p:cNvPr>
          <p:cNvGrpSpPr/>
          <p:nvPr/>
        </p:nvGrpSpPr>
        <p:grpSpPr>
          <a:xfrm>
            <a:off x="2676070" y="2649259"/>
            <a:ext cx="392750" cy="381085"/>
            <a:chOff x="5311456" y="3702826"/>
            <a:chExt cx="523667" cy="508113"/>
          </a:xfrm>
          <a:solidFill>
            <a:srgbClr val="C00000"/>
          </a:solidFill>
        </p:grpSpPr>
        <p:sp>
          <p:nvSpPr>
            <p:cNvPr id="19" name="Google Shape;10028;p74">
              <a:extLst>
                <a:ext uri="{FF2B5EF4-FFF2-40B4-BE49-F238E27FC236}">
                  <a16:creationId xmlns:a16="http://schemas.microsoft.com/office/drawing/2014/main" id="{28D7007E-8FFB-88DD-FD91-A070BBF3DA62}"/>
                </a:ext>
              </a:extLst>
            </p:cNvPr>
            <p:cNvSpPr/>
            <p:nvPr/>
          </p:nvSpPr>
          <p:spPr>
            <a:xfrm>
              <a:off x="5566757" y="3922126"/>
              <a:ext cx="69092" cy="72265"/>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 f4 0 f2"/>
                <a:gd name="f16" fmla="+- f3 0 f2"/>
                <a:gd name="f17" fmla="*/ f16 1 1671"/>
                <a:gd name="f18" fmla="*/ f15 1 1640"/>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670"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 name="Google Shape;10029;p74">
              <a:extLst>
                <a:ext uri="{FF2B5EF4-FFF2-40B4-BE49-F238E27FC236}">
                  <a16:creationId xmlns:a16="http://schemas.microsoft.com/office/drawing/2014/main" id="{CECF3F7C-A8D7-7D76-1CC5-AB001F4AE329}"/>
                </a:ext>
              </a:extLst>
            </p:cNvPr>
            <p:cNvSpPr/>
            <p:nvPr/>
          </p:nvSpPr>
          <p:spPr>
            <a:xfrm>
              <a:off x="5413074" y="3812499"/>
              <a:ext cx="319134" cy="291565"/>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 f4 0 f2"/>
                <a:gd name="f88" fmla="+- f3 0 f2"/>
                <a:gd name="f89" fmla="*/ f88 1 7719"/>
                <a:gd name="f90" fmla="*/ f87 1 6617"/>
                <a:gd name="f91" fmla="*/ f2 1 f89"/>
                <a:gd name="f92" fmla="*/ f3 1 f89"/>
                <a:gd name="f93" fmla="*/ f2 1 f90"/>
                <a:gd name="f94" fmla="*/ f4 1 f90"/>
                <a:gd name="f95" fmla="*/ f91 f85 1"/>
                <a:gd name="f96" fmla="*/ f92 f85 1"/>
                <a:gd name="f97" fmla="*/ f94 f86 1"/>
                <a:gd name="f98" fmla="*/ f93 f86 1"/>
              </a:gdLst>
              <a:ahLst/>
              <a:cxnLst>
                <a:cxn ang="3cd4">
                  <a:pos x="hc" y="t"/>
                </a:cxn>
                <a:cxn ang="0">
                  <a:pos x="r" y="vc"/>
                </a:cxn>
                <a:cxn ang="cd4">
                  <a:pos x="hc" y="b"/>
                </a:cxn>
                <a:cxn ang="cd2">
                  <a:pos x="l" y="vc"/>
                </a:cxn>
              </a:cxnLst>
              <a:rect l="f95" t="f98" r="f96" b="f97"/>
              <a:pathLst>
                <a:path w="7718"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1" name="Google Shape;10030;p74">
              <a:extLst>
                <a:ext uri="{FF2B5EF4-FFF2-40B4-BE49-F238E27FC236}">
                  <a16:creationId xmlns:a16="http://schemas.microsoft.com/office/drawing/2014/main" id="{665554CF-306A-47A7-B7A4-F785ECE1FC4D}"/>
                </a:ext>
              </a:extLst>
            </p:cNvPr>
            <p:cNvSpPr/>
            <p:nvPr/>
          </p:nvSpPr>
          <p:spPr>
            <a:xfrm>
              <a:off x="5311456" y="3702826"/>
              <a:ext cx="523667" cy="508113"/>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 f4 0 f2"/>
                <a:gd name="f33" fmla="+- f3 0 f2"/>
                <a:gd name="f34" fmla="*/ f33 1 12666"/>
                <a:gd name="f35" fmla="*/ f32 1 11531"/>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68927140-3003-8721-73C4-34032F8C53A5}"/>
              </a:ext>
            </a:extLst>
          </p:cNvPr>
          <p:cNvGrpSpPr/>
          <p:nvPr/>
        </p:nvGrpSpPr>
        <p:grpSpPr>
          <a:xfrm>
            <a:off x="3270686" y="2623946"/>
            <a:ext cx="392757" cy="410266"/>
            <a:chOff x="6104278" y="3669075"/>
            <a:chExt cx="523676" cy="547021"/>
          </a:xfrm>
          <a:solidFill>
            <a:srgbClr val="C00000"/>
          </a:solidFill>
        </p:grpSpPr>
        <p:sp>
          <p:nvSpPr>
            <p:cNvPr id="23" name="Google Shape;10075;p74">
              <a:extLst>
                <a:ext uri="{FF2B5EF4-FFF2-40B4-BE49-F238E27FC236}">
                  <a16:creationId xmlns:a16="http://schemas.microsoft.com/office/drawing/2014/main" id="{962EF21D-5158-64C2-99F7-40C21FBABD93}"/>
                </a:ext>
              </a:extLst>
            </p:cNvPr>
            <p:cNvSpPr/>
            <p:nvPr/>
          </p:nvSpPr>
          <p:spPr>
            <a:xfrm>
              <a:off x="6104278" y="3669075"/>
              <a:ext cx="514542" cy="547021"/>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 f4 0 f2"/>
                <a:gd name="f62" fmla="+- f3 0 f2"/>
                <a:gd name="f63" fmla="*/ f62 1 12445"/>
                <a:gd name="f64" fmla="*/ f61 1 12414"/>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4" name="Google Shape;10076;p74">
              <a:extLst>
                <a:ext uri="{FF2B5EF4-FFF2-40B4-BE49-F238E27FC236}">
                  <a16:creationId xmlns:a16="http://schemas.microsoft.com/office/drawing/2014/main" id="{B5E53784-7C55-6889-AFFD-6D5ED606B5D8}"/>
                </a:ext>
              </a:extLst>
            </p:cNvPr>
            <p:cNvSpPr/>
            <p:nvPr/>
          </p:nvSpPr>
          <p:spPr>
            <a:xfrm>
              <a:off x="6511981" y="3985586"/>
              <a:ext cx="113376" cy="97255"/>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 f4 0 f2"/>
                <a:gd name="f22" fmla="+- f3 0 f2"/>
                <a:gd name="f23" fmla="*/ f22 1 2742"/>
                <a:gd name="f24" fmla="*/ f21 1 2207"/>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5" name="Google Shape;10077;p74">
              <a:extLst>
                <a:ext uri="{FF2B5EF4-FFF2-40B4-BE49-F238E27FC236}">
                  <a16:creationId xmlns:a16="http://schemas.microsoft.com/office/drawing/2014/main" id="{E2661D98-3A05-EF81-B279-0CBA79871CF8}"/>
                </a:ext>
              </a:extLst>
            </p:cNvPr>
            <p:cNvSpPr/>
            <p:nvPr/>
          </p:nvSpPr>
          <p:spPr>
            <a:xfrm>
              <a:off x="6514578" y="3670474"/>
              <a:ext cx="113376" cy="279065"/>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 f4 0 f2"/>
                <a:gd name="f23" fmla="+- f3 0 f2"/>
                <a:gd name="f24" fmla="*/ f23 1 2742"/>
                <a:gd name="f25" fmla="*/ f22 1 6333"/>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EBE0DEAE-7838-46B4-AFBE-7F24033A2A80}"/>
              </a:ext>
            </a:extLst>
          </p:cNvPr>
          <p:cNvGrpSpPr/>
          <p:nvPr/>
        </p:nvGrpSpPr>
        <p:grpSpPr>
          <a:xfrm>
            <a:off x="5822603" y="2632957"/>
            <a:ext cx="359660" cy="371038"/>
            <a:chOff x="9506833" y="3681090"/>
            <a:chExt cx="479547" cy="494717"/>
          </a:xfrm>
          <a:solidFill>
            <a:srgbClr val="C00000"/>
          </a:solidFill>
        </p:grpSpPr>
        <p:sp>
          <p:nvSpPr>
            <p:cNvPr id="27" name="Google Shape;10085;p74">
              <a:extLst>
                <a:ext uri="{FF2B5EF4-FFF2-40B4-BE49-F238E27FC236}">
                  <a16:creationId xmlns:a16="http://schemas.microsoft.com/office/drawing/2014/main" id="{B6AAADA7-C9BF-5F40-458E-75584E97D0BC}"/>
                </a:ext>
              </a:extLst>
            </p:cNvPr>
            <p:cNvSpPr/>
            <p:nvPr/>
          </p:nvSpPr>
          <p:spPr>
            <a:xfrm>
              <a:off x="9605113" y="4028124"/>
              <a:ext cx="119630" cy="47987"/>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 f4 0 f2"/>
                <a:gd name="f17" fmla="+- f3 0 f2"/>
                <a:gd name="f18" fmla="*/ f17 1 3183"/>
                <a:gd name="f19" fmla="*/ f16 1 1198"/>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8" name="Google Shape;10086;p74">
              <a:extLst>
                <a:ext uri="{FF2B5EF4-FFF2-40B4-BE49-F238E27FC236}">
                  <a16:creationId xmlns:a16="http://schemas.microsoft.com/office/drawing/2014/main" id="{E6AC8279-333F-7617-74EA-F515FE84C5A1}"/>
                </a:ext>
              </a:extLst>
            </p:cNvPr>
            <p:cNvSpPr/>
            <p:nvPr/>
          </p:nvSpPr>
          <p:spPr>
            <a:xfrm>
              <a:off x="9631155" y="3930027"/>
              <a:ext cx="65169" cy="65535"/>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 f4 0 f2"/>
                <a:gd name="f48" fmla="+- f3 0 f2"/>
                <a:gd name="f49" fmla="*/ f48 1 1734"/>
                <a:gd name="f50" fmla="*/ f47 1 1636"/>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1733"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9" name="Google Shape;10087;p74">
              <a:extLst>
                <a:ext uri="{FF2B5EF4-FFF2-40B4-BE49-F238E27FC236}">
                  <a16:creationId xmlns:a16="http://schemas.microsoft.com/office/drawing/2014/main" id="{CC4CD1C5-8A84-4A9E-A428-F17FE30379C6}"/>
                </a:ext>
              </a:extLst>
            </p:cNvPr>
            <p:cNvSpPr/>
            <p:nvPr/>
          </p:nvSpPr>
          <p:spPr>
            <a:xfrm>
              <a:off x="9506833" y="3681090"/>
              <a:ext cx="479547" cy="494717"/>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 f4 0 f2"/>
                <a:gd name="f103" fmla="+- f3 0 f2"/>
                <a:gd name="f104" fmla="*/ f103 1 12760"/>
                <a:gd name="f105" fmla="*/ f102 1 12351"/>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12759"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0" name="Google Shape;10088;p74">
              <a:extLst>
                <a:ext uri="{FF2B5EF4-FFF2-40B4-BE49-F238E27FC236}">
                  <a16:creationId xmlns:a16="http://schemas.microsoft.com/office/drawing/2014/main" id="{233F8D26-60FE-F299-95D9-1C28FE875504}"/>
                </a:ext>
              </a:extLst>
            </p:cNvPr>
            <p:cNvSpPr/>
            <p:nvPr/>
          </p:nvSpPr>
          <p:spPr>
            <a:xfrm>
              <a:off x="9737738" y="3735360"/>
              <a:ext cx="21314" cy="22750"/>
            </a:xfrm>
            <a:custGeom>
              <a:avLst/>
              <a:gdLst>
                <a:gd name="f0" fmla="val w"/>
                <a:gd name="f1" fmla="val h"/>
                <a:gd name="f2" fmla="val 0"/>
                <a:gd name="f3" fmla="val 567"/>
                <a:gd name="f4" fmla="val 568"/>
                <a:gd name="f5" fmla="val 284"/>
                <a:gd name="f6" fmla="val 126"/>
                <a:gd name="f7" fmla="val 441"/>
                <a:gd name="f8" fmla="*/ f0 1 567"/>
                <a:gd name="f9" fmla="*/ f1 1 568"/>
                <a:gd name="f10" fmla="+- f4 0 f2"/>
                <a:gd name="f11" fmla="+- f3 0 f2"/>
                <a:gd name="f12" fmla="*/ f11 1 567"/>
                <a:gd name="f13" fmla="*/ f10 1 568"/>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E49ED16F-E6C1-E3B0-D780-1C53EF803D48}"/>
              </a:ext>
            </a:extLst>
          </p:cNvPr>
          <p:cNvGrpSpPr/>
          <p:nvPr/>
        </p:nvGrpSpPr>
        <p:grpSpPr>
          <a:xfrm>
            <a:off x="5095991" y="1051763"/>
            <a:ext cx="515509" cy="543503"/>
            <a:chOff x="8538017" y="1572832"/>
            <a:chExt cx="687345" cy="724670"/>
          </a:xfrm>
          <a:solidFill>
            <a:srgbClr val="C00000"/>
          </a:solidFill>
        </p:grpSpPr>
        <p:sp>
          <p:nvSpPr>
            <p:cNvPr id="32" name="Google Shape;10090;p74">
              <a:extLst>
                <a:ext uri="{FF2B5EF4-FFF2-40B4-BE49-F238E27FC236}">
                  <a16:creationId xmlns:a16="http://schemas.microsoft.com/office/drawing/2014/main" id="{DEF93029-D6DA-CD45-93A1-B1C746DB70E8}"/>
                </a:ext>
              </a:extLst>
            </p:cNvPr>
            <p:cNvSpPr/>
            <p:nvPr/>
          </p:nvSpPr>
          <p:spPr>
            <a:xfrm>
              <a:off x="8697919" y="1572832"/>
              <a:ext cx="367515" cy="458160"/>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 f4 0 f2"/>
                <a:gd name="f77" fmla="+- f3 0 f2"/>
                <a:gd name="f78" fmla="*/ f77 1 6806"/>
                <a:gd name="f79" fmla="*/ f76 1 7961"/>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3" name="Google Shape;10091;p74">
              <a:extLst>
                <a:ext uri="{FF2B5EF4-FFF2-40B4-BE49-F238E27FC236}">
                  <a16:creationId xmlns:a16="http://schemas.microsoft.com/office/drawing/2014/main" id="{98826F19-E31C-5FE6-1C00-E72D3D6BAB57}"/>
                </a:ext>
              </a:extLst>
            </p:cNvPr>
            <p:cNvSpPr/>
            <p:nvPr/>
          </p:nvSpPr>
          <p:spPr>
            <a:xfrm>
              <a:off x="8538017" y="2025926"/>
              <a:ext cx="687345" cy="271576"/>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 f4 0 f2"/>
                <a:gd name="f87" fmla="+- f3 0 f2"/>
                <a:gd name="f88" fmla="*/ f87 1 12729"/>
                <a:gd name="f89" fmla="*/ f86 1 4719"/>
                <a:gd name="f90" fmla="*/ f2 1 f88"/>
                <a:gd name="f91" fmla="*/ f3 1 f88"/>
                <a:gd name="f92" fmla="*/ f2 1 f89"/>
                <a:gd name="f93" fmla="*/ f4 1 f89"/>
                <a:gd name="f94" fmla="*/ f90 f84 1"/>
                <a:gd name="f95" fmla="*/ f91 f84 1"/>
                <a:gd name="f96" fmla="*/ f93 f85 1"/>
                <a:gd name="f97" fmla="*/ f92 f85 1"/>
              </a:gdLst>
              <a:ahLst/>
              <a:cxnLst>
                <a:cxn ang="3cd4">
                  <a:pos x="hc" y="t"/>
                </a:cxn>
                <a:cxn ang="0">
                  <a:pos x="r" y="vc"/>
                </a:cxn>
                <a:cxn ang="cd4">
                  <a:pos x="hc" y="b"/>
                </a:cxn>
                <a:cxn ang="cd2">
                  <a:pos x="l" y="vc"/>
                </a:cxn>
              </a:cxnLst>
              <a:rect l="f94" t="f97" r="f95" b="f96"/>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sp>
        <p:nvSpPr>
          <p:cNvPr id="34" name="Google Shape;10113;p74">
            <a:extLst>
              <a:ext uri="{FF2B5EF4-FFF2-40B4-BE49-F238E27FC236}">
                <a16:creationId xmlns:a16="http://schemas.microsoft.com/office/drawing/2014/main" id="{D6679236-E67C-2C6C-D83E-DFF53F6F385A}"/>
              </a:ext>
            </a:extLst>
          </p:cNvPr>
          <p:cNvSpPr/>
          <p:nvPr/>
        </p:nvSpPr>
        <p:spPr>
          <a:xfrm>
            <a:off x="3921957" y="2602803"/>
            <a:ext cx="395672" cy="417041"/>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 f4 0 f2"/>
              <a:gd name="f127" fmla="+- f3 0 f2"/>
              <a:gd name="f128" fmla="*/ f127 1 12760"/>
              <a:gd name="f129" fmla="*/ f126 1 12619"/>
              <a:gd name="f130" fmla="*/ f2 1 f128"/>
              <a:gd name="f131" fmla="*/ f3 1 f128"/>
              <a:gd name="f132" fmla="*/ f2 1 f129"/>
              <a:gd name="f133" fmla="*/ f4 1 f129"/>
              <a:gd name="f134" fmla="*/ f130 f124 1"/>
              <a:gd name="f135" fmla="*/ f131 f124 1"/>
              <a:gd name="f136" fmla="*/ f133 f125 1"/>
              <a:gd name="f137" fmla="*/ f132 f125 1"/>
            </a:gdLst>
            <a:ahLst/>
            <a:cxnLst>
              <a:cxn ang="3cd4">
                <a:pos x="hc" y="t"/>
              </a:cxn>
              <a:cxn ang="0">
                <a:pos x="r" y="vc"/>
              </a:cxn>
              <a:cxn ang="cd4">
                <a:pos x="hc" y="b"/>
              </a:cxn>
              <a:cxn ang="cd2">
                <a:pos x="l" y="vc"/>
              </a:cxn>
            </a:cxnLst>
            <a:rect l="f134" t="f137" r="f135" b="f136"/>
            <a:pathLst>
              <a:path w="12759"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nvGrpSpPr>
          <p:cNvPr id="35" name="Google Shape;10118;p74">
            <a:extLst>
              <a:ext uri="{FF2B5EF4-FFF2-40B4-BE49-F238E27FC236}">
                <a16:creationId xmlns:a16="http://schemas.microsoft.com/office/drawing/2014/main" id="{E5EF8FDC-9B03-D2C4-E71F-240770694182}"/>
              </a:ext>
            </a:extLst>
          </p:cNvPr>
          <p:cNvGrpSpPr/>
          <p:nvPr/>
        </p:nvGrpSpPr>
        <p:grpSpPr>
          <a:xfrm>
            <a:off x="7166798" y="1945279"/>
            <a:ext cx="350643" cy="379418"/>
            <a:chOff x="11299094" y="2764185"/>
            <a:chExt cx="467524" cy="505891"/>
          </a:xfrm>
          <a:solidFill>
            <a:srgbClr val="C00000"/>
          </a:solidFill>
        </p:grpSpPr>
        <p:sp>
          <p:nvSpPr>
            <p:cNvPr id="36" name="Google Shape;10119;p74">
              <a:extLst>
                <a:ext uri="{FF2B5EF4-FFF2-40B4-BE49-F238E27FC236}">
                  <a16:creationId xmlns:a16="http://schemas.microsoft.com/office/drawing/2014/main" id="{C62670D7-7F28-1843-08AB-7D28017B2B24}"/>
                </a:ext>
              </a:extLst>
            </p:cNvPr>
            <p:cNvSpPr/>
            <p:nvPr/>
          </p:nvSpPr>
          <p:spPr>
            <a:xfrm>
              <a:off x="11299094" y="3137589"/>
              <a:ext cx="134938" cy="13248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 f4 0 f2"/>
                <a:gd name="f27" fmla="+- f3 0 f2"/>
                <a:gd name="f28" fmla="*/ f27 1 3592"/>
                <a:gd name="f29" fmla="*/ f26 1 3309"/>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7" name="Google Shape;10120;p74">
              <a:extLst>
                <a:ext uri="{FF2B5EF4-FFF2-40B4-BE49-F238E27FC236}">
                  <a16:creationId xmlns:a16="http://schemas.microsoft.com/office/drawing/2014/main" id="{DE5C230F-C310-87ED-717F-7EFC6A69365C}"/>
                </a:ext>
              </a:extLst>
            </p:cNvPr>
            <p:cNvSpPr/>
            <p:nvPr/>
          </p:nvSpPr>
          <p:spPr>
            <a:xfrm>
              <a:off x="11300255" y="2764185"/>
              <a:ext cx="134974" cy="340659"/>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 f4 0 f2"/>
                <a:gd name="f31" fmla="+- f3 0 f2"/>
                <a:gd name="f32" fmla="*/ f31 1 3593"/>
                <a:gd name="f33" fmla="*/ f30 1 850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8" name="Google Shape;10121;p74">
              <a:extLst>
                <a:ext uri="{FF2B5EF4-FFF2-40B4-BE49-F238E27FC236}">
                  <a16:creationId xmlns:a16="http://schemas.microsoft.com/office/drawing/2014/main" id="{B9951664-045B-1A1C-4F98-97E8186F5777}"/>
                </a:ext>
              </a:extLst>
            </p:cNvPr>
            <p:cNvSpPr/>
            <p:nvPr/>
          </p:nvSpPr>
          <p:spPr>
            <a:xfrm>
              <a:off x="11464792" y="3137589"/>
              <a:ext cx="134938" cy="13248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 f4 0 f2"/>
                <a:gd name="f27" fmla="+- f3 0 f2"/>
                <a:gd name="f28" fmla="*/ f27 1 3592"/>
                <a:gd name="f29" fmla="*/ f26 1 3309"/>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39" name="Google Shape;10122;p74">
              <a:extLst>
                <a:ext uri="{FF2B5EF4-FFF2-40B4-BE49-F238E27FC236}">
                  <a16:creationId xmlns:a16="http://schemas.microsoft.com/office/drawing/2014/main" id="{A1A32B2A-6599-BA50-D631-E199053933D7}"/>
                </a:ext>
              </a:extLst>
            </p:cNvPr>
            <p:cNvSpPr/>
            <p:nvPr/>
          </p:nvSpPr>
          <p:spPr>
            <a:xfrm>
              <a:off x="11464792" y="2764185"/>
              <a:ext cx="134938" cy="340659"/>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 f4 0 f2"/>
                <a:gd name="f29" fmla="+- f3 0 f2"/>
                <a:gd name="f30" fmla="*/ f29 1 3592"/>
                <a:gd name="f31" fmla="*/ f28 1 8508"/>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0" name="Google Shape;10123;p74">
              <a:extLst>
                <a:ext uri="{FF2B5EF4-FFF2-40B4-BE49-F238E27FC236}">
                  <a16:creationId xmlns:a16="http://schemas.microsoft.com/office/drawing/2014/main" id="{CD26AD54-6F9B-3097-2652-CE64E6D2BAE1}"/>
                </a:ext>
              </a:extLst>
            </p:cNvPr>
            <p:cNvSpPr/>
            <p:nvPr/>
          </p:nvSpPr>
          <p:spPr>
            <a:xfrm>
              <a:off x="11629320" y="3137589"/>
              <a:ext cx="134938" cy="13248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 f4 0 f2"/>
                <a:gd name="f28" fmla="+- f3 0 f2"/>
                <a:gd name="f29" fmla="*/ f28 1 3592"/>
                <a:gd name="f30" fmla="*/ f27 1 330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1" name="Google Shape;10124;p74">
              <a:extLst>
                <a:ext uri="{FF2B5EF4-FFF2-40B4-BE49-F238E27FC236}">
                  <a16:creationId xmlns:a16="http://schemas.microsoft.com/office/drawing/2014/main" id="{EA8FE174-87EF-9F2C-7421-189E36A00A16}"/>
                </a:ext>
              </a:extLst>
            </p:cNvPr>
            <p:cNvSpPr/>
            <p:nvPr/>
          </p:nvSpPr>
          <p:spPr>
            <a:xfrm>
              <a:off x="11631680" y="2764185"/>
              <a:ext cx="134938" cy="340659"/>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 f4 0 f2"/>
                <a:gd name="f31" fmla="+- f3 0 f2"/>
                <a:gd name="f32" fmla="*/ f31 1 3592"/>
                <a:gd name="f33" fmla="*/ f30 1 850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C1D0922D-EBB4-0365-28A0-4F79CEEE616B}"/>
              </a:ext>
            </a:extLst>
          </p:cNvPr>
          <p:cNvGrpSpPr/>
          <p:nvPr/>
        </p:nvGrpSpPr>
        <p:grpSpPr>
          <a:xfrm>
            <a:off x="4558763" y="1082487"/>
            <a:ext cx="427692" cy="535541"/>
            <a:chOff x="7821713" y="1613797"/>
            <a:chExt cx="570256" cy="714054"/>
          </a:xfrm>
          <a:solidFill>
            <a:srgbClr val="C00000"/>
          </a:solidFill>
        </p:grpSpPr>
        <p:sp>
          <p:nvSpPr>
            <p:cNvPr id="43" name="Google Shape;10130;p74">
              <a:extLst>
                <a:ext uri="{FF2B5EF4-FFF2-40B4-BE49-F238E27FC236}">
                  <a16:creationId xmlns:a16="http://schemas.microsoft.com/office/drawing/2014/main" id="{C951F590-98D6-122A-A17B-91E518538103}"/>
                </a:ext>
              </a:extLst>
            </p:cNvPr>
            <p:cNvSpPr/>
            <p:nvPr/>
          </p:nvSpPr>
          <p:spPr>
            <a:xfrm>
              <a:off x="7821713" y="2030123"/>
              <a:ext cx="570256" cy="20381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 f4 0 f2"/>
                <a:gd name="f21" fmla="+- f3 0 f2"/>
                <a:gd name="f22" fmla="*/ f21 1 10807"/>
                <a:gd name="f23" fmla="*/ f20 1 3624"/>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10807" h="3623">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4" name="Google Shape;10131;p74">
              <a:extLst>
                <a:ext uri="{FF2B5EF4-FFF2-40B4-BE49-F238E27FC236}">
                  <a16:creationId xmlns:a16="http://schemas.microsoft.com/office/drawing/2014/main" id="{22F9BEF8-B566-F924-A2C5-A76BD1046C28}"/>
                </a:ext>
              </a:extLst>
            </p:cNvPr>
            <p:cNvSpPr/>
            <p:nvPr/>
          </p:nvSpPr>
          <p:spPr>
            <a:xfrm>
              <a:off x="7868256" y="2279937"/>
              <a:ext cx="480498" cy="47914"/>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 f4 0 f2"/>
                <a:gd name="f17" fmla="+- f3 0 f2"/>
                <a:gd name="f18" fmla="*/ f17 1 9106"/>
                <a:gd name="f19" fmla="*/ f16 1 852"/>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5" name="Google Shape;10132;p74">
              <a:extLst>
                <a:ext uri="{FF2B5EF4-FFF2-40B4-BE49-F238E27FC236}">
                  <a16:creationId xmlns:a16="http://schemas.microsoft.com/office/drawing/2014/main" id="{2DA957BB-A75C-918B-B3C2-45914EBFD377}"/>
                </a:ext>
              </a:extLst>
            </p:cNvPr>
            <p:cNvSpPr/>
            <p:nvPr/>
          </p:nvSpPr>
          <p:spPr>
            <a:xfrm>
              <a:off x="7953048" y="1613797"/>
              <a:ext cx="305894" cy="372133"/>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 f4 0 f2"/>
                <a:gd name="f21" fmla="+- f3 0 f2"/>
                <a:gd name="f22" fmla="*/ f21 1 5797"/>
                <a:gd name="f23" fmla="*/ f20 1 6617"/>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7088EC7E-231B-A642-8D95-2B005E108272}"/>
              </a:ext>
            </a:extLst>
          </p:cNvPr>
          <p:cNvGrpSpPr/>
          <p:nvPr/>
        </p:nvGrpSpPr>
        <p:grpSpPr>
          <a:xfrm>
            <a:off x="4635956" y="2602480"/>
            <a:ext cx="392757" cy="418454"/>
            <a:chOff x="7924638" y="3640454"/>
            <a:chExt cx="523676" cy="557939"/>
          </a:xfrm>
          <a:solidFill>
            <a:srgbClr val="C00000"/>
          </a:solidFill>
        </p:grpSpPr>
        <p:sp>
          <p:nvSpPr>
            <p:cNvPr id="47" name="Google Shape;10155;p74">
              <a:extLst>
                <a:ext uri="{FF2B5EF4-FFF2-40B4-BE49-F238E27FC236}">
                  <a16:creationId xmlns:a16="http://schemas.microsoft.com/office/drawing/2014/main" id="{668B283C-3905-52F9-D615-645663557DF6}"/>
                </a:ext>
              </a:extLst>
            </p:cNvPr>
            <p:cNvSpPr/>
            <p:nvPr/>
          </p:nvSpPr>
          <p:spPr>
            <a:xfrm>
              <a:off x="7985866" y="3640454"/>
              <a:ext cx="389506" cy="557939"/>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 f4 0 f2"/>
                <a:gd name="f99" fmla="+- f3 0 f2"/>
                <a:gd name="f100" fmla="*/ f99 1 9421"/>
                <a:gd name="f101" fmla="*/ f98 1 12662"/>
                <a:gd name="f102" fmla="*/ f2 1 f100"/>
                <a:gd name="f103" fmla="*/ f3 1 f100"/>
                <a:gd name="f104" fmla="*/ f2 1 f101"/>
                <a:gd name="f105" fmla="*/ f4 1 f101"/>
                <a:gd name="f106" fmla="*/ f102 f96 1"/>
                <a:gd name="f107" fmla="*/ f103 f96 1"/>
                <a:gd name="f108" fmla="*/ f105 f97 1"/>
                <a:gd name="f109" fmla="*/ f104 f97 1"/>
              </a:gdLst>
              <a:ahLst/>
              <a:cxnLst>
                <a:cxn ang="3cd4">
                  <a:pos x="hc" y="t"/>
                </a:cxn>
                <a:cxn ang="0">
                  <a:pos x="r" y="vc"/>
                </a:cxn>
                <a:cxn ang="cd4">
                  <a:pos x="hc" y="b"/>
                </a:cxn>
                <a:cxn ang="cd2">
                  <a:pos x="l" y="vc"/>
                </a:cxn>
              </a:cxnLst>
              <a:rect l="f106" t="f109" r="f107" b="f108"/>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8" name="Google Shape;10156;p74">
              <a:extLst>
                <a:ext uri="{FF2B5EF4-FFF2-40B4-BE49-F238E27FC236}">
                  <a16:creationId xmlns:a16="http://schemas.microsoft.com/office/drawing/2014/main" id="{89D71E02-513B-F770-3514-EF32A31D1752}"/>
                </a:ext>
              </a:extLst>
            </p:cNvPr>
            <p:cNvSpPr/>
            <p:nvPr/>
          </p:nvSpPr>
          <p:spPr>
            <a:xfrm>
              <a:off x="7924638" y="3836017"/>
              <a:ext cx="57351" cy="36137"/>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 f4 0 f2"/>
                <a:gd name="f18" fmla="+- f3 0 f2"/>
                <a:gd name="f19" fmla="*/ f18 1 1387"/>
                <a:gd name="f20" fmla="*/ f17 1 82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49" name="Google Shape;10157;p74">
              <a:extLst>
                <a:ext uri="{FF2B5EF4-FFF2-40B4-BE49-F238E27FC236}">
                  <a16:creationId xmlns:a16="http://schemas.microsoft.com/office/drawing/2014/main" id="{F1769D97-7ADE-3C6D-A59E-337F1605B684}"/>
                </a:ext>
              </a:extLst>
            </p:cNvPr>
            <p:cNvSpPr/>
            <p:nvPr/>
          </p:nvSpPr>
          <p:spPr>
            <a:xfrm>
              <a:off x="8389647" y="3836017"/>
              <a:ext cx="58667" cy="36137"/>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 f4 0 f2"/>
                <a:gd name="f19" fmla="+- f3 0 f2"/>
                <a:gd name="f20" fmla="*/ f19 1 1419"/>
                <a:gd name="f21" fmla="*/ f18 1 82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0" name="Google Shape;10158;p74">
              <a:extLst>
                <a:ext uri="{FF2B5EF4-FFF2-40B4-BE49-F238E27FC236}">
                  <a16:creationId xmlns:a16="http://schemas.microsoft.com/office/drawing/2014/main" id="{D3CF8645-0276-426A-A46C-B114D1BC5CFF}"/>
                </a:ext>
              </a:extLst>
            </p:cNvPr>
            <p:cNvSpPr/>
            <p:nvPr/>
          </p:nvSpPr>
          <p:spPr>
            <a:xfrm>
              <a:off x="7994964" y="4002923"/>
              <a:ext cx="53464" cy="53501"/>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 f4 0 f2"/>
                <a:gd name="f32" fmla="+- f3 0 f2"/>
                <a:gd name="f33" fmla="*/ f32 1 1293"/>
                <a:gd name="f34" fmla="*/ f31 1 1214"/>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1" name="Google Shape;10159;p74">
              <a:extLst>
                <a:ext uri="{FF2B5EF4-FFF2-40B4-BE49-F238E27FC236}">
                  <a16:creationId xmlns:a16="http://schemas.microsoft.com/office/drawing/2014/main" id="{F2E83093-6CCD-815E-DDBF-E38F7E6BDDE9}"/>
                </a:ext>
              </a:extLst>
            </p:cNvPr>
            <p:cNvSpPr/>
            <p:nvPr/>
          </p:nvSpPr>
          <p:spPr>
            <a:xfrm>
              <a:off x="8325840" y="3650321"/>
              <a:ext cx="53410" cy="53501"/>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 f4 0 f2"/>
                <a:gd name="f32" fmla="+- f3 0 f2"/>
                <a:gd name="f33" fmla="*/ f32 1 1292"/>
                <a:gd name="f34" fmla="*/ f31 1 1214"/>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2" name="Google Shape;10160;p74">
              <a:extLst>
                <a:ext uri="{FF2B5EF4-FFF2-40B4-BE49-F238E27FC236}">
                  <a16:creationId xmlns:a16="http://schemas.microsoft.com/office/drawing/2014/main" id="{8B478E90-3D58-59C2-646F-3E9DC5B59076}"/>
                </a:ext>
              </a:extLst>
            </p:cNvPr>
            <p:cNvSpPr/>
            <p:nvPr/>
          </p:nvSpPr>
          <p:spPr>
            <a:xfrm>
              <a:off x="8325840" y="4002923"/>
              <a:ext cx="53410" cy="53501"/>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 f4 0 f2"/>
                <a:gd name="f31" fmla="+- f3 0 f2"/>
                <a:gd name="f32" fmla="*/ f31 1 1292"/>
                <a:gd name="f33" fmla="*/ f30 1 1214"/>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3" name="Google Shape;10161;p74">
              <a:extLst>
                <a:ext uri="{FF2B5EF4-FFF2-40B4-BE49-F238E27FC236}">
                  <a16:creationId xmlns:a16="http://schemas.microsoft.com/office/drawing/2014/main" id="{E91E11CD-9EFB-ECFC-5BBC-4DADF9E7B156}"/>
                </a:ext>
              </a:extLst>
            </p:cNvPr>
            <p:cNvSpPr/>
            <p:nvPr/>
          </p:nvSpPr>
          <p:spPr>
            <a:xfrm>
              <a:off x="7994964" y="3650321"/>
              <a:ext cx="53464" cy="53501"/>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 f4 0 f2"/>
                <a:gd name="f33" fmla="+- f3 0 f2"/>
                <a:gd name="f34" fmla="*/ f33 1 1293"/>
                <a:gd name="f35" fmla="*/ f32 1 1214"/>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05E7BB90-D731-4665-A11D-8F70CF5D2593}"/>
              </a:ext>
            </a:extLst>
          </p:cNvPr>
          <p:cNvGrpSpPr/>
          <p:nvPr/>
        </p:nvGrpSpPr>
        <p:grpSpPr>
          <a:xfrm>
            <a:off x="5761203" y="1095991"/>
            <a:ext cx="512993" cy="541706"/>
            <a:chOff x="9424967" y="1631801"/>
            <a:chExt cx="683990" cy="722275"/>
          </a:xfrm>
          <a:solidFill>
            <a:srgbClr val="C00000"/>
          </a:solidFill>
        </p:grpSpPr>
        <p:sp>
          <p:nvSpPr>
            <p:cNvPr id="55" name="Google Shape;10173;p74">
              <a:extLst>
                <a:ext uri="{FF2B5EF4-FFF2-40B4-BE49-F238E27FC236}">
                  <a16:creationId xmlns:a16="http://schemas.microsoft.com/office/drawing/2014/main" id="{0E85F9C5-A683-604C-ADCA-0C557FE6EB39}"/>
                </a:ext>
              </a:extLst>
            </p:cNvPr>
            <p:cNvSpPr/>
            <p:nvPr/>
          </p:nvSpPr>
          <p:spPr>
            <a:xfrm>
              <a:off x="9604821" y="1631801"/>
              <a:ext cx="504136" cy="523942"/>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 f4 0 f2"/>
                <a:gd name="f125" fmla="+- f3 0 f2"/>
                <a:gd name="f126" fmla="*/ f125 1 9452"/>
                <a:gd name="f127" fmla="*/ f124 1 9217"/>
                <a:gd name="f128" fmla="*/ f2 1 f126"/>
                <a:gd name="f129" fmla="*/ f3 1 f126"/>
                <a:gd name="f130" fmla="*/ f2 1 f127"/>
                <a:gd name="f131" fmla="*/ f4 1 f127"/>
                <a:gd name="f132" fmla="*/ f128 f122 1"/>
                <a:gd name="f133" fmla="*/ f129 f122 1"/>
                <a:gd name="f134" fmla="*/ f131 f123 1"/>
                <a:gd name="f135" fmla="*/ f130 f123 1"/>
              </a:gdLst>
              <a:ahLst/>
              <a:cxnLst>
                <a:cxn ang="3cd4">
                  <a:pos x="hc" y="t"/>
                </a:cxn>
                <a:cxn ang="0">
                  <a:pos x="r" y="vc"/>
                </a:cxn>
                <a:cxn ang="cd4">
                  <a:pos x="hc" y="b"/>
                </a:cxn>
                <a:cxn ang="cd2">
                  <a:pos x="l" y="vc"/>
                </a:cxn>
              </a:cxnLst>
              <a:rect l="f132" t="f135" r="f133" b="f134"/>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6" name="Google Shape;10174;p74">
              <a:extLst>
                <a:ext uri="{FF2B5EF4-FFF2-40B4-BE49-F238E27FC236}">
                  <a16:creationId xmlns:a16="http://schemas.microsoft.com/office/drawing/2014/main" id="{C2958197-58BB-0EB9-3F41-6F329CC40A7C}"/>
                </a:ext>
              </a:extLst>
            </p:cNvPr>
            <p:cNvSpPr/>
            <p:nvPr/>
          </p:nvSpPr>
          <p:spPr>
            <a:xfrm>
              <a:off x="9424967" y="1951036"/>
              <a:ext cx="378159" cy="403030"/>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 f3 0 f2"/>
                <a:gd name="f44" fmla="*/ f43 1 7090"/>
                <a:gd name="f45" fmla="*/ f2 1 f44"/>
                <a:gd name="f46" fmla="*/ f3 1 f44"/>
                <a:gd name="f47" fmla="*/ f45 f41 1"/>
                <a:gd name="f48" fmla="*/ f46 f41 1"/>
                <a:gd name="f49" fmla="*/ f46 f42 1"/>
                <a:gd name="f50" fmla="*/ f45 f42 1"/>
              </a:gdLst>
              <a:ahLst/>
              <a:cxnLst>
                <a:cxn ang="3cd4">
                  <a:pos x="hc" y="t"/>
                </a:cxn>
                <a:cxn ang="0">
                  <a:pos x="r" y="vc"/>
                </a:cxn>
                <a:cxn ang="cd4">
                  <a:pos x="hc" y="b"/>
                </a:cxn>
                <a:cxn ang="cd2">
                  <a:pos x="l" y="vc"/>
                </a:cxn>
              </a:cxnLst>
              <a:rect l="f47" t="f50" r="f48" b="f49"/>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57" name="Google Shape;10175;p74">
              <a:extLst>
                <a:ext uri="{FF2B5EF4-FFF2-40B4-BE49-F238E27FC236}">
                  <a16:creationId xmlns:a16="http://schemas.microsoft.com/office/drawing/2014/main" id="{E743BEED-5D3D-E85F-6A95-5C0113B677EA}"/>
                </a:ext>
              </a:extLst>
            </p:cNvPr>
            <p:cNvSpPr/>
            <p:nvPr/>
          </p:nvSpPr>
          <p:spPr>
            <a:xfrm>
              <a:off x="9705624" y="2212527"/>
              <a:ext cx="396621" cy="141549"/>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 f4 0 f2"/>
                <a:gd name="f27" fmla="+- f3 0 f2"/>
                <a:gd name="f28" fmla="*/ f27 1 7436"/>
                <a:gd name="f29" fmla="*/ f26 1 2490"/>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373C198E-5797-7D8B-F93A-755E6ECB9458}"/>
              </a:ext>
            </a:extLst>
          </p:cNvPr>
          <p:cNvGrpSpPr/>
          <p:nvPr/>
        </p:nvGrpSpPr>
        <p:grpSpPr>
          <a:xfrm>
            <a:off x="1899361" y="2601205"/>
            <a:ext cx="392750" cy="419648"/>
            <a:chOff x="4275844" y="3638754"/>
            <a:chExt cx="523667" cy="559530"/>
          </a:xfrm>
          <a:solidFill>
            <a:srgbClr val="C00000"/>
          </a:solidFill>
        </p:grpSpPr>
        <p:sp>
          <p:nvSpPr>
            <p:cNvPr id="59" name="Google Shape;10185;p74">
              <a:extLst>
                <a:ext uri="{FF2B5EF4-FFF2-40B4-BE49-F238E27FC236}">
                  <a16:creationId xmlns:a16="http://schemas.microsoft.com/office/drawing/2014/main" id="{D6704F81-13CF-1498-3F60-04B8D8B817EA}"/>
                </a:ext>
              </a:extLst>
            </p:cNvPr>
            <p:cNvSpPr/>
            <p:nvPr/>
          </p:nvSpPr>
          <p:spPr>
            <a:xfrm>
              <a:off x="4275844" y="3638754"/>
              <a:ext cx="523667" cy="559530"/>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 f4 0 f2"/>
                <a:gd name="f22" fmla="+- f3 0 f2"/>
                <a:gd name="f23" fmla="*/ f22 1 12666"/>
                <a:gd name="f24" fmla="*/ f21 1 1269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0" name="Google Shape;10186;p74">
              <a:extLst>
                <a:ext uri="{FF2B5EF4-FFF2-40B4-BE49-F238E27FC236}">
                  <a16:creationId xmlns:a16="http://schemas.microsoft.com/office/drawing/2014/main" id="{769A4D39-A2D9-3B42-6859-8E66F19B7540}"/>
                </a:ext>
              </a:extLst>
            </p:cNvPr>
            <p:cNvSpPr/>
            <p:nvPr/>
          </p:nvSpPr>
          <p:spPr>
            <a:xfrm>
              <a:off x="4348813" y="3797027"/>
              <a:ext cx="450698" cy="263813"/>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 f4 0 f2"/>
                <a:gd name="f79" fmla="+- f3 0 f2"/>
                <a:gd name="f80" fmla="*/ f79 1 10901"/>
                <a:gd name="f81" fmla="*/ f78 1 5987"/>
                <a:gd name="f82" fmla="*/ f2 1 f80"/>
                <a:gd name="f83" fmla="*/ f3 1 f80"/>
                <a:gd name="f84" fmla="*/ f2 1 f81"/>
                <a:gd name="f85" fmla="*/ f4 1 f81"/>
                <a:gd name="f86" fmla="*/ f82 f76 1"/>
                <a:gd name="f87" fmla="*/ f83 f76 1"/>
                <a:gd name="f88" fmla="*/ f85 f77 1"/>
                <a:gd name="f89" fmla="*/ f84 f77 1"/>
              </a:gdLst>
              <a:ahLst/>
              <a:cxnLst>
                <a:cxn ang="3cd4">
                  <a:pos x="hc" y="t"/>
                </a:cxn>
                <a:cxn ang="0">
                  <a:pos x="r" y="vc"/>
                </a:cxn>
                <a:cxn ang="cd4">
                  <a:pos x="hc" y="b"/>
                </a:cxn>
                <a:cxn ang="cd2">
                  <a:pos x="l" y="vc"/>
                </a:cxn>
              </a:cxnLst>
              <a:rect l="f86" t="f89" r="f87" b="f88"/>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sp>
        <p:nvSpPr>
          <p:cNvPr id="61" name="Google Shape;10189;p74">
            <a:extLst>
              <a:ext uri="{FF2B5EF4-FFF2-40B4-BE49-F238E27FC236}">
                <a16:creationId xmlns:a16="http://schemas.microsoft.com/office/drawing/2014/main" id="{7C11F3B1-84B3-7E42-4A28-121AD38EAB1C}"/>
              </a:ext>
            </a:extLst>
          </p:cNvPr>
          <p:cNvSpPr/>
          <p:nvPr/>
        </p:nvSpPr>
        <p:spPr>
          <a:xfrm>
            <a:off x="5253444" y="2660349"/>
            <a:ext cx="394712"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 f4 0 f2"/>
              <a:gd name="f109" fmla="+- f3 0 f2"/>
              <a:gd name="f110" fmla="*/ f109 1 12729"/>
              <a:gd name="f111" fmla="*/ f108 1 9925"/>
              <a:gd name="f112" fmla="*/ f2 1 f110"/>
              <a:gd name="f113" fmla="*/ f3 1 f110"/>
              <a:gd name="f114" fmla="*/ f2 1 f111"/>
              <a:gd name="f115" fmla="*/ f4 1 f111"/>
              <a:gd name="f116" fmla="*/ f112 f106 1"/>
              <a:gd name="f117" fmla="*/ f113 f106 1"/>
              <a:gd name="f118" fmla="*/ f115 f107 1"/>
              <a:gd name="f119" fmla="*/ f114 f107 1"/>
            </a:gdLst>
            <a:ahLst/>
            <a:cxnLst>
              <a:cxn ang="3cd4">
                <a:pos x="hc" y="t"/>
              </a:cxn>
              <a:cxn ang="0">
                <a:pos x="r" y="vc"/>
              </a:cxn>
              <a:cxn ang="cd4">
                <a:pos x="hc" y="b"/>
              </a:cxn>
              <a:cxn ang="cd2">
                <a:pos x="l" y="vc"/>
              </a:cxn>
            </a:cxnLst>
            <a:rect l="f116" t="f119" r="f117" b="f118"/>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nvGrpSpPr>
          <p:cNvPr id="62" name="Google Shape;10190;p74">
            <a:extLst>
              <a:ext uri="{FF2B5EF4-FFF2-40B4-BE49-F238E27FC236}">
                <a16:creationId xmlns:a16="http://schemas.microsoft.com/office/drawing/2014/main" id="{77AEE9A6-9716-DD41-CCC3-564D4C4BAB83}"/>
              </a:ext>
            </a:extLst>
          </p:cNvPr>
          <p:cNvGrpSpPr/>
          <p:nvPr/>
        </p:nvGrpSpPr>
        <p:grpSpPr>
          <a:xfrm>
            <a:off x="6554633" y="2614873"/>
            <a:ext cx="359695" cy="378740"/>
            <a:chOff x="10482873" y="3656978"/>
            <a:chExt cx="479593" cy="504986"/>
          </a:xfrm>
          <a:solidFill>
            <a:srgbClr val="C00000"/>
          </a:solidFill>
        </p:grpSpPr>
        <p:sp>
          <p:nvSpPr>
            <p:cNvPr id="63" name="Google Shape;10191;p74">
              <a:extLst>
                <a:ext uri="{FF2B5EF4-FFF2-40B4-BE49-F238E27FC236}">
                  <a16:creationId xmlns:a16="http://schemas.microsoft.com/office/drawing/2014/main" id="{0AFD3287-4FB2-953D-E40C-F2F2DAAD32A2}"/>
                </a:ext>
              </a:extLst>
            </p:cNvPr>
            <p:cNvSpPr/>
            <p:nvPr/>
          </p:nvSpPr>
          <p:spPr>
            <a:xfrm>
              <a:off x="10482873" y="3656978"/>
              <a:ext cx="225006" cy="41148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 f5 0 f3"/>
                <a:gd name="f57" fmla="+- f4 0 f3"/>
                <a:gd name="f58" fmla="*/ f57 1 5987"/>
                <a:gd name="f59" fmla="*/ f56 1 10273"/>
                <a:gd name="f60" fmla="*/ f3 1 f58"/>
                <a:gd name="f61" fmla="*/ f4 1 f58"/>
                <a:gd name="f62" fmla="*/ f3 1 f59"/>
                <a:gd name="f63" fmla="*/ f5 1 f59"/>
                <a:gd name="f64" fmla="*/ f60 f54 1"/>
                <a:gd name="f65" fmla="*/ f61 f54 1"/>
                <a:gd name="f66" fmla="*/ f63 f55 1"/>
                <a:gd name="f67" fmla="*/ f62 f55 1"/>
              </a:gdLst>
              <a:ahLst/>
              <a:cxnLst>
                <a:cxn ang="3cd4">
                  <a:pos x="hc" y="t"/>
                </a:cxn>
                <a:cxn ang="0">
                  <a:pos x="r" y="vc"/>
                </a:cxn>
                <a:cxn ang="cd4">
                  <a:pos x="hc" y="b"/>
                </a:cxn>
                <a:cxn ang="cd2">
                  <a:pos x="l" y="vc"/>
                </a:cxn>
              </a:cxnLst>
              <a:rect l="f64" t="f67" r="f65" b="f66"/>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4" name="Google Shape;10192;p74">
              <a:extLst>
                <a:ext uri="{FF2B5EF4-FFF2-40B4-BE49-F238E27FC236}">
                  <a16:creationId xmlns:a16="http://schemas.microsoft.com/office/drawing/2014/main" id="{F423DB18-6646-302F-99AF-78D5D3703253}"/>
                </a:ext>
              </a:extLst>
            </p:cNvPr>
            <p:cNvSpPr/>
            <p:nvPr/>
          </p:nvSpPr>
          <p:spPr>
            <a:xfrm>
              <a:off x="10570509" y="4009232"/>
              <a:ext cx="303141" cy="152732"/>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 f4 0 f2"/>
                <a:gd name="f59" fmla="+- f3 0 f2"/>
                <a:gd name="f60" fmla="*/ f59 1 8066"/>
                <a:gd name="f61" fmla="*/ f58 1 3813"/>
                <a:gd name="f62" fmla="*/ f2 1 f60"/>
                <a:gd name="f63" fmla="*/ f3 1 f60"/>
                <a:gd name="f64" fmla="*/ f2 1 f61"/>
                <a:gd name="f65" fmla="*/ f4 1 f61"/>
                <a:gd name="f66" fmla="*/ f62 f56 1"/>
                <a:gd name="f67" fmla="*/ f63 f56 1"/>
                <a:gd name="f68" fmla="*/ f65 f57 1"/>
                <a:gd name="f69" fmla="*/ f64 f57 1"/>
              </a:gdLst>
              <a:ahLst/>
              <a:cxnLst>
                <a:cxn ang="3cd4">
                  <a:pos x="hc" y="t"/>
                </a:cxn>
                <a:cxn ang="0">
                  <a:pos x="r" y="vc"/>
                </a:cxn>
                <a:cxn ang="cd4">
                  <a:pos x="hc" y="b"/>
                </a:cxn>
                <a:cxn ang="cd2">
                  <a:pos x="l" y="vc"/>
                </a:cxn>
              </a:cxnLst>
              <a:rect l="f66" t="f69" r="f67" b="f68"/>
              <a:pathLst>
                <a:path w="8066" h="3812">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5" name="Google Shape;10193;p74">
              <a:extLst>
                <a:ext uri="{FF2B5EF4-FFF2-40B4-BE49-F238E27FC236}">
                  <a16:creationId xmlns:a16="http://schemas.microsoft.com/office/drawing/2014/main" id="{0CF350BD-6B85-250E-F9FF-F56180162B99}"/>
                </a:ext>
              </a:extLst>
            </p:cNvPr>
            <p:cNvSpPr/>
            <p:nvPr/>
          </p:nvSpPr>
          <p:spPr>
            <a:xfrm>
              <a:off x="10737460" y="3656978"/>
              <a:ext cx="225006" cy="411004"/>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 f5 0 f3"/>
                <a:gd name="f58" fmla="+- f4 0 f3"/>
                <a:gd name="f59" fmla="*/ f58 1 5987"/>
                <a:gd name="f60" fmla="*/ f57 1 10261"/>
                <a:gd name="f61" fmla="*/ f3 1 f59"/>
                <a:gd name="f62" fmla="*/ f4 1 f59"/>
                <a:gd name="f63" fmla="*/ f3 1 f60"/>
                <a:gd name="f64" fmla="*/ f5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6" name="Google Shape;10194;p74">
              <a:extLst>
                <a:ext uri="{FF2B5EF4-FFF2-40B4-BE49-F238E27FC236}">
                  <a16:creationId xmlns:a16="http://schemas.microsoft.com/office/drawing/2014/main" id="{A74F1DBB-F191-0377-F8D5-265DEF9500B4}"/>
                </a:ext>
              </a:extLst>
            </p:cNvPr>
            <p:cNvSpPr/>
            <p:nvPr/>
          </p:nvSpPr>
          <p:spPr>
            <a:xfrm>
              <a:off x="10673526" y="3793406"/>
              <a:ext cx="94740" cy="232230"/>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 f4 0 f2"/>
                <a:gd name="f69" fmla="+- f3 0 f2"/>
                <a:gd name="f70" fmla="*/ f69 1 2521"/>
                <a:gd name="f71" fmla="*/ f68 1 5798"/>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B40FC675-6AF3-5A3E-2430-C0585B8C28E1}"/>
              </a:ext>
            </a:extLst>
          </p:cNvPr>
          <p:cNvGrpSpPr/>
          <p:nvPr/>
        </p:nvGrpSpPr>
        <p:grpSpPr>
          <a:xfrm>
            <a:off x="2527951" y="3339084"/>
            <a:ext cx="316970" cy="383403"/>
            <a:chOff x="5113964" y="4622593"/>
            <a:chExt cx="422626" cy="511204"/>
          </a:xfrm>
          <a:solidFill>
            <a:srgbClr val="C00000"/>
          </a:solidFill>
        </p:grpSpPr>
        <p:sp>
          <p:nvSpPr>
            <p:cNvPr id="68" name="Google Shape;10222;p74">
              <a:extLst>
                <a:ext uri="{FF2B5EF4-FFF2-40B4-BE49-F238E27FC236}">
                  <a16:creationId xmlns:a16="http://schemas.microsoft.com/office/drawing/2014/main" id="{A152C8FD-2DCC-F737-F257-AC489EFEE278}"/>
                </a:ext>
              </a:extLst>
            </p:cNvPr>
            <p:cNvSpPr/>
            <p:nvPr/>
          </p:nvSpPr>
          <p:spPr>
            <a:xfrm>
              <a:off x="5253548" y="4863529"/>
              <a:ext cx="140890" cy="90114"/>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 f4 0 f2"/>
                <a:gd name="f11" fmla="+- f3 0 f2"/>
                <a:gd name="f12" fmla="*/ f11 1 3466"/>
                <a:gd name="f13" fmla="*/ f10 1 208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69" name="Google Shape;10223;p74">
              <a:extLst>
                <a:ext uri="{FF2B5EF4-FFF2-40B4-BE49-F238E27FC236}">
                  <a16:creationId xmlns:a16="http://schemas.microsoft.com/office/drawing/2014/main" id="{26AF2539-A0B9-B806-76B2-E650B9C06FCE}"/>
                </a:ext>
              </a:extLst>
            </p:cNvPr>
            <p:cNvSpPr/>
            <p:nvPr/>
          </p:nvSpPr>
          <p:spPr>
            <a:xfrm>
              <a:off x="5294522" y="4773451"/>
              <a:ext cx="57680" cy="61438"/>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 f4 0 f2"/>
                <a:gd name="f12" fmla="+- f3 0 f2"/>
                <a:gd name="f13" fmla="*/ f12 1 1419"/>
                <a:gd name="f14" fmla="*/ f11 1 1418"/>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0" name="Google Shape;10224;p74">
              <a:extLst>
                <a:ext uri="{FF2B5EF4-FFF2-40B4-BE49-F238E27FC236}">
                  <a16:creationId xmlns:a16="http://schemas.microsoft.com/office/drawing/2014/main" id="{CC7D6F16-18BA-B4DA-EBD9-F19B9D3A5A49}"/>
                </a:ext>
              </a:extLst>
            </p:cNvPr>
            <p:cNvSpPr/>
            <p:nvPr/>
          </p:nvSpPr>
          <p:spPr>
            <a:xfrm>
              <a:off x="5113964" y="4622593"/>
              <a:ext cx="422626" cy="511204"/>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 f4 0 f2"/>
                <a:gd name="f98" fmla="+- f3 0 f2"/>
                <a:gd name="f99" fmla="*/ f98 1 10397"/>
                <a:gd name="f100" fmla="*/ f97 1 11800"/>
                <a:gd name="f101" fmla="*/ f2 1 f99"/>
                <a:gd name="f102" fmla="*/ f3 1 f99"/>
                <a:gd name="f103" fmla="*/ f2 1 f100"/>
                <a:gd name="f104" fmla="*/ f4 1 f100"/>
                <a:gd name="f105" fmla="*/ f101 f95 1"/>
                <a:gd name="f106" fmla="*/ f102 f95 1"/>
                <a:gd name="f107" fmla="*/ f104 f96 1"/>
                <a:gd name="f108" fmla="*/ f103 f96 1"/>
              </a:gdLst>
              <a:ahLst/>
              <a:cxnLst>
                <a:cxn ang="3cd4">
                  <a:pos x="hc" y="t"/>
                </a:cxn>
                <a:cxn ang="0">
                  <a:pos x="r" y="vc"/>
                </a:cxn>
                <a:cxn ang="cd4">
                  <a:pos x="hc" y="b"/>
                </a:cxn>
                <a:cxn ang="cd2">
                  <a:pos x="l" y="vc"/>
                </a:cxn>
              </a:cxnLst>
              <a:rect l="f105" t="f108" r="f106" b="f107"/>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072130B9-39BE-2F38-5781-E95EBE18B0FC}"/>
              </a:ext>
            </a:extLst>
          </p:cNvPr>
          <p:cNvGrpSpPr/>
          <p:nvPr/>
        </p:nvGrpSpPr>
        <p:grpSpPr>
          <a:xfrm>
            <a:off x="3916628" y="3342753"/>
            <a:ext cx="365017" cy="360367"/>
            <a:chOff x="6965533" y="4627485"/>
            <a:chExt cx="486689" cy="480489"/>
          </a:xfrm>
          <a:solidFill>
            <a:srgbClr val="C00000"/>
          </a:solidFill>
        </p:grpSpPr>
        <p:sp>
          <p:nvSpPr>
            <p:cNvPr id="72" name="Google Shape;10241;p74">
              <a:extLst>
                <a:ext uri="{FF2B5EF4-FFF2-40B4-BE49-F238E27FC236}">
                  <a16:creationId xmlns:a16="http://schemas.microsoft.com/office/drawing/2014/main" id="{9B2DF265-5EAC-DC7C-96D1-C002A4958AFA}"/>
                </a:ext>
              </a:extLst>
            </p:cNvPr>
            <p:cNvSpPr/>
            <p:nvPr/>
          </p:nvSpPr>
          <p:spPr>
            <a:xfrm>
              <a:off x="6965533" y="4627485"/>
              <a:ext cx="486689" cy="389031"/>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 f4 0 f2"/>
                <a:gd name="f128" fmla="+- f3 0 f2"/>
                <a:gd name="f129" fmla="*/ f128 1 11973"/>
                <a:gd name="f130" fmla="*/ f127 1 8980"/>
                <a:gd name="f131" fmla="*/ f2 1 f129"/>
                <a:gd name="f132" fmla="*/ f3 1 f129"/>
                <a:gd name="f133" fmla="*/ f2 1 f130"/>
                <a:gd name="f134" fmla="*/ f4 1 f130"/>
                <a:gd name="f135" fmla="*/ f131 f125 1"/>
                <a:gd name="f136" fmla="*/ f132 f125 1"/>
                <a:gd name="f137" fmla="*/ f134 f126 1"/>
                <a:gd name="f138" fmla="*/ f133 f126 1"/>
              </a:gdLst>
              <a:ahLst/>
              <a:cxnLst>
                <a:cxn ang="3cd4">
                  <a:pos x="hc" y="t"/>
                </a:cxn>
                <a:cxn ang="0">
                  <a:pos x="r" y="vc"/>
                </a:cxn>
                <a:cxn ang="cd4">
                  <a:pos x="hc" y="b"/>
                </a:cxn>
                <a:cxn ang="cd2">
                  <a:pos x="l" y="vc"/>
                </a:cxn>
              </a:cxnLst>
              <a:rect l="f135" t="f138" r="f136" b="f137"/>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3" name="Google Shape;10242;p74">
              <a:extLst>
                <a:ext uri="{FF2B5EF4-FFF2-40B4-BE49-F238E27FC236}">
                  <a16:creationId xmlns:a16="http://schemas.microsoft.com/office/drawing/2014/main" id="{D5BF69DB-E7FD-1B75-461F-71F730671621}"/>
                </a:ext>
              </a:extLst>
            </p:cNvPr>
            <p:cNvSpPr/>
            <p:nvPr/>
          </p:nvSpPr>
          <p:spPr>
            <a:xfrm>
              <a:off x="7074383" y="5047844"/>
              <a:ext cx="256169" cy="60130"/>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 f4 0 f2"/>
                <a:gd name="f25" fmla="+- f3 0 f2"/>
                <a:gd name="f26" fmla="*/ f25 1 6302"/>
                <a:gd name="f27" fmla="*/ f24 1 1388"/>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2F831816-159F-1015-2746-CA7DA24E38DE}"/>
              </a:ext>
            </a:extLst>
          </p:cNvPr>
          <p:cNvGrpSpPr/>
          <p:nvPr/>
        </p:nvGrpSpPr>
        <p:grpSpPr>
          <a:xfrm>
            <a:off x="4617069" y="3311364"/>
            <a:ext cx="360237" cy="383891"/>
            <a:chOff x="7899455" y="4585633"/>
            <a:chExt cx="480316" cy="511854"/>
          </a:xfrm>
          <a:solidFill>
            <a:srgbClr val="C00000"/>
          </a:solidFill>
        </p:grpSpPr>
        <p:sp>
          <p:nvSpPr>
            <p:cNvPr id="75" name="Google Shape;10304;p74">
              <a:extLst>
                <a:ext uri="{FF2B5EF4-FFF2-40B4-BE49-F238E27FC236}">
                  <a16:creationId xmlns:a16="http://schemas.microsoft.com/office/drawing/2014/main" id="{9C1729E9-C417-B8FE-94B1-23FE29CAE63F}"/>
                </a:ext>
              </a:extLst>
            </p:cNvPr>
            <p:cNvSpPr/>
            <p:nvPr/>
          </p:nvSpPr>
          <p:spPr>
            <a:xfrm>
              <a:off x="7982702" y="4735741"/>
              <a:ext cx="28209" cy="150208"/>
            </a:xfrm>
            <a:custGeom>
              <a:avLst/>
              <a:gdLst>
                <a:gd name="f0" fmla="val w"/>
                <a:gd name="f1" fmla="val h"/>
                <a:gd name="f2" fmla="val 0"/>
                <a:gd name="f3" fmla="val 694"/>
                <a:gd name="f4" fmla="val 3467"/>
                <a:gd name="f5" fmla="val 1"/>
                <a:gd name="f6" fmla="val 3466"/>
                <a:gd name="f7" fmla="*/ f0 1 694"/>
                <a:gd name="f8" fmla="*/ f1 1 3467"/>
                <a:gd name="f9" fmla="+- f4 0 f2"/>
                <a:gd name="f10" fmla="+- f3 0 f2"/>
                <a:gd name="f11" fmla="*/ f10 1 694"/>
                <a:gd name="f12" fmla="*/ f9 1 346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94" h="3467">
                  <a:moveTo>
                    <a:pt x="f2" y="f5"/>
                  </a:moveTo>
                  <a:lnTo>
                    <a:pt x="f2" y="f6"/>
                  </a:lnTo>
                  <a:lnTo>
                    <a:pt x="f3" y="f6"/>
                  </a:lnTo>
                  <a:lnTo>
                    <a:pt x="f3"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6" name="Google Shape;10305;p74">
              <a:extLst>
                <a:ext uri="{FF2B5EF4-FFF2-40B4-BE49-F238E27FC236}">
                  <a16:creationId xmlns:a16="http://schemas.microsoft.com/office/drawing/2014/main" id="{AE49D188-B828-89B3-4139-D36699F20C2D}"/>
                </a:ext>
              </a:extLst>
            </p:cNvPr>
            <p:cNvSpPr/>
            <p:nvPr/>
          </p:nvSpPr>
          <p:spPr>
            <a:xfrm>
              <a:off x="8267008" y="4735741"/>
              <a:ext cx="29507" cy="150208"/>
            </a:xfrm>
            <a:custGeom>
              <a:avLst/>
              <a:gdLst>
                <a:gd name="f0" fmla="val w"/>
                <a:gd name="f1" fmla="val h"/>
                <a:gd name="f2" fmla="val 0"/>
                <a:gd name="f3" fmla="val 726"/>
                <a:gd name="f4" fmla="val 3467"/>
                <a:gd name="f5" fmla="val 1"/>
                <a:gd name="f6" fmla="val 3466"/>
                <a:gd name="f7" fmla="val 725"/>
                <a:gd name="f8" fmla="*/ f0 1 726"/>
                <a:gd name="f9" fmla="*/ f1 1 3467"/>
                <a:gd name="f10" fmla="+- f4 0 f2"/>
                <a:gd name="f11" fmla="+- f3 0 f2"/>
                <a:gd name="f12" fmla="*/ f11 1 726"/>
                <a:gd name="f13" fmla="*/ f10 1 3467"/>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726" h="3467">
                  <a:moveTo>
                    <a:pt x="f5" y="f5"/>
                  </a:moveTo>
                  <a:lnTo>
                    <a:pt x="f5" y="f6"/>
                  </a:lnTo>
                  <a:lnTo>
                    <a:pt x="f7" y="f6"/>
                  </a:lnTo>
                  <a:lnTo>
                    <a:pt x="f7"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7" name="Google Shape;10306;p74">
              <a:extLst>
                <a:ext uri="{FF2B5EF4-FFF2-40B4-BE49-F238E27FC236}">
                  <a16:creationId xmlns:a16="http://schemas.microsoft.com/office/drawing/2014/main" id="{14C131F8-BA52-9B8E-0462-2C002D2D966C}"/>
                </a:ext>
              </a:extLst>
            </p:cNvPr>
            <p:cNvSpPr/>
            <p:nvPr/>
          </p:nvSpPr>
          <p:spPr>
            <a:xfrm>
              <a:off x="7982702" y="4915924"/>
              <a:ext cx="28209" cy="180219"/>
            </a:xfrm>
            <a:custGeom>
              <a:avLst/>
              <a:gdLst>
                <a:gd name="f0" fmla="val w"/>
                <a:gd name="f1" fmla="val h"/>
                <a:gd name="f2" fmla="val 0"/>
                <a:gd name="f3" fmla="val 694"/>
                <a:gd name="f4" fmla="val 4160"/>
                <a:gd name="f5" fmla="val 4159"/>
                <a:gd name="f6" fmla="*/ f0 1 694"/>
                <a:gd name="f7" fmla="*/ f1 1 4160"/>
                <a:gd name="f8" fmla="+- f4 0 f2"/>
                <a:gd name="f9" fmla="+- f3 0 f2"/>
                <a:gd name="f10" fmla="*/ f9 1 694"/>
                <a:gd name="f11" fmla="*/ f8 1 416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94" h="4160">
                  <a:moveTo>
                    <a:pt x="f2" y="f2"/>
                  </a:moveTo>
                  <a:lnTo>
                    <a:pt x="f2" y="f5"/>
                  </a:lnTo>
                  <a:lnTo>
                    <a:pt x="f3" y="f5"/>
                  </a:ln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8" name="Google Shape;10307;p74">
              <a:extLst>
                <a:ext uri="{FF2B5EF4-FFF2-40B4-BE49-F238E27FC236}">
                  <a16:creationId xmlns:a16="http://schemas.microsoft.com/office/drawing/2014/main" id="{4B81413D-41A9-70A2-8F40-E08100B8EAFE}"/>
                </a:ext>
              </a:extLst>
            </p:cNvPr>
            <p:cNvSpPr/>
            <p:nvPr/>
          </p:nvSpPr>
          <p:spPr>
            <a:xfrm>
              <a:off x="8267008" y="4915924"/>
              <a:ext cx="29507" cy="180219"/>
            </a:xfrm>
            <a:custGeom>
              <a:avLst/>
              <a:gdLst>
                <a:gd name="f0" fmla="val w"/>
                <a:gd name="f1" fmla="val h"/>
                <a:gd name="f2" fmla="val 0"/>
                <a:gd name="f3" fmla="val 726"/>
                <a:gd name="f4" fmla="val 4160"/>
                <a:gd name="f5" fmla="val 1"/>
                <a:gd name="f6" fmla="val 4159"/>
                <a:gd name="f7" fmla="val 725"/>
                <a:gd name="f8" fmla="*/ f0 1 726"/>
                <a:gd name="f9" fmla="*/ f1 1 4160"/>
                <a:gd name="f10" fmla="+- f4 0 f2"/>
                <a:gd name="f11" fmla="+- f3 0 f2"/>
                <a:gd name="f12" fmla="*/ f11 1 726"/>
                <a:gd name="f13" fmla="*/ f10 1 416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726" h="4160">
                  <a:moveTo>
                    <a:pt x="f5" y="f2"/>
                  </a:moveTo>
                  <a:lnTo>
                    <a:pt x="f5" y="f6"/>
                  </a:lnTo>
                  <a:lnTo>
                    <a:pt x="f7" y="f6"/>
                  </a:lnTo>
                  <a:lnTo>
                    <a:pt x="f7"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79" name="Google Shape;10308;p74">
              <a:extLst>
                <a:ext uri="{FF2B5EF4-FFF2-40B4-BE49-F238E27FC236}">
                  <a16:creationId xmlns:a16="http://schemas.microsoft.com/office/drawing/2014/main" id="{7C8951CA-75C1-B426-5884-EDB9E06CC51A}"/>
                </a:ext>
              </a:extLst>
            </p:cNvPr>
            <p:cNvSpPr/>
            <p:nvPr/>
          </p:nvSpPr>
          <p:spPr>
            <a:xfrm>
              <a:off x="7899455" y="4735741"/>
              <a:ext cx="56372" cy="150208"/>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 f4 0 f2"/>
                <a:gd name="f19" fmla="+- f3 0 f2"/>
                <a:gd name="f20" fmla="*/ f19 1 1387"/>
                <a:gd name="f21" fmla="*/ f18 1 3467"/>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0" name="Google Shape;10309;p74">
              <a:extLst>
                <a:ext uri="{FF2B5EF4-FFF2-40B4-BE49-F238E27FC236}">
                  <a16:creationId xmlns:a16="http://schemas.microsoft.com/office/drawing/2014/main" id="{62D19D65-E255-A3A3-4966-8FB6928E84B8}"/>
                </a:ext>
              </a:extLst>
            </p:cNvPr>
            <p:cNvSpPr/>
            <p:nvPr/>
          </p:nvSpPr>
          <p:spPr>
            <a:xfrm>
              <a:off x="8040346" y="4735741"/>
              <a:ext cx="198534" cy="150208"/>
            </a:xfrm>
            <a:custGeom>
              <a:avLst/>
              <a:gdLst>
                <a:gd name="f0" fmla="val w"/>
                <a:gd name="f1" fmla="val h"/>
                <a:gd name="f2" fmla="val 0"/>
                <a:gd name="f3" fmla="val 4884"/>
                <a:gd name="f4" fmla="val 3467"/>
                <a:gd name="f5" fmla="val 1"/>
                <a:gd name="f6" fmla="val 3466"/>
                <a:gd name="f7" fmla="val 4883"/>
                <a:gd name="f8" fmla="*/ f0 1 4884"/>
                <a:gd name="f9" fmla="*/ f1 1 3467"/>
                <a:gd name="f10" fmla="+- f4 0 f2"/>
                <a:gd name="f11" fmla="+- f3 0 f2"/>
                <a:gd name="f12" fmla="*/ f11 1 4884"/>
                <a:gd name="f13" fmla="*/ f10 1 3467"/>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4884" h="3467">
                  <a:moveTo>
                    <a:pt x="f2" y="f5"/>
                  </a:moveTo>
                  <a:lnTo>
                    <a:pt x="f2" y="f6"/>
                  </a:lnTo>
                  <a:lnTo>
                    <a:pt x="f7" y="f6"/>
                  </a:lnTo>
                  <a:lnTo>
                    <a:pt x="f7"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1" name="Google Shape;10310;p74">
              <a:extLst>
                <a:ext uri="{FF2B5EF4-FFF2-40B4-BE49-F238E27FC236}">
                  <a16:creationId xmlns:a16="http://schemas.microsoft.com/office/drawing/2014/main" id="{CB37A78E-88AA-7E98-DB2A-6D4A82BEF9D7}"/>
                </a:ext>
              </a:extLst>
            </p:cNvPr>
            <p:cNvSpPr/>
            <p:nvPr/>
          </p:nvSpPr>
          <p:spPr>
            <a:xfrm>
              <a:off x="8323344" y="4894088"/>
              <a:ext cx="56427" cy="20339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 f4 0 f2"/>
                <a:gd name="f18" fmla="+- f3 0 f2"/>
                <a:gd name="f19" fmla="*/ f18 1 1388"/>
                <a:gd name="f20" fmla="*/ f17 1 4695"/>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2" name="Google Shape;10311;p74">
              <a:extLst>
                <a:ext uri="{FF2B5EF4-FFF2-40B4-BE49-F238E27FC236}">
                  <a16:creationId xmlns:a16="http://schemas.microsoft.com/office/drawing/2014/main" id="{31B6C62F-54AE-E808-DF4D-A5113A3EE8A7}"/>
                </a:ext>
              </a:extLst>
            </p:cNvPr>
            <p:cNvSpPr/>
            <p:nvPr/>
          </p:nvSpPr>
          <p:spPr>
            <a:xfrm>
              <a:off x="7899455" y="4894088"/>
              <a:ext cx="56372" cy="202054"/>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 f4 0 f2"/>
                <a:gd name="f18" fmla="+- f3 0 f2"/>
                <a:gd name="f19" fmla="*/ f18 1 1387"/>
                <a:gd name="f20" fmla="*/ f17 1 4664"/>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3" name="Google Shape;10312;p74">
              <a:extLst>
                <a:ext uri="{FF2B5EF4-FFF2-40B4-BE49-F238E27FC236}">
                  <a16:creationId xmlns:a16="http://schemas.microsoft.com/office/drawing/2014/main" id="{527BEFBB-C1D7-CEDF-F490-3A878C8F5EC2}"/>
                </a:ext>
              </a:extLst>
            </p:cNvPr>
            <p:cNvSpPr/>
            <p:nvPr/>
          </p:nvSpPr>
          <p:spPr>
            <a:xfrm>
              <a:off x="8124846" y="4915924"/>
              <a:ext cx="28209" cy="31455"/>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 f4 0 f2"/>
                <a:gd name="f13" fmla="+- f3 0 f2"/>
                <a:gd name="f14" fmla="*/ f13 1 694"/>
                <a:gd name="f15" fmla="*/ f12 1 726"/>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4" name="Google Shape;10313;p74">
              <a:extLst>
                <a:ext uri="{FF2B5EF4-FFF2-40B4-BE49-F238E27FC236}">
                  <a16:creationId xmlns:a16="http://schemas.microsoft.com/office/drawing/2014/main" id="{2261A55F-A35C-EBC4-E7BB-58D6C32AF300}"/>
                </a:ext>
              </a:extLst>
            </p:cNvPr>
            <p:cNvSpPr/>
            <p:nvPr/>
          </p:nvSpPr>
          <p:spPr>
            <a:xfrm>
              <a:off x="8323344" y="4735741"/>
              <a:ext cx="56427" cy="150208"/>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 f4 0 f2"/>
                <a:gd name="f23" fmla="+- f3 0 f2"/>
                <a:gd name="f24" fmla="*/ f23 1 1388"/>
                <a:gd name="f25" fmla="*/ f22 1 3467"/>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5" name="Google Shape;10314;p74">
              <a:extLst>
                <a:ext uri="{FF2B5EF4-FFF2-40B4-BE49-F238E27FC236}">
                  <a16:creationId xmlns:a16="http://schemas.microsoft.com/office/drawing/2014/main" id="{1B7BF40C-9E16-C9B0-104D-7B6EBAB4BEDF}"/>
                </a:ext>
              </a:extLst>
            </p:cNvPr>
            <p:cNvSpPr/>
            <p:nvPr/>
          </p:nvSpPr>
          <p:spPr>
            <a:xfrm>
              <a:off x="8040346" y="4915924"/>
              <a:ext cx="198534" cy="180219"/>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 f4 0 f2"/>
                <a:gd name="f19" fmla="+- f3 0 f2"/>
                <a:gd name="f20" fmla="*/ f19 1 4884"/>
                <a:gd name="f21" fmla="*/ f18 1 416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6" name="Google Shape;10315;p74">
              <a:extLst>
                <a:ext uri="{FF2B5EF4-FFF2-40B4-BE49-F238E27FC236}">
                  <a16:creationId xmlns:a16="http://schemas.microsoft.com/office/drawing/2014/main" id="{D3D926F9-926B-852F-47B9-F8F410D26E6C}"/>
                </a:ext>
              </a:extLst>
            </p:cNvPr>
            <p:cNvSpPr/>
            <p:nvPr/>
          </p:nvSpPr>
          <p:spPr>
            <a:xfrm>
              <a:off x="8039039" y="4585633"/>
              <a:ext cx="198534" cy="120143"/>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 f4 0 f2"/>
                <a:gd name="f20" fmla="+- f3 0 f2"/>
                <a:gd name="f21" fmla="*/ f20 1 4884"/>
                <a:gd name="f22" fmla="*/ f19 1 2773"/>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33AFECE4-32D0-4C16-C440-D811D716D7E4}"/>
              </a:ext>
            </a:extLst>
          </p:cNvPr>
          <p:cNvGrpSpPr/>
          <p:nvPr/>
        </p:nvGrpSpPr>
        <p:grpSpPr>
          <a:xfrm>
            <a:off x="7220181" y="2621155"/>
            <a:ext cx="259506" cy="362603"/>
            <a:chOff x="11370271" y="3665354"/>
            <a:chExt cx="346008" cy="483470"/>
          </a:xfrm>
          <a:solidFill>
            <a:srgbClr val="C00000"/>
          </a:solidFill>
        </p:grpSpPr>
        <p:sp>
          <p:nvSpPr>
            <p:cNvPr id="88" name="Google Shape;10342;p74">
              <a:extLst>
                <a:ext uri="{FF2B5EF4-FFF2-40B4-BE49-F238E27FC236}">
                  <a16:creationId xmlns:a16="http://schemas.microsoft.com/office/drawing/2014/main" id="{B5F3C461-C1B8-EFAF-35D4-3782C793850C}"/>
                </a:ext>
              </a:extLst>
            </p:cNvPr>
            <p:cNvSpPr/>
            <p:nvPr/>
          </p:nvSpPr>
          <p:spPr>
            <a:xfrm>
              <a:off x="11370271" y="3665354"/>
              <a:ext cx="346008" cy="340376"/>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 f4 0 f2"/>
                <a:gd name="f65" fmla="+- f3 0 f2"/>
                <a:gd name="f66" fmla="*/ f65 1 9012"/>
                <a:gd name="f67" fmla="*/ f64 1 8318"/>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89" name="Google Shape;10343;p74">
              <a:extLst>
                <a:ext uri="{FF2B5EF4-FFF2-40B4-BE49-F238E27FC236}">
                  <a16:creationId xmlns:a16="http://schemas.microsoft.com/office/drawing/2014/main" id="{60559BEC-DACA-3742-0943-A5089ED1E45E}"/>
                </a:ext>
              </a:extLst>
            </p:cNvPr>
            <p:cNvSpPr/>
            <p:nvPr/>
          </p:nvSpPr>
          <p:spPr>
            <a:xfrm>
              <a:off x="11516657" y="3749168"/>
              <a:ext cx="54434" cy="58073"/>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 f4 0 f2"/>
                <a:gd name="f11" fmla="+- f3 0 f2"/>
                <a:gd name="f12" fmla="*/ f11 1 1418"/>
                <a:gd name="f13" fmla="*/ f10 1 1419"/>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0" name="Google Shape;10344;p74">
              <a:extLst>
                <a:ext uri="{FF2B5EF4-FFF2-40B4-BE49-F238E27FC236}">
                  <a16:creationId xmlns:a16="http://schemas.microsoft.com/office/drawing/2014/main" id="{83B6EAC3-7A96-6CAC-B8E6-4763D8937177}"/>
                </a:ext>
              </a:extLst>
            </p:cNvPr>
            <p:cNvSpPr/>
            <p:nvPr/>
          </p:nvSpPr>
          <p:spPr>
            <a:xfrm>
              <a:off x="11451314" y="4034058"/>
              <a:ext cx="186327" cy="58073"/>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 f4 0 f2"/>
                <a:gd name="f15" fmla="+- f3 0 f2"/>
                <a:gd name="f16" fmla="*/ f15 1 4853"/>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1" name="Google Shape;10345;p74">
              <a:extLst>
                <a:ext uri="{FF2B5EF4-FFF2-40B4-BE49-F238E27FC236}">
                  <a16:creationId xmlns:a16="http://schemas.microsoft.com/office/drawing/2014/main" id="{1AC93073-177C-3C44-E3CC-B5C144DC0585}"/>
                </a:ext>
              </a:extLst>
            </p:cNvPr>
            <p:cNvSpPr/>
            <p:nvPr/>
          </p:nvSpPr>
          <p:spPr>
            <a:xfrm>
              <a:off x="11477923" y="3836813"/>
              <a:ext cx="133109" cy="85112"/>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 f4 0 f2"/>
                <a:gd name="f16" fmla="+- f3 0 f2"/>
                <a:gd name="f17" fmla="*/ f16 1 3467"/>
                <a:gd name="f18" fmla="*/ f15 1 2080"/>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2" name="Google Shape;10346;p74">
              <a:extLst>
                <a:ext uri="{FF2B5EF4-FFF2-40B4-BE49-F238E27FC236}">
                  <a16:creationId xmlns:a16="http://schemas.microsoft.com/office/drawing/2014/main" id="{AC9DB427-5C8C-151A-C725-596E39145D87}"/>
                </a:ext>
              </a:extLst>
            </p:cNvPr>
            <p:cNvSpPr/>
            <p:nvPr/>
          </p:nvSpPr>
          <p:spPr>
            <a:xfrm>
              <a:off x="11477923" y="4120432"/>
              <a:ext cx="134307" cy="28392"/>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 f4 0 f2"/>
                <a:gd name="f14" fmla="+- f3 0 f2"/>
                <a:gd name="f15" fmla="*/ f14 1 3498"/>
                <a:gd name="f16" fmla="*/ f13 1 69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329AA27F-F7B0-1AC5-6FE1-E14DF20C4AF0}"/>
              </a:ext>
            </a:extLst>
          </p:cNvPr>
          <p:cNvGrpSpPr/>
          <p:nvPr/>
        </p:nvGrpSpPr>
        <p:grpSpPr>
          <a:xfrm>
            <a:off x="5277228" y="3353459"/>
            <a:ext cx="361183" cy="338860"/>
            <a:chOff x="8779666" y="4641759"/>
            <a:chExt cx="481577" cy="451813"/>
          </a:xfrm>
          <a:solidFill>
            <a:srgbClr val="C00000"/>
          </a:solidFill>
        </p:grpSpPr>
        <p:sp>
          <p:nvSpPr>
            <p:cNvPr id="94" name="Google Shape;10360;p74">
              <a:extLst>
                <a:ext uri="{FF2B5EF4-FFF2-40B4-BE49-F238E27FC236}">
                  <a16:creationId xmlns:a16="http://schemas.microsoft.com/office/drawing/2014/main" id="{DC7555FA-135E-B1F6-32BE-3A0455D40404}"/>
                </a:ext>
              </a:extLst>
            </p:cNvPr>
            <p:cNvSpPr/>
            <p:nvPr/>
          </p:nvSpPr>
          <p:spPr>
            <a:xfrm>
              <a:off x="8906448" y="4851961"/>
              <a:ext cx="226698" cy="241611"/>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 f3 0 f2"/>
                <a:gd name="f38" fmla="*/ f37 1 5577"/>
                <a:gd name="f39" fmla="*/ f2 1 f38"/>
                <a:gd name="f40" fmla="*/ f3 1 f38"/>
                <a:gd name="f41" fmla="*/ f39 f35 1"/>
                <a:gd name="f42" fmla="*/ f40 f35 1"/>
                <a:gd name="f43" fmla="*/ f40 f36 1"/>
                <a:gd name="f44" fmla="*/ f39 f36 1"/>
              </a:gdLst>
              <a:ahLst/>
              <a:cxnLst>
                <a:cxn ang="3cd4">
                  <a:pos x="hc" y="t"/>
                </a:cxn>
                <a:cxn ang="0">
                  <a:pos x="r" y="vc"/>
                </a:cxn>
                <a:cxn ang="cd4">
                  <a:pos x="hc" y="b"/>
                </a:cxn>
                <a:cxn ang="cd2">
                  <a:pos x="l" y="vc"/>
                </a:cxn>
              </a:cxnLst>
              <a:rect l="f41" t="f44" r="f42" b="f43"/>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5" name="Google Shape;10361;p74">
              <a:extLst>
                <a:ext uri="{FF2B5EF4-FFF2-40B4-BE49-F238E27FC236}">
                  <a16:creationId xmlns:a16="http://schemas.microsoft.com/office/drawing/2014/main" id="{4C99502A-6128-A68F-00BA-EE60E97FC2C2}"/>
                </a:ext>
              </a:extLst>
            </p:cNvPr>
            <p:cNvSpPr/>
            <p:nvPr/>
          </p:nvSpPr>
          <p:spPr>
            <a:xfrm>
              <a:off x="9119046" y="4641759"/>
              <a:ext cx="112718" cy="120143"/>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 f3 0 f2"/>
                <a:gd name="f12" fmla="*/ f11 1 2773"/>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6" name="Google Shape;10362;p74">
              <a:extLst>
                <a:ext uri="{FF2B5EF4-FFF2-40B4-BE49-F238E27FC236}">
                  <a16:creationId xmlns:a16="http://schemas.microsoft.com/office/drawing/2014/main" id="{F796F9BD-9E01-F059-F1BF-09CED49834C8}"/>
                </a:ext>
              </a:extLst>
            </p:cNvPr>
            <p:cNvSpPr/>
            <p:nvPr/>
          </p:nvSpPr>
          <p:spPr>
            <a:xfrm>
              <a:off x="8809137" y="4641759"/>
              <a:ext cx="111419" cy="120143"/>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 f4 0 f2"/>
                <a:gd name="f14" fmla="+- f3 0 f2"/>
                <a:gd name="f15" fmla="*/ f14 1 2741"/>
                <a:gd name="f16" fmla="*/ f13 1 2773"/>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7" name="Google Shape;10363;p74">
              <a:extLst>
                <a:ext uri="{FF2B5EF4-FFF2-40B4-BE49-F238E27FC236}">
                  <a16:creationId xmlns:a16="http://schemas.microsoft.com/office/drawing/2014/main" id="{1350DA42-E4AB-9259-EFA1-C0EB45755423}"/>
                </a:ext>
              </a:extLst>
            </p:cNvPr>
            <p:cNvSpPr/>
            <p:nvPr/>
          </p:nvSpPr>
          <p:spPr>
            <a:xfrm>
              <a:off x="8779666" y="4761856"/>
              <a:ext cx="170361" cy="9015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 f4 0 f2"/>
                <a:gd name="f29" fmla="+- f3 0 f2"/>
                <a:gd name="f30" fmla="*/ f29 1 4191"/>
                <a:gd name="f31" fmla="*/ f28 1 2081"/>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8" name="Google Shape;10364;p74">
              <a:extLst>
                <a:ext uri="{FF2B5EF4-FFF2-40B4-BE49-F238E27FC236}">
                  <a16:creationId xmlns:a16="http://schemas.microsoft.com/office/drawing/2014/main" id="{50E342E4-531C-DAF0-AD59-C215A8C6D558}"/>
                </a:ext>
              </a:extLst>
            </p:cNvPr>
            <p:cNvSpPr/>
            <p:nvPr/>
          </p:nvSpPr>
          <p:spPr>
            <a:xfrm>
              <a:off x="9092135" y="4761856"/>
              <a:ext cx="169099" cy="9015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 f4 0 f2"/>
                <a:gd name="f30" fmla="+- f3 0 f2"/>
                <a:gd name="f31" fmla="*/ f30 1 4160"/>
                <a:gd name="f32" fmla="*/ f29 1 2081"/>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99" name="Google Shape;10365;p74">
              <a:extLst>
                <a:ext uri="{FF2B5EF4-FFF2-40B4-BE49-F238E27FC236}">
                  <a16:creationId xmlns:a16="http://schemas.microsoft.com/office/drawing/2014/main" id="{A3FEAA79-5050-EE59-ACA7-2737C0BCA496}"/>
                </a:ext>
              </a:extLst>
            </p:cNvPr>
            <p:cNvSpPr/>
            <p:nvPr/>
          </p:nvSpPr>
          <p:spPr>
            <a:xfrm>
              <a:off x="9098563" y="4881981"/>
              <a:ext cx="162680" cy="91504"/>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 f4 0 f2"/>
                <a:gd name="f22" fmla="+- f3 0 f2"/>
                <a:gd name="f23" fmla="*/ f22 1 4002"/>
                <a:gd name="f24" fmla="*/ f21 1 2112"/>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0" name="Google Shape;10366;p74">
              <a:extLst>
                <a:ext uri="{FF2B5EF4-FFF2-40B4-BE49-F238E27FC236}">
                  <a16:creationId xmlns:a16="http://schemas.microsoft.com/office/drawing/2014/main" id="{E4DB5838-AEC4-4C60-D41E-CA7EC6CE20FD}"/>
                </a:ext>
              </a:extLst>
            </p:cNvPr>
            <p:cNvSpPr/>
            <p:nvPr/>
          </p:nvSpPr>
          <p:spPr>
            <a:xfrm>
              <a:off x="8779666" y="4881981"/>
              <a:ext cx="163979" cy="90114"/>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 f4 0 f2"/>
                <a:gd name="f18" fmla="+- f3 0 f2"/>
                <a:gd name="f19" fmla="*/ f18 1 4034"/>
                <a:gd name="f20" fmla="*/ f17 1 208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01BC95B3-E11A-8D37-C75F-5878E7389CDA}"/>
              </a:ext>
            </a:extLst>
          </p:cNvPr>
          <p:cNvGrpSpPr/>
          <p:nvPr/>
        </p:nvGrpSpPr>
        <p:grpSpPr>
          <a:xfrm>
            <a:off x="1824773" y="3282650"/>
            <a:ext cx="360196" cy="381847"/>
            <a:chOff x="4176393" y="4547347"/>
            <a:chExt cx="480261" cy="509129"/>
          </a:xfrm>
          <a:solidFill>
            <a:srgbClr val="C00000"/>
          </a:solidFill>
        </p:grpSpPr>
        <p:sp>
          <p:nvSpPr>
            <p:cNvPr id="102" name="Google Shape;10400;p74">
              <a:extLst>
                <a:ext uri="{FF2B5EF4-FFF2-40B4-BE49-F238E27FC236}">
                  <a16:creationId xmlns:a16="http://schemas.microsoft.com/office/drawing/2014/main" id="{92492695-21AC-A6D6-B54E-665AD2840806}"/>
                </a:ext>
              </a:extLst>
            </p:cNvPr>
            <p:cNvSpPr/>
            <p:nvPr/>
          </p:nvSpPr>
          <p:spPr>
            <a:xfrm>
              <a:off x="4390253" y="4776651"/>
              <a:ext cx="29507" cy="28675"/>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 f4 0 f2"/>
                <a:gd name="f27" fmla="+- f3 0 f2"/>
                <a:gd name="f28" fmla="*/ f27 1 726"/>
                <a:gd name="f29" fmla="*/ f26 1 662"/>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3" name="Google Shape;10401;p74">
              <a:extLst>
                <a:ext uri="{FF2B5EF4-FFF2-40B4-BE49-F238E27FC236}">
                  <a16:creationId xmlns:a16="http://schemas.microsoft.com/office/drawing/2014/main" id="{33173029-B4AB-E427-065A-B05F709ACD1B}"/>
                </a:ext>
              </a:extLst>
            </p:cNvPr>
            <p:cNvSpPr/>
            <p:nvPr/>
          </p:nvSpPr>
          <p:spPr>
            <a:xfrm>
              <a:off x="4327526" y="4716219"/>
              <a:ext cx="153692" cy="150208"/>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 f4 0 f2"/>
                <a:gd name="f44" fmla="+- f3 0 f2"/>
                <a:gd name="f45" fmla="*/ f44 1 3781"/>
                <a:gd name="f46" fmla="*/ f43 1 3467"/>
                <a:gd name="f47" fmla="*/ f2 1 f45"/>
                <a:gd name="f48" fmla="*/ f3 1 f45"/>
                <a:gd name="f49" fmla="*/ f2 1 f46"/>
                <a:gd name="f50" fmla="*/ f4 1 f46"/>
                <a:gd name="f51" fmla="*/ f47 f41 1"/>
                <a:gd name="f52" fmla="*/ f48 f41 1"/>
                <a:gd name="f53" fmla="*/ f50 f42 1"/>
                <a:gd name="f54" fmla="*/ f49 f42 1"/>
              </a:gdLst>
              <a:ahLst/>
              <a:cxnLst>
                <a:cxn ang="3cd4">
                  <a:pos x="hc" y="t"/>
                </a:cxn>
                <a:cxn ang="0">
                  <a:pos x="r" y="vc"/>
                </a:cxn>
                <a:cxn ang="cd4">
                  <a:pos x="hc" y="b"/>
                </a:cxn>
                <a:cxn ang="cd2">
                  <a:pos x="l" y="vc"/>
                </a:cxn>
              </a:cxnLst>
              <a:rect l="f51" t="f54" r="f52" b="f53"/>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4" name="Google Shape;10402;p74">
              <a:extLst>
                <a:ext uri="{FF2B5EF4-FFF2-40B4-BE49-F238E27FC236}">
                  <a16:creationId xmlns:a16="http://schemas.microsoft.com/office/drawing/2014/main" id="{BF9A114F-C21A-95A6-C8B6-874F2A647D71}"/>
                </a:ext>
              </a:extLst>
            </p:cNvPr>
            <p:cNvSpPr/>
            <p:nvPr/>
          </p:nvSpPr>
          <p:spPr>
            <a:xfrm>
              <a:off x="4464548" y="4563724"/>
              <a:ext cx="192106" cy="206133"/>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 f4 0 f2"/>
                <a:gd name="f30" fmla="+- f3 0 f2"/>
                <a:gd name="f31" fmla="*/ f30 1 4726"/>
                <a:gd name="f32" fmla="*/ f29 1 4758"/>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5" name="Google Shape;10403;p74">
              <a:extLst>
                <a:ext uri="{FF2B5EF4-FFF2-40B4-BE49-F238E27FC236}">
                  <a16:creationId xmlns:a16="http://schemas.microsoft.com/office/drawing/2014/main" id="{A34F60FA-F5AF-4267-6C10-A0B67C996C3D}"/>
                </a:ext>
              </a:extLst>
            </p:cNvPr>
            <p:cNvSpPr/>
            <p:nvPr/>
          </p:nvSpPr>
          <p:spPr>
            <a:xfrm>
              <a:off x="4394103" y="4863986"/>
              <a:ext cx="167801" cy="177448"/>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 f4 0 f2"/>
                <a:gd name="f40" fmla="+- f3 0 f2"/>
                <a:gd name="f41" fmla="*/ f40 1 4128"/>
                <a:gd name="f42" fmla="*/ f39 1 4096"/>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6" name="Google Shape;10404;p74">
              <a:extLst>
                <a:ext uri="{FF2B5EF4-FFF2-40B4-BE49-F238E27FC236}">
                  <a16:creationId xmlns:a16="http://schemas.microsoft.com/office/drawing/2014/main" id="{182A9910-681A-16B2-1F77-17084D838E23}"/>
                </a:ext>
              </a:extLst>
            </p:cNvPr>
            <p:cNvSpPr/>
            <p:nvPr/>
          </p:nvSpPr>
          <p:spPr>
            <a:xfrm>
              <a:off x="4492730" y="4780730"/>
              <a:ext cx="146011" cy="154314"/>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 f4 0 f2"/>
                <a:gd name="f42" fmla="+- f3 0 f2"/>
                <a:gd name="f43" fmla="*/ f42 1 3592"/>
                <a:gd name="f44" fmla="*/ f41 1 3562"/>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7" name="Google Shape;10405;p74">
              <a:extLst>
                <a:ext uri="{FF2B5EF4-FFF2-40B4-BE49-F238E27FC236}">
                  <a16:creationId xmlns:a16="http://schemas.microsoft.com/office/drawing/2014/main" id="{E34CB2BC-AC55-9122-E4C8-7E73D743290A}"/>
                </a:ext>
              </a:extLst>
            </p:cNvPr>
            <p:cNvSpPr/>
            <p:nvPr/>
          </p:nvSpPr>
          <p:spPr>
            <a:xfrm>
              <a:off x="4189195" y="4851687"/>
              <a:ext cx="195965" cy="204789"/>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 f4 0 f2"/>
                <a:gd name="f30" fmla="+- f3 0 f2"/>
                <a:gd name="f31" fmla="*/ f30 1 4821"/>
                <a:gd name="f32" fmla="*/ f29 1 4727"/>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8" name="Google Shape;10406;p74">
              <a:extLst>
                <a:ext uri="{FF2B5EF4-FFF2-40B4-BE49-F238E27FC236}">
                  <a16:creationId xmlns:a16="http://schemas.microsoft.com/office/drawing/2014/main" id="{0E8F8172-F57A-572B-7731-954AA23755BB}"/>
                </a:ext>
              </a:extLst>
            </p:cNvPr>
            <p:cNvSpPr/>
            <p:nvPr/>
          </p:nvSpPr>
          <p:spPr>
            <a:xfrm>
              <a:off x="4394103" y="4547347"/>
              <a:ext cx="169099" cy="146084"/>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 f4 0 f2"/>
                <a:gd name="f34" fmla="+- f3 0 f2"/>
                <a:gd name="f35" fmla="*/ f34 1 4160"/>
                <a:gd name="f36" fmla="*/ f33 1 3372"/>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09" name="Google Shape;10407;p74">
              <a:extLst>
                <a:ext uri="{FF2B5EF4-FFF2-40B4-BE49-F238E27FC236}">
                  <a16:creationId xmlns:a16="http://schemas.microsoft.com/office/drawing/2014/main" id="{07998E33-0C10-1512-271D-084FD2331583}"/>
                </a:ext>
              </a:extLst>
            </p:cNvPr>
            <p:cNvSpPr/>
            <p:nvPr/>
          </p:nvSpPr>
          <p:spPr>
            <a:xfrm>
              <a:off x="4176393" y="4772537"/>
              <a:ext cx="137059" cy="185687"/>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 f4 0 f2"/>
                <a:gd name="f25" fmla="+- f3 0 f2"/>
                <a:gd name="f26" fmla="*/ f25 1 3372"/>
                <a:gd name="f27" fmla="*/ f24 1 4286"/>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B59B2ACC-5981-4605-8CFC-9B58933BADB1}"/>
              </a:ext>
            </a:extLst>
          </p:cNvPr>
          <p:cNvGrpSpPr/>
          <p:nvPr/>
        </p:nvGrpSpPr>
        <p:grpSpPr>
          <a:xfrm>
            <a:off x="5828995" y="3291429"/>
            <a:ext cx="362143" cy="386983"/>
            <a:chOff x="9515356" y="4559052"/>
            <a:chExt cx="482857" cy="515977"/>
          </a:xfrm>
          <a:solidFill>
            <a:srgbClr val="C00000"/>
          </a:solidFill>
        </p:grpSpPr>
        <p:sp>
          <p:nvSpPr>
            <p:cNvPr id="111" name="Google Shape;10422;p74">
              <a:extLst>
                <a:ext uri="{FF2B5EF4-FFF2-40B4-BE49-F238E27FC236}">
                  <a16:creationId xmlns:a16="http://schemas.microsoft.com/office/drawing/2014/main" id="{04941C12-B9F9-EA16-1A7E-385B9EAE333B}"/>
                </a:ext>
              </a:extLst>
            </p:cNvPr>
            <p:cNvSpPr/>
            <p:nvPr/>
          </p:nvSpPr>
          <p:spPr>
            <a:xfrm>
              <a:off x="9515356" y="4740578"/>
              <a:ext cx="57680" cy="331716"/>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 f4 0 f2"/>
                <a:gd name="f24" fmla="+- f3 0 f2"/>
                <a:gd name="f25" fmla="*/ f24 1 1419"/>
                <a:gd name="f26" fmla="*/ f23 1 7657"/>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2" name="Google Shape;10423;p74">
              <a:extLst>
                <a:ext uri="{FF2B5EF4-FFF2-40B4-BE49-F238E27FC236}">
                  <a16:creationId xmlns:a16="http://schemas.microsoft.com/office/drawing/2014/main" id="{23177AB2-045F-C4A7-2955-89680C79D18C}"/>
                </a:ext>
              </a:extLst>
            </p:cNvPr>
            <p:cNvSpPr/>
            <p:nvPr/>
          </p:nvSpPr>
          <p:spPr>
            <a:xfrm>
              <a:off x="9570439" y="4862056"/>
              <a:ext cx="199823" cy="212972"/>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 f3 0 f2"/>
                <a:gd name="f54" fmla="*/ f53 1 4916"/>
                <a:gd name="f55" fmla="*/ f2 1 f54"/>
                <a:gd name="f56" fmla="*/ f3 1 f54"/>
                <a:gd name="f57" fmla="*/ f55 f51 1"/>
                <a:gd name="f58" fmla="*/ f56 f51 1"/>
                <a:gd name="f59" fmla="*/ f56 f52 1"/>
                <a:gd name="f60" fmla="*/ f55 f52 1"/>
              </a:gdLst>
              <a:ahLst/>
              <a:cxnLst>
                <a:cxn ang="3cd4">
                  <a:pos x="hc" y="t"/>
                </a:cxn>
                <a:cxn ang="0">
                  <a:pos x="r" y="vc"/>
                </a:cxn>
                <a:cxn ang="cd4">
                  <a:pos x="hc" y="b"/>
                </a:cxn>
                <a:cxn ang="cd2">
                  <a:pos x="l" y="vc"/>
                </a:cxn>
              </a:cxnLst>
              <a:rect l="f57" t="f60" r="f58" b="f59"/>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3" name="Google Shape;10424;p74">
              <a:extLst>
                <a:ext uri="{FF2B5EF4-FFF2-40B4-BE49-F238E27FC236}">
                  <a16:creationId xmlns:a16="http://schemas.microsoft.com/office/drawing/2014/main" id="{2902EB5C-7DD7-71D2-2140-550B15C8E717}"/>
                </a:ext>
              </a:extLst>
            </p:cNvPr>
            <p:cNvSpPr/>
            <p:nvPr/>
          </p:nvSpPr>
          <p:spPr>
            <a:xfrm>
              <a:off x="9795830" y="4559052"/>
              <a:ext cx="171614" cy="61438"/>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 f4 0 f2"/>
                <a:gd name="f18" fmla="+- f3 0 f2"/>
                <a:gd name="f19" fmla="*/ f18 1 4222"/>
                <a:gd name="f20" fmla="*/ f17 1 1418"/>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4" name="Google Shape;10425;p74">
              <a:extLst>
                <a:ext uri="{FF2B5EF4-FFF2-40B4-BE49-F238E27FC236}">
                  <a16:creationId xmlns:a16="http://schemas.microsoft.com/office/drawing/2014/main" id="{41995776-2D06-7BBB-73F5-52316D68B751}"/>
                </a:ext>
              </a:extLst>
            </p:cNvPr>
            <p:cNvSpPr/>
            <p:nvPr/>
          </p:nvSpPr>
          <p:spPr>
            <a:xfrm>
              <a:off x="9825264" y="4651854"/>
              <a:ext cx="170398" cy="61475"/>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 f4 0 f2"/>
                <a:gd name="f20" fmla="+- f3 0 f2"/>
                <a:gd name="f21" fmla="*/ f20 1 4192"/>
                <a:gd name="f22" fmla="*/ f19 1 1419"/>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5" name="Google Shape;10426;p74">
              <a:extLst>
                <a:ext uri="{FF2B5EF4-FFF2-40B4-BE49-F238E27FC236}">
                  <a16:creationId xmlns:a16="http://schemas.microsoft.com/office/drawing/2014/main" id="{A285E621-BD99-E3F0-657D-52F8D3954743}"/>
                </a:ext>
              </a:extLst>
            </p:cNvPr>
            <p:cNvSpPr/>
            <p:nvPr/>
          </p:nvSpPr>
          <p:spPr>
            <a:xfrm>
              <a:off x="9798390" y="4830638"/>
              <a:ext cx="198525" cy="61475"/>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 f4 0 f2"/>
                <a:gd name="f18" fmla="+- f3 0 f2"/>
                <a:gd name="f19" fmla="*/ f18 1 4884"/>
                <a:gd name="f20" fmla="*/ f17 1 141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6" name="Google Shape;10427;p74">
              <a:extLst>
                <a:ext uri="{FF2B5EF4-FFF2-40B4-BE49-F238E27FC236}">
                  <a16:creationId xmlns:a16="http://schemas.microsoft.com/office/drawing/2014/main" id="{83E42656-4B11-8083-00D8-8AE2970E5716}"/>
                </a:ext>
              </a:extLst>
            </p:cNvPr>
            <p:cNvSpPr/>
            <p:nvPr/>
          </p:nvSpPr>
          <p:spPr>
            <a:xfrm>
              <a:off x="9768928" y="4740578"/>
              <a:ext cx="227996" cy="58741"/>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 f4 0 f2"/>
                <a:gd name="f15" fmla="+- f3 0 f2"/>
                <a:gd name="f16" fmla="*/ f15 1 5609"/>
                <a:gd name="f17" fmla="*/ f14 1 135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7" name="Google Shape;10428;p74">
              <a:extLst>
                <a:ext uri="{FF2B5EF4-FFF2-40B4-BE49-F238E27FC236}">
                  <a16:creationId xmlns:a16="http://schemas.microsoft.com/office/drawing/2014/main" id="{1260B81E-6A39-89D5-1627-59A55634BCF5}"/>
                </a:ext>
              </a:extLst>
            </p:cNvPr>
            <p:cNvSpPr/>
            <p:nvPr/>
          </p:nvSpPr>
          <p:spPr>
            <a:xfrm>
              <a:off x="9798390" y="4923486"/>
              <a:ext cx="199823" cy="151543"/>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 f4 0 f2"/>
                <a:gd name="f26" fmla="+- f3 0 f2"/>
                <a:gd name="f27" fmla="*/ f26 1 4916"/>
                <a:gd name="f28" fmla="*/ f25 1 3498"/>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18" name="Google Shape;10429;p74">
              <a:extLst>
                <a:ext uri="{FF2B5EF4-FFF2-40B4-BE49-F238E27FC236}">
                  <a16:creationId xmlns:a16="http://schemas.microsoft.com/office/drawing/2014/main" id="{10003066-030B-8EB6-00E0-57A5EBBD6337}"/>
                </a:ext>
              </a:extLst>
            </p:cNvPr>
            <p:cNvSpPr/>
            <p:nvPr/>
          </p:nvSpPr>
          <p:spPr>
            <a:xfrm>
              <a:off x="9601163" y="4650519"/>
              <a:ext cx="140927" cy="180173"/>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 f4 0 f2"/>
                <a:gd name="f19" fmla="+- f3 0 f2"/>
                <a:gd name="f20" fmla="*/ f19 1 3467"/>
                <a:gd name="f21" fmla="*/ f18 1 415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F8E17F1D-9E8E-3CCC-132C-09DFFF10C883}"/>
              </a:ext>
            </a:extLst>
          </p:cNvPr>
          <p:cNvGrpSpPr/>
          <p:nvPr/>
        </p:nvGrpSpPr>
        <p:grpSpPr>
          <a:xfrm>
            <a:off x="5807708" y="3836865"/>
            <a:ext cx="532235" cy="525941"/>
            <a:chOff x="9486973" y="5286301"/>
            <a:chExt cx="709647" cy="701254"/>
          </a:xfrm>
          <a:solidFill>
            <a:srgbClr val="C00000"/>
          </a:solidFill>
        </p:grpSpPr>
        <p:sp>
          <p:nvSpPr>
            <p:cNvPr id="120" name="Google Shape;10436;p74">
              <a:extLst>
                <a:ext uri="{FF2B5EF4-FFF2-40B4-BE49-F238E27FC236}">
                  <a16:creationId xmlns:a16="http://schemas.microsoft.com/office/drawing/2014/main" id="{2099D410-1C27-4D66-BFAE-5166782AAFA4}"/>
                </a:ext>
              </a:extLst>
            </p:cNvPr>
            <p:cNvSpPr/>
            <p:nvPr/>
          </p:nvSpPr>
          <p:spPr>
            <a:xfrm>
              <a:off x="9820143" y="5286301"/>
              <a:ext cx="41449" cy="110395"/>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 f4 0 f2"/>
                <a:gd name="f15" fmla="+- f3 0 f2"/>
                <a:gd name="f16" fmla="*/ f15 1 694"/>
                <a:gd name="f17" fmla="*/ f14 1 1734"/>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94" h="1733">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1" name="Google Shape;10437;p74">
              <a:extLst>
                <a:ext uri="{FF2B5EF4-FFF2-40B4-BE49-F238E27FC236}">
                  <a16:creationId xmlns:a16="http://schemas.microsoft.com/office/drawing/2014/main" id="{0AC240E2-9C15-C1C5-50E6-A4705129FF9B}"/>
                </a:ext>
              </a:extLst>
            </p:cNvPr>
            <p:cNvSpPr/>
            <p:nvPr/>
          </p:nvSpPr>
          <p:spPr>
            <a:xfrm>
              <a:off x="9654491" y="5373023"/>
              <a:ext cx="84774" cy="88367"/>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 f4 0 f2"/>
                <a:gd name="f35" fmla="+- f3 0 f2"/>
                <a:gd name="f36" fmla="*/ f35 1 1419"/>
                <a:gd name="f37" fmla="*/ f34 1 1388"/>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2" name="Google Shape;10438;p74">
              <a:extLst>
                <a:ext uri="{FF2B5EF4-FFF2-40B4-BE49-F238E27FC236}">
                  <a16:creationId xmlns:a16="http://schemas.microsoft.com/office/drawing/2014/main" id="{167A5E9E-3414-7765-63A3-B5740CD8F18E}"/>
                </a:ext>
              </a:extLst>
            </p:cNvPr>
            <p:cNvSpPr/>
            <p:nvPr/>
          </p:nvSpPr>
          <p:spPr>
            <a:xfrm>
              <a:off x="9942426" y="5373782"/>
              <a:ext cx="84774" cy="876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 f4 0 f2"/>
                <a:gd name="f35" fmla="+- f3 0 f2"/>
                <a:gd name="f36" fmla="*/ f35 1 1419"/>
                <a:gd name="f37" fmla="*/ f34 1 1376"/>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3" name="Google Shape;10439;p74">
              <a:extLst>
                <a:ext uri="{FF2B5EF4-FFF2-40B4-BE49-F238E27FC236}">
                  <a16:creationId xmlns:a16="http://schemas.microsoft.com/office/drawing/2014/main" id="{D2FC3AFE-1A4A-E53B-E781-4FD6B205B829}"/>
                </a:ext>
              </a:extLst>
            </p:cNvPr>
            <p:cNvSpPr/>
            <p:nvPr/>
          </p:nvSpPr>
          <p:spPr>
            <a:xfrm>
              <a:off x="10111846" y="5593192"/>
              <a:ext cx="84774" cy="308984"/>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 f4 0 f2"/>
                <a:gd name="f19" fmla="+- f3 0 f2"/>
                <a:gd name="f20" fmla="*/ f19 1 1419"/>
                <a:gd name="f21" fmla="*/ f18 1 4853"/>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4" name="Google Shape;10440;p74">
              <a:extLst>
                <a:ext uri="{FF2B5EF4-FFF2-40B4-BE49-F238E27FC236}">
                  <a16:creationId xmlns:a16="http://schemas.microsoft.com/office/drawing/2014/main" id="{2338A847-5BE1-8C2E-B6DD-82731063C7C4}"/>
                </a:ext>
              </a:extLst>
            </p:cNvPr>
            <p:cNvSpPr/>
            <p:nvPr/>
          </p:nvSpPr>
          <p:spPr>
            <a:xfrm>
              <a:off x="9486973" y="5594966"/>
              <a:ext cx="84774" cy="309176"/>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 f5 0 f3"/>
                <a:gd name="f21" fmla="+- f4 0 f3"/>
                <a:gd name="f22" fmla="*/ f21 1 1419"/>
                <a:gd name="f23" fmla="*/ f20 1 4856"/>
                <a:gd name="f24" fmla="*/ f3 1 f22"/>
                <a:gd name="f25" fmla="*/ f4 1 f22"/>
                <a:gd name="f26" fmla="*/ f3 1 f23"/>
                <a:gd name="f27" fmla="*/ f5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5" name="Google Shape;10441;p74">
              <a:extLst>
                <a:ext uri="{FF2B5EF4-FFF2-40B4-BE49-F238E27FC236}">
                  <a16:creationId xmlns:a16="http://schemas.microsoft.com/office/drawing/2014/main" id="{86A8FCB5-BAAA-058D-C175-BA83E6EF8678}"/>
                </a:ext>
              </a:extLst>
            </p:cNvPr>
            <p:cNvSpPr/>
            <p:nvPr/>
          </p:nvSpPr>
          <p:spPr>
            <a:xfrm>
              <a:off x="9724141" y="5617259"/>
              <a:ext cx="342607" cy="264855"/>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 f4 0 f2"/>
                <a:gd name="f34" fmla="+- f3 0 f2"/>
                <a:gd name="f35" fmla="*/ f34 1 5735"/>
                <a:gd name="f36" fmla="*/ f33 1 416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6" name="Google Shape;10442;p74">
              <a:extLst>
                <a:ext uri="{FF2B5EF4-FFF2-40B4-BE49-F238E27FC236}">
                  <a16:creationId xmlns:a16="http://schemas.microsoft.com/office/drawing/2014/main" id="{A523DAFE-051A-8C51-6827-DCD0E109A3AA}"/>
                </a:ext>
              </a:extLst>
            </p:cNvPr>
            <p:cNvSpPr/>
            <p:nvPr/>
          </p:nvSpPr>
          <p:spPr>
            <a:xfrm>
              <a:off x="9609319" y="5506919"/>
              <a:ext cx="419782" cy="480636"/>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 f4 0 f2"/>
                <a:gd name="f83" fmla="+- f3 0 f2"/>
                <a:gd name="f84" fmla="*/ f83 1 7027"/>
                <a:gd name="f85" fmla="*/ f82 1 7549"/>
                <a:gd name="f86" fmla="*/ f2 1 f84"/>
                <a:gd name="f87" fmla="*/ f3 1 f84"/>
                <a:gd name="f88" fmla="*/ f2 1 f85"/>
                <a:gd name="f89" fmla="*/ f4 1 f85"/>
                <a:gd name="f90" fmla="*/ f86 f80 1"/>
                <a:gd name="f91" fmla="*/ f87 f80 1"/>
                <a:gd name="f92" fmla="*/ f89 f81 1"/>
                <a:gd name="f93" fmla="*/ f88 f81 1"/>
              </a:gdLst>
              <a:ahLst/>
              <a:cxnLst>
                <a:cxn ang="3cd4">
                  <a:pos x="hc" y="t"/>
                </a:cxn>
                <a:cxn ang="0">
                  <a:pos x="r" y="vc"/>
                </a:cxn>
                <a:cxn ang="cd4">
                  <a:pos x="hc" y="b"/>
                </a:cxn>
                <a:cxn ang="cd2">
                  <a:pos x="l" y="vc"/>
                </a:cxn>
              </a:cxnLst>
              <a:rect l="f90" t="f93" r="f91" b="f92"/>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DF3E5342-BE95-4CC3-D2AB-1AF14D5115FD}"/>
              </a:ext>
            </a:extLst>
          </p:cNvPr>
          <p:cNvGrpSpPr/>
          <p:nvPr/>
        </p:nvGrpSpPr>
        <p:grpSpPr>
          <a:xfrm>
            <a:off x="7178279" y="3209317"/>
            <a:ext cx="413345" cy="440551"/>
            <a:chOff x="11314401" y="4449570"/>
            <a:chExt cx="551127" cy="587401"/>
          </a:xfrm>
          <a:solidFill>
            <a:srgbClr val="C00000"/>
          </a:solidFill>
        </p:grpSpPr>
        <p:sp>
          <p:nvSpPr>
            <p:cNvPr id="128" name="Google Shape;10444;p74">
              <a:extLst>
                <a:ext uri="{FF2B5EF4-FFF2-40B4-BE49-F238E27FC236}">
                  <a16:creationId xmlns:a16="http://schemas.microsoft.com/office/drawing/2014/main" id="{C16FAADD-F011-F8FD-4FCD-DB069A038F59}"/>
                </a:ext>
              </a:extLst>
            </p:cNvPr>
            <p:cNvSpPr/>
            <p:nvPr/>
          </p:nvSpPr>
          <p:spPr>
            <a:xfrm>
              <a:off x="11362773" y="4449570"/>
              <a:ext cx="161291" cy="171898"/>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 f3 0 f2"/>
                <a:gd name="f13" fmla="*/ f12 1 3467"/>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29" name="Google Shape;10445;p74">
              <a:extLst>
                <a:ext uri="{FF2B5EF4-FFF2-40B4-BE49-F238E27FC236}">
                  <a16:creationId xmlns:a16="http://schemas.microsoft.com/office/drawing/2014/main" id="{345AD211-5F8A-7844-5F4D-676F45E10A3A}"/>
                </a:ext>
              </a:extLst>
            </p:cNvPr>
            <p:cNvSpPr/>
            <p:nvPr/>
          </p:nvSpPr>
          <p:spPr>
            <a:xfrm>
              <a:off x="11575279" y="4519879"/>
              <a:ext cx="193523" cy="134755"/>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 f4 0 f2"/>
                <a:gd name="f55" fmla="+- f3 0 f2"/>
                <a:gd name="f56" fmla="*/ f55 1 4160"/>
                <a:gd name="f57" fmla="*/ f54 1 2718"/>
                <a:gd name="f58" fmla="*/ f2 1 f56"/>
                <a:gd name="f59" fmla="*/ f3 1 f56"/>
                <a:gd name="f60" fmla="*/ f2 1 f57"/>
                <a:gd name="f61" fmla="*/ f4 1 f57"/>
                <a:gd name="f62" fmla="*/ f58 f52 1"/>
                <a:gd name="f63" fmla="*/ f59 f52 1"/>
                <a:gd name="f64" fmla="*/ f61 f53 1"/>
                <a:gd name="f65" fmla="*/ f60 f53 1"/>
              </a:gdLst>
              <a:ahLst/>
              <a:cxnLst>
                <a:cxn ang="3cd4">
                  <a:pos x="hc" y="t"/>
                </a:cxn>
                <a:cxn ang="0">
                  <a:pos x="r" y="vc"/>
                </a:cxn>
                <a:cxn ang="cd4">
                  <a:pos x="hc" y="b"/>
                </a:cxn>
                <a:cxn ang="cd2">
                  <a:pos x="l" y="vc"/>
                </a:cxn>
              </a:cxnLst>
              <a:rect l="f62" t="f65" r="f63" b="f64"/>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0" name="Google Shape;10446;p74">
              <a:extLst>
                <a:ext uri="{FF2B5EF4-FFF2-40B4-BE49-F238E27FC236}">
                  <a16:creationId xmlns:a16="http://schemas.microsoft.com/office/drawing/2014/main" id="{D672E20E-5305-0819-4041-6BC73D863186}"/>
                </a:ext>
              </a:extLst>
            </p:cNvPr>
            <p:cNvSpPr/>
            <p:nvPr/>
          </p:nvSpPr>
          <p:spPr>
            <a:xfrm>
              <a:off x="11374505" y="4826742"/>
              <a:ext cx="197903" cy="136986"/>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 f4 0 f2"/>
                <a:gd name="f65" fmla="+- f3 0 f2"/>
                <a:gd name="f66" fmla="*/ f65 1 4254"/>
                <a:gd name="f67" fmla="*/ f64 1 2763"/>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1" name="Google Shape;10447;p74">
              <a:extLst>
                <a:ext uri="{FF2B5EF4-FFF2-40B4-BE49-F238E27FC236}">
                  <a16:creationId xmlns:a16="http://schemas.microsoft.com/office/drawing/2014/main" id="{64DA57DC-5F97-08E5-3154-3991478C1D92}"/>
                </a:ext>
              </a:extLst>
            </p:cNvPr>
            <p:cNvSpPr/>
            <p:nvPr/>
          </p:nvSpPr>
          <p:spPr>
            <a:xfrm>
              <a:off x="11652967" y="4690140"/>
              <a:ext cx="165661" cy="170307"/>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 f4 0 f2"/>
                <a:gd name="f15" fmla="+- f3 0 f2"/>
                <a:gd name="f16" fmla="*/ f15 1 3561"/>
                <a:gd name="f17" fmla="*/ f14 1 343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560"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2" name="Google Shape;10448;p74">
              <a:extLst>
                <a:ext uri="{FF2B5EF4-FFF2-40B4-BE49-F238E27FC236}">
                  <a16:creationId xmlns:a16="http://schemas.microsoft.com/office/drawing/2014/main" id="{9150D667-3F05-7086-7637-042560C40349}"/>
                </a:ext>
              </a:extLst>
            </p:cNvPr>
            <p:cNvSpPr/>
            <p:nvPr/>
          </p:nvSpPr>
          <p:spPr>
            <a:xfrm>
              <a:off x="11314401" y="4618296"/>
              <a:ext cx="258007" cy="174970"/>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 f4 0 f2"/>
                <a:gd name="f30" fmla="+- f3 0 f2"/>
                <a:gd name="f31" fmla="*/ f30 1 5546"/>
                <a:gd name="f32" fmla="*/ f29 1 3529"/>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3" name="Google Shape;10449;p74">
              <a:extLst>
                <a:ext uri="{FF2B5EF4-FFF2-40B4-BE49-F238E27FC236}">
                  <a16:creationId xmlns:a16="http://schemas.microsoft.com/office/drawing/2014/main" id="{6077C3CD-ABFD-0E96-2D65-DF1FF9B94E74}"/>
                </a:ext>
              </a:extLst>
            </p:cNvPr>
            <p:cNvSpPr/>
            <p:nvPr/>
          </p:nvSpPr>
          <p:spPr>
            <a:xfrm>
              <a:off x="11604595" y="4858819"/>
              <a:ext cx="260933" cy="17815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 f4 0 f2"/>
                <a:gd name="f31" fmla="+- f3 0 f2"/>
                <a:gd name="f32" fmla="*/ f31 1 5609"/>
                <a:gd name="f33" fmla="*/ f30 1 3593"/>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043291E2-CD42-5DB0-A769-A2C3D296C33A}"/>
              </a:ext>
            </a:extLst>
          </p:cNvPr>
          <p:cNvGrpSpPr/>
          <p:nvPr/>
        </p:nvGrpSpPr>
        <p:grpSpPr>
          <a:xfrm>
            <a:off x="3210994" y="3377510"/>
            <a:ext cx="362151" cy="384939"/>
            <a:chOff x="6024688" y="4673827"/>
            <a:chExt cx="482868" cy="513252"/>
          </a:xfrm>
          <a:solidFill>
            <a:srgbClr val="C00000"/>
          </a:solidFill>
        </p:grpSpPr>
        <p:sp>
          <p:nvSpPr>
            <p:cNvPr id="135" name="Google Shape;10469;p74">
              <a:extLst>
                <a:ext uri="{FF2B5EF4-FFF2-40B4-BE49-F238E27FC236}">
                  <a16:creationId xmlns:a16="http://schemas.microsoft.com/office/drawing/2014/main" id="{F044BA56-E0B4-EC62-49D6-B0BF41ACDF4F}"/>
                </a:ext>
              </a:extLst>
            </p:cNvPr>
            <p:cNvSpPr/>
            <p:nvPr/>
          </p:nvSpPr>
          <p:spPr>
            <a:xfrm>
              <a:off x="6308985" y="4975451"/>
              <a:ext cx="198571" cy="211628"/>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 f3 0 f2"/>
                <a:gd name="f30" fmla="*/ f29 1 4885"/>
                <a:gd name="f31" fmla="*/ f2 1 f30"/>
                <a:gd name="f32" fmla="*/ f3 1 f30"/>
                <a:gd name="f33" fmla="*/ f31 f27 1"/>
                <a:gd name="f34" fmla="*/ f32 f27 1"/>
                <a:gd name="f35" fmla="*/ f32 f28 1"/>
                <a:gd name="f36" fmla="*/ f31 f28 1"/>
              </a:gdLst>
              <a:ahLst/>
              <a:cxnLst>
                <a:cxn ang="3cd4">
                  <a:pos x="hc" y="t"/>
                </a:cxn>
                <a:cxn ang="0">
                  <a:pos x="r" y="vc"/>
                </a:cxn>
                <a:cxn ang="cd4">
                  <a:pos x="hc" y="b"/>
                </a:cxn>
                <a:cxn ang="cd2">
                  <a:pos x="l" y="vc"/>
                </a:cxn>
              </a:cxnLst>
              <a:rect l="f33" t="f36" r="f34" b="f35"/>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6" name="Google Shape;10470;p74">
              <a:extLst>
                <a:ext uri="{FF2B5EF4-FFF2-40B4-BE49-F238E27FC236}">
                  <a16:creationId xmlns:a16="http://schemas.microsoft.com/office/drawing/2014/main" id="{2A66DCAA-28BA-4D5D-872A-56DD9C3111E3}"/>
                </a:ext>
              </a:extLst>
            </p:cNvPr>
            <p:cNvSpPr/>
            <p:nvPr/>
          </p:nvSpPr>
          <p:spPr>
            <a:xfrm>
              <a:off x="6025996" y="4825325"/>
              <a:ext cx="423924" cy="300316"/>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 f4 0 f2"/>
                <a:gd name="f70" fmla="+- f3 0 f2"/>
                <a:gd name="f71" fmla="*/ f70 1 10429"/>
                <a:gd name="f72" fmla="*/ f69 1 6932"/>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37" name="Google Shape;10471;p74">
              <a:extLst>
                <a:ext uri="{FF2B5EF4-FFF2-40B4-BE49-F238E27FC236}">
                  <a16:creationId xmlns:a16="http://schemas.microsoft.com/office/drawing/2014/main" id="{D9D411BF-2948-340D-1C66-BC08BF31569E}"/>
                </a:ext>
              </a:extLst>
            </p:cNvPr>
            <p:cNvSpPr/>
            <p:nvPr/>
          </p:nvSpPr>
          <p:spPr>
            <a:xfrm>
              <a:off x="6024688" y="4673827"/>
              <a:ext cx="425232" cy="122858"/>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 f4 0 f2"/>
                <a:gd name="f41" fmla="+- f3 0 f2"/>
                <a:gd name="f42" fmla="*/ f41 1 10461"/>
                <a:gd name="f43" fmla="*/ f40 1 2836"/>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082FE86B-04AC-058E-C818-A5272E372BFB}"/>
              </a:ext>
            </a:extLst>
          </p:cNvPr>
          <p:cNvGrpSpPr/>
          <p:nvPr/>
        </p:nvGrpSpPr>
        <p:grpSpPr>
          <a:xfrm>
            <a:off x="6553989" y="3277417"/>
            <a:ext cx="340046" cy="360374"/>
            <a:chOff x="10482014" y="4540370"/>
            <a:chExt cx="453395" cy="480498"/>
          </a:xfrm>
          <a:solidFill>
            <a:srgbClr val="C00000"/>
          </a:solidFill>
        </p:grpSpPr>
        <p:sp>
          <p:nvSpPr>
            <p:cNvPr id="139" name="Google Shape;10484;p74">
              <a:extLst>
                <a:ext uri="{FF2B5EF4-FFF2-40B4-BE49-F238E27FC236}">
                  <a16:creationId xmlns:a16="http://schemas.microsoft.com/office/drawing/2014/main" id="{F86AD338-0928-599C-1B3B-E51CB56F958B}"/>
                </a:ext>
              </a:extLst>
            </p:cNvPr>
            <p:cNvSpPr/>
            <p:nvPr/>
          </p:nvSpPr>
          <p:spPr>
            <a:xfrm>
              <a:off x="10736875" y="4810621"/>
              <a:ext cx="198534" cy="210247"/>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 f4 0 f2"/>
                <a:gd name="f29" fmla="+- f3 0 f2"/>
                <a:gd name="f30" fmla="*/ f29 1 4884"/>
                <a:gd name="f31" fmla="*/ f28 1 4853"/>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0" name="Google Shape;10485;p74">
              <a:extLst>
                <a:ext uri="{FF2B5EF4-FFF2-40B4-BE49-F238E27FC236}">
                  <a16:creationId xmlns:a16="http://schemas.microsoft.com/office/drawing/2014/main" id="{CCDFC1C6-B5A2-171D-73F6-D0D38AD12571}"/>
                </a:ext>
              </a:extLst>
            </p:cNvPr>
            <p:cNvSpPr/>
            <p:nvPr/>
          </p:nvSpPr>
          <p:spPr>
            <a:xfrm>
              <a:off x="10482014" y="4644091"/>
              <a:ext cx="57680" cy="375388"/>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 f4 0 f2"/>
                <a:gd name="f19" fmla="+- f3 0 f2"/>
                <a:gd name="f20" fmla="*/ f19 1 1419"/>
                <a:gd name="f21" fmla="*/ f18 1 86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1" name="Google Shape;10486;p74">
              <a:extLst>
                <a:ext uri="{FF2B5EF4-FFF2-40B4-BE49-F238E27FC236}">
                  <a16:creationId xmlns:a16="http://schemas.microsoft.com/office/drawing/2014/main" id="{A943E4E4-802C-EF56-6311-E8193EB9814C}"/>
                </a:ext>
              </a:extLst>
            </p:cNvPr>
            <p:cNvSpPr/>
            <p:nvPr/>
          </p:nvSpPr>
          <p:spPr>
            <a:xfrm>
              <a:off x="10566513" y="4659124"/>
              <a:ext cx="284378" cy="360355"/>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 f4 0 f2"/>
                <a:gd name="f48" fmla="+- f3 0 f2"/>
                <a:gd name="f49" fmla="*/ f48 1 6996"/>
                <a:gd name="f50" fmla="*/ f47 1 8318"/>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2" name="Google Shape;10487;p74">
              <a:extLst>
                <a:ext uri="{FF2B5EF4-FFF2-40B4-BE49-F238E27FC236}">
                  <a16:creationId xmlns:a16="http://schemas.microsoft.com/office/drawing/2014/main" id="{3C163D08-925D-FCB1-6E11-BEAD16553486}"/>
                </a:ext>
              </a:extLst>
            </p:cNvPr>
            <p:cNvSpPr/>
            <p:nvPr/>
          </p:nvSpPr>
          <p:spPr>
            <a:xfrm>
              <a:off x="10624157" y="4839260"/>
              <a:ext cx="107643" cy="30065"/>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 f4 0 f2"/>
                <a:gd name="f15" fmla="+- f3 0 f2"/>
                <a:gd name="f16" fmla="*/ f15 1 2648"/>
                <a:gd name="f17" fmla="*/ f14 1 694"/>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3" name="Google Shape;10488;p74">
              <a:extLst>
                <a:ext uri="{FF2B5EF4-FFF2-40B4-BE49-F238E27FC236}">
                  <a16:creationId xmlns:a16="http://schemas.microsoft.com/office/drawing/2014/main" id="{3F37E624-28A5-AA0F-A7C5-32CA0F55C20E}"/>
                </a:ext>
              </a:extLst>
            </p:cNvPr>
            <p:cNvSpPr/>
            <p:nvPr/>
          </p:nvSpPr>
          <p:spPr>
            <a:xfrm>
              <a:off x="10482014" y="4540370"/>
              <a:ext cx="367588" cy="88769"/>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 f4 0 f2"/>
                <a:gd name="f19" fmla="+- f3 0 f2"/>
                <a:gd name="f20" fmla="*/ f19 1 9043"/>
                <a:gd name="f21" fmla="*/ f18 1 204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41C1534D-11BF-C69B-B722-A1A08C331095}"/>
              </a:ext>
            </a:extLst>
          </p:cNvPr>
          <p:cNvGrpSpPr/>
          <p:nvPr/>
        </p:nvGrpSpPr>
        <p:grpSpPr>
          <a:xfrm>
            <a:off x="6473063" y="1826717"/>
            <a:ext cx="472797" cy="502547"/>
            <a:chOff x="10374114" y="2606104"/>
            <a:chExt cx="630396" cy="670062"/>
          </a:xfrm>
          <a:solidFill>
            <a:srgbClr val="C00000"/>
          </a:solidFill>
        </p:grpSpPr>
        <p:sp>
          <p:nvSpPr>
            <p:cNvPr id="145" name="Google Shape;10498;p74">
              <a:extLst>
                <a:ext uri="{FF2B5EF4-FFF2-40B4-BE49-F238E27FC236}">
                  <a16:creationId xmlns:a16="http://schemas.microsoft.com/office/drawing/2014/main" id="{E870EFFA-E54C-6A90-EDBF-174DC9A58077}"/>
                </a:ext>
              </a:extLst>
            </p:cNvPr>
            <p:cNvSpPr/>
            <p:nvPr/>
          </p:nvSpPr>
          <p:spPr>
            <a:xfrm>
              <a:off x="10594823" y="2606104"/>
              <a:ext cx="183940" cy="196038"/>
            </a:xfrm>
            <a:custGeom>
              <a:avLst/>
              <a:gdLst>
                <a:gd name="f0" fmla="val w"/>
                <a:gd name="f1" fmla="val h"/>
                <a:gd name="f2" fmla="val 0"/>
                <a:gd name="f3" fmla="val 3466"/>
                <a:gd name="f4" fmla="val 1733"/>
                <a:gd name="f5" fmla="val 788"/>
                <a:gd name="f6" fmla="val 2678"/>
                <a:gd name="f7" fmla="*/ f0 1 3466"/>
                <a:gd name="f8" fmla="*/ f1 1 3466"/>
                <a:gd name="f9" fmla="+- f3 0 f2"/>
                <a:gd name="f10" fmla="*/ f9 1 3466"/>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6" name="Google Shape;10499;p74">
              <a:extLst>
                <a:ext uri="{FF2B5EF4-FFF2-40B4-BE49-F238E27FC236}">
                  <a16:creationId xmlns:a16="http://schemas.microsoft.com/office/drawing/2014/main" id="{D3982F47-C403-41E5-58FF-2DF1C75BFD1C}"/>
                </a:ext>
              </a:extLst>
            </p:cNvPr>
            <p:cNvSpPr/>
            <p:nvPr/>
          </p:nvSpPr>
          <p:spPr>
            <a:xfrm>
              <a:off x="10374114" y="2998116"/>
              <a:ext cx="630396" cy="278050"/>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 f4 0 f2"/>
                <a:gd name="f28" fmla="+- f3 0 f2"/>
                <a:gd name="f29" fmla="*/ f28 1 11879"/>
                <a:gd name="f30" fmla="*/ f27 1 4916"/>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7" name="Google Shape;10500;p74">
              <a:extLst>
                <a:ext uri="{FF2B5EF4-FFF2-40B4-BE49-F238E27FC236}">
                  <a16:creationId xmlns:a16="http://schemas.microsoft.com/office/drawing/2014/main" id="{58644A8F-01C8-6745-EEF7-3009D6553922}"/>
                </a:ext>
              </a:extLst>
            </p:cNvPr>
            <p:cNvSpPr/>
            <p:nvPr/>
          </p:nvSpPr>
          <p:spPr>
            <a:xfrm>
              <a:off x="10803818" y="2686315"/>
              <a:ext cx="158886" cy="274429"/>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 f4 0 f2"/>
                <a:gd name="f29" fmla="+- f3 0 f2"/>
                <a:gd name="f30" fmla="*/ f29 1 2994"/>
                <a:gd name="f31" fmla="*/ f28 1 4852"/>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8" name="Google Shape;10501;p74">
              <a:extLst>
                <a:ext uri="{FF2B5EF4-FFF2-40B4-BE49-F238E27FC236}">
                  <a16:creationId xmlns:a16="http://schemas.microsoft.com/office/drawing/2014/main" id="{79888C98-2454-513D-9575-47FA2F9EE85E}"/>
                </a:ext>
              </a:extLst>
            </p:cNvPr>
            <p:cNvSpPr/>
            <p:nvPr/>
          </p:nvSpPr>
          <p:spPr>
            <a:xfrm>
              <a:off x="10410901" y="2686315"/>
              <a:ext cx="158886" cy="274429"/>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 f4 0 f2"/>
                <a:gd name="f30" fmla="+- f3 0 f2"/>
                <a:gd name="f31" fmla="*/ f30 1 2994"/>
                <a:gd name="f32" fmla="*/ f29 1 4852"/>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49" name="Google Shape;10502;p74">
              <a:extLst>
                <a:ext uri="{FF2B5EF4-FFF2-40B4-BE49-F238E27FC236}">
                  <a16:creationId xmlns:a16="http://schemas.microsoft.com/office/drawing/2014/main" id="{3A5F6F1E-D2A7-41C6-1A3A-32EBE8ADA28E}"/>
                </a:ext>
              </a:extLst>
            </p:cNvPr>
            <p:cNvSpPr/>
            <p:nvPr/>
          </p:nvSpPr>
          <p:spPr>
            <a:xfrm>
              <a:off x="10701826" y="2794955"/>
              <a:ext cx="150555" cy="160458"/>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 f3 0 f2"/>
                <a:gd name="f27" fmla="*/ f26 1 2837"/>
                <a:gd name="f28" fmla="*/ f2 1 f27"/>
                <a:gd name="f29" fmla="*/ f3 1 f27"/>
                <a:gd name="f30" fmla="*/ f28 f24 1"/>
                <a:gd name="f31" fmla="*/ f29 f24 1"/>
                <a:gd name="f32" fmla="*/ f29 f25 1"/>
                <a:gd name="f33" fmla="*/ f28 f25 1"/>
              </a:gdLst>
              <a:ahLst/>
              <a:cxnLst>
                <a:cxn ang="3cd4">
                  <a:pos x="hc" y="t"/>
                </a:cxn>
                <a:cxn ang="0">
                  <a:pos x="r" y="vc"/>
                </a:cxn>
                <a:cxn ang="cd4">
                  <a:pos x="hc" y="b"/>
                </a:cxn>
                <a:cxn ang="cd2">
                  <a:pos x="l" y="vc"/>
                </a:cxn>
              </a:cxnLst>
              <a:rect l="f30" t="f33" r="f31" b="f32"/>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0" name="Google Shape;10503;p74">
              <a:extLst>
                <a:ext uri="{FF2B5EF4-FFF2-40B4-BE49-F238E27FC236}">
                  <a16:creationId xmlns:a16="http://schemas.microsoft.com/office/drawing/2014/main" id="{9DADFDCB-AF7F-A818-3F99-1BF9B0E03F1F}"/>
                </a:ext>
              </a:extLst>
            </p:cNvPr>
            <p:cNvSpPr/>
            <p:nvPr/>
          </p:nvSpPr>
          <p:spPr>
            <a:xfrm>
              <a:off x="10517931" y="2796774"/>
              <a:ext cx="150501" cy="165771"/>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 f4 0 f2"/>
                <a:gd name="f27" fmla="+- f3 0 f2"/>
                <a:gd name="f28" fmla="*/ f27 1 2836"/>
                <a:gd name="f29" fmla="*/ f26 1 2931"/>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A60952BF-B420-9E68-FABA-163E2F602387}"/>
              </a:ext>
            </a:extLst>
          </p:cNvPr>
          <p:cNvGrpSpPr/>
          <p:nvPr/>
        </p:nvGrpSpPr>
        <p:grpSpPr>
          <a:xfrm>
            <a:off x="2479417" y="1862880"/>
            <a:ext cx="470294" cy="502553"/>
            <a:chOff x="5049252" y="2654320"/>
            <a:chExt cx="627058" cy="670071"/>
          </a:xfrm>
          <a:solidFill>
            <a:srgbClr val="C00000"/>
          </a:solidFill>
        </p:grpSpPr>
        <p:sp>
          <p:nvSpPr>
            <p:cNvPr id="152" name="Google Shape;10235;p74">
              <a:extLst>
                <a:ext uri="{FF2B5EF4-FFF2-40B4-BE49-F238E27FC236}">
                  <a16:creationId xmlns:a16="http://schemas.microsoft.com/office/drawing/2014/main" id="{A976C289-E6D8-BEF1-1326-A692FEAF7F92}"/>
                </a:ext>
              </a:extLst>
            </p:cNvPr>
            <p:cNvSpPr/>
            <p:nvPr/>
          </p:nvSpPr>
          <p:spPr>
            <a:xfrm>
              <a:off x="5325163" y="3007141"/>
              <a:ext cx="75245" cy="80256"/>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 f4 0 f2"/>
                <a:gd name="f15" fmla="+- f3 0 f2"/>
                <a:gd name="f16" fmla="*/ f15 1 1418"/>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3" name="Google Shape;10236;p74">
              <a:extLst>
                <a:ext uri="{FF2B5EF4-FFF2-40B4-BE49-F238E27FC236}">
                  <a16:creationId xmlns:a16="http://schemas.microsoft.com/office/drawing/2014/main" id="{40386699-946E-08C4-4613-EFE508B90C60}"/>
                </a:ext>
              </a:extLst>
            </p:cNvPr>
            <p:cNvSpPr/>
            <p:nvPr/>
          </p:nvSpPr>
          <p:spPr>
            <a:xfrm>
              <a:off x="5290032" y="3126543"/>
              <a:ext cx="148855" cy="78446"/>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 f4 0 f2"/>
                <a:gd name="f12" fmla="+- f3 0 f2"/>
                <a:gd name="f13" fmla="*/ f12 1 2805"/>
                <a:gd name="f14" fmla="*/ f11 1 1387"/>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4" name="Google Shape;10237;p74">
              <a:extLst>
                <a:ext uri="{FF2B5EF4-FFF2-40B4-BE49-F238E27FC236}">
                  <a16:creationId xmlns:a16="http://schemas.microsoft.com/office/drawing/2014/main" id="{CECDA4EB-629B-61DE-FB01-49028ED081AA}"/>
                </a:ext>
              </a:extLst>
            </p:cNvPr>
            <p:cNvSpPr/>
            <p:nvPr/>
          </p:nvSpPr>
          <p:spPr>
            <a:xfrm>
              <a:off x="5198071" y="2930505"/>
              <a:ext cx="332795" cy="393886"/>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 f4 0 f2"/>
                <a:gd name="f47" fmla="+- f3 0 f2"/>
                <a:gd name="f48" fmla="*/ f47 1 6271"/>
                <a:gd name="f49" fmla="*/ f46 1 6964"/>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5" name="Google Shape;10238;p74">
              <a:extLst>
                <a:ext uri="{FF2B5EF4-FFF2-40B4-BE49-F238E27FC236}">
                  <a16:creationId xmlns:a16="http://schemas.microsoft.com/office/drawing/2014/main" id="{53AAC67F-57B1-8C6B-D6AE-CDB5996842EE}"/>
                </a:ext>
              </a:extLst>
            </p:cNvPr>
            <p:cNvSpPr/>
            <p:nvPr/>
          </p:nvSpPr>
          <p:spPr>
            <a:xfrm>
              <a:off x="5161285" y="2654320"/>
              <a:ext cx="406350" cy="80256"/>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 f4 0 f2"/>
                <a:gd name="f16" fmla="+- f3 0 f2"/>
                <a:gd name="f17" fmla="*/ f16 1 7657"/>
                <a:gd name="f18" fmla="*/ f15 1 141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6" name="Google Shape;10239;p74">
              <a:extLst>
                <a:ext uri="{FF2B5EF4-FFF2-40B4-BE49-F238E27FC236}">
                  <a16:creationId xmlns:a16="http://schemas.microsoft.com/office/drawing/2014/main" id="{16C2BA9B-4685-451F-5DC8-8934CB446FF3}"/>
                </a:ext>
              </a:extLst>
            </p:cNvPr>
            <p:cNvSpPr/>
            <p:nvPr/>
          </p:nvSpPr>
          <p:spPr>
            <a:xfrm>
              <a:off x="5049252" y="2775469"/>
              <a:ext cx="627058" cy="31192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 f4 0 f2"/>
                <a:gd name="f40" fmla="+- f3 0 f2"/>
                <a:gd name="f41" fmla="*/ f40 1 11816"/>
                <a:gd name="f42" fmla="*/ f39 1 5515"/>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B3D8B7F7-EFD1-5561-4F5E-53EB96A0CD90}"/>
              </a:ext>
            </a:extLst>
          </p:cNvPr>
          <p:cNvGrpSpPr/>
          <p:nvPr/>
        </p:nvGrpSpPr>
        <p:grpSpPr>
          <a:xfrm>
            <a:off x="5817864" y="1867048"/>
            <a:ext cx="304763" cy="502541"/>
            <a:chOff x="9500515" y="2659879"/>
            <a:chExt cx="406350" cy="670054"/>
          </a:xfrm>
          <a:solidFill>
            <a:srgbClr val="C00000"/>
          </a:solidFill>
        </p:grpSpPr>
        <p:sp>
          <p:nvSpPr>
            <p:cNvPr id="158" name="Google Shape;10252;p74">
              <a:extLst>
                <a:ext uri="{FF2B5EF4-FFF2-40B4-BE49-F238E27FC236}">
                  <a16:creationId xmlns:a16="http://schemas.microsoft.com/office/drawing/2014/main" id="{5391B9EE-FFFE-7012-FCDE-C049DB54D05A}"/>
                </a:ext>
              </a:extLst>
            </p:cNvPr>
            <p:cNvSpPr/>
            <p:nvPr/>
          </p:nvSpPr>
          <p:spPr>
            <a:xfrm>
              <a:off x="9722924" y="3021579"/>
              <a:ext cx="145462" cy="190716"/>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 f4 0 f2"/>
                <a:gd name="f22" fmla="+- f3 0 f2"/>
                <a:gd name="f23" fmla="*/ f22 1 2741"/>
                <a:gd name="f24" fmla="*/ f21 1 3372"/>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59" name="Google Shape;10253;p74">
              <a:extLst>
                <a:ext uri="{FF2B5EF4-FFF2-40B4-BE49-F238E27FC236}">
                  <a16:creationId xmlns:a16="http://schemas.microsoft.com/office/drawing/2014/main" id="{B9600B97-65B6-5AD8-5957-A1A117B31DB1}"/>
                </a:ext>
              </a:extLst>
            </p:cNvPr>
            <p:cNvSpPr/>
            <p:nvPr/>
          </p:nvSpPr>
          <p:spPr>
            <a:xfrm>
              <a:off x="9635947" y="3140973"/>
              <a:ext cx="132139" cy="69567"/>
            </a:xfrm>
            <a:custGeom>
              <a:avLst/>
              <a:gdLst>
                <a:gd name="f0" fmla="val w"/>
                <a:gd name="f1" fmla="val h"/>
                <a:gd name="f2" fmla="val 0"/>
                <a:gd name="f3" fmla="val 2490"/>
                <a:gd name="f4" fmla="val 1230"/>
                <a:gd name="f5" fmla="val 1229"/>
                <a:gd name="f6" fmla="val 1"/>
                <a:gd name="f7" fmla="*/ f0 1 2490"/>
                <a:gd name="f8" fmla="*/ f1 1 1230"/>
                <a:gd name="f9" fmla="+- f4 0 f2"/>
                <a:gd name="f10" fmla="+- f3 0 f2"/>
                <a:gd name="f11" fmla="*/ f10 1 2490"/>
                <a:gd name="f12" fmla="*/ f9 1 1230"/>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2490" h="1230">
                  <a:moveTo>
                    <a:pt x="f5" y="f6"/>
                  </a:moveTo>
                  <a:lnTo>
                    <a:pt x="f6" y="f5"/>
                  </a:lnTo>
                  <a:lnTo>
                    <a:pt x="f3" y="f5"/>
                  </a:ln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0" name="Google Shape;10254;p74">
              <a:extLst>
                <a:ext uri="{FF2B5EF4-FFF2-40B4-BE49-F238E27FC236}">
                  <a16:creationId xmlns:a16="http://schemas.microsoft.com/office/drawing/2014/main" id="{73A59F2F-F425-CEFE-8018-81AB881C8F85}"/>
                </a:ext>
              </a:extLst>
            </p:cNvPr>
            <p:cNvSpPr/>
            <p:nvPr/>
          </p:nvSpPr>
          <p:spPr>
            <a:xfrm>
              <a:off x="9537292" y="3018022"/>
              <a:ext cx="147209" cy="192526"/>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 f4 0 f2"/>
                <a:gd name="f22" fmla="+- f3 0 f2"/>
                <a:gd name="f23" fmla="*/ f22 1 2774"/>
                <a:gd name="f24" fmla="*/ f21 1 340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1" name="Google Shape;10255;p74">
              <a:extLst>
                <a:ext uri="{FF2B5EF4-FFF2-40B4-BE49-F238E27FC236}">
                  <a16:creationId xmlns:a16="http://schemas.microsoft.com/office/drawing/2014/main" id="{F621546A-1011-9CAF-74DA-374EDD32699A}"/>
                </a:ext>
              </a:extLst>
            </p:cNvPr>
            <p:cNvSpPr/>
            <p:nvPr/>
          </p:nvSpPr>
          <p:spPr>
            <a:xfrm>
              <a:off x="9500515" y="3249677"/>
              <a:ext cx="406350" cy="80256"/>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 f4 0 f2"/>
                <a:gd name="f17" fmla="+- f3 0 f2"/>
                <a:gd name="f18" fmla="*/ f17 1 7657"/>
                <a:gd name="f19" fmla="*/ f16 1 1419"/>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2" name="Google Shape;10256;p74">
              <a:extLst>
                <a:ext uri="{FF2B5EF4-FFF2-40B4-BE49-F238E27FC236}">
                  <a16:creationId xmlns:a16="http://schemas.microsoft.com/office/drawing/2014/main" id="{7D7D616B-5B3A-EE94-244E-1259FA156E56}"/>
                </a:ext>
              </a:extLst>
            </p:cNvPr>
            <p:cNvSpPr/>
            <p:nvPr/>
          </p:nvSpPr>
          <p:spPr>
            <a:xfrm>
              <a:off x="9500515" y="2659879"/>
              <a:ext cx="406350" cy="80256"/>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 f4 0 f2"/>
                <a:gd name="f19" fmla="+- f3 0 f2"/>
                <a:gd name="f20" fmla="*/ f19 1 7657"/>
                <a:gd name="f21" fmla="*/ f18 1 141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3" name="Google Shape;10257;p74">
              <a:extLst>
                <a:ext uri="{FF2B5EF4-FFF2-40B4-BE49-F238E27FC236}">
                  <a16:creationId xmlns:a16="http://schemas.microsoft.com/office/drawing/2014/main" id="{766B2966-AB8F-60ED-AE1D-AA723176810F}"/>
                </a:ext>
              </a:extLst>
            </p:cNvPr>
            <p:cNvSpPr/>
            <p:nvPr/>
          </p:nvSpPr>
          <p:spPr>
            <a:xfrm>
              <a:off x="9538984" y="2775716"/>
              <a:ext cx="329394" cy="80650"/>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 f4 0 f2"/>
                <a:gd name="f18" fmla="+- f3 0 f2"/>
                <a:gd name="f19" fmla="*/ f18 1 6207"/>
                <a:gd name="f20" fmla="*/ f17 1 142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4" name="Google Shape;10258;p74">
              <a:extLst>
                <a:ext uri="{FF2B5EF4-FFF2-40B4-BE49-F238E27FC236}">
                  <a16:creationId xmlns:a16="http://schemas.microsoft.com/office/drawing/2014/main" id="{11E38CA3-D05D-1AA9-F566-827D04BD790D}"/>
                </a:ext>
              </a:extLst>
            </p:cNvPr>
            <p:cNvSpPr/>
            <p:nvPr/>
          </p:nvSpPr>
          <p:spPr>
            <a:xfrm>
              <a:off x="9535637" y="2846975"/>
              <a:ext cx="331095" cy="16752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 f4 0 f2"/>
                <a:gd name="f23" fmla="+- f3 0 f2"/>
                <a:gd name="f24" fmla="*/ f23 1 6239"/>
                <a:gd name="f25" fmla="*/ f22 1 2962"/>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C8AE8D3D-3083-0A39-8F20-B1C9A1C522FB}"/>
              </a:ext>
            </a:extLst>
          </p:cNvPr>
          <p:cNvGrpSpPr/>
          <p:nvPr/>
        </p:nvGrpSpPr>
        <p:grpSpPr>
          <a:xfrm>
            <a:off x="3206132" y="1853710"/>
            <a:ext cx="470260" cy="499872"/>
            <a:chOff x="6018205" y="2642094"/>
            <a:chExt cx="627013" cy="666496"/>
          </a:xfrm>
          <a:solidFill>
            <a:srgbClr val="C00000"/>
          </a:solidFill>
        </p:grpSpPr>
        <p:sp>
          <p:nvSpPr>
            <p:cNvPr id="166" name="Google Shape;10298;p74">
              <a:extLst>
                <a:ext uri="{FF2B5EF4-FFF2-40B4-BE49-F238E27FC236}">
                  <a16:creationId xmlns:a16="http://schemas.microsoft.com/office/drawing/2014/main" id="{FF689C38-203F-EDEC-BA30-342E2AF52F0D}"/>
                </a:ext>
              </a:extLst>
            </p:cNvPr>
            <p:cNvSpPr/>
            <p:nvPr/>
          </p:nvSpPr>
          <p:spPr>
            <a:xfrm>
              <a:off x="6161958" y="2994916"/>
              <a:ext cx="75309" cy="80256"/>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 f3 0 f2"/>
                <a:gd name="f14" fmla="*/ f13 1 1419"/>
                <a:gd name="f15" fmla="*/ f2 1 f14"/>
                <a:gd name="f16" fmla="*/ f3 1 f14"/>
                <a:gd name="f17" fmla="*/ f15 f11 1"/>
                <a:gd name="f18" fmla="*/ f16 f11 1"/>
                <a:gd name="f19" fmla="*/ f16 f12 1"/>
                <a:gd name="f20" fmla="*/ f15 f12 1"/>
              </a:gdLst>
              <a:ahLst/>
              <a:cxnLst>
                <a:cxn ang="3cd4">
                  <a:pos x="hc" y="t"/>
                </a:cxn>
                <a:cxn ang="0">
                  <a:pos x="r" y="vc"/>
                </a:cxn>
                <a:cxn ang="cd4">
                  <a:pos x="hc" y="b"/>
                </a:cxn>
                <a:cxn ang="cd2">
                  <a:pos x="l" y="vc"/>
                </a:cxn>
              </a:cxnLst>
              <a:rect l="f17" t="f20" r="f18" b="f19"/>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7" name="Google Shape;10299;p74">
              <a:extLst>
                <a:ext uri="{FF2B5EF4-FFF2-40B4-BE49-F238E27FC236}">
                  <a16:creationId xmlns:a16="http://schemas.microsoft.com/office/drawing/2014/main" id="{ED5775AA-4DA9-FBA5-27E1-F1D879DB1FC0}"/>
                </a:ext>
              </a:extLst>
            </p:cNvPr>
            <p:cNvSpPr/>
            <p:nvPr/>
          </p:nvSpPr>
          <p:spPr>
            <a:xfrm>
              <a:off x="6126836" y="3114318"/>
              <a:ext cx="147209" cy="78446"/>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 f4 0 f2"/>
                <a:gd name="f13" fmla="+- f3 0 f2"/>
                <a:gd name="f14" fmla="*/ f13 1 2774"/>
                <a:gd name="f15" fmla="*/ f12 1 1387"/>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8" name="Google Shape;10300;p74">
              <a:extLst>
                <a:ext uri="{FF2B5EF4-FFF2-40B4-BE49-F238E27FC236}">
                  <a16:creationId xmlns:a16="http://schemas.microsoft.com/office/drawing/2014/main" id="{C8E74174-D49D-5D2A-78D0-33C009DE3339}"/>
                </a:ext>
              </a:extLst>
            </p:cNvPr>
            <p:cNvSpPr/>
            <p:nvPr/>
          </p:nvSpPr>
          <p:spPr>
            <a:xfrm>
              <a:off x="6018205" y="2879079"/>
              <a:ext cx="627013" cy="429511"/>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 f4 0 f2"/>
                <a:gd name="f79" fmla="+- f3 0 f2"/>
                <a:gd name="f80" fmla="*/ f79 1 11815"/>
                <a:gd name="f81" fmla="*/ f78 1 7594"/>
                <a:gd name="f82" fmla="*/ f2 1 f80"/>
                <a:gd name="f83" fmla="*/ f3 1 f80"/>
                <a:gd name="f84" fmla="*/ f2 1 f81"/>
                <a:gd name="f85" fmla="*/ f4 1 f81"/>
                <a:gd name="f86" fmla="*/ f82 f76 1"/>
                <a:gd name="f87" fmla="*/ f83 f76 1"/>
                <a:gd name="f88" fmla="*/ f85 f77 1"/>
                <a:gd name="f89" fmla="*/ f84 f77 1"/>
              </a:gdLst>
              <a:ahLst/>
              <a:cxnLst>
                <a:cxn ang="3cd4">
                  <a:pos x="hc" y="t"/>
                </a:cxn>
                <a:cxn ang="0">
                  <a:pos x="r" y="vc"/>
                </a:cxn>
                <a:cxn ang="cd4">
                  <a:pos x="hc" y="b"/>
                </a:cxn>
                <a:cxn ang="cd2">
                  <a:pos x="l" y="vc"/>
                </a:cxn>
              </a:cxnLst>
              <a:rect l="f86" t="f89" r="f87" b="f88"/>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69" name="Google Shape;10301;p74">
              <a:extLst>
                <a:ext uri="{FF2B5EF4-FFF2-40B4-BE49-F238E27FC236}">
                  <a16:creationId xmlns:a16="http://schemas.microsoft.com/office/drawing/2014/main" id="{FF6A8952-A6A9-6F41-CCD9-BDE445DC2220}"/>
                </a:ext>
              </a:extLst>
            </p:cNvPr>
            <p:cNvSpPr/>
            <p:nvPr/>
          </p:nvSpPr>
          <p:spPr>
            <a:xfrm>
              <a:off x="6200436" y="2759686"/>
              <a:ext cx="259186" cy="158657"/>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 f4 0 f2"/>
                <a:gd name="f27" fmla="+- f3 0 f2"/>
                <a:gd name="f28" fmla="*/ f27 1 4884"/>
                <a:gd name="f29" fmla="*/ f26 1 2805"/>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0" name="Google Shape;10302;p74">
              <a:extLst>
                <a:ext uri="{FF2B5EF4-FFF2-40B4-BE49-F238E27FC236}">
                  <a16:creationId xmlns:a16="http://schemas.microsoft.com/office/drawing/2014/main" id="{D381624A-5BEF-28D6-89C3-6C12D35E84F2}"/>
                </a:ext>
              </a:extLst>
            </p:cNvPr>
            <p:cNvSpPr/>
            <p:nvPr/>
          </p:nvSpPr>
          <p:spPr>
            <a:xfrm>
              <a:off x="6237222" y="2642094"/>
              <a:ext cx="183940" cy="80256"/>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 f4 0 f2"/>
                <a:gd name="f15" fmla="+- f3 0 f2"/>
                <a:gd name="f16" fmla="*/ f15 1 3466"/>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909E9834-9416-C1AE-C54B-470C17883D43}"/>
              </a:ext>
            </a:extLst>
          </p:cNvPr>
          <p:cNvGrpSpPr/>
          <p:nvPr/>
        </p:nvGrpSpPr>
        <p:grpSpPr>
          <a:xfrm>
            <a:off x="3875775" y="1862186"/>
            <a:ext cx="471521" cy="504324"/>
            <a:chOff x="6911062" y="2653396"/>
            <a:chExt cx="628695" cy="672432"/>
          </a:xfrm>
          <a:solidFill>
            <a:srgbClr val="C00000"/>
          </a:solidFill>
        </p:grpSpPr>
        <p:sp>
          <p:nvSpPr>
            <p:cNvPr id="172" name="Google Shape;10353;p74">
              <a:extLst>
                <a:ext uri="{FF2B5EF4-FFF2-40B4-BE49-F238E27FC236}">
                  <a16:creationId xmlns:a16="http://schemas.microsoft.com/office/drawing/2014/main" id="{71A44FC8-0ACA-61C2-A04B-650F48579B07}"/>
                </a:ext>
              </a:extLst>
            </p:cNvPr>
            <p:cNvSpPr/>
            <p:nvPr/>
          </p:nvSpPr>
          <p:spPr>
            <a:xfrm>
              <a:off x="7093293" y="2811085"/>
              <a:ext cx="259186" cy="224604"/>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 f4 0 f2"/>
                <a:gd name="f40" fmla="+- f3 0 f2"/>
                <a:gd name="f41" fmla="*/ f40 1 4884"/>
                <a:gd name="f42" fmla="*/ f39 1 3971"/>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3" name="Google Shape;10354;p74">
              <a:extLst>
                <a:ext uri="{FF2B5EF4-FFF2-40B4-BE49-F238E27FC236}">
                  <a16:creationId xmlns:a16="http://schemas.microsoft.com/office/drawing/2014/main" id="{E64AFA9B-65DC-93A7-AB1F-7278A10E960C}"/>
                </a:ext>
              </a:extLst>
            </p:cNvPr>
            <p:cNvSpPr/>
            <p:nvPr/>
          </p:nvSpPr>
          <p:spPr>
            <a:xfrm>
              <a:off x="7186900" y="2891287"/>
              <a:ext cx="75309" cy="80256"/>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 f3 0 f2"/>
                <a:gd name="f13" fmla="*/ f12 1 141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4" name="Google Shape;10355;p74">
              <a:extLst>
                <a:ext uri="{FF2B5EF4-FFF2-40B4-BE49-F238E27FC236}">
                  <a16:creationId xmlns:a16="http://schemas.microsoft.com/office/drawing/2014/main" id="{B3626EB4-3819-E573-AA19-E3F394452491}"/>
                </a:ext>
              </a:extLst>
            </p:cNvPr>
            <p:cNvSpPr/>
            <p:nvPr/>
          </p:nvSpPr>
          <p:spPr>
            <a:xfrm>
              <a:off x="6949522" y="2653396"/>
              <a:ext cx="550112" cy="590766"/>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 f4 0 f2"/>
                <a:gd name="f116" fmla="+- f3 0 f2"/>
                <a:gd name="f117" fmla="*/ f116 1 10366"/>
                <a:gd name="f118" fmla="*/ f115 1 10445"/>
                <a:gd name="f119" fmla="*/ f2 1 f117"/>
                <a:gd name="f120" fmla="*/ f3 1 f117"/>
                <a:gd name="f121" fmla="*/ f2 1 f118"/>
                <a:gd name="f122" fmla="*/ f4 1 f118"/>
                <a:gd name="f123" fmla="*/ f119 f113 1"/>
                <a:gd name="f124" fmla="*/ f120 f113 1"/>
                <a:gd name="f125" fmla="*/ f122 f114 1"/>
                <a:gd name="f126" fmla="*/ f121 f114 1"/>
              </a:gdLst>
              <a:ahLst/>
              <a:cxnLst>
                <a:cxn ang="3cd4">
                  <a:pos x="hc" y="t"/>
                </a:cxn>
                <a:cxn ang="0">
                  <a:pos x="r" y="vc"/>
                </a:cxn>
                <a:cxn ang="cd4">
                  <a:pos x="hc" y="b"/>
                </a:cxn>
                <a:cxn ang="cd2">
                  <a:pos x="l" y="vc"/>
                </a:cxn>
              </a:cxnLst>
              <a:rect l="f123" t="f126" r="f124" b="f125"/>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5" name="Google Shape;10356;p74">
              <a:extLst>
                <a:ext uri="{FF2B5EF4-FFF2-40B4-BE49-F238E27FC236}">
                  <a16:creationId xmlns:a16="http://schemas.microsoft.com/office/drawing/2014/main" id="{06BC204A-02B9-8899-60B8-256301F120ED}"/>
                </a:ext>
              </a:extLst>
            </p:cNvPr>
            <p:cNvSpPr/>
            <p:nvPr/>
          </p:nvSpPr>
          <p:spPr>
            <a:xfrm>
              <a:off x="7153470" y="3008933"/>
              <a:ext cx="142170" cy="78446"/>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 f4 0 f2"/>
                <a:gd name="f22" fmla="+- f3 0 f2"/>
                <a:gd name="f23" fmla="*/ f22 1 2679"/>
                <a:gd name="f24" fmla="*/ f21 1 1387"/>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6" name="Google Shape;10357;p74">
              <a:extLst>
                <a:ext uri="{FF2B5EF4-FFF2-40B4-BE49-F238E27FC236}">
                  <a16:creationId xmlns:a16="http://schemas.microsoft.com/office/drawing/2014/main" id="{A7B9AB64-4292-1E69-6DE5-58E2BC2C79F7}"/>
                </a:ext>
              </a:extLst>
            </p:cNvPr>
            <p:cNvSpPr/>
            <p:nvPr/>
          </p:nvSpPr>
          <p:spPr>
            <a:xfrm>
              <a:off x="7337410" y="3124715"/>
              <a:ext cx="202347" cy="196769"/>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 f4 0 f2"/>
                <a:gd name="f61" fmla="+- f3 0 f2"/>
                <a:gd name="f62" fmla="*/ f61 1 3813"/>
                <a:gd name="f63" fmla="*/ f60 1 3479"/>
                <a:gd name="f64" fmla="*/ f2 1 f62"/>
                <a:gd name="f65" fmla="*/ f3 1 f62"/>
                <a:gd name="f66" fmla="*/ f2 1 f63"/>
                <a:gd name="f67" fmla="*/ f4 1 f63"/>
                <a:gd name="f68" fmla="*/ f64 f58 1"/>
                <a:gd name="f69" fmla="*/ f65 f58 1"/>
                <a:gd name="f70" fmla="*/ f67 f59 1"/>
                <a:gd name="f71" fmla="*/ f66 f59 1"/>
              </a:gdLst>
              <a:ahLst/>
              <a:cxnLst>
                <a:cxn ang="3cd4">
                  <a:pos x="hc" y="t"/>
                </a:cxn>
                <a:cxn ang="0">
                  <a:pos x="r" y="vc"/>
                </a:cxn>
                <a:cxn ang="cd4">
                  <a:pos x="hc" y="b"/>
                </a:cxn>
                <a:cxn ang="cd2">
                  <a:pos x="l" y="vc"/>
                </a:cxn>
              </a:cxnLst>
              <a:rect l="f68" t="f71" r="f69" b="f70"/>
              <a:pathLst>
                <a:path w="3812"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77" name="Google Shape;10358;p74">
              <a:extLst>
                <a:ext uri="{FF2B5EF4-FFF2-40B4-BE49-F238E27FC236}">
                  <a16:creationId xmlns:a16="http://schemas.microsoft.com/office/drawing/2014/main" id="{96992026-B10E-2DC6-1BF5-7772BA214C8B}"/>
                </a:ext>
              </a:extLst>
            </p:cNvPr>
            <p:cNvSpPr/>
            <p:nvPr/>
          </p:nvSpPr>
          <p:spPr>
            <a:xfrm>
              <a:off x="6911062" y="3128272"/>
              <a:ext cx="202347" cy="197556"/>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 f4 0 f2"/>
                <a:gd name="f58" fmla="+- f3 0 f2"/>
                <a:gd name="f59" fmla="*/ f58 1 3813"/>
                <a:gd name="f60" fmla="*/ f57 1 349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3812" h="3492">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DD646726-6829-6DED-10FD-968529CB0899}"/>
              </a:ext>
            </a:extLst>
          </p:cNvPr>
          <p:cNvGrpSpPr/>
          <p:nvPr/>
        </p:nvGrpSpPr>
        <p:grpSpPr>
          <a:xfrm>
            <a:off x="1821358" y="1873832"/>
            <a:ext cx="471521" cy="502554"/>
            <a:chOff x="4171840" y="2668923"/>
            <a:chExt cx="628695" cy="670072"/>
          </a:xfrm>
          <a:solidFill>
            <a:srgbClr val="C00000"/>
          </a:solidFill>
        </p:grpSpPr>
        <p:sp>
          <p:nvSpPr>
            <p:cNvPr id="179" name="Google Shape;10391;p74">
              <a:extLst>
                <a:ext uri="{FF2B5EF4-FFF2-40B4-BE49-F238E27FC236}">
                  <a16:creationId xmlns:a16="http://schemas.microsoft.com/office/drawing/2014/main" id="{1CB54252-DDD8-55C1-62DF-8EFFB4C7D9F3}"/>
                </a:ext>
              </a:extLst>
            </p:cNvPr>
            <p:cNvSpPr/>
            <p:nvPr/>
          </p:nvSpPr>
          <p:spPr>
            <a:xfrm>
              <a:off x="4410910" y="2923729"/>
              <a:ext cx="147218" cy="155082"/>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 f4 0 f2"/>
                <a:gd name="f15" fmla="+- f3 0 f2"/>
                <a:gd name="f16" fmla="*/ f15 1 2774"/>
                <a:gd name="f17" fmla="*/ f14 1 2742"/>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0" name="Google Shape;10392;p74">
              <a:extLst>
                <a:ext uri="{FF2B5EF4-FFF2-40B4-BE49-F238E27FC236}">
                  <a16:creationId xmlns:a16="http://schemas.microsoft.com/office/drawing/2014/main" id="{065EC779-3A62-A0BB-AA1D-00214AB9B89E}"/>
                </a:ext>
              </a:extLst>
            </p:cNvPr>
            <p:cNvSpPr/>
            <p:nvPr/>
          </p:nvSpPr>
          <p:spPr>
            <a:xfrm>
              <a:off x="4243739" y="2668923"/>
              <a:ext cx="183940" cy="196093"/>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 f4 0 f2"/>
                <a:gd name="f13" fmla="+- f3 0 f2"/>
                <a:gd name="f14" fmla="*/ f13 1 3466"/>
                <a:gd name="f15" fmla="*/ f12 1 3467"/>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1" name="Google Shape;10393;p74">
              <a:extLst>
                <a:ext uri="{FF2B5EF4-FFF2-40B4-BE49-F238E27FC236}">
                  <a16:creationId xmlns:a16="http://schemas.microsoft.com/office/drawing/2014/main" id="{5CE82D47-BEF5-C22A-3983-7EB0CEF38A4F}"/>
                </a:ext>
              </a:extLst>
            </p:cNvPr>
            <p:cNvSpPr/>
            <p:nvPr/>
          </p:nvSpPr>
          <p:spPr>
            <a:xfrm>
              <a:off x="4539657" y="2668923"/>
              <a:ext cx="183986" cy="196093"/>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 f3 0 f2"/>
                <a:gd name="f13" fmla="*/ f12 1 3467"/>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2" name="Google Shape;10394;p74">
              <a:extLst>
                <a:ext uri="{FF2B5EF4-FFF2-40B4-BE49-F238E27FC236}">
                  <a16:creationId xmlns:a16="http://schemas.microsoft.com/office/drawing/2014/main" id="{5B2F62E9-DA76-7F11-C901-56587B831C92}"/>
                </a:ext>
              </a:extLst>
            </p:cNvPr>
            <p:cNvSpPr/>
            <p:nvPr/>
          </p:nvSpPr>
          <p:spPr>
            <a:xfrm>
              <a:off x="4437656" y="3109078"/>
              <a:ext cx="88669" cy="57067"/>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 f4 0 f2"/>
                <a:gd name="f18" fmla="+- f3 0 f2"/>
                <a:gd name="f19" fmla="*/ f18 1 1671"/>
                <a:gd name="f20" fmla="*/ f17 1 100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670"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3" name="Google Shape;10395;p74">
              <a:extLst>
                <a:ext uri="{FF2B5EF4-FFF2-40B4-BE49-F238E27FC236}">
                  <a16:creationId xmlns:a16="http://schemas.microsoft.com/office/drawing/2014/main" id="{A6BFEC0D-3E22-D8A4-C111-56554DBE032E}"/>
                </a:ext>
              </a:extLst>
            </p:cNvPr>
            <p:cNvSpPr/>
            <p:nvPr/>
          </p:nvSpPr>
          <p:spPr>
            <a:xfrm>
              <a:off x="4318948" y="3096569"/>
              <a:ext cx="148855" cy="24060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 f4 0 f2"/>
                <a:gd name="f19" fmla="+- f3 0 f2"/>
                <a:gd name="f20" fmla="*/ f19 1 2805"/>
                <a:gd name="f21" fmla="*/ f18 1 4254"/>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4" name="Google Shape;10396;p74">
              <a:extLst>
                <a:ext uri="{FF2B5EF4-FFF2-40B4-BE49-F238E27FC236}">
                  <a16:creationId xmlns:a16="http://schemas.microsoft.com/office/drawing/2014/main" id="{CF2EE863-F6E9-EB35-FA83-0BFB9842A84B}"/>
                </a:ext>
              </a:extLst>
            </p:cNvPr>
            <p:cNvSpPr/>
            <p:nvPr/>
          </p:nvSpPr>
          <p:spPr>
            <a:xfrm>
              <a:off x="4502871" y="3098389"/>
              <a:ext cx="148855" cy="24060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 f4 0 f2"/>
                <a:gd name="f22" fmla="+- f3 0 f2"/>
                <a:gd name="f23" fmla="*/ f22 1 2805"/>
                <a:gd name="f24" fmla="*/ f21 1 425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5" name="Google Shape;10397;p74">
              <a:extLst>
                <a:ext uri="{FF2B5EF4-FFF2-40B4-BE49-F238E27FC236}">
                  <a16:creationId xmlns:a16="http://schemas.microsoft.com/office/drawing/2014/main" id="{0CE9C60C-55AC-F8F1-A52F-DF7C9EE3908E}"/>
                </a:ext>
              </a:extLst>
            </p:cNvPr>
            <p:cNvSpPr/>
            <p:nvPr/>
          </p:nvSpPr>
          <p:spPr>
            <a:xfrm>
              <a:off x="4507918" y="2857838"/>
              <a:ext cx="292617" cy="245927"/>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 f4 0 f2"/>
                <a:gd name="f51" fmla="+- f3 0 f2"/>
                <a:gd name="f52" fmla="*/ f51 1 5514"/>
                <a:gd name="f53" fmla="*/ f50 1 4348"/>
                <a:gd name="f54" fmla="*/ f2 1 f52"/>
                <a:gd name="f55" fmla="*/ f3 1 f52"/>
                <a:gd name="f56" fmla="*/ f2 1 f53"/>
                <a:gd name="f57" fmla="*/ f4 1 f53"/>
                <a:gd name="f58" fmla="*/ f54 f48 1"/>
                <a:gd name="f59" fmla="*/ f55 f48 1"/>
                <a:gd name="f60" fmla="*/ f57 f49 1"/>
                <a:gd name="f61" fmla="*/ f56 f49 1"/>
              </a:gdLst>
              <a:ahLst/>
              <a:cxnLst>
                <a:cxn ang="3cd4">
                  <a:pos x="hc" y="t"/>
                </a:cxn>
                <a:cxn ang="0">
                  <a:pos x="r" y="vc"/>
                </a:cxn>
                <a:cxn ang="cd4">
                  <a:pos x="hc" y="b"/>
                </a:cxn>
                <a:cxn ang="cd2">
                  <a:pos x="l" y="vc"/>
                </a:cxn>
              </a:cxnLst>
              <a:rect l="f58" t="f61" r="f59" b="f60"/>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6" name="Google Shape;10398;p74">
              <a:extLst>
                <a:ext uri="{FF2B5EF4-FFF2-40B4-BE49-F238E27FC236}">
                  <a16:creationId xmlns:a16="http://schemas.microsoft.com/office/drawing/2014/main" id="{E565C129-0C59-1606-806E-746514118F6D}"/>
                </a:ext>
              </a:extLst>
            </p:cNvPr>
            <p:cNvSpPr/>
            <p:nvPr/>
          </p:nvSpPr>
          <p:spPr>
            <a:xfrm>
              <a:off x="4171840" y="2856027"/>
              <a:ext cx="289279" cy="245973"/>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 f4 0 f2"/>
                <a:gd name="f54" fmla="+- f3 0 f2"/>
                <a:gd name="f55" fmla="*/ f54 1 5451"/>
                <a:gd name="f56" fmla="*/ f53 1 4349"/>
                <a:gd name="f57" fmla="*/ f2 1 f55"/>
                <a:gd name="f58" fmla="*/ f3 1 f55"/>
                <a:gd name="f59" fmla="*/ f2 1 f56"/>
                <a:gd name="f60" fmla="*/ f4 1 f56"/>
                <a:gd name="f61" fmla="*/ f57 f51 1"/>
                <a:gd name="f62" fmla="*/ f58 f51 1"/>
                <a:gd name="f63" fmla="*/ f60 f52 1"/>
                <a:gd name="f64" fmla="*/ f59 f52 1"/>
              </a:gdLst>
              <a:ahLst/>
              <a:cxnLst>
                <a:cxn ang="3cd4">
                  <a:pos x="hc" y="t"/>
                </a:cxn>
                <a:cxn ang="0">
                  <a:pos x="r" y="vc"/>
                </a:cxn>
                <a:cxn ang="cd4">
                  <a:pos x="hc" y="b"/>
                </a:cxn>
                <a:cxn ang="cd2">
                  <a:pos x="l" y="vc"/>
                </a:cxn>
              </a:cxnLst>
              <a:rect l="f61" t="f64" r="f62" b="f63"/>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4D164483-0E0F-05B1-4433-319419121BB2}"/>
              </a:ext>
            </a:extLst>
          </p:cNvPr>
          <p:cNvGrpSpPr/>
          <p:nvPr/>
        </p:nvGrpSpPr>
        <p:grpSpPr>
          <a:xfrm>
            <a:off x="4587279" y="1862551"/>
            <a:ext cx="441442" cy="500462"/>
            <a:chOff x="7859734" y="2653881"/>
            <a:chExt cx="588589" cy="667283"/>
          </a:xfrm>
          <a:solidFill>
            <a:srgbClr val="C00000"/>
          </a:solidFill>
        </p:grpSpPr>
        <p:sp>
          <p:nvSpPr>
            <p:cNvPr id="188" name="Google Shape;10413;p74">
              <a:extLst>
                <a:ext uri="{FF2B5EF4-FFF2-40B4-BE49-F238E27FC236}">
                  <a16:creationId xmlns:a16="http://schemas.microsoft.com/office/drawing/2014/main" id="{E4BEAB78-9C02-DA10-3C6C-589F073CD055}"/>
                </a:ext>
              </a:extLst>
            </p:cNvPr>
            <p:cNvSpPr/>
            <p:nvPr/>
          </p:nvSpPr>
          <p:spPr>
            <a:xfrm>
              <a:off x="8152351" y="2653881"/>
              <a:ext cx="36832" cy="99825"/>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 f4 0 f2"/>
                <a:gd name="f15" fmla="+- f3 0 f2"/>
                <a:gd name="f16" fmla="*/ f15 1 694"/>
                <a:gd name="f17" fmla="*/ f14 1 176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89" name="Google Shape;10414;p74">
              <a:extLst>
                <a:ext uri="{FF2B5EF4-FFF2-40B4-BE49-F238E27FC236}">
                  <a16:creationId xmlns:a16="http://schemas.microsoft.com/office/drawing/2014/main" id="{E85EEBE9-8A4C-B8A0-F6B7-F6AA0AA35E03}"/>
                </a:ext>
              </a:extLst>
            </p:cNvPr>
            <p:cNvSpPr/>
            <p:nvPr/>
          </p:nvSpPr>
          <p:spPr>
            <a:xfrm>
              <a:off x="8264383" y="2696181"/>
              <a:ext cx="75245" cy="77147"/>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 f4 0 f2"/>
                <a:gd name="f34" fmla="+- f3 0 f2"/>
                <a:gd name="f35" fmla="*/ f34 1 1418"/>
                <a:gd name="f36" fmla="*/ f33 1 1364"/>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0" name="Google Shape;10415;p74">
              <a:extLst>
                <a:ext uri="{FF2B5EF4-FFF2-40B4-BE49-F238E27FC236}">
                  <a16:creationId xmlns:a16="http://schemas.microsoft.com/office/drawing/2014/main" id="{F84835C9-C7BD-EEE2-C7A8-9F00728CDCA7}"/>
                </a:ext>
              </a:extLst>
            </p:cNvPr>
            <p:cNvSpPr/>
            <p:nvPr/>
          </p:nvSpPr>
          <p:spPr>
            <a:xfrm>
              <a:off x="8373014" y="2930048"/>
              <a:ext cx="75309" cy="4105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 f4 0 f2"/>
                <a:gd name="f16" fmla="+- f3 0 f2"/>
                <a:gd name="f17" fmla="*/ f16 1 1419"/>
                <a:gd name="f18" fmla="*/ f15 1 726"/>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1" name="Google Shape;10416;p74">
              <a:extLst>
                <a:ext uri="{FF2B5EF4-FFF2-40B4-BE49-F238E27FC236}">
                  <a16:creationId xmlns:a16="http://schemas.microsoft.com/office/drawing/2014/main" id="{372B5FD0-6D38-879C-C9F1-B3669A7C170B}"/>
                </a:ext>
              </a:extLst>
            </p:cNvPr>
            <p:cNvSpPr/>
            <p:nvPr/>
          </p:nvSpPr>
          <p:spPr>
            <a:xfrm>
              <a:off x="7859734" y="2930048"/>
              <a:ext cx="75309" cy="39246"/>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 f4 0 f2"/>
                <a:gd name="f14" fmla="+- f3 0 f2"/>
                <a:gd name="f15" fmla="*/ f14 1 1419"/>
                <a:gd name="f16" fmla="*/ f13 1 69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2" name="Google Shape;10417;p74">
              <a:extLst>
                <a:ext uri="{FF2B5EF4-FFF2-40B4-BE49-F238E27FC236}">
                  <a16:creationId xmlns:a16="http://schemas.microsoft.com/office/drawing/2014/main" id="{D37F943B-A24A-2E72-6045-FD7C60BD04DE}"/>
                </a:ext>
              </a:extLst>
            </p:cNvPr>
            <p:cNvSpPr/>
            <p:nvPr/>
          </p:nvSpPr>
          <p:spPr>
            <a:xfrm>
              <a:off x="8005197" y="2696181"/>
              <a:ext cx="75309" cy="77147"/>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 f4 0 f2"/>
                <a:gd name="f34" fmla="+- f3 0 f2"/>
                <a:gd name="f35" fmla="*/ f34 1 1419"/>
                <a:gd name="f36" fmla="*/ f33 1 1364"/>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3" name="Google Shape;10418;p74">
              <a:extLst>
                <a:ext uri="{FF2B5EF4-FFF2-40B4-BE49-F238E27FC236}">
                  <a16:creationId xmlns:a16="http://schemas.microsoft.com/office/drawing/2014/main" id="{FE83C932-ADD8-F69D-59BF-8F64BE1C86AD}"/>
                </a:ext>
              </a:extLst>
            </p:cNvPr>
            <p:cNvSpPr/>
            <p:nvPr/>
          </p:nvSpPr>
          <p:spPr>
            <a:xfrm>
              <a:off x="7893164" y="2772936"/>
              <a:ext cx="78647" cy="58768"/>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 f4 0 f2"/>
                <a:gd name="f39" fmla="+- f3 0 f2"/>
                <a:gd name="f40" fmla="*/ f39 1 1482"/>
                <a:gd name="f41" fmla="*/ f38 1 1039"/>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4" name="Google Shape;10419;p74">
              <a:extLst>
                <a:ext uri="{FF2B5EF4-FFF2-40B4-BE49-F238E27FC236}">
                  <a16:creationId xmlns:a16="http://schemas.microsoft.com/office/drawing/2014/main" id="{8F33B5F1-FEE0-6B40-99F7-CD8AAF0DB08E}"/>
                </a:ext>
              </a:extLst>
            </p:cNvPr>
            <p:cNvSpPr/>
            <p:nvPr/>
          </p:nvSpPr>
          <p:spPr>
            <a:xfrm>
              <a:off x="8334582" y="2773622"/>
              <a:ext cx="78592" cy="6063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 f4 0 f2"/>
                <a:gd name="f36" fmla="+- f3 0 f2"/>
                <a:gd name="f37" fmla="*/ f36 1 1481"/>
                <a:gd name="f38" fmla="*/ f35 1 1072"/>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5" name="Google Shape;10420;p74">
              <a:extLst>
                <a:ext uri="{FF2B5EF4-FFF2-40B4-BE49-F238E27FC236}">
                  <a16:creationId xmlns:a16="http://schemas.microsoft.com/office/drawing/2014/main" id="{EF56554C-8A47-C294-FE5F-325988BF0A80}"/>
                </a:ext>
              </a:extLst>
            </p:cNvPr>
            <p:cNvSpPr/>
            <p:nvPr/>
          </p:nvSpPr>
          <p:spPr>
            <a:xfrm>
              <a:off x="7960080" y="2769708"/>
              <a:ext cx="376211" cy="551456"/>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 f4 0 f2"/>
                <a:gd name="f93" fmla="+- f3 0 f2"/>
                <a:gd name="f94" fmla="*/ f93 1 7089"/>
                <a:gd name="f95" fmla="*/ f92 1 9750"/>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5390C19E-6456-0D71-B530-179C2EAE0FE4}"/>
              </a:ext>
            </a:extLst>
          </p:cNvPr>
          <p:cNvGrpSpPr/>
          <p:nvPr/>
        </p:nvGrpSpPr>
        <p:grpSpPr>
          <a:xfrm>
            <a:off x="5144326" y="1862385"/>
            <a:ext cx="479045" cy="501183"/>
            <a:chOff x="8602464" y="2653661"/>
            <a:chExt cx="638727" cy="668244"/>
          </a:xfrm>
          <a:solidFill>
            <a:srgbClr val="C00000"/>
          </a:solidFill>
        </p:grpSpPr>
        <p:sp>
          <p:nvSpPr>
            <p:cNvPr id="197" name="Google Shape;10479;p74">
              <a:extLst>
                <a:ext uri="{FF2B5EF4-FFF2-40B4-BE49-F238E27FC236}">
                  <a16:creationId xmlns:a16="http://schemas.microsoft.com/office/drawing/2014/main" id="{655800DF-ED73-A5E4-4504-E28CB562FF14}"/>
                </a:ext>
              </a:extLst>
            </p:cNvPr>
            <p:cNvSpPr/>
            <p:nvPr/>
          </p:nvSpPr>
          <p:spPr>
            <a:xfrm>
              <a:off x="8602464" y="2821134"/>
              <a:ext cx="290971" cy="331497"/>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 f4 0 f2"/>
                <a:gd name="f58" fmla="+- f3 0 f2"/>
                <a:gd name="f59" fmla="*/ f58 1 5483"/>
                <a:gd name="f60" fmla="*/ f57 1 5861"/>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8" name="Google Shape;10480;p74">
              <a:extLst>
                <a:ext uri="{FF2B5EF4-FFF2-40B4-BE49-F238E27FC236}">
                  <a16:creationId xmlns:a16="http://schemas.microsoft.com/office/drawing/2014/main" id="{A54AA119-659C-E89A-7EDC-5E3968E60A9A}"/>
                </a:ext>
              </a:extLst>
            </p:cNvPr>
            <p:cNvSpPr/>
            <p:nvPr/>
          </p:nvSpPr>
          <p:spPr>
            <a:xfrm>
              <a:off x="8766343" y="2653661"/>
              <a:ext cx="309332" cy="302931"/>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 f4 0 f2"/>
                <a:gd name="f65" fmla="+- f3 0 f2"/>
                <a:gd name="f66" fmla="*/ f65 1 5829"/>
                <a:gd name="f67" fmla="*/ f64 1 5356"/>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199" name="Google Shape;10481;p74">
              <a:extLst>
                <a:ext uri="{FF2B5EF4-FFF2-40B4-BE49-F238E27FC236}">
                  <a16:creationId xmlns:a16="http://schemas.microsoft.com/office/drawing/2014/main" id="{E3CE1CA0-4588-B14B-B96C-4CB74E5E653E}"/>
                </a:ext>
              </a:extLst>
            </p:cNvPr>
            <p:cNvSpPr/>
            <p:nvPr/>
          </p:nvSpPr>
          <p:spPr>
            <a:xfrm>
              <a:off x="8950220" y="2821134"/>
              <a:ext cx="290971" cy="329686"/>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 f4 0 f2"/>
                <a:gd name="f58" fmla="+- f3 0 f2"/>
                <a:gd name="f59" fmla="*/ f58 1 5483"/>
                <a:gd name="f60" fmla="*/ f57 1 5829"/>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0" name="Google Shape;10482;p74">
              <a:extLst>
                <a:ext uri="{FF2B5EF4-FFF2-40B4-BE49-F238E27FC236}">
                  <a16:creationId xmlns:a16="http://schemas.microsoft.com/office/drawing/2014/main" id="{4FB72EC7-7259-FF5E-3086-F4AE518D0993}"/>
                </a:ext>
              </a:extLst>
            </p:cNvPr>
            <p:cNvSpPr/>
            <p:nvPr/>
          </p:nvSpPr>
          <p:spPr>
            <a:xfrm>
              <a:off x="8766343" y="3017163"/>
              <a:ext cx="312679" cy="304742"/>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 f4 0 f2"/>
                <a:gd name="f65" fmla="+- f3 0 f2"/>
                <a:gd name="f66" fmla="*/ f65 1 5892"/>
                <a:gd name="f67" fmla="*/ f64 1 5388"/>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38FFCAC5-8497-354F-C2A7-144148CBCDBC}"/>
              </a:ext>
            </a:extLst>
          </p:cNvPr>
          <p:cNvGrpSpPr/>
          <p:nvPr/>
        </p:nvGrpSpPr>
        <p:grpSpPr>
          <a:xfrm>
            <a:off x="7230928" y="4038648"/>
            <a:ext cx="327921" cy="324150"/>
            <a:chOff x="11384600" y="5555345"/>
            <a:chExt cx="437228" cy="432200"/>
          </a:xfrm>
          <a:solidFill>
            <a:srgbClr val="C00000"/>
          </a:solidFill>
        </p:grpSpPr>
        <p:sp>
          <p:nvSpPr>
            <p:cNvPr id="202" name="Google Shape;10102;p74">
              <a:extLst>
                <a:ext uri="{FF2B5EF4-FFF2-40B4-BE49-F238E27FC236}">
                  <a16:creationId xmlns:a16="http://schemas.microsoft.com/office/drawing/2014/main" id="{9F606C44-0DF0-EE66-2C03-AAC44B03785C}"/>
                </a:ext>
              </a:extLst>
            </p:cNvPr>
            <p:cNvSpPr/>
            <p:nvPr/>
          </p:nvSpPr>
          <p:spPr>
            <a:xfrm>
              <a:off x="11525051" y="5670020"/>
              <a:ext cx="296777" cy="317525"/>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 f4 0 f2"/>
                <a:gd name="f69" fmla="+- f3 0 f2"/>
                <a:gd name="f70" fmla="*/ f69 1 8255"/>
                <a:gd name="f71" fmla="*/ f68 1 8287"/>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3" name="Google Shape;10103;p74">
              <a:extLst>
                <a:ext uri="{FF2B5EF4-FFF2-40B4-BE49-F238E27FC236}">
                  <a16:creationId xmlns:a16="http://schemas.microsoft.com/office/drawing/2014/main" id="{CE6304E0-7517-B555-4C16-B5640F227500}"/>
                </a:ext>
              </a:extLst>
            </p:cNvPr>
            <p:cNvSpPr/>
            <p:nvPr/>
          </p:nvSpPr>
          <p:spPr>
            <a:xfrm>
              <a:off x="11385743" y="5555345"/>
              <a:ext cx="229944" cy="114711"/>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 f4 0 f2"/>
                <a:gd name="f16" fmla="+- f3 0 f2"/>
                <a:gd name="f17" fmla="*/ f16 1 6396"/>
                <a:gd name="f18" fmla="*/ f15 1 2994"/>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4" name="Google Shape;10104;p74">
              <a:extLst>
                <a:ext uri="{FF2B5EF4-FFF2-40B4-BE49-F238E27FC236}">
                  <a16:creationId xmlns:a16="http://schemas.microsoft.com/office/drawing/2014/main" id="{8389D860-55A0-412A-AFDB-A69B65DA8F37}"/>
                </a:ext>
              </a:extLst>
            </p:cNvPr>
            <p:cNvSpPr/>
            <p:nvPr/>
          </p:nvSpPr>
          <p:spPr>
            <a:xfrm>
              <a:off x="11385743" y="5674848"/>
              <a:ext cx="158584" cy="91769"/>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 f4 0 f2"/>
                <a:gd name="f36" fmla="+- f3 0 f2"/>
                <a:gd name="f37" fmla="*/ f36 1 4411"/>
                <a:gd name="f38" fmla="*/ f35 1 2395"/>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5" name="Google Shape;10105;p74">
              <a:extLst>
                <a:ext uri="{FF2B5EF4-FFF2-40B4-BE49-F238E27FC236}">
                  <a16:creationId xmlns:a16="http://schemas.microsoft.com/office/drawing/2014/main" id="{AF7606CA-8A7E-34E9-AB7F-B08D0EFB2627}"/>
                </a:ext>
              </a:extLst>
            </p:cNvPr>
            <p:cNvSpPr/>
            <p:nvPr/>
          </p:nvSpPr>
          <p:spPr>
            <a:xfrm>
              <a:off x="11385743" y="5863178"/>
              <a:ext cx="152933" cy="91769"/>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 f4 0 f2"/>
                <a:gd name="f28" fmla="+- f3 0 f2"/>
                <a:gd name="f29" fmla="*/ f28 1 4254"/>
                <a:gd name="f30" fmla="*/ f27 1 2395"/>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6" name="Google Shape;10106;p74">
              <a:extLst>
                <a:ext uri="{FF2B5EF4-FFF2-40B4-BE49-F238E27FC236}">
                  <a16:creationId xmlns:a16="http://schemas.microsoft.com/office/drawing/2014/main" id="{44ABD94E-C7DA-FE3E-DF6A-808A31A97B94}"/>
                </a:ext>
              </a:extLst>
            </p:cNvPr>
            <p:cNvSpPr/>
            <p:nvPr/>
          </p:nvSpPr>
          <p:spPr>
            <a:xfrm>
              <a:off x="11384600" y="5768995"/>
              <a:ext cx="112169" cy="92985"/>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 f4 0 f2"/>
                <a:gd name="f37" fmla="+- f3 0 f2"/>
                <a:gd name="f38" fmla="*/ f37 1 3120"/>
                <a:gd name="f39" fmla="*/ f36 1 242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605B7772-4BF8-3354-57C3-072E9FCB7369}"/>
              </a:ext>
            </a:extLst>
          </p:cNvPr>
          <p:cNvGrpSpPr/>
          <p:nvPr/>
        </p:nvGrpSpPr>
        <p:grpSpPr>
          <a:xfrm>
            <a:off x="6502513" y="1186282"/>
            <a:ext cx="445502" cy="476021"/>
            <a:chOff x="10413379" y="1752191"/>
            <a:chExt cx="594003" cy="634694"/>
          </a:xfrm>
          <a:solidFill>
            <a:srgbClr val="C00000"/>
          </a:solidFill>
        </p:grpSpPr>
        <p:sp>
          <p:nvSpPr>
            <p:cNvPr id="208" name="Google Shape;10126;p74">
              <a:extLst>
                <a:ext uri="{FF2B5EF4-FFF2-40B4-BE49-F238E27FC236}">
                  <a16:creationId xmlns:a16="http://schemas.microsoft.com/office/drawing/2014/main" id="{89D70C50-DEEE-8858-FD7C-20379D7216AF}"/>
                </a:ext>
              </a:extLst>
            </p:cNvPr>
            <p:cNvSpPr/>
            <p:nvPr/>
          </p:nvSpPr>
          <p:spPr>
            <a:xfrm>
              <a:off x="10534829" y="2097944"/>
              <a:ext cx="349620" cy="288941"/>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 f4 0 f2"/>
                <a:gd name="f29" fmla="+- f3 0 f2"/>
                <a:gd name="f30" fmla="*/ f29 1 7436"/>
                <a:gd name="f31" fmla="*/ f28 1 5766"/>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09" name="Google Shape;10127;p74">
              <a:extLst>
                <a:ext uri="{FF2B5EF4-FFF2-40B4-BE49-F238E27FC236}">
                  <a16:creationId xmlns:a16="http://schemas.microsoft.com/office/drawing/2014/main" id="{9BC9A1C1-EF8C-F927-19F9-C6B275C3899D}"/>
                </a:ext>
              </a:extLst>
            </p:cNvPr>
            <p:cNvSpPr/>
            <p:nvPr/>
          </p:nvSpPr>
          <p:spPr>
            <a:xfrm>
              <a:off x="10413379" y="1752191"/>
              <a:ext cx="594003" cy="306324"/>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 f4 0 f2"/>
                <a:gd name="f46" fmla="+- f3 0 f2"/>
                <a:gd name="f47" fmla="*/ f46 1 12634"/>
                <a:gd name="f48" fmla="*/ f45 1 6113"/>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sp>
          <p:nvSpPr>
            <p:cNvPr id="210" name="Google Shape;10128;p74">
              <a:extLst>
                <a:ext uri="{FF2B5EF4-FFF2-40B4-BE49-F238E27FC236}">
                  <a16:creationId xmlns:a16="http://schemas.microsoft.com/office/drawing/2014/main" id="{59EB828E-B3B3-9B69-0C9B-48ADE4433792}"/>
                </a:ext>
              </a:extLst>
            </p:cNvPr>
            <p:cNvSpPr/>
            <p:nvPr/>
          </p:nvSpPr>
          <p:spPr>
            <a:xfrm>
              <a:off x="10599989" y="1848496"/>
              <a:ext cx="220745" cy="206846"/>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 f4 0 f2"/>
                <a:gd name="f31" fmla="+- f3 0 f2"/>
                <a:gd name="f32" fmla="*/ f31 1 4695"/>
                <a:gd name="f33" fmla="*/ f30 1 412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68573" tIns="68573" rIns="68573" bIns="68573" anchor="ctr" anchorCtr="0" compatLnSpc="1">
              <a:noAutofit/>
            </a:bodyPr>
            <a:lstStyle/>
            <a:p>
              <a:pPr algn="r" defTabSz="914357" rtl="1">
                <a:spcBef>
                  <a:spcPct val="0"/>
                </a:spcBef>
                <a:spcAft>
                  <a:spcPct val="0"/>
                </a:spcAft>
                <a:defRPr sz="1800" b="0" i="0" u="none" strike="noStrike" kern="0" cap="none" spc="0" baseline="0">
                  <a:solidFill>
                    <a:srgbClr val="000000"/>
                  </a:solidFill>
                  <a:uFillTx/>
                </a:defRPr>
              </a:pPr>
              <a:endParaRPr lang="es-PE" sz="900">
                <a:solidFill>
                  <a:schemeClr val="bg1"/>
                </a:solidFill>
                <a:cs typeface="B Nazanin" panose="00000700000000000000" pitchFamily="2" charset="-78"/>
              </a:endParaRPr>
            </a:p>
          </p:txBody>
        </p:sp>
      </p:grpSp>
      <p:sp>
        <p:nvSpPr>
          <p:cNvPr id="212" name="Title 211">
            <a:extLst>
              <a:ext uri="{FF2B5EF4-FFF2-40B4-BE49-F238E27FC236}">
                <a16:creationId xmlns:a16="http://schemas.microsoft.com/office/drawing/2014/main" id="{E02E0317-DD5E-441C-E9D7-D75CBE9365EA}"/>
              </a:ext>
            </a:extLst>
          </p:cNvPr>
          <p:cNvSpPr>
            <a:spLocks noGrp="1"/>
          </p:cNvSpPr>
          <p:nvPr>
            <p:ph type="title"/>
          </p:nvPr>
        </p:nvSpPr>
        <p:spPr>
          <a:xfrm>
            <a:off x="2391072" y="0"/>
            <a:ext cx="6108159" cy="681596"/>
          </a:xfrm>
        </p:spPr>
        <p:txBody>
          <a:bodyPr/>
          <a:lstStyle/>
          <a:p>
            <a:pPr algn="r" rtl="1"/>
            <a:r>
              <a:rPr lang="fa-IR" sz="3200" dirty="0">
                <a:solidFill>
                  <a:schemeClr val="tx1"/>
                </a:solidFill>
                <a:latin typeface="Arial"/>
                <a:cs typeface="B Nazanin" panose="00000700000000000000" pitchFamily="2" charset="-78"/>
              </a:rPr>
              <a:t>مجموعه آیکون های کاملاً قابل ویرایش: </a:t>
            </a:r>
            <a:r>
              <a:rPr lang="en-US" sz="3200" dirty="0">
                <a:solidFill>
                  <a:schemeClr val="tx1"/>
                </a:solidFill>
                <a:latin typeface="Arial"/>
                <a:cs typeface="B Nazanin" panose="00000700000000000000" pitchFamily="2" charset="-78"/>
              </a:rPr>
              <a:t>B</a:t>
            </a:r>
            <a:endParaRPr lang="en-US" dirty="0">
              <a:cs typeface="B Nazanin" panose="00000700000000000000" pitchFamily="2" charset="-78"/>
            </a:endParaRPr>
          </a:p>
        </p:txBody>
      </p:sp>
    </p:spTree>
    <p:extLst>
      <p:ext uri="{BB962C8B-B14F-4D97-AF65-F5344CB8AC3E}">
        <p14:creationId xmlns:p14="http://schemas.microsoft.com/office/powerpoint/2010/main" val="14297594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2"/>
        <p:cNvGrpSpPr/>
        <p:nvPr/>
      </p:nvGrpSpPr>
      <p:grpSpPr>
        <a:xfrm>
          <a:off x="0" y="0"/>
          <a:ext cx="0" cy="0"/>
          <a:chOff x="0" y="0"/>
          <a:chExt cx="0" cy="0"/>
        </a:xfrm>
      </p:grpSpPr>
      <p:pic>
        <p:nvPicPr>
          <p:cNvPr id="93" name="Google Shape;93;p13"/>
          <p:cNvPicPr preferRelativeResize="0"/>
          <p:nvPr/>
        </p:nvPicPr>
        <p:blipFill rotWithShape="1">
          <a:blip r:embed="rId3">
            <a:alphaModFix/>
          </a:blip>
          <a:srcRect r="-7185"/>
          <a:stretch/>
        </p:blipFill>
        <p:spPr>
          <a:xfrm>
            <a:off x="0" y="0"/>
            <a:ext cx="6660232" cy="3988414"/>
          </a:xfrm>
          <a:prstGeom prst="rect">
            <a:avLst/>
          </a:prstGeom>
          <a:noFill/>
          <a:ln>
            <a:noFill/>
          </a:ln>
        </p:spPr>
      </p:pic>
      <p:sp>
        <p:nvSpPr>
          <p:cNvPr id="94" name="Google Shape;94;p13">
            <a:hlinkClick r:id="rId4" action="ppaction://hlinksldjump"/>
          </p:cNvPr>
          <p:cNvSpPr/>
          <p:nvPr/>
        </p:nvSpPr>
        <p:spPr>
          <a:xfrm>
            <a:off x="2418890" y="3147814"/>
            <a:ext cx="6725110" cy="552476"/>
          </a:xfrm>
          <a:custGeom>
            <a:avLst/>
            <a:gdLst/>
            <a:ahLst/>
            <a:cxnLst/>
            <a:rect l="l" t="t" r="r" b="b"/>
            <a:pathLst>
              <a:path w="6629400" h="362857" extrusionOk="0">
                <a:moveTo>
                  <a:pt x="228599" y="126626"/>
                </a:moveTo>
                <a:lnTo>
                  <a:pt x="228599" y="362857"/>
                </a:lnTo>
                <a:lnTo>
                  <a:pt x="0" y="362857"/>
                </a:lnTo>
                <a:lnTo>
                  <a:pt x="0" y="362546"/>
                </a:lnTo>
                <a:close/>
                <a:moveTo>
                  <a:pt x="838200" y="0"/>
                </a:moveTo>
                <a:lnTo>
                  <a:pt x="5791200" y="0"/>
                </a:lnTo>
                <a:lnTo>
                  <a:pt x="6629400" y="0"/>
                </a:lnTo>
                <a:lnTo>
                  <a:pt x="6629400" y="362857"/>
                </a:lnTo>
                <a:lnTo>
                  <a:pt x="5791200" y="362857"/>
                </a:lnTo>
                <a:lnTo>
                  <a:pt x="838200" y="362857"/>
                </a:lnTo>
                <a:close/>
              </a:path>
            </a:pathLst>
          </a:custGeom>
          <a:solidFill>
            <a:srgbClr val="0070C0"/>
          </a:solidFill>
          <a:ln>
            <a:noFill/>
          </a:ln>
        </p:spPr>
        <p:txBody>
          <a:bodyPr spcFirstLastPara="1" wrap="square" lIns="675000" tIns="0" rIns="0" bIns="0" anchor="ctr" anchorCtr="0">
            <a:noAutofit/>
          </a:bodyPr>
          <a:lstStyle/>
          <a:p>
            <a:pPr lvl="0" algn="ctr"/>
            <a:r>
              <a:rPr lang="fa-IR" sz="2400" dirty="0">
                <a:solidFill>
                  <a:srgbClr val="FFFFFF"/>
                </a:solidFill>
                <a:latin typeface="Candara"/>
                <a:ea typeface="Candara"/>
                <a:cs typeface="B Nazanin" panose="00000700000000000000" pitchFamily="2" charset="-78"/>
                <a:sym typeface="Candara"/>
              </a:rPr>
              <a:t>ارائه برای شما</a:t>
            </a:r>
            <a:endParaRPr sz="2400" dirty="0">
              <a:solidFill>
                <a:srgbClr val="FFFFFF"/>
              </a:solidFill>
              <a:latin typeface="Candara"/>
              <a:ea typeface="Candara"/>
              <a:cs typeface="B Nazanin" panose="00000700000000000000" pitchFamily="2" charset="-78"/>
              <a:sym typeface="Candara"/>
            </a:endParaRPr>
          </a:p>
        </p:txBody>
      </p:sp>
      <p:sp>
        <p:nvSpPr>
          <p:cNvPr id="95" name="Google Shape;95;p13">
            <a:hlinkClick r:id="rId4" action="ppaction://hlinksldjump"/>
          </p:cNvPr>
          <p:cNvSpPr/>
          <p:nvPr/>
        </p:nvSpPr>
        <p:spPr>
          <a:xfrm>
            <a:off x="4796029" y="2571750"/>
            <a:ext cx="955824" cy="408461"/>
          </a:xfrm>
          <a:prstGeom prst="rect">
            <a:avLst/>
          </a:prstGeom>
          <a:noFill/>
          <a:ln>
            <a:noFill/>
          </a:ln>
        </p:spPr>
        <p:txBody>
          <a:bodyPr spcFirstLastPara="1" wrap="square" lIns="0" tIns="0" rIns="0" bIns="0" anchor="ctr" anchorCtr="0">
            <a:noAutofit/>
          </a:bodyPr>
          <a:lstStyle/>
          <a:p>
            <a:pPr marL="0" marR="0" lvl="0" indent="0" algn="ctr">
              <a:spcBef>
                <a:spcPts val="0"/>
              </a:spcBef>
              <a:spcAft>
                <a:spcPts val="0"/>
              </a:spcAft>
              <a:buNone/>
            </a:pPr>
            <a:r>
              <a:rPr lang="tr-TR" sz="4400" b="1">
                <a:solidFill>
                  <a:srgbClr val="0074AE"/>
                </a:solidFill>
                <a:latin typeface="Microsoft Yahei"/>
                <a:ea typeface="Microsoft Yahei"/>
                <a:cs typeface="B Nazanin" panose="00000700000000000000" pitchFamily="2" charset="-78"/>
                <a:sym typeface="Microsoft Yahei"/>
              </a:rPr>
              <a:t>01</a:t>
            </a:r>
            <a:endParaRPr sz="4400" b="1">
              <a:solidFill>
                <a:srgbClr val="0074AE"/>
              </a:solidFill>
              <a:latin typeface="Microsoft Yahei"/>
              <a:ea typeface="Microsoft Yahei"/>
              <a:cs typeface="B Nazanin" panose="00000700000000000000" pitchFamily="2" charset="-78"/>
              <a:sym typeface="Microsoft Yahei"/>
            </a:endParaRPr>
          </a:p>
        </p:txBody>
      </p:sp>
      <p:sp>
        <p:nvSpPr>
          <p:cNvPr id="96" name="Google Shape;96;p13">
            <a:hlinkClick r:id="rId4" action="ppaction://hlinksldjump"/>
          </p:cNvPr>
          <p:cNvSpPr/>
          <p:nvPr/>
        </p:nvSpPr>
        <p:spPr>
          <a:xfrm>
            <a:off x="5724128" y="2571750"/>
            <a:ext cx="3240360" cy="408461"/>
          </a:xfrm>
          <a:prstGeom prst="rect">
            <a:avLst/>
          </a:prstGeom>
          <a:noFill/>
          <a:ln>
            <a:noFill/>
          </a:ln>
        </p:spPr>
        <p:txBody>
          <a:bodyPr spcFirstLastPara="1" wrap="square" lIns="0" tIns="0" rIns="0" bIns="0" anchor="ctr" anchorCtr="0">
            <a:noAutofit/>
          </a:bodyPr>
          <a:lstStyle/>
          <a:p>
            <a:pPr lvl="0" algn="l"/>
            <a:r>
              <a:rPr lang="fa-IR" sz="4000" b="1" dirty="0">
                <a:solidFill>
                  <a:srgbClr val="0074AE"/>
                </a:solidFill>
                <a:latin typeface="Microsoft Yahei"/>
                <a:ea typeface="Microsoft Yahei"/>
                <a:cs typeface="B Nazanin" panose="00000700000000000000" pitchFamily="2" charset="-78"/>
                <a:sym typeface="Microsoft Yahei"/>
              </a:rPr>
              <a:t>مشتری</a:t>
            </a:r>
            <a:endParaRPr sz="4000" b="1" dirty="0">
              <a:solidFill>
                <a:srgbClr val="0074AE"/>
              </a:solidFill>
              <a:latin typeface="Microsoft Yahei"/>
              <a:ea typeface="Microsoft Yahei"/>
              <a:cs typeface="B Nazanin" panose="00000700000000000000" pitchFamily="2" charset="-78"/>
              <a:sym typeface="Microsoft Yahei"/>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750"/>
                                        <p:tgtEl>
                                          <p:spTgt spid="95"/>
                                        </p:tgtEl>
                                      </p:cBhvr>
                                    </p:animEffect>
                                  </p:childTnLst>
                                </p:cTn>
                              </p:par>
                            </p:childTnLst>
                          </p:cTn>
                        </p:par>
                        <p:par>
                          <p:cTn id="8" fill="hold">
                            <p:stCondLst>
                              <p:cond delay="750"/>
                            </p:stCondLst>
                            <p:childTnLst>
                              <p:par>
                                <p:cTn id="9" presetID="10" presetClass="entr" presetSubtype="0"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Effect transition="in" filter="fade">
                                      <p:cBhvr>
                                        <p:cTn id="11" dur="500"/>
                                        <p:tgtEl>
                                          <p:spTgt spid="96"/>
                                        </p:tgtEl>
                                      </p:cBhvr>
                                    </p:animEffect>
                                  </p:childTnLst>
                                </p:cTn>
                              </p:par>
                            </p:childTnLst>
                          </p:cTn>
                        </p:par>
                        <p:par>
                          <p:cTn id="12" fill="hold">
                            <p:stCondLst>
                              <p:cond delay="1250"/>
                            </p:stCondLst>
                            <p:childTnLst>
                              <p:par>
                                <p:cTn id="13" presetID="2" presetClass="entr" presetSubtype="4" fill="hold" nodeType="after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A0CAFDF2-53D6-65CB-BFF0-9C8789A65AE4}"/>
              </a:ext>
            </a:extLst>
          </p:cNvPr>
          <p:cNvSpPr/>
          <p:nvPr/>
        </p:nvSpPr>
        <p:spPr>
          <a:xfrm rot="10799991">
            <a:off x="5226131" y="3336774"/>
            <a:ext cx="187278" cy="583232"/>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 f4 0 f2"/>
              <a:gd name="f71" fmla="+- f3 0 f2"/>
              <a:gd name="f72" fmla="*/ f71 1 1040400"/>
              <a:gd name="f73" fmla="*/ f70 1 3240000"/>
              <a:gd name="f74" fmla="*/ f2 1 f72"/>
              <a:gd name="f75" fmla="*/ f3 1 f72"/>
              <a:gd name="f76" fmla="*/ f2 1 f73"/>
              <a:gd name="f77" fmla="*/ f4 1 f73"/>
              <a:gd name="f78" fmla="*/ f74 f68 1"/>
              <a:gd name="f79" fmla="*/ f75 f68 1"/>
              <a:gd name="f80" fmla="*/ f77 f69 1"/>
              <a:gd name="f81" fmla="*/ f76 f69 1"/>
            </a:gdLst>
            <a:ahLst/>
            <a:cxnLst>
              <a:cxn ang="3cd4">
                <a:pos x="hc" y="t"/>
              </a:cxn>
              <a:cxn ang="0">
                <a:pos x="r" y="vc"/>
              </a:cxn>
              <a:cxn ang="cd4">
                <a:pos x="hc" y="b"/>
              </a:cxn>
              <a:cxn ang="cd2">
                <a:pos x="l" y="vc"/>
              </a:cxn>
            </a:cxnLst>
            <a:rect l="f78" t="f81" r="f79" b="f80"/>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CA08CE40-376D-9DDD-C276-325A56229D16}"/>
              </a:ext>
            </a:extLst>
          </p:cNvPr>
          <p:cNvSpPr/>
          <p:nvPr/>
        </p:nvSpPr>
        <p:spPr>
          <a:xfrm>
            <a:off x="5704380" y="3404105"/>
            <a:ext cx="449288" cy="448554"/>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 f4 0 f2"/>
              <a:gd name="f37" fmla="+- f3 0 f2"/>
              <a:gd name="f38" fmla="*/ f37 1 3228210"/>
              <a:gd name="f39" fmla="*/ f36 1 3222968"/>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C47FFD8E-5FAB-9FB5-A5FB-ABC1295D7CD3}"/>
              </a:ext>
            </a:extLst>
          </p:cNvPr>
          <p:cNvSpPr/>
          <p:nvPr/>
        </p:nvSpPr>
        <p:spPr>
          <a:xfrm>
            <a:off x="7120989" y="3453305"/>
            <a:ext cx="433892" cy="350190"/>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 f4 0 f2"/>
              <a:gd name="f197" fmla="+- f3 0 f2"/>
              <a:gd name="f198" fmla="*/ f197 1 3307788"/>
              <a:gd name="f199" fmla="*/ f196 1 2669631"/>
              <a:gd name="f200" fmla="*/ f2 1 f198"/>
              <a:gd name="f201" fmla="*/ f3 1 f198"/>
              <a:gd name="f202" fmla="*/ f2 1 f199"/>
              <a:gd name="f203" fmla="*/ f4 1 f199"/>
              <a:gd name="f204" fmla="*/ f200 f194 1"/>
              <a:gd name="f205" fmla="*/ f201 f194 1"/>
              <a:gd name="f206" fmla="*/ f203 f195 1"/>
              <a:gd name="f207" fmla="*/ f202 f195 1"/>
            </a:gdLst>
            <a:ahLst/>
            <a:cxnLst>
              <a:cxn ang="3cd4">
                <a:pos x="hc" y="t"/>
              </a:cxn>
              <a:cxn ang="0">
                <a:pos x="r" y="vc"/>
              </a:cxn>
              <a:cxn ang="cd4">
                <a:pos x="hc" y="b"/>
              </a:cxn>
              <a:cxn ang="cd2">
                <a:pos x="l" y="vc"/>
              </a:cxn>
            </a:cxnLst>
            <a:rect l="f204" t="f207" r="f205" b="f206"/>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17B172E1-B2C7-8855-3BE1-B7260C774287}"/>
              </a:ext>
            </a:extLst>
          </p:cNvPr>
          <p:cNvSpPr/>
          <p:nvPr/>
        </p:nvSpPr>
        <p:spPr>
          <a:xfrm>
            <a:off x="7164908" y="4354364"/>
            <a:ext cx="498089" cy="365030"/>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 f4 0 f2"/>
              <a:gd name="f89" fmla="+- f3 0 f2"/>
              <a:gd name="f90" fmla="*/ f89 1 3248842"/>
              <a:gd name="f91" fmla="*/ f88 1 2380886"/>
              <a:gd name="f92" fmla="*/ f2 1 f90"/>
              <a:gd name="f93" fmla="*/ f3 1 f90"/>
              <a:gd name="f94" fmla="*/ f2 1 f91"/>
              <a:gd name="f95" fmla="*/ f4 1 f91"/>
              <a:gd name="f96" fmla="*/ f92 f86 1"/>
              <a:gd name="f97" fmla="*/ f93 f86 1"/>
              <a:gd name="f98" fmla="*/ f95 f87 1"/>
              <a:gd name="f99" fmla="*/ f94 f87 1"/>
            </a:gdLst>
            <a:ahLst/>
            <a:cxnLst>
              <a:cxn ang="3cd4">
                <a:pos x="hc" y="t"/>
              </a:cxn>
              <a:cxn ang="0">
                <a:pos x="r" y="vc"/>
              </a:cxn>
              <a:cxn ang="cd4">
                <a:pos x="hc" y="b"/>
              </a:cxn>
              <a:cxn ang="cd2">
                <a:pos x="l" y="vc"/>
              </a:cxn>
            </a:cxnLst>
            <a:rect l="f96" t="f99" r="f97" b="f98"/>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C394555C-B962-CB63-DE19-1B64306F8527}"/>
              </a:ext>
            </a:extLst>
          </p:cNvPr>
          <p:cNvSpPr/>
          <p:nvPr/>
        </p:nvSpPr>
        <p:spPr>
          <a:xfrm>
            <a:off x="2069599" y="3384204"/>
            <a:ext cx="488378" cy="488378"/>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 f3 0 f2"/>
              <a:gd name="f18" fmla="*/ f17 1 3240000"/>
              <a:gd name="f19" fmla="*/ f2 1 f18"/>
              <a:gd name="f20" fmla="*/ f3 1 f18"/>
              <a:gd name="f21" fmla="*/ f19 f15 1"/>
              <a:gd name="f22" fmla="*/ f20 f15 1"/>
              <a:gd name="f23" fmla="*/ f20 f16 1"/>
              <a:gd name="f24" fmla="*/ f19 f16 1"/>
            </a:gdLst>
            <a:ahLst/>
            <a:cxnLst>
              <a:cxn ang="3cd4">
                <a:pos x="hc" y="t"/>
              </a:cxn>
              <a:cxn ang="0">
                <a:pos x="r" y="vc"/>
              </a:cxn>
              <a:cxn ang="cd4">
                <a:pos x="hc" y="b"/>
              </a:cxn>
              <a:cxn ang="cd2">
                <a:pos x="l" y="vc"/>
              </a:cxn>
            </a:cxnLst>
            <a:rect l="f21" t="f24" r="f22" b="f23"/>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solidFill>
                <a:srgbClr val="FFFFFF"/>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ABB8F366-B85A-2E8C-1CA6-52790BCE5BED}"/>
              </a:ext>
            </a:extLst>
          </p:cNvPr>
          <p:cNvSpPr/>
          <p:nvPr/>
        </p:nvSpPr>
        <p:spPr>
          <a:xfrm>
            <a:off x="3934022" y="4194607"/>
            <a:ext cx="411500" cy="529156"/>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 f4 0 f2"/>
              <a:gd name="f116" fmla="+- f3 0 f2"/>
              <a:gd name="f117" fmla="*/ f116 1 2519554"/>
              <a:gd name="f118" fmla="*/ f115 1 3240000"/>
              <a:gd name="f119" fmla="*/ f2 1 f117"/>
              <a:gd name="f120" fmla="*/ f3 1 f117"/>
              <a:gd name="f121" fmla="*/ f2 1 f118"/>
              <a:gd name="f122" fmla="*/ f4 1 f118"/>
              <a:gd name="f123" fmla="*/ f119 f113 1"/>
              <a:gd name="f124" fmla="*/ f120 f113 1"/>
              <a:gd name="f125" fmla="*/ f122 f114 1"/>
              <a:gd name="f126" fmla="*/ f121 f114 1"/>
            </a:gdLst>
            <a:ahLst/>
            <a:cxnLst>
              <a:cxn ang="3cd4">
                <a:pos x="hc" y="t"/>
              </a:cxn>
              <a:cxn ang="0">
                <a:pos x="r" y="vc"/>
              </a:cxn>
              <a:cxn ang="cd4">
                <a:pos x="hc" y="b"/>
              </a:cxn>
              <a:cxn ang="cd2">
                <a:pos x="l" y="vc"/>
              </a:cxn>
            </a:cxnLst>
            <a:rect l="f123" t="f126" r="f124" b="f125"/>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3880B4B9-E503-E66D-7BFD-522248B38B65}"/>
              </a:ext>
            </a:extLst>
          </p:cNvPr>
          <p:cNvSpPr/>
          <p:nvPr/>
        </p:nvSpPr>
        <p:spPr>
          <a:xfrm>
            <a:off x="4562104" y="4322385"/>
            <a:ext cx="431039" cy="426519"/>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 f4 0 f2"/>
              <a:gd name="f135" fmla="+- f3 0 f2"/>
              <a:gd name="f136" fmla="*/ f135 1 3220460"/>
              <a:gd name="f137" fmla="*/ f134 1 3186731"/>
              <a:gd name="f138" fmla="*/ f2 1 f136"/>
              <a:gd name="f139" fmla="*/ f3 1 f136"/>
              <a:gd name="f140" fmla="*/ f2 1 f137"/>
              <a:gd name="f141" fmla="*/ f4 1 f137"/>
              <a:gd name="f142" fmla="*/ f138 f132 1"/>
              <a:gd name="f143" fmla="*/ f139 f132 1"/>
              <a:gd name="f144" fmla="*/ f141 f133 1"/>
              <a:gd name="f145" fmla="*/ f140 f133 1"/>
            </a:gdLst>
            <a:ahLst/>
            <a:cxnLst>
              <a:cxn ang="3cd4">
                <a:pos x="hc" y="t"/>
              </a:cxn>
              <a:cxn ang="0">
                <a:pos x="r" y="vc"/>
              </a:cxn>
              <a:cxn ang="cd4">
                <a:pos x="hc" y="b"/>
              </a:cxn>
              <a:cxn ang="cd2">
                <a:pos x="l" y="vc"/>
              </a:cxn>
            </a:cxnLst>
            <a:rect l="f142" t="f145" r="f143" b="f144"/>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8F25F666-1DE4-DD4F-CCD1-B74739FA8F90}"/>
              </a:ext>
            </a:extLst>
          </p:cNvPr>
          <p:cNvSpPr/>
          <p:nvPr/>
        </p:nvSpPr>
        <p:spPr>
          <a:xfrm>
            <a:off x="2778277" y="4242943"/>
            <a:ext cx="296546"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 0 0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 f4 0 f2"/>
              <a:gd name="f69" fmla="+- f3 0 f2"/>
              <a:gd name="f70" fmla="*/ f69 1 2215656"/>
              <a:gd name="f71" fmla="*/ f68 1 3200962"/>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solidFill>
                <a:srgbClr val="FFFFFF"/>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98CAB7FE-DBA7-B680-F2E5-B630700B552F}"/>
              </a:ext>
            </a:extLst>
          </p:cNvPr>
          <p:cNvSpPr/>
          <p:nvPr/>
        </p:nvSpPr>
        <p:spPr>
          <a:xfrm>
            <a:off x="5196614" y="4274647"/>
            <a:ext cx="386908"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 0 0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 f4 0 f2"/>
              <a:gd name="f69" fmla="+- f3 0 f2"/>
              <a:gd name="f70" fmla="*/ f69 1 2890784"/>
              <a:gd name="f71" fmla="*/ f68 1 3200962"/>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solidFill>
                <a:srgbClr val="FFFFFF"/>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92EBD584-CD07-CC84-8B8F-F44A32BB1B90}"/>
              </a:ext>
            </a:extLst>
          </p:cNvPr>
          <p:cNvSpPr/>
          <p:nvPr/>
        </p:nvSpPr>
        <p:spPr>
          <a:xfrm>
            <a:off x="6491761" y="4300968"/>
            <a:ext cx="423995" cy="434735"/>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 0 0 71458"/>
              <a:gd name="f40" fmla="val 102202"/>
              <a:gd name="f41" fmla="val 11167"/>
              <a:gd name="f42" fmla="val 5505"/>
              <a:gd name="f43" fmla="val 111065"/>
              <a:gd name="f44" fmla="+- 0 0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 f7 0 f5"/>
              <a:gd name="f64" fmla="+- f6 0 f5"/>
              <a:gd name="f65" fmla="*/ f60 f0 1"/>
              <a:gd name="f66" fmla="*/ f64 1 2296406"/>
              <a:gd name="f67" fmla="*/ f63 1 2354521"/>
              <a:gd name="f68" fmla="*/ 1495542 f64 1"/>
              <a:gd name="f69" fmla="*/ 909489 f64 1"/>
              <a:gd name="f70" fmla="*/ 414951 f64 1"/>
              <a:gd name="f71" fmla="*/ 293184 f64 1"/>
              <a:gd name="f72" fmla="*/ 520411 f64 1"/>
              <a:gd name="f73" fmla="*/ 11167 f64 1"/>
              <a:gd name="f74" fmla="*/ 771719 f64 1"/>
              <a:gd name="f75" fmla="*/ 2041440 f64 1"/>
              <a:gd name="f76" fmla="*/ 2296406 f64 1"/>
              <a:gd name="f77" fmla="*/ 1124906 f64 1"/>
              <a:gd name="f78" fmla="*/ 1676517 f64 1"/>
              <a:gd name="f79" fmla="*/ 2279640 f64 1"/>
              <a:gd name="f80" fmla="*/ 2094931 f64 1"/>
              <a:gd name="f81" fmla="*/ 1380482 f64 1"/>
              <a:gd name="f82" fmla="*/ 1747818 f63 1"/>
              <a:gd name="f83" fmla="*/ 1528613 f64 1"/>
              <a:gd name="f84" fmla="*/ 2354521 f63 1"/>
              <a:gd name="f85" fmla="*/ 2120816 f63 1"/>
              <a:gd name="f86" fmla="*/ 1788127 f63 1"/>
              <a:gd name="f87" fmla="*/ 1225390 f63 1"/>
              <a:gd name="f88" fmla="*/ 2322212 f63 1"/>
              <a:gd name="f89" fmla="*/ 2052845 f63 1"/>
              <a:gd name="f90" fmla="*/ 767428 f63 1"/>
              <a:gd name="f91" fmla="*/ 5505 f63 1"/>
              <a:gd name="f92" fmla="*/ 578452 f63 1"/>
              <a:gd name="f93" fmla="*/ 514597 f63 1"/>
              <a:gd name="f94" fmla="*/ 662729 f63 1"/>
              <a:gd name="f95" fmla="*/ 1004182 f63 1"/>
              <a:gd name="f96" fmla="*/ 1608523 f63 1"/>
              <a:gd name="f97" fmla="*/ 1557316 f63 1"/>
              <a:gd name="f98" fmla="*/ 1682537 f64 1"/>
              <a:gd name="f99" fmla="*/ 1962549 f63 1"/>
              <a:gd name="f100" fmla="*/ 1955104 f64 1"/>
              <a:gd name="f101" fmla="*/ 2095900 f63 1"/>
              <a:gd name="f102" fmla="*/ 1827546 f64 1"/>
              <a:gd name="f103" fmla="*/ 1826304 f63 1"/>
              <a:gd name="f104" fmla="*/ f65 1 f2"/>
              <a:gd name="f105" fmla="*/ f68 1 2296406"/>
              <a:gd name="f106" fmla="*/ f69 1 2296406"/>
              <a:gd name="f107" fmla="*/ f70 1 2296406"/>
              <a:gd name="f108" fmla="*/ f71 1 2296406"/>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354521"/>
              <a:gd name="f120" fmla="*/ f83 1 2296406"/>
              <a:gd name="f121" fmla="*/ f84 1 2354521"/>
              <a:gd name="f122" fmla="*/ f85 1 2354521"/>
              <a:gd name="f123" fmla="*/ f86 1 2354521"/>
              <a:gd name="f124" fmla="*/ f87 1 2354521"/>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296406"/>
              <a:gd name="f136" fmla="*/ f99 1 2354521"/>
              <a:gd name="f137" fmla="*/ f100 1 2296406"/>
              <a:gd name="f138" fmla="*/ f101 1 2354521"/>
              <a:gd name="f139" fmla="*/ f102 1 2296406"/>
              <a:gd name="f140" fmla="*/ f103 1 2354521"/>
              <a:gd name="f141" fmla="*/ f5 1 f66"/>
              <a:gd name="f142" fmla="*/ f6 1 f66"/>
              <a:gd name="f143" fmla="*/ f5 1 f67"/>
              <a:gd name="f144" fmla="*/ f7 1 f67"/>
              <a:gd name="f145" fmla="+- f104 0 f1"/>
              <a:gd name="f146" fmla="*/ f116 1 f66"/>
              <a:gd name="f147" fmla="*/ f119 1 f67"/>
              <a:gd name="f148" fmla="*/ f139 1 f66"/>
              <a:gd name="f149" fmla="*/ f140 1 f67"/>
              <a:gd name="f150" fmla="*/ f137 1 f66"/>
              <a:gd name="f151" fmla="*/ f138 1 f67"/>
              <a:gd name="f152" fmla="*/ f135 1 f66"/>
              <a:gd name="f153" fmla="*/ f136 1 f67"/>
              <a:gd name="f154" fmla="*/ f120 1 f66"/>
              <a:gd name="f155" fmla="*/ f121 1 f67"/>
              <a:gd name="f156" fmla="*/ f118 1 f66"/>
              <a:gd name="f157" fmla="*/ f122 1 f67"/>
              <a:gd name="f158" fmla="*/ f105 1 f66"/>
              <a:gd name="f159" fmla="*/ f123 1 f67"/>
              <a:gd name="f160" fmla="*/ f106 1 f66"/>
              <a:gd name="f161" fmla="*/ f124 1 f67"/>
              <a:gd name="f162" fmla="*/ f107 1 f66"/>
              <a:gd name="f163" fmla="*/ f125 1 f67"/>
              <a:gd name="f164" fmla="*/ f108 1 f66"/>
              <a:gd name="f165" fmla="*/ f126 1 f67"/>
              <a:gd name="f166" fmla="*/ f109 1 f66"/>
              <a:gd name="f167" fmla="*/ f127 1 f67"/>
              <a:gd name="f168" fmla="*/ f110 1 f66"/>
              <a:gd name="f169" fmla="*/ f128 1 f67"/>
              <a:gd name="f170" fmla="*/ f111 1 f66"/>
              <a:gd name="f171" fmla="*/ f129 1 f67"/>
              <a:gd name="f172" fmla="*/ f112 1 f66"/>
              <a:gd name="f173" fmla="*/ f130 1 f67"/>
              <a:gd name="f174" fmla="*/ f113 1 f66"/>
              <a:gd name="f175" fmla="*/ f131 1 f67"/>
              <a:gd name="f176" fmla="*/ f114 1 f66"/>
              <a:gd name="f177" fmla="*/ f132 1 f67"/>
              <a:gd name="f178" fmla="*/ f115 1 f66"/>
              <a:gd name="f179" fmla="*/ f133 1 f67"/>
              <a:gd name="f180" fmla="*/ f117 1 f66"/>
              <a:gd name="f181" fmla="*/ f134 1 f67"/>
              <a:gd name="f182" fmla="*/ f141 f61 1"/>
              <a:gd name="f183" fmla="*/ f142 f61 1"/>
              <a:gd name="f184" fmla="*/ f144 f62 1"/>
              <a:gd name="f185" fmla="*/ f143 f62 1"/>
              <a:gd name="f186" fmla="*/ f146 f61 1"/>
              <a:gd name="f187" fmla="*/ f147 f62 1"/>
              <a:gd name="f188" fmla="*/ f148 f61 1"/>
              <a:gd name="f189" fmla="*/ f149 f62 1"/>
              <a:gd name="f190" fmla="*/ f150 f61 1"/>
              <a:gd name="f191" fmla="*/ f151 f62 1"/>
              <a:gd name="f192" fmla="*/ f152 f61 1"/>
              <a:gd name="f193" fmla="*/ f153 f62 1"/>
              <a:gd name="f194" fmla="*/ f154 f61 1"/>
              <a:gd name="f195" fmla="*/ f155 f62 1"/>
              <a:gd name="f196" fmla="*/ f156 f61 1"/>
              <a:gd name="f197" fmla="*/ f157 f62 1"/>
              <a:gd name="f198" fmla="*/ f158 f61 1"/>
              <a:gd name="f199" fmla="*/ f159 f62 1"/>
              <a:gd name="f200" fmla="*/ f160 f61 1"/>
              <a:gd name="f201" fmla="*/ f161 f62 1"/>
              <a:gd name="f202" fmla="*/ f162 f61 1"/>
              <a:gd name="f203" fmla="*/ f163 f62 1"/>
              <a:gd name="f204" fmla="*/ f164 f61 1"/>
              <a:gd name="f205" fmla="*/ f165 f62 1"/>
              <a:gd name="f206" fmla="*/ f166 f61 1"/>
              <a:gd name="f207" fmla="*/ f167 f62 1"/>
              <a:gd name="f208" fmla="*/ f168 f61 1"/>
              <a:gd name="f209" fmla="*/ f169 f62 1"/>
              <a:gd name="f210" fmla="*/ f170 f61 1"/>
              <a:gd name="f211" fmla="*/ f171 f62 1"/>
              <a:gd name="f212" fmla="*/ f172 f61 1"/>
              <a:gd name="f213" fmla="*/ f173 f62 1"/>
              <a:gd name="f214" fmla="*/ f174 f61 1"/>
              <a:gd name="f215" fmla="*/ f175 f62 1"/>
              <a:gd name="f216" fmla="*/ f176 f61 1"/>
              <a:gd name="f217" fmla="*/ f177 f62 1"/>
              <a:gd name="f218" fmla="*/ f178 f61 1"/>
              <a:gd name="f219" fmla="*/ f179 f62 1"/>
              <a:gd name="f220" fmla="*/ f180 f61 1"/>
              <a:gd name="f221" fmla="*/ f181 f62 1"/>
            </a:gdLst>
            <a:ahLst/>
            <a:cxnLst>
              <a:cxn ang="3cd4">
                <a:pos x="hc" y="t"/>
              </a:cxn>
              <a:cxn ang="0">
                <a:pos x="r" y="vc"/>
              </a:cxn>
              <a:cxn ang="cd4">
                <a:pos x="hc" y="b"/>
              </a:cxn>
              <a:cxn ang="cd2">
                <a:pos x="l" y="vc"/>
              </a:cxn>
              <a:cxn ang="f145">
                <a:pos x="f186" y="f187"/>
              </a:cxn>
              <a:cxn ang="f145">
                <a:pos x="f188" y="f189"/>
              </a:cxn>
              <a:cxn ang="f145">
                <a:pos x="f190" y="f191"/>
              </a:cxn>
              <a:cxn ang="f145">
                <a:pos x="f192" y="f193"/>
              </a:cxn>
              <a:cxn ang="f145">
                <a:pos x="f194" y="f195"/>
              </a:cxn>
              <a:cxn ang="f145">
                <a:pos x="f196" y="f197"/>
              </a:cxn>
              <a:cxn ang="f145">
                <a:pos x="f198" y="f199"/>
              </a:cxn>
              <a:cxn ang="f145">
                <a:pos x="f200" y="f201"/>
              </a:cxn>
              <a:cxn ang="f145">
                <a:pos x="f202" y="f203"/>
              </a:cxn>
              <a:cxn ang="f145">
                <a:pos x="f204" y="f205"/>
              </a:cxn>
              <a:cxn ang="f145">
                <a:pos x="f206" y="f207"/>
              </a:cxn>
              <a:cxn ang="f145">
                <a:pos x="f208" y="f209"/>
              </a:cxn>
              <a:cxn ang="f145">
                <a:pos x="f210" y="f211"/>
              </a:cxn>
              <a:cxn ang="f145">
                <a:pos x="f212" y="f213"/>
              </a:cxn>
              <a:cxn ang="f145">
                <a:pos x="f214" y="f215"/>
              </a:cxn>
              <a:cxn ang="f145">
                <a:pos x="f216" y="f217"/>
              </a:cxn>
              <a:cxn ang="f145">
                <a:pos x="f218" y="f219"/>
              </a:cxn>
              <a:cxn ang="f145">
                <a:pos x="f220" y="f221"/>
              </a:cxn>
            </a:cxnLst>
            <a:rect l="f182" t="f185" r="f183" b="f184"/>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9CDF5229-F4D0-A69E-2CE3-D451F94B08E6}"/>
              </a:ext>
            </a:extLst>
          </p:cNvPr>
          <p:cNvSpPr/>
          <p:nvPr/>
        </p:nvSpPr>
        <p:spPr>
          <a:xfrm>
            <a:off x="2677300" y="3482088"/>
            <a:ext cx="521462"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 0 0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 0 0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 f4 0 f2"/>
              <a:gd name="f190" fmla="+- f3 0 f2"/>
              <a:gd name="f191" fmla="*/ f190 1 3219104"/>
              <a:gd name="f192" fmla="*/ f189 1 2180445"/>
              <a:gd name="f193" fmla="*/ f2 1 f191"/>
              <a:gd name="f194" fmla="*/ f3 1 f191"/>
              <a:gd name="f195" fmla="*/ f2 1 f192"/>
              <a:gd name="f196" fmla="*/ f4 1 f192"/>
              <a:gd name="f197" fmla="*/ f193 f187 1"/>
              <a:gd name="f198" fmla="*/ f194 f187 1"/>
              <a:gd name="f199" fmla="*/ f196 f188 1"/>
              <a:gd name="f200" fmla="*/ f195 f188 1"/>
            </a:gdLst>
            <a:ahLst/>
            <a:cxnLst>
              <a:cxn ang="3cd4">
                <a:pos x="hc" y="t"/>
              </a:cxn>
              <a:cxn ang="0">
                <a:pos x="r" y="vc"/>
              </a:cxn>
              <a:cxn ang="cd4">
                <a:pos x="hc" y="b"/>
              </a:cxn>
              <a:cxn ang="cd2">
                <a:pos x="l" y="vc"/>
              </a:cxn>
            </a:cxnLst>
            <a:rect l="f197" t="f200" r="f198" b="f199"/>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solidFill>
                <a:srgbClr val="FFFFFF"/>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62D0CE22-684E-6471-0BA8-4909D4BD8C00}"/>
              </a:ext>
            </a:extLst>
          </p:cNvPr>
          <p:cNvSpPr/>
          <p:nvPr/>
        </p:nvSpPr>
        <p:spPr>
          <a:xfrm>
            <a:off x="2219494" y="4128461"/>
            <a:ext cx="268285" cy="657387"/>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 f4 0 f2"/>
              <a:gd name="f153" fmla="+- f3 0 f2"/>
              <a:gd name="f154" fmla="*/ f153 1 1060423"/>
              <a:gd name="f155" fmla="*/ f152 1 2598393"/>
              <a:gd name="f156" fmla="*/ f2 1 f154"/>
              <a:gd name="f157" fmla="*/ f3 1 f154"/>
              <a:gd name="f158" fmla="*/ f2 1 f155"/>
              <a:gd name="f159" fmla="*/ f4 1 f155"/>
              <a:gd name="f160" fmla="*/ f156 f150 1"/>
              <a:gd name="f161" fmla="*/ f157 f150 1"/>
              <a:gd name="f162" fmla="*/ f159 f151 1"/>
              <a:gd name="f163" fmla="*/ f158 f151 1"/>
            </a:gdLst>
            <a:ahLst/>
            <a:cxnLst>
              <a:cxn ang="3cd4">
                <a:pos x="hc" y="t"/>
              </a:cxn>
              <a:cxn ang="0">
                <a:pos x="r" y="vc"/>
              </a:cxn>
              <a:cxn ang="cd4">
                <a:pos x="hc" y="b"/>
              </a:cxn>
              <a:cxn ang="cd2">
                <a:pos x="l" y="vc"/>
              </a:cxn>
            </a:cxnLst>
            <a:rect l="f160" t="f163" r="f161" b="f162"/>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FD007565-A61D-4A75-5BCB-C997C0192F78}"/>
              </a:ext>
            </a:extLst>
          </p:cNvPr>
          <p:cNvSpPr/>
          <p:nvPr/>
        </p:nvSpPr>
        <p:spPr>
          <a:xfrm>
            <a:off x="5751049" y="4300961"/>
            <a:ext cx="491581" cy="388649"/>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 f4 0 f2"/>
              <a:gd name="f38" fmla="+- f3 0 f2"/>
              <a:gd name="f39" fmla="*/ f38 1 3219104"/>
              <a:gd name="f40" fmla="*/ f37 1 2545072"/>
              <a:gd name="f41" fmla="*/ f2 1 f39"/>
              <a:gd name="f42" fmla="*/ f3 1 f39"/>
              <a:gd name="f43" fmla="*/ f2 1 f40"/>
              <a:gd name="f44" fmla="*/ f4 1 f40"/>
              <a:gd name="f45" fmla="*/ f41 f35 1"/>
              <a:gd name="f46" fmla="*/ f42 f35 1"/>
              <a:gd name="f47" fmla="*/ f44 f36 1"/>
              <a:gd name="f48" fmla="*/ f43 f36 1"/>
            </a:gdLst>
            <a:ahLst/>
            <a:cxnLst>
              <a:cxn ang="3cd4">
                <a:pos x="hc" y="t"/>
              </a:cxn>
              <a:cxn ang="0">
                <a:pos x="r" y="vc"/>
              </a:cxn>
              <a:cxn ang="cd4">
                <a:pos x="hc" y="b"/>
              </a:cxn>
              <a:cxn ang="cd2">
                <a:pos x="l" y="vc"/>
              </a:cxn>
            </a:cxnLst>
            <a:rect l="f45" t="f48" r="f46" b="f47"/>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rgbClr val="C00000"/>
          </a:solidFill>
          <a:ln cap="flat">
            <a:noFill/>
            <a:prstDash val="solid"/>
          </a:ln>
        </p:spPr>
        <p:txBody>
          <a:bodyPr vert="horz" wrap="square" lIns="91437" tIns="45722" rIns="91437" bIns="45722"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BAD2C5AD-B6B1-D99B-C12E-64BDCFEA4BB7}"/>
              </a:ext>
            </a:extLst>
          </p:cNvPr>
          <p:cNvSpPr/>
          <p:nvPr/>
        </p:nvSpPr>
        <p:spPr>
          <a:xfrm>
            <a:off x="3354953" y="4281532"/>
            <a:ext cx="404704" cy="408085"/>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 f4 0 f2"/>
              <a:gd name="f187" fmla="+- f3 0 f2"/>
              <a:gd name="f188" fmla="*/ f187 1 1652142"/>
              <a:gd name="f189" fmla="*/ f186 1 1665940"/>
              <a:gd name="f190" fmla="*/ f2 1 f188"/>
              <a:gd name="f191" fmla="*/ f3 1 f188"/>
              <a:gd name="f192" fmla="*/ f2 1 f189"/>
              <a:gd name="f193" fmla="*/ f4 1 f189"/>
              <a:gd name="f194" fmla="*/ f190 f184 1"/>
              <a:gd name="f195" fmla="*/ f191 f184 1"/>
              <a:gd name="f196" fmla="*/ f193 f185 1"/>
              <a:gd name="f197" fmla="*/ f192 f185 1"/>
            </a:gdLst>
            <a:ahLst/>
            <a:cxnLst>
              <a:cxn ang="3cd4">
                <a:pos x="hc" y="t"/>
              </a:cxn>
              <a:cxn ang="0">
                <a:pos x="r" y="vc"/>
              </a:cxn>
              <a:cxn ang="cd4">
                <a:pos x="hc" y="b"/>
              </a:cxn>
              <a:cxn ang="cd2">
                <a:pos x="l" y="vc"/>
              </a:cxn>
            </a:cxnLst>
            <a:rect l="f194" t="f197" r="f195" b="f196"/>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CEA3A767-F7F2-3A6C-8769-F1BA448718F7}"/>
              </a:ext>
            </a:extLst>
          </p:cNvPr>
          <p:cNvSpPr/>
          <p:nvPr/>
        </p:nvSpPr>
        <p:spPr>
          <a:xfrm>
            <a:off x="6444653" y="3396597"/>
            <a:ext cx="385358" cy="463594"/>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 f4 0 f2"/>
              <a:gd name="f136" fmla="+- f3 0 f2"/>
              <a:gd name="f137" fmla="*/ f136 1 2671236"/>
              <a:gd name="f138" fmla="*/ f135 1 3213546"/>
              <a:gd name="f139" fmla="*/ f2 1 f137"/>
              <a:gd name="f140" fmla="*/ f3 1 f137"/>
              <a:gd name="f141" fmla="*/ f2 1 f138"/>
              <a:gd name="f142" fmla="*/ f4 1 f138"/>
              <a:gd name="f143" fmla="*/ f139 f133 1"/>
              <a:gd name="f144" fmla="*/ f140 f133 1"/>
              <a:gd name="f145" fmla="*/ f142 f134 1"/>
              <a:gd name="f146" fmla="*/ f141 f134 1"/>
            </a:gdLst>
            <a:ahLst/>
            <a:cxnLst>
              <a:cxn ang="3cd4">
                <a:pos x="hc" y="t"/>
              </a:cxn>
              <a:cxn ang="0">
                <a:pos x="r" y="vc"/>
              </a:cxn>
              <a:cxn ang="cd4">
                <a:pos x="hc" y="b"/>
              </a:cxn>
              <a:cxn ang="cd2">
                <a:pos x="l" y="vc"/>
              </a:cxn>
            </a:cxnLst>
            <a:rect l="f143" t="f146" r="f144" b="f145"/>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rgbClr val="C00000"/>
          </a:solidFill>
          <a:ln cap="flat">
            <a:noFill/>
            <a:prstDash val="solid"/>
          </a:ln>
        </p:spPr>
        <p:txBody>
          <a:bodyPr vert="horz" wrap="square" lIns="68580" tIns="34290" rIns="68580" bIns="34290" anchor="ctr" anchorCtr="1" compatLnSpc="1">
            <a:noAutofit/>
          </a:bodyPr>
          <a:lstStyle/>
          <a:p>
            <a:pPr algn="ctr" defTabSz="914357">
              <a:spcBef>
                <a:spcPct val="0"/>
              </a:spcBef>
              <a:spcAft>
                <a:spcPct val="0"/>
              </a:spcAft>
              <a:defRPr sz="1800" b="0" i="0" u="none" strike="noStrike" kern="0" cap="none" spc="0" baseline="0">
                <a:solidFill>
                  <a:srgbClr val="000000"/>
                </a:solidFill>
                <a:uFillTx/>
              </a:defRPr>
            </a:pPr>
            <a:endParaRPr lang="en-US" sz="1050">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44685C73-F3AE-B3C9-A42D-17989EE1AAC2}"/>
              </a:ext>
            </a:extLst>
          </p:cNvPr>
          <p:cNvGrpSpPr/>
          <p:nvPr/>
        </p:nvGrpSpPr>
        <p:grpSpPr>
          <a:xfrm>
            <a:off x="7141673" y="893741"/>
            <a:ext cx="425134" cy="424847"/>
            <a:chOff x="10948074" y="1235317"/>
            <a:chExt cx="566845" cy="566462"/>
          </a:xfrm>
          <a:solidFill>
            <a:srgbClr val="C00000"/>
          </a:solidFill>
        </p:grpSpPr>
        <p:sp>
          <p:nvSpPr>
            <p:cNvPr id="18" name="Google Shape;6784;p88">
              <a:extLst>
                <a:ext uri="{FF2B5EF4-FFF2-40B4-BE49-F238E27FC236}">
                  <a16:creationId xmlns:a16="http://schemas.microsoft.com/office/drawing/2014/main" id="{67927985-C5B0-1EFF-4DCA-109B02D450CB}"/>
                </a:ext>
              </a:extLst>
            </p:cNvPr>
            <p:cNvSpPr/>
            <p:nvPr/>
          </p:nvSpPr>
          <p:spPr>
            <a:xfrm>
              <a:off x="11282635" y="1235317"/>
              <a:ext cx="200189" cy="29911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 f4 0 f2"/>
                <a:gd name="f66" fmla="+- f3 0 f2"/>
                <a:gd name="f67" fmla="*/ f66 1 4128"/>
                <a:gd name="f68" fmla="*/ f65 1 6168"/>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9" name="Google Shape;6785;p88">
              <a:extLst>
                <a:ext uri="{FF2B5EF4-FFF2-40B4-BE49-F238E27FC236}">
                  <a16:creationId xmlns:a16="http://schemas.microsoft.com/office/drawing/2014/main" id="{E82CA826-AAAF-7261-F35C-B9DD85B0282B}"/>
                </a:ext>
              </a:extLst>
            </p:cNvPr>
            <p:cNvSpPr/>
            <p:nvPr/>
          </p:nvSpPr>
          <p:spPr>
            <a:xfrm>
              <a:off x="10948074" y="1438113"/>
              <a:ext cx="301011" cy="363666"/>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 f4 0 f2"/>
                <a:gd name="f28" fmla="+- f3 0 f2"/>
                <a:gd name="f29" fmla="*/ f28 1 6207"/>
                <a:gd name="f30" fmla="*/ f27 1 749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0" name="Google Shape;6786;p88">
              <a:extLst>
                <a:ext uri="{FF2B5EF4-FFF2-40B4-BE49-F238E27FC236}">
                  <a16:creationId xmlns:a16="http://schemas.microsoft.com/office/drawing/2014/main" id="{E021B87B-960F-0168-7BA3-E53F2343BC57}"/>
                </a:ext>
              </a:extLst>
            </p:cNvPr>
            <p:cNvSpPr/>
            <p:nvPr/>
          </p:nvSpPr>
          <p:spPr>
            <a:xfrm>
              <a:off x="11080991" y="1303641"/>
              <a:ext cx="99312" cy="99367"/>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 f4 0 f2"/>
                <a:gd name="f14" fmla="+- f3 0 f2"/>
                <a:gd name="f15" fmla="*/ f14 1 2048"/>
                <a:gd name="f16" fmla="*/ f13 1 2049"/>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1" name="Google Shape;6787;p88">
              <a:extLst>
                <a:ext uri="{FF2B5EF4-FFF2-40B4-BE49-F238E27FC236}">
                  <a16:creationId xmlns:a16="http://schemas.microsoft.com/office/drawing/2014/main" id="{B6589810-BD92-5660-5EC4-009233526675}"/>
                </a:ext>
              </a:extLst>
            </p:cNvPr>
            <p:cNvSpPr/>
            <p:nvPr/>
          </p:nvSpPr>
          <p:spPr>
            <a:xfrm>
              <a:off x="11048887" y="1437583"/>
              <a:ext cx="302556" cy="362641"/>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 f4 0 f2"/>
                <a:gd name="f63" fmla="+- f3 0 f2"/>
                <a:gd name="f64" fmla="*/ f63 1 6239"/>
                <a:gd name="f65" fmla="*/ f62 1 7478"/>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2" name="Google Shape;6788;p88">
              <a:extLst>
                <a:ext uri="{FF2B5EF4-FFF2-40B4-BE49-F238E27FC236}">
                  <a16:creationId xmlns:a16="http://schemas.microsoft.com/office/drawing/2014/main" id="{F79A19D9-1BB3-A19B-5E1B-BF062519EF95}"/>
                </a:ext>
              </a:extLst>
            </p:cNvPr>
            <p:cNvSpPr/>
            <p:nvPr/>
          </p:nvSpPr>
          <p:spPr>
            <a:xfrm>
              <a:off x="11249021" y="1569485"/>
              <a:ext cx="265898" cy="64200"/>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 f4 0 f2"/>
                <a:gd name="f21" fmla="+- f3 0 f2"/>
                <a:gd name="f22" fmla="*/ f21 1 5483"/>
                <a:gd name="f23" fmla="*/ f20 1 1324"/>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23" name="Google Shape;6800;p88">
            <a:extLst>
              <a:ext uri="{FF2B5EF4-FFF2-40B4-BE49-F238E27FC236}">
                <a16:creationId xmlns:a16="http://schemas.microsoft.com/office/drawing/2014/main" id="{362CAA61-EB1D-5757-611C-A9E4134B64A5}"/>
              </a:ext>
            </a:extLst>
          </p:cNvPr>
          <p:cNvGrpSpPr/>
          <p:nvPr/>
        </p:nvGrpSpPr>
        <p:grpSpPr>
          <a:xfrm>
            <a:off x="6425780" y="1695798"/>
            <a:ext cx="414065" cy="412968"/>
            <a:chOff x="9993550" y="2304726"/>
            <a:chExt cx="552087" cy="550624"/>
          </a:xfrm>
          <a:solidFill>
            <a:srgbClr val="C00000"/>
          </a:solidFill>
        </p:grpSpPr>
        <p:sp>
          <p:nvSpPr>
            <p:cNvPr id="24" name="Google Shape;6801;p88">
              <a:extLst>
                <a:ext uri="{FF2B5EF4-FFF2-40B4-BE49-F238E27FC236}">
                  <a16:creationId xmlns:a16="http://schemas.microsoft.com/office/drawing/2014/main" id="{4870BE67-CB8A-6B56-C15E-F56F7739FADF}"/>
                </a:ext>
              </a:extLst>
            </p:cNvPr>
            <p:cNvSpPr/>
            <p:nvPr/>
          </p:nvSpPr>
          <p:spPr>
            <a:xfrm>
              <a:off x="10026286" y="2304726"/>
              <a:ext cx="488134" cy="228499"/>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 f4 0 f2"/>
                <a:gd name="f49" fmla="+- f3 0 f2"/>
                <a:gd name="f50" fmla="*/ f49 1 10335"/>
                <a:gd name="f51" fmla="*/ f48 1 4838"/>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5" name="Google Shape;6802;p88">
              <a:extLst>
                <a:ext uri="{FF2B5EF4-FFF2-40B4-BE49-F238E27FC236}">
                  <a16:creationId xmlns:a16="http://schemas.microsoft.com/office/drawing/2014/main" id="{A9BA969C-E9CA-D2E0-1B94-EF0943C147E4}"/>
                </a:ext>
              </a:extLst>
            </p:cNvPr>
            <p:cNvSpPr/>
            <p:nvPr/>
          </p:nvSpPr>
          <p:spPr>
            <a:xfrm>
              <a:off x="10059021" y="2565111"/>
              <a:ext cx="129506" cy="131015"/>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 f4 0 f2"/>
                <a:gd name="f14" fmla="+- f3 0 f2"/>
                <a:gd name="f15" fmla="*/ f14 1 2742"/>
                <a:gd name="f16" fmla="*/ f13 1 277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6" name="Google Shape;6803;p88">
              <a:extLst>
                <a:ext uri="{FF2B5EF4-FFF2-40B4-BE49-F238E27FC236}">
                  <a16:creationId xmlns:a16="http://schemas.microsoft.com/office/drawing/2014/main" id="{746EC1E1-2AD5-AD5D-3EBC-59D95212E46F}"/>
                </a:ext>
              </a:extLst>
            </p:cNvPr>
            <p:cNvSpPr/>
            <p:nvPr/>
          </p:nvSpPr>
          <p:spPr>
            <a:xfrm>
              <a:off x="9993550" y="2727307"/>
              <a:ext cx="258967" cy="128043"/>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 f4 0 f2"/>
                <a:gd name="f25" fmla="+- f3 0 f2"/>
                <a:gd name="f26" fmla="*/ f25 1 5483"/>
                <a:gd name="f27" fmla="*/ f24 1 2711"/>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7" name="Google Shape;6804;p88">
              <a:extLst>
                <a:ext uri="{FF2B5EF4-FFF2-40B4-BE49-F238E27FC236}">
                  <a16:creationId xmlns:a16="http://schemas.microsoft.com/office/drawing/2014/main" id="{485E6EDF-7126-604A-2045-9057805D40F2}"/>
                </a:ext>
              </a:extLst>
            </p:cNvPr>
            <p:cNvSpPr/>
            <p:nvPr/>
          </p:nvSpPr>
          <p:spPr>
            <a:xfrm>
              <a:off x="10350669" y="2565111"/>
              <a:ext cx="129506" cy="131015"/>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 f4 0 f2"/>
                <a:gd name="f14" fmla="+- f3 0 f2"/>
                <a:gd name="f15" fmla="*/ f14 1 2742"/>
                <a:gd name="f16" fmla="*/ f13 1 277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28" name="Google Shape;6805;p88">
              <a:extLst>
                <a:ext uri="{FF2B5EF4-FFF2-40B4-BE49-F238E27FC236}">
                  <a16:creationId xmlns:a16="http://schemas.microsoft.com/office/drawing/2014/main" id="{B14C20B8-6384-FC31-952D-F7B43416D5C4}"/>
                </a:ext>
              </a:extLst>
            </p:cNvPr>
            <p:cNvSpPr/>
            <p:nvPr/>
          </p:nvSpPr>
          <p:spPr>
            <a:xfrm>
              <a:off x="10285207" y="2727307"/>
              <a:ext cx="260430" cy="128043"/>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 f4 0 f2"/>
                <a:gd name="f24" fmla="+- f3 0 f2"/>
                <a:gd name="f25" fmla="*/ f24 1 5514"/>
                <a:gd name="f26" fmla="*/ f23 1 2711"/>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29" name="Google Shape;6866;p88">
            <a:extLst>
              <a:ext uri="{FF2B5EF4-FFF2-40B4-BE49-F238E27FC236}">
                <a16:creationId xmlns:a16="http://schemas.microsoft.com/office/drawing/2014/main" id="{6E4F2134-FA63-A4ED-1137-AF84119C527A}"/>
              </a:ext>
            </a:extLst>
          </p:cNvPr>
          <p:cNvGrpSpPr/>
          <p:nvPr/>
        </p:nvGrpSpPr>
        <p:grpSpPr>
          <a:xfrm>
            <a:off x="3365802" y="3450274"/>
            <a:ext cx="381641" cy="422309"/>
            <a:chOff x="5913580" y="4644027"/>
            <a:chExt cx="508854" cy="563078"/>
          </a:xfrm>
          <a:solidFill>
            <a:srgbClr val="C00000"/>
          </a:solidFill>
        </p:grpSpPr>
        <p:sp>
          <p:nvSpPr>
            <p:cNvPr id="30" name="Google Shape;6867;p88">
              <a:extLst>
                <a:ext uri="{FF2B5EF4-FFF2-40B4-BE49-F238E27FC236}">
                  <a16:creationId xmlns:a16="http://schemas.microsoft.com/office/drawing/2014/main" id="{EE485BFB-2A77-8A20-6BF5-EF922112B03C}"/>
                </a:ext>
              </a:extLst>
            </p:cNvPr>
            <p:cNvSpPr/>
            <p:nvPr/>
          </p:nvSpPr>
          <p:spPr>
            <a:xfrm>
              <a:off x="5913580" y="4712342"/>
              <a:ext cx="240057" cy="493263"/>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 f4 0 f2"/>
                <a:gd name="f83" fmla="+- f3 0 f2"/>
                <a:gd name="f84" fmla="*/ f83 1 5515"/>
                <a:gd name="f85" fmla="*/ f82 1 10240"/>
                <a:gd name="f86" fmla="*/ f2 1 f84"/>
                <a:gd name="f87" fmla="*/ f3 1 f84"/>
                <a:gd name="f88" fmla="*/ f2 1 f85"/>
                <a:gd name="f89" fmla="*/ f4 1 f85"/>
                <a:gd name="f90" fmla="*/ f86 f80 1"/>
                <a:gd name="f91" fmla="*/ f87 f80 1"/>
                <a:gd name="f92" fmla="*/ f89 f81 1"/>
                <a:gd name="f93" fmla="*/ f88 f81 1"/>
              </a:gdLst>
              <a:ahLst/>
              <a:cxnLst>
                <a:cxn ang="3cd4">
                  <a:pos x="hc" y="t"/>
                </a:cxn>
                <a:cxn ang="0">
                  <a:pos x="r" y="vc"/>
                </a:cxn>
                <a:cxn ang="cd4">
                  <a:pos x="hc" y="b"/>
                </a:cxn>
                <a:cxn ang="cd2">
                  <a:pos x="l" y="vc"/>
                </a:cxn>
              </a:cxnLst>
              <a:rect l="f90" t="f93" r="f91" b="f92"/>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1" name="Google Shape;6868;p88">
              <a:extLst>
                <a:ext uri="{FF2B5EF4-FFF2-40B4-BE49-F238E27FC236}">
                  <a16:creationId xmlns:a16="http://schemas.microsoft.com/office/drawing/2014/main" id="{BCFC867B-648E-C170-4757-6E0803845795}"/>
                </a:ext>
              </a:extLst>
            </p:cNvPr>
            <p:cNvSpPr/>
            <p:nvPr/>
          </p:nvSpPr>
          <p:spPr>
            <a:xfrm>
              <a:off x="6183767" y="4712342"/>
              <a:ext cx="238667" cy="494763"/>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 f4 0 f2"/>
                <a:gd name="f74" fmla="+- f3 0 f2"/>
                <a:gd name="f75" fmla="*/ f74 1 5483"/>
                <a:gd name="f76" fmla="*/ f73 1 10271"/>
                <a:gd name="f77" fmla="*/ f2 1 f75"/>
                <a:gd name="f78" fmla="*/ f3 1 f75"/>
                <a:gd name="f79" fmla="*/ f2 1 f76"/>
                <a:gd name="f80" fmla="*/ f4 1 f76"/>
                <a:gd name="f81" fmla="*/ f77 f71 1"/>
                <a:gd name="f82" fmla="*/ f78 f71 1"/>
                <a:gd name="f83" fmla="*/ f80 f72 1"/>
                <a:gd name="f84" fmla="*/ f79 f72 1"/>
              </a:gdLst>
              <a:ahLst/>
              <a:cxnLst>
                <a:cxn ang="3cd4">
                  <a:pos x="hc" y="t"/>
                </a:cxn>
                <a:cxn ang="0">
                  <a:pos x="r" y="vc"/>
                </a:cxn>
                <a:cxn ang="cd4">
                  <a:pos x="hc" y="b"/>
                </a:cxn>
                <a:cxn ang="cd2">
                  <a:pos x="l" y="vc"/>
                </a:cxn>
              </a:cxnLst>
              <a:rect l="f81" t="f84" r="f82" b="f83"/>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2" name="Google Shape;6869;p88">
              <a:extLst>
                <a:ext uri="{FF2B5EF4-FFF2-40B4-BE49-F238E27FC236}">
                  <a16:creationId xmlns:a16="http://schemas.microsoft.com/office/drawing/2014/main" id="{068091E9-EC12-18C4-0FC7-551E67DA62E7}"/>
                </a:ext>
              </a:extLst>
            </p:cNvPr>
            <p:cNvSpPr/>
            <p:nvPr/>
          </p:nvSpPr>
          <p:spPr>
            <a:xfrm>
              <a:off x="6286618" y="4774567"/>
              <a:ext cx="45271" cy="72886"/>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 f4 0 f2"/>
                <a:gd name="f22" fmla="+- f3 0 f2"/>
                <a:gd name="f23" fmla="*/ f22 1 1040"/>
                <a:gd name="f24" fmla="*/ f21 1 1513"/>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3" name="Google Shape;6870;p88">
              <a:extLst>
                <a:ext uri="{FF2B5EF4-FFF2-40B4-BE49-F238E27FC236}">
                  <a16:creationId xmlns:a16="http://schemas.microsoft.com/office/drawing/2014/main" id="{7C8FAE24-D369-E10D-F264-303158EE8F6E}"/>
                </a:ext>
              </a:extLst>
            </p:cNvPr>
            <p:cNvSpPr/>
            <p:nvPr/>
          </p:nvSpPr>
          <p:spPr>
            <a:xfrm>
              <a:off x="6002734" y="4778617"/>
              <a:ext cx="43918" cy="70326"/>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 f4 0 f2"/>
                <a:gd name="f29" fmla="+- f3 0 f2"/>
                <a:gd name="f30" fmla="*/ f29 1 1009"/>
                <a:gd name="f31" fmla="*/ f28 1 1460"/>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4" name="Google Shape;6871;p88">
              <a:extLst>
                <a:ext uri="{FF2B5EF4-FFF2-40B4-BE49-F238E27FC236}">
                  <a16:creationId xmlns:a16="http://schemas.microsoft.com/office/drawing/2014/main" id="{5FF41C33-3423-8048-1F9A-5FE19CFD6972}"/>
                </a:ext>
              </a:extLst>
            </p:cNvPr>
            <p:cNvSpPr/>
            <p:nvPr/>
          </p:nvSpPr>
          <p:spPr>
            <a:xfrm>
              <a:off x="6106984" y="4644027"/>
              <a:ext cx="119310" cy="132085"/>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 f4 0 f2"/>
                <a:gd name="f15" fmla="+- f3 0 f2"/>
                <a:gd name="f16" fmla="*/ f15 1 2741"/>
                <a:gd name="f17" fmla="*/ f14 1 2742"/>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5" name="Google Shape;6872;p88">
              <a:extLst>
                <a:ext uri="{FF2B5EF4-FFF2-40B4-BE49-F238E27FC236}">
                  <a16:creationId xmlns:a16="http://schemas.microsoft.com/office/drawing/2014/main" id="{D540BE64-9097-98C8-9EBA-E1B5D81776D0}"/>
                </a:ext>
              </a:extLst>
            </p:cNvPr>
            <p:cNvSpPr/>
            <p:nvPr/>
          </p:nvSpPr>
          <p:spPr>
            <a:xfrm>
              <a:off x="6072676" y="4809451"/>
              <a:ext cx="187918" cy="132085"/>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 f4 0 f2"/>
                <a:gd name="f27" fmla="+- f3 0 f2"/>
                <a:gd name="f28" fmla="*/ f27 1 4317"/>
                <a:gd name="f29" fmla="*/ f26 1 2742"/>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36" name="Google Shape;6957;p88">
            <a:extLst>
              <a:ext uri="{FF2B5EF4-FFF2-40B4-BE49-F238E27FC236}">
                <a16:creationId xmlns:a16="http://schemas.microsoft.com/office/drawing/2014/main" id="{EA16E6B5-2A76-A6B8-4CFF-C61F9221C569}"/>
              </a:ext>
            </a:extLst>
          </p:cNvPr>
          <p:cNvGrpSpPr/>
          <p:nvPr/>
        </p:nvGrpSpPr>
        <p:grpSpPr>
          <a:xfrm>
            <a:off x="2661561" y="953303"/>
            <a:ext cx="373561" cy="372842"/>
            <a:chOff x="4974592" y="1314733"/>
            <a:chExt cx="498081" cy="497122"/>
          </a:xfrm>
          <a:solidFill>
            <a:srgbClr val="C00000"/>
          </a:solidFill>
        </p:grpSpPr>
        <p:sp>
          <p:nvSpPr>
            <p:cNvPr id="37" name="Google Shape;6958;p88">
              <a:extLst>
                <a:ext uri="{FF2B5EF4-FFF2-40B4-BE49-F238E27FC236}">
                  <a16:creationId xmlns:a16="http://schemas.microsoft.com/office/drawing/2014/main" id="{331D2887-D857-2770-2050-6A858D05B576}"/>
                </a:ext>
              </a:extLst>
            </p:cNvPr>
            <p:cNvSpPr/>
            <p:nvPr/>
          </p:nvSpPr>
          <p:spPr>
            <a:xfrm>
              <a:off x="5077964" y="1314733"/>
              <a:ext cx="175903" cy="5811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 f4 0 f2"/>
                <a:gd name="f28" fmla="+- f3 0 f2"/>
                <a:gd name="f29" fmla="*/ f28 1 4128"/>
                <a:gd name="f30" fmla="*/ f27 1 1364"/>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8" name="Google Shape;6959;p88">
              <a:extLst>
                <a:ext uri="{FF2B5EF4-FFF2-40B4-BE49-F238E27FC236}">
                  <a16:creationId xmlns:a16="http://schemas.microsoft.com/office/drawing/2014/main" id="{25E35449-786A-13DA-0CBC-E35AC6CD8F78}"/>
                </a:ext>
              </a:extLst>
            </p:cNvPr>
            <p:cNvSpPr/>
            <p:nvPr/>
          </p:nvSpPr>
          <p:spPr>
            <a:xfrm>
              <a:off x="5063179" y="1574157"/>
              <a:ext cx="28209" cy="30934"/>
            </a:xfrm>
            <a:custGeom>
              <a:avLst/>
              <a:gdLst>
                <a:gd name="f0" fmla="val w"/>
                <a:gd name="f1" fmla="val h"/>
                <a:gd name="f2" fmla="val 0"/>
                <a:gd name="f3" fmla="val 662"/>
                <a:gd name="f4" fmla="val 726"/>
                <a:gd name="f5" fmla="val 1"/>
                <a:gd name="f6" fmla="val 725"/>
                <a:gd name="f7" fmla="*/ f0 1 662"/>
                <a:gd name="f8" fmla="*/ f1 1 726"/>
                <a:gd name="f9" fmla="+- f4 0 f2"/>
                <a:gd name="f10" fmla="+- f3 0 f2"/>
                <a:gd name="f11" fmla="*/ f10 1 662"/>
                <a:gd name="f12" fmla="*/ f9 1 726"/>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62" h="726">
                  <a:moveTo>
                    <a:pt x="f5" y="f5"/>
                  </a:moveTo>
                  <a:lnTo>
                    <a:pt x="f5" y="f6"/>
                  </a:lnTo>
                  <a:lnTo>
                    <a:pt x="f3" y="f6"/>
                  </a:ln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39" name="Google Shape;6960;p88">
              <a:extLst>
                <a:ext uri="{FF2B5EF4-FFF2-40B4-BE49-F238E27FC236}">
                  <a16:creationId xmlns:a16="http://schemas.microsoft.com/office/drawing/2014/main" id="{912DAA99-3C26-C487-9EB4-65DAC11C941F}"/>
                </a:ext>
              </a:extLst>
            </p:cNvPr>
            <p:cNvSpPr/>
            <p:nvPr/>
          </p:nvSpPr>
          <p:spPr>
            <a:xfrm>
              <a:off x="5063179" y="1458724"/>
              <a:ext cx="28209" cy="28209"/>
            </a:xfrm>
            <a:custGeom>
              <a:avLst/>
              <a:gdLst>
                <a:gd name="f0" fmla="val w"/>
                <a:gd name="f1" fmla="val h"/>
                <a:gd name="f2" fmla="val 0"/>
                <a:gd name="f3" fmla="val 662"/>
                <a:gd name="f4" fmla="val 1"/>
                <a:gd name="f5" fmla="*/ f0 1 662"/>
                <a:gd name="f6" fmla="*/ f1 1 662"/>
                <a:gd name="f7" fmla="+- f3 0 f2"/>
                <a:gd name="f8" fmla="*/ f7 1 662"/>
                <a:gd name="f9" fmla="*/ f2 1 f8"/>
                <a:gd name="f10" fmla="*/ f3 1 f8"/>
                <a:gd name="f11" fmla="*/ f9 f5 1"/>
                <a:gd name="f12" fmla="*/ f10 f5 1"/>
                <a:gd name="f13" fmla="*/ f10 f6 1"/>
                <a:gd name="f14" fmla="*/ f9 f6 1"/>
              </a:gdLst>
              <a:ahLst/>
              <a:cxnLst>
                <a:cxn ang="3cd4">
                  <a:pos x="hc" y="t"/>
                </a:cxn>
                <a:cxn ang="0">
                  <a:pos x="r" y="vc"/>
                </a:cxn>
                <a:cxn ang="cd4">
                  <a:pos x="hc" y="b"/>
                </a:cxn>
                <a:cxn ang="cd2">
                  <a:pos x="l" y="vc"/>
                </a:cxn>
              </a:cxnLst>
              <a:rect l="f11" t="f14" r="f12" b="f13"/>
              <a:pathLst>
                <a:path w="662" h="662">
                  <a:moveTo>
                    <a:pt x="f4" y="f2"/>
                  </a:moveTo>
                  <a:lnTo>
                    <a:pt x="f4" y="f3"/>
                  </a:lnTo>
                  <a:lnTo>
                    <a:pt x="f3" y="f3"/>
                  </a:ln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0" name="Google Shape;6961;p88">
              <a:extLst>
                <a:ext uri="{FF2B5EF4-FFF2-40B4-BE49-F238E27FC236}">
                  <a16:creationId xmlns:a16="http://schemas.microsoft.com/office/drawing/2014/main" id="{8A5815B9-41F2-558B-9DD4-293F729565BB}"/>
                </a:ext>
              </a:extLst>
            </p:cNvPr>
            <p:cNvSpPr/>
            <p:nvPr/>
          </p:nvSpPr>
          <p:spPr>
            <a:xfrm>
              <a:off x="5063179" y="1693642"/>
              <a:ext cx="28209" cy="28245"/>
            </a:xfrm>
            <a:custGeom>
              <a:avLst/>
              <a:gdLst>
                <a:gd name="f0" fmla="val w"/>
                <a:gd name="f1" fmla="val h"/>
                <a:gd name="f2" fmla="val 0"/>
                <a:gd name="f3" fmla="val 662"/>
                <a:gd name="f4" fmla="val 663"/>
                <a:gd name="f5" fmla="val 1"/>
                <a:gd name="f6" fmla="*/ f0 1 662"/>
                <a:gd name="f7" fmla="*/ f1 1 663"/>
                <a:gd name="f8" fmla="+- f4 0 f2"/>
                <a:gd name="f9" fmla="+- f3 0 f2"/>
                <a:gd name="f10" fmla="*/ f9 1 662"/>
                <a:gd name="f11" fmla="*/ f8 1 663"/>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62" h="663">
                  <a:moveTo>
                    <a:pt x="f5" y="f5"/>
                  </a:moveTo>
                  <a:lnTo>
                    <a:pt x="f5" y="f3"/>
                  </a:lnTo>
                  <a:lnTo>
                    <a:pt x="f3" y="f3"/>
                  </a:ln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1" name="Google Shape;6962;p88">
              <a:extLst>
                <a:ext uri="{FF2B5EF4-FFF2-40B4-BE49-F238E27FC236}">
                  <a16:creationId xmlns:a16="http://schemas.microsoft.com/office/drawing/2014/main" id="{832FEF73-0C21-11B6-8D3A-CA4F3B0188B2}"/>
                </a:ext>
              </a:extLst>
            </p:cNvPr>
            <p:cNvSpPr/>
            <p:nvPr/>
          </p:nvSpPr>
          <p:spPr>
            <a:xfrm>
              <a:off x="4974592" y="1343253"/>
              <a:ext cx="379924" cy="468602"/>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 f4 0 f2"/>
                <a:gd name="f77" fmla="+- f3 0 f2"/>
                <a:gd name="f78" fmla="*/ f77 1 8916"/>
                <a:gd name="f79" fmla="*/ f76 1 10997"/>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2" name="Google Shape;6963;p88">
              <a:extLst>
                <a:ext uri="{FF2B5EF4-FFF2-40B4-BE49-F238E27FC236}">
                  <a16:creationId xmlns:a16="http://schemas.microsoft.com/office/drawing/2014/main" id="{9FA8C105-AE92-EC80-B957-52ADDC877226}"/>
                </a:ext>
              </a:extLst>
            </p:cNvPr>
            <p:cNvSpPr/>
            <p:nvPr/>
          </p:nvSpPr>
          <p:spPr>
            <a:xfrm>
              <a:off x="5385367" y="1486887"/>
              <a:ext cx="87306" cy="177256"/>
            </a:xfrm>
            <a:custGeom>
              <a:avLst/>
              <a:gdLst>
                <a:gd name="f0" fmla="val w"/>
                <a:gd name="f1" fmla="val h"/>
                <a:gd name="f2" fmla="val 0"/>
                <a:gd name="f3" fmla="val 2049"/>
                <a:gd name="f4" fmla="val 4160"/>
                <a:gd name="f5" fmla="val 1"/>
                <a:gd name="f6" fmla="*/ f0 1 2049"/>
                <a:gd name="f7" fmla="*/ f1 1 4160"/>
                <a:gd name="f8" fmla="+- f4 0 f2"/>
                <a:gd name="f9" fmla="+- f3 0 f2"/>
                <a:gd name="f10" fmla="*/ f9 1 2049"/>
                <a:gd name="f11" fmla="*/ f8 1 416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2049" h="4160">
                  <a:moveTo>
                    <a:pt x="f5" y="f5"/>
                  </a:moveTo>
                  <a:lnTo>
                    <a:pt x="f5" y="f4"/>
                  </a:lnTo>
                  <a:lnTo>
                    <a:pt x="f3" y="f4"/>
                  </a:ln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3" name="Google Shape;6964;p88">
              <a:extLst>
                <a:ext uri="{FF2B5EF4-FFF2-40B4-BE49-F238E27FC236}">
                  <a16:creationId xmlns:a16="http://schemas.microsoft.com/office/drawing/2014/main" id="{4347049E-17C6-7A2D-9C8A-B857EF708370}"/>
                </a:ext>
              </a:extLst>
            </p:cNvPr>
            <p:cNvSpPr/>
            <p:nvPr/>
          </p:nvSpPr>
          <p:spPr>
            <a:xfrm>
              <a:off x="5385367" y="1371453"/>
              <a:ext cx="87306" cy="87306"/>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 f3 0 f2"/>
                <a:gd name="f13" fmla="*/ f12 1 204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4" name="Google Shape;6965;p88">
              <a:extLst>
                <a:ext uri="{FF2B5EF4-FFF2-40B4-BE49-F238E27FC236}">
                  <a16:creationId xmlns:a16="http://schemas.microsoft.com/office/drawing/2014/main" id="{ABF60F1A-7413-DD85-874D-F4CC91FBAA80}"/>
                </a:ext>
              </a:extLst>
            </p:cNvPr>
            <p:cNvSpPr/>
            <p:nvPr/>
          </p:nvSpPr>
          <p:spPr>
            <a:xfrm>
              <a:off x="5388065" y="1693642"/>
              <a:ext cx="79260" cy="87306"/>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 f4 0 f2"/>
                <a:gd name="f19" fmla="+- f3 0 f2"/>
                <a:gd name="f20" fmla="*/ f19 1 1860"/>
                <a:gd name="f21" fmla="*/ f18 1 204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45" name="Google Shape;6966;p88">
            <a:extLst>
              <a:ext uri="{FF2B5EF4-FFF2-40B4-BE49-F238E27FC236}">
                <a16:creationId xmlns:a16="http://schemas.microsoft.com/office/drawing/2014/main" id="{CD711ECD-F61E-1CA4-B73E-7873357E8C49}"/>
              </a:ext>
            </a:extLst>
          </p:cNvPr>
          <p:cNvGrpSpPr/>
          <p:nvPr/>
        </p:nvGrpSpPr>
        <p:grpSpPr>
          <a:xfrm>
            <a:off x="7120255" y="2525637"/>
            <a:ext cx="453663" cy="454363"/>
            <a:chOff x="10919517" y="3411178"/>
            <a:chExt cx="604884" cy="605817"/>
          </a:xfrm>
          <a:solidFill>
            <a:srgbClr val="C00000"/>
          </a:solidFill>
        </p:grpSpPr>
        <p:sp>
          <p:nvSpPr>
            <p:cNvPr id="46" name="Google Shape;6967;p88">
              <a:extLst>
                <a:ext uri="{FF2B5EF4-FFF2-40B4-BE49-F238E27FC236}">
                  <a16:creationId xmlns:a16="http://schemas.microsoft.com/office/drawing/2014/main" id="{11714B79-687C-7152-9A8E-DA9F77BEB050}"/>
                </a:ext>
              </a:extLst>
            </p:cNvPr>
            <p:cNvSpPr/>
            <p:nvPr/>
          </p:nvSpPr>
          <p:spPr>
            <a:xfrm>
              <a:off x="11089550" y="3811685"/>
              <a:ext cx="16395" cy="26197"/>
            </a:xfrm>
            <a:custGeom>
              <a:avLst/>
              <a:gdLst>
                <a:gd name="f0" fmla="val w"/>
                <a:gd name="f1" fmla="val h"/>
                <a:gd name="f2" fmla="val 0"/>
                <a:gd name="f3" fmla="val 316"/>
                <a:gd name="f4" fmla="val 505"/>
                <a:gd name="f5" fmla="val 158"/>
                <a:gd name="f6" fmla="val 1"/>
                <a:gd name="f7" fmla="val 315"/>
                <a:gd name="f8" fmla="*/ f0 1 316"/>
                <a:gd name="f9" fmla="*/ f1 1 505"/>
                <a:gd name="f10" fmla="+- f4 0 f2"/>
                <a:gd name="f11" fmla="+- f3 0 f2"/>
                <a:gd name="f12" fmla="*/ f11 1 316"/>
                <a:gd name="f13" fmla="*/ f10 1 505"/>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316" h="505">
                  <a:moveTo>
                    <a:pt x="f5" y="f6"/>
                  </a:moveTo>
                  <a:lnTo>
                    <a:pt x="f2" y="f4"/>
                  </a:lnTo>
                  <a:lnTo>
                    <a:pt x="f7" y="f4"/>
                  </a:ln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7" name="Google Shape;6968;p88">
              <a:extLst>
                <a:ext uri="{FF2B5EF4-FFF2-40B4-BE49-F238E27FC236}">
                  <a16:creationId xmlns:a16="http://schemas.microsoft.com/office/drawing/2014/main" id="{8C0F682D-6BCB-15B4-6D0C-4CB68E598910}"/>
                </a:ext>
              </a:extLst>
            </p:cNvPr>
            <p:cNvSpPr/>
            <p:nvPr/>
          </p:nvSpPr>
          <p:spPr>
            <a:xfrm>
              <a:off x="10919517" y="3658048"/>
              <a:ext cx="356396" cy="358947"/>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 f4 0 f2"/>
                <a:gd name="f119" fmla="+- f3 0 f2"/>
                <a:gd name="f120" fmla="*/ f119 1 6869"/>
                <a:gd name="f121" fmla="*/ f118 1 6918"/>
                <a:gd name="f122" fmla="*/ f2 1 f120"/>
                <a:gd name="f123" fmla="*/ f3 1 f120"/>
                <a:gd name="f124" fmla="*/ f2 1 f121"/>
                <a:gd name="f125" fmla="*/ f4 1 f121"/>
                <a:gd name="f126" fmla="*/ f122 f116 1"/>
                <a:gd name="f127" fmla="*/ f123 f116 1"/>
                <a:gd name="f128" fmla="*/ f125 f117 1"/>
                <a:gd name="f129" fmla="*/ f124 f117 1"/>
              </a:gdLst>
              <a:ahLst/>
              <a:cxnLst>
                <a:cxn ang="3cd4">
                  <a:pos x="hc" y="t"/>
                </a:cxn>
                <a:cxn ang="0">
                  <a:pos x="r" y="vc"/>
                </a:cxn>
                <a:cxn ang="cd4">
                  <a:pos x="hc" y="b"/>
                </a:cxn>
                <a:cxn ang="cd2">
                  <a:pos x="l" y="vc"/>
                </a:cxn>
              </a:cxnLst>
              <a:rect l="f126" t="f129" r="f127" b="f128"/>
              <a:pathLst>
                <a:path w="6868"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8" name="Google Shape;6969;p88">
              <a:extLst>
                <a:ext uri="{FF2B5EF4-FFF2-40B4-BE49-F238E27FC236}">
                  <a16:creationId xmlns:a16="http://schemas.microsoft.com/office/drawing/2014/main" id="{C9D99627-8583-8570-46AB-197E40855EFA}"/>
                </a:ext>
              </a:extLst>
            </p:cNvPr>
            <p:cNvSpPr/>
            <p:nvPr/>
          </p:nvSpPr>
          <p:spPr>
            <a:xfrm>
              <a:off x="11329827" y="3553394"/>
              <a:ext cx="32735" cy="54004"/>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 f4 0 f2"/>
                <a:gd name="f17" fmla="+- f3 0 f2"/>
                <a:gd name="f18" fmla="*/ f17 1 631"/>
                <a:gd name="f19" fmla="*/ f16 1 1041"/>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49" name="Google Shape;6970;p88">
              <a:extLst>
                <a:ext uri="{FF2B5EF4-FFF2-40B4-BE49-F238E27FC236}">
                  <a16:creationId xmlns:a16="http://schemas.microsoft.com/office/drawing/2014/main" id="{D08772AF-AB90-90DB-6704-17C9B5F41747}"/>
                </a:ext>
              </a:extLst>
            </p:cNvPr>
            <p:cNvSpPr/>
            <p:nvPr/>
          </p:nvSpPr>
          <p:spPr>
            <a:xfrm>
              <a:off x="11166332" y="3411178"/>
              <a:ext cx="358069" cy="357795"/>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 f4 0 f2"/>
                <a:gd name="f92" fmla="+- f3 0 f2"/>
                <a:gd name="f93" fmla="*/ f92 1 6901"/>
                <a:gd name="f94" fmla="*/ f91 1 6896"/>
                <a:gd name="f95" fmla="*/ f2 1 f93"/>
                <a:gd name="f96" fmla="*/ f3 1 f93"/>
                <a:gd name="f97" fmla="*/ f2 1 f94"/>
                <a:gd name="f98" fmla="*/ f4 1 f94"/>
                <a:gd name="f99" fmla="*/ f95 f89 1"/>
                <a:gd name="f100" fmla="*/ f96 f89 1"/>
                <a:gd name="f101" fmla="*/ f98 f90 1"/>
                <a:gd name="f102" fmla="*/ f97 f90 1"/>
              </a:gdLst>
              <a:ahLst/>
              <a:cxnLst>
                <a:cxn ang="3cd4">
                  <a:pos x="hc" y="t"/>
                </a:cxn>
                <a:cxn ang="0">
                  <a:pos x="r" y="vc"/>
                </a:cxn>
                <a:cxn ang="cd4">
                  <a:pos x="hc" y="b"/>
                </a:cxn>
                <a:cxn ang="cd2">
                  <a:pos x="l" y="vc"/>
                </a:cxn>
              </a:cxnLst>
              <a:rect l="f99" t="f102" r="f100" b="f101"/>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50" name="Google Shape;6760;p88">
            <a:extLst>
              <a:ext uri="{FF2B5EF4-FFF2-40B4-BE49-F238E27FC236}">
                <a16:creationId xmlns:a16="http://schemas.microsoft.com/office/drawing/2014/main" id="{CAF7EE5C-912F-6955-4CFC-0A4947F4D862}"/>
              </a:ext>
            </a:extLst>
          </p:cNvPr>
          <p:cNvGrpSpPr/>
          <p:nvPr/>
        </p:nvGrpSpPr>
        <p:grpSpPr>
          <a:xfrm>
            <a:off x="2082780" y="902513"/>
            <a:ext cx="374968" cy="450426"/>
            <a:chOff x="4202884" y="1247013"/>
            <a:chExt cx="499957" cy="600568"/>
          </a:xfrm>
          <a:solidFill>
            <a:srgbClr val="C00000"/>
          </a:solidFill>
        </p:grpSpPr>
        <p:sp>
          <p:nvSpPr>
            <p:cNvPr id="51" name="Google Shape;6761;p88">
              <a:extLst>
                <a:ext uri="{FF2B5EF4-FFF2-40B4-BE49-F238E27FC236}">
                  <a16:creationId xmlns:a16="http://schemas.microsoft.com/office/drawing/2014/main" id="{8F4D8565-7E88-74F6-A130-237743B1DD79}"/>
                </a:ext>
              </a:extLst>
            </p:cNvPr>
            <p:cNvSpPr/>
            <p:nvPr/>
          </p:nvSpPr>
          <p:spPr>
            <a:xfrm>
              <a:off x="4202884" y="1247013"/>
              <a:ext cx="105558" cy="417176"/>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 f4 0 f2"/>
                <a:gd name="f19" fmla="+- f3 0 f2"/>
                <a:gd name="f20" fmla="*/ f19 1 2049"/>
                <a:gd name="f21" fmla="*/ f18 1 8098"/>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049" h="8097">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2" name="Google Shape;6762;p88">
              <a:extLst>
                <a:ext uri="{FF2B5EF4-FFF2-40B4-BE49-F238E27FC236}">
                  <a16:creationId xmlns:a16="http://schemas.microsoft.com/office/drawing/2014/main" id="{1ADD9EEE-5B9F-C788-95FC-8FEC8344B6F1}"/>
                </a:ext>
              </a:extLst>
            </p:cNvPr>
            <p:cNvSpPr/>
            <p:nvPr/>
          </p:nvSpPr>
          <p:spPr>
            <a:xfrm>
              <a:off x="4202884" y="1670617"/>
              <a:ext cx="499957" cy="141256"/>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 f4 0 f2"/>
                <a:gd name="f35" fmla="+- f3 0 f2"/>
                <a:gd name="f36" fmla="*/ f35 1 9705"/>
                <a:gd name="f37" fmla="*/ f34 1 2742"/>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3" name="Google Shape;6763;p88">
              <a:extLst>
                <a:ext uri="{FF2B5EF4-FFF2-40B4-BE49-F238E27FC236}">
                  <a16:creationId xmlns:a16="http://schemas.microsoft.com/office/drawing/2014/main" id="{A60C76F8-FC66-02D1-71B3-D42FD4C82D95}"/>
                </a:ext>
              </a:extLst>
            </p:cNvPr>
            <p:cNvSpPr/>
            <p:nvPr/>
          </p:nvSpPr>
          <p:spPr>
            <a:xfrm>
              <a:off x="4589190" y="1759845"/>
              <a:ext cx="113641" cy="52038"/>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 f4 0 f2"/>
                <a:gd name="f19" fmla="+- f3 0 f2"/>
                <a:gd name="f20" fmla="*/ f19 1 2206"/>
                <a:gd name="f21" fmla="*/ f18 1 101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4" name="Google Shape;6764;p88">
              <a:extLst>
                <a:ext uri="{FF2B5EF4-FFF2-40B4-BE49-F238E27FC236}">
                  <a16:creationId xmlns:a16="http://schemas.microsoft.com/office/drawing/2014/main" id="{B9E2D8D7-7729-BF0C-25D6-FDA3E348B1F1}"/>
                </a:ext>
              </a:extLst>
            </p:cNvPr>
            <p:cNvSpPr/>
            <p:nvPr/>
          </p:nvSpPr>
          <p:spPr>
            <a:xfrm>
              <a:off x="4431767" y="1459611"/>
              <a:ext cx="173708" cy="71460"/>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 f4 0 f2"/>
                <a:gd name="f15" fmla="+- f3 0 f2"/>
                <a:gd name="f16" fmla="*/ f15 1 3372"/>
                <a:gd name="f17" fmla="*/ f14 1 1387"/>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5" name="Google Shape;6765;p88">
              <a:extLst>
                <a:ext uri="{FF2B5EF4-FFF2-40B4-BE49-F238E27FC236}">
                  <a16:creationId xmlns:a16="http://schemas.microsoft.com/office/drawing/2014/main" id="{B6C92323-D034-B19F-920D-A33B99235E30}"/>
                </a:ext>
              </a:extLst>
            </p:cNvPr>
            <p:cNvSpPr/>
            <p:nvPr/>
          </p:nvSpPr>
          <p:spPr>
            <a:xfrm>
              <a:off x="4485287" y="1354107"/>
              <a:ext cx="68205" cy="68205"/>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 f3 0 f2"/>
                <a:gd name="f12" fmla="*/ f11 1 1324"/>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6" name="Google Shape;6766;p88">
              <a:extLst>
                <a:ext uri="{FF2B5EF4-FFF2-40B4-BE49-F238E27FC236}">
                  <a16:creationId xmlns:a16="http://schemas.microsoft.com/office/drawing/2014/main" id="{0A86B7D8-4EE2-D740-072F-00D4F4DA2FC2}"/>
                </a:ext>
              </a:extLst>
            </p:cNvPr>
            <p:cNvSpPr/>
            <p:nvPr/>
          </p:nvSpPr>
          <p:spPr>
            <a:xfrm>
              <a:off x="4342485" y="1247013"/>
              <a:ext cx="353863" cy="389561"/>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 f4 0 f2"/>
                <a:gd name="f39" fmla="+- f3 0 f2"/>
                <a:gd name="f40" fmla="*/ f39 1 6869"/>
                <a:gd name="f41" fmla="*/ f38 1 7562"/>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6868"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57" name="Google Shape;6767;p88">
              <a:extLst>
                <a:ext uri="{FF2B5EF4-FFF2-40B4-BE49-F238E27FC236}">
                  <a16:creationId xmlns:a16="http://schemas.microsoft.com/office/drawing/2014/main" id="{C5AEF723-5F59-3D72-B103-F93E7428CF24}"/>
                </a:ext>
              </a:extLst>
            </p:cNvPr>
            <p:cNvSpPr/>
            <p:nvPr/>
          </p:nvSpPr>
          <p:spPr>
            <a:xfrm>
              <a:off x="4485287" y="1759845"/>
              <a:ext cx="71460" cy="87736"/>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 f4 0 f2"/>
                <a:gd name="f24" fmla="+- f3 0 f2"/>
                <a:gd name="f25" fmla="*/ f24 1 1387"/>
                <a:gd name="f26" fmla="*/ f23 1 1703"/>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58" name="Google Shape;6777;p88">
            <a:extLst>
              <a:ext uri="{FF2B5EF4-FFF2-40B4-BE49-F238E27FC236}">
                <a16:creationId xmlns:a16="http://schemas.microsoft.com/office/drawing/2014/main" id="{69DFCBD2-0EB1-4CBA-8610-B767674AD1E7}"/>
              </a:ext>
            </a:extLst>
          </p:cNvPr>
          <p:cNvGrpSpPr/>
          <p:nvPr/>
        </p:nvGrpSpPr>
        <p:grpSpPr>
          <a:xfrm>
            <a:off x="5058343" y="875719"/>
            <a:ext cx="450419" cy="450426"/>
            <a:chOff x="8170301" y="1211287"/>
            <a:chExt cx="600559" cy="600568"/>
          </a:xfrm>
          <a:solidFill>
            <a:srgbClr val="C00000"/>
          </a:solidFill>
        </p:grpSpPr>
        <p:sp>
          <p:nvSpPr>
            <p:cNvPr id="59" name="Google Shape;6778;p88">
              <a:extLst>
                <a:ext uri="{FF2B5EF4-FFF2-40B4-BE49-F238E27FC236}">
                  <a16:creationId xmlns:a16="http://schemas.microsoft.com/office/drawing/2014/main" id="{F67F1AFB-4912-061C-6D4C-B25466217D19}"/>
                </a:ext>
              </a:extLst>
            </p:cNvPr>
            <p:cNvSpPr/>
            <p:nvPr/>
          </p:nvSpPr>
          <p:spPr>
            <a:xfrm>
              <a:off x="8481919" y="1389842"/>
              <a:ext cx="264627" cy="102257"/>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 f4 0 f2"/>
                <a:gd name="f19" fmla="+- f3 0 f2"/>
                <a:gd name="f20" fmla="*/ f19 1 5137"/>
                <a:gd name="f21" fmla="*/ f18 1 198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0" name="Google Shape;6779;p88">
              <a:extLst>
                <a:ext uri="{FF2B5EF4-FFF2-40B4-BE49-F238E27FC236}">
                  <a16:creationId xmlns:a16="http://schemas.microsoft.com/office/drawing/2014/main" id="{4BF190AE-AC15-FA6E-6482-87DE38655D44}"/>
                </a:ext>
              </a:extLst>
            </p:cNvPr>
            <p:cNvSpPr/>
            <p:nvPr/>
          </p:nvSpPr>
          <p:spPr>
            <a:xfrm>
              <a:off x="8454359" y="1420648"/>
              <a:ext cx="316501" cy="212652"/>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 f4 0 f2"/>
                <a:gd name="f32" fmla="+- f3 0 f2"/>
                <a:gd name="f33" fmla="*/ f32 1 6144"/>
                <a:gd name="f34" fmla="*/ f31 1 4128"/>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1" name="Google Shape;6780;p88">
              <a:extLst>
                <a:ext uri="{FF2B5EF4-FFF2-40B4-BE49-F238E27FC236}">
                  <a16:creationId xmlns:a16="http://schemas.microsoft.com/office/drawing/2014/main" id="{C2F996E1-C3E4-F0BA-007A-56100B4D87EC}"/>
                </a:ext>
              </a:extLst>
            </p:cNvPr>
            <p:cNvSpPr/>
            <p:nvPr/>
          </p:nvSpPr>
          <p:spPr>
            <a:xfrm>
              <a:off x="8170301" y="1318381"/>
              <a:ext cx="389561" cy="38796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 f4 0 f2"/>
                <a:gd name="f43" fmla="+- f3 0 f2"/>
                <a:gd name="f44" fmla="*/ f43 1 7562"/>
                <a:gd name="f45" fmla="*/ f42 1 7531"/>
                <a:gd name="f46" fmla="*/ f2 1 f44"/>
                <a:gd name="f47" fmla="*/ f3 1 f44"/>
                <a:gd name="f48" fmla="*/ f2 1 f45"/>
                <a:gd name="f49" fmla="*/ f4 1 f45"/>
                <a:gd name="f50" fmla="*/ f46 f40 1"/>
                <a:gd name="f51" fmla="*/ f47 f40 1"/>
                <a:gd name="f52" fmla="*/ f49 f41 1"/>
                <a:gd name="f53" fmla="*/ f48 f41 1"/>
              </a:gdLst>
              <a:ahLst/>
              <a:cxnLst>
                <a:cxn ang="3cd4">
                  <a:pos x="hc" y="t"/>
                </a:cxn>
                <a:cxn ang="0">
                  <a:pos x="r" y="vc"/>
                </a:cxn>
                <a:cxn ang="cd4">
                  <a:pos x="hc" y="b"/>
                </a:cxn>
                <a:cxn ang="cd2">
                  <a:pos x="l" y="vc"/>
                </a:cxn>
              </a:cxnLst>
              <a:rect l="f50" t="f53" r="f51" b="f52"/>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2" name="Google Shape;6781;p88">
              <a:extLst>
                <a:ext uri="{FF2B5EF4-FFF2-40B4-BE49-F238E27FC236}">
                  <a16:creationId xmlns:a16="http://schemas.microsoft.com/office/drawing/2014/main" id="{6FAEE872-2AE8-6932-A58E-28E8A651F6FD}"/>
                </a:ext>
              </a:extLst>
            </p:cNvPr>
            <p:cNvSpPr/>
            <p:nvPr/>
          </p:nvSpPr>
          <p:spPr>
            <a:xfrm>
              <a:off x="8170301" y="1211287"/>
              <a:ext cx="389561" cy="71460"/>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 f4 0 f2"/>
                <a:gd name="f14" fmla="+- f3 0 f2"/>
                <a:gd name="f15" fmla="*/ f14 1 7562"/>
                <a:gd name="f16" fmla="*/ f13 1 1387"/>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3" name="Google Shape;6782;p88">
              <a:extLst>
                <a:ext uri="{FF2B5EF4-FFF2-40B4-BE49-F238E27FC236}">
                  <a16:creationId xmlns:a16="http://schemas.microsoft.com/office/drawing/2014/main" id="{8B0E9A58-C476-1004-96C1-5B576D8949D1}"/>
                </a:ext>
              </a:extLst>
            </p:cNvPr>
            <p:cNvSpPr/>
            <p:nvPr/>
          </p:nvSpPr>
          <p:spPr>
            <a:xfrm>
              <a:off x="8170301" y="1740395"/>
              <a:ext cx="389561" cy="71460"/>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 f4 0 f2"/>
                <a:gd name="f17" fmla="+- f3 0 f2"/>
                <a:gd name="f18" fmla="*/ f17 1 7562"/>
                <a:gd name="f19" fmla="*/ f16 1 1387"/>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64" name="Google Shape;6827;p88">
            <a:extLst>
              <a:ext uri="{FF2B5EF4-FFF2-40B4-BE49-F238E27FC236}">
                <a16:creationId xmlns:a16="http://schemas.microsoft.com/office/drawing/2014/main" id="{6D678351-416A-3DB2-C0D0-9D522B295A3F}"/>
              </a:ext>
            </a:extLst>
          </p:cNvPr>
          <p:cNvGrpSpPr/>
          <p:nvPr/>
        </p:nvGrpSpPr>
        <p:grpSpPr>
          <a:xfrm>
            <a:off x="5625561" y="883613"/>
            <a:ext cx="455282" cy="449185"/>
            <a:chOff x="8926592" y="1221812"/>
            <a:chExt cx="607042" cy="598913"/>
          </a:xfrm>
          <a:solidFill>
            <a:srgbClr val="C00000"/>
          </a:solidFill>
        </p:grpSpPr>
        <p:sp>
          <p:nvSpPr>
            <p:cNvPr id="65" name="Google Shape;6828;p88">
              <a:extLst>
                <a:ext uri="{FF2B5EF4-FFF2-40B4-BE49-F238E27FC236}">
                  <a16:creationId xmlns:a16="http://schemas.microsoft.com/office/drawing/2014/main" id="{2A7C5C3D-8471-2F52-5039-D389E164034C}"/>
                </a:ext>
              </a:extLst>
            </p:cNvPr>
            <p:cNvSpPr/>
            <p:nvPr/>
          </p:nvSpPr>
          <p:spPr>
            <a:xfrm>
              <a:off x="9316090" y="1291562"/>
              <a:ext cx="173708" cy="175354"/>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 f4 0 f2"/>
                <a:gd name="f49" fmla="+- f3 0 f2"/>
                <a:gd name="f50" fmla="*/ f49 1 3372"/>
                <a:gd name="f51" fmla="*/ f48 1 3404"/>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6" name="Google Shape;6829;p88">
              <a:extLst>
                <a:ext uri="{FF2B5EF4-FFF2-40B4-BE49-F238E27FC236}">
                  <a16:creationId xmlns:a16="http://schemas.microsoft.com/office/drawing/2014/main" id="{9B320337-D76E-AC70-66B5-092AC81AEBC5}"/>
                </a:ext>
              </a:extLst>
            </p:cNvPr>
            <p:cNvSpPr/>
            <p:nvPr/>
          </p:nvSpPr>
          <p:spPr>
            <a:xfrm>
              <a:off x="9071030" y="1645371"/>
              <a:ext cx="175308" cy="175354"/>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 f4 0 f2"/>
                <a:gd name="f51" fmla="+- f3 0 f2"/>
                <a:gd name="f52" fmla="*/ f51 1 3403"/>
                <a:gd name="f53" fmla="*/ f50 1 3404"/>
                <a:gd name="f54" fmla="*/ f2 1 f52"/>
                <a:gd name="f55" fmla="*/ f3 1 f52"/>
                <a:gd name="f56" fmla="*/ f2 1 f53"/>
                <a:gd name="f57" fmla="*/ f4 1 f53"/>
                <a:gd name="f58" fmla="*/ f54 f48 1"/>
                <a:gd name="f59" fmla="*/ f55 f48 1"/>
                <a:gd name="f60" fmla="*/ f57 f49 1"/>
                <a:gd name="f61" fmla="*/ f56 f49 1"/>
              </a:gdLst>
              <a:ahLst/>
              <a:cxnLst>
                <a:cxn ang="3cd4">
                  <a:pos x="hc" y="t"/>
                </a:cxn>
                <a:cxn ang="0">
                  <a:pos x="r" y="vc"/>
                </a:cxn>
                <a:cxn ang="cd4">
                  <a:pos x="hc" y="b"/>
                </a:cxn>
                <a:cxn ang="cd2">
                  <a:pos x="l" y="vc"/>
                </a:cxn>
              </a:cxnLst>
              <a:rect l="f58" t="f61" r="f59" b="f60"/>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7" name="Google Shape;6830;p88">
              <a:extLst>
                <a:ext uri="{FF2B5EF4-FFF2-40B4-BE49-F238E27FC236}">
                  <a16:creationId xmlns:a16="http://schemas.microsoft.com/office/drawing/2014/main" id="{E04AAF13-C21E-E1F3-4CBF-7CB3FBEDEBDB}"/>
                </a:ext>
              </a:extLst>
            </p:cNvPr>
            <p:cNvSpPr/>
            <p:nvPr/>
          </p:nvSpPr>
          <p:spPr>
            <a:xfrm>
              <a:off x="8926592" y="1221812"/>
              <a:ext cx="425260" cy="316501"/>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 f4 0 f2"/>
                <a:gd name="f45" fmla="+- f3 0 f2"/>
                <a:gd name="f46" fmla="*/ f45 1 8255"/>
                <a:gd name="f47" fmla="*/ f44 1 6144"/>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8" name="Google Shape;6831;p88">
              <a:extLst>
                <a:ext uri="{FF2B5EF4-FFF2-40B4-BE49-F238E27FC236}">
                  <a16:creationId xmlns:a16="http://schemas.microsoft.com/office/drawing/2014/main" id="{1BF16C92-8BF4-C7AB-8D01-670716DCBF01}"/>
                </a:ext>
              </a:extLst>
            </p:cNvPr>
            <p:cNvSpPr/>
            <p:nvPr/>
          </p:nvSpPr>
          <p:spPr>
            <a:xfrm>
              <a:off x="9033686" y="1327260"/>
              <a:ext cx="215898" cy="107716"/>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 f4 0 f2"/>
                <a:gd name="f40" fmla="+- f3 0 f2"/>
                <a:gd name="f41" fmla="*/ f40 1 4191"/>
                <a:gd name="f42" fmla="*/ f39 1 2091"/>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69" name="Google Shape;6832;p88">
              <a:extLst>
                <a:ext uri="{FF2B5EF4-FFF2-40B4-BE49-F238E27FC236}">
                  <a16:creationId xmlns:a16="http://schemas.microsoft.com/office/drawing/2014/main" id="{156B2A26-6AC3-0696-0F6B-FA1274CA596C}"/>
                </a:ext>
              </a:extLst>
            </p:cNvPr>
            <p:cNvSpPr/>
            <p:nvPr/>
          </p:nvSpPr>
          <p:spPr>
            <a:xfrm>
              <a:off x="9033686" y="1455477"/>
              <a:ext cx="215898" cy="152640"/>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 f4 0 f2"/>
                <a:gd name="f24" fmla="+- f3 0 f2"/>
                <a:gd name="f25" fmla="*/ f24 1 4191"/>
                <a:gd name="f26" fmla="*/ f23 1 2963"/>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0" name="Google Shape;6833;p88">
              <a:extLst>
                <a:ext uri="{FF2B5EF4-FFF2-40B4-BE49-F238E27FC236}">
                  <a16:creationId xmlns:a16="http://schemas.microsoft.com/office/drawing/2014/main" id="{D2B64DC9-2224-EBE3-1F8B-8D885DA6090E}"/>
                </a:ext>
              </a:extLst>
            </p:cNvPr>
            <p:cNvSpPr/>
            <p:nvPr/>
          </p:nvSpPr>
          <p:spPr>
            <a:xfrm>
              <a:off x="9317736" y="1538267"/>
              <a:ext cx="215898" cy="10767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 f4 0 f2"/>
                <a:gd name="f39" fmla="+- f3 0 f2"/>
                <a:gd name="f40" fmla="*/ f39 1 4191"/>
                <a:gd name="f41" fmla="*/ f38 1 2090"/>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1" name="Google Shape;6834;p88">
              <a:extLst>
                <a:ext uri="{FF2B5EF4-FFF2-40B4-BE49-F238E27FC236}">
                  <a16:creationId xmlns:a16="http://schemas.microsoft.com/office/drawing/2014/main" id="{FA079ADB-5D83-C229-1C4D-DBECF01E2388}"/>
                </a:ext>
              </a:extLst>
            </p:cNvPr>
            <p:cNvSpPr/>
            <p:nvPr/>
          </p:nvSpPr>
          <p:spPr>
            <a:xfrm>
              <a:off x="9316090" y="1666484"/>
              <a:ext cx="211052" cy="15424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 f4 0 f2"/>
                <a:gd name="f24" fmla="+- f3 0 f2"/>
                <a:gd name="f25" fmla="*/ f24 1 4097"/>
                <a:gd name="f26" fmla="*/ f23 1 2994"/>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72" name="Google Shape;6873;p88">
            <a:extLst>
              <a:ext uri="{FF2B5EF4-FFF2-40B4-BE49-F238E27FC236}">
                <a16:creationId xmlns:a16="http://schemas.microsoft.com/office/drawing/2014/main" id="{27721853-6950-81F5-59CF-78ACD837C3D1}"/>
              </a:ext>
            </a:extLst>
          </p:cNvPr>
          <p:cNvGrpSpPr/>
          <p:nvPr/>
        </p:nvGrpSpPr>
        <p:grpSpPr>
          <a:xfrm>
            <a:off x="3325738" y="884141"/>
            <a:ext cx="435777" cy="450426"/>
            <a:chOff x="5860161" y="1222516"/>
            <a:chExt cx="581036" cy="600568"/>
          </a:xfrm>
          <a:solidFill>
            <a:srgbClr val="C00000"/>
          </a:solidFill>
        </p:grpSpPr>
        <p:sp>
          <p:nvSpPr>
            <p:cNvPr id="73" name="Google Shape;6874;p88">
              <a:extLst>
                <a:ext uri="{FF2B5EF4-FFF2-40B4-BE49-F238E27FC236}">
                  <a16:creationId xmlns:a16="http://schemas.microsoft.com/office/drawing/2014/main" id="{1E729E16-F325-44E7-396A-04667E682E58}"/>
                </a:ext>
              </a:extLst>
            </p:cNvPr>
            <p:cNvSpPr/>
            <p:nvPr/>
          </p:nvSpPr>
          <p:spPr>
            <a:xfrm>
              <a:off x="6087398" y="1222516"/>
              <a:ext cx="353799" cy="352876"/>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 f4 0 f2"/>
                <a:gd name="f70" fmla="+- f3 0 f2"/>
                <a:gd name="f71" fmla="*/ f70 1 6868"/>
                <a:gd name="f72" fmla="*/ f69 1 6850"/>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6867"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4" name="Google Shape;6875;p88">
              <a:extLst>
                <a:ext uri="{FF2B5EF4-FFF2-40B4-BE49-F238E27FC236}">
                  <a16:creationId xmlns:a16="http://schemas.microsoft.com/office/drawing/2014/main" id="{23B1B4A3-DD5F-F945-E266-5EDC8BF2E3D3}"/>
                </a:ext>
              </a:extLst>
            </p:cNvPr>
            <p:cNvSpPr/>
            <p:nvPr/>
          </p:nvSpPr>
          <p:spPr>
            <a:xfrm>
              <a:off x="6231791" y="1329629"/>
              <a:ext cx="68259" cy="139656"/>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 f4 0 f2"/>
                <a:gd name="f41" fmla="+- f3 0 f2"/>
                <a:gd name="f42" fmla="*/ f41 1 1325"/>
                <a:gd name="f43" fmla="*/ f40 1 2711"/>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5" name="Google Shape;6876;p88">
              <a:extLst>
                <a:ext uri="{FF2B5EF4-FFF2-40B4-BE49-F238E27FC236}">
                  <a16:creationId xmlns:a16="http://schemas.microsoft.com/office/drawing/2014/main" id="{75756498-D307-C91A-7F09-E45B92FB22D5}"/>
                </a:ext>
              </a:extLst>
            </p:cNvPr>
            <p:cNvSpPr/>
            <p:nvPr/>
          </p:nvSpPr>
          <p:spPr>
            <a:xfrm>
              <a:off x="5928311" y="1503273"/>
              <a:ext cx="142856" cy="142902"/>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 f4 0 f2"/>
                <a:gd name="f13" fmla="+- f3 0 f2"/>
                <a:gd name="f14" fmla="*/ f13 1 2773"/>
                <a:gd name="f15" fmla="*/ f12 1 2774"/>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6" name="Google Shape;6877;p88">
              <a:extLst>
                <a:ext uri="{FF2B5EF4-FFF2-40B4-BE49-F238E27FC236}">
                  <a16:creationId xmlns:a16="http://schemas.microsoft.com/office/drawing/2014/main" id="{FBEC8B8A-C8C4-716B-34FE-5A4BB75EE0EE}"/>
                </a:ext>
              </a:extLst>
            </p:cNvPr>
            <p:cNvSpPr/>
            <p:nvPr/>
          </p:nvSpPr>
          <p:spPr>
            <a:xfrm>
              <a:off x="5860161" y="1680182"/>
              <a:ext cx="282449" cy="142902"/>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 f4 0 f2"/>
                <a:gd name="f24" fmla="+- f3 0 f2"/>
                <a:gd name="f25" fmla="*/ f24 1 5483"/>
                <a:gd name="f26" fmla="*/ f23 1 2774"/>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77" name="Google Shape;6884;p88">
            <a:extLst>
              <a:ext uri="{FF2B5EF4-FFF2-40B4-BE49-F238E27FC236}">
                <a16:creationId xmlns:a16="http://schemas.microsoft.com/office/drawing/2014/main" id="{CE2992D2-DC79-37C7-C5FC-E549CF7E683F}"/>
              </a:ext>
            </a:extLst>
          </p:cNvPr>
          <p:cNvGrpSpPr/>
          <p:nvPr/>
        </p:nvGrpSpPr>
        <p:grpSpPr>
          <a:xfrm>
            <a:off x="6425779" y="883612"/>
            <a:ext cx="428516" cy="451037"/>
            <a:chOff x="9993550" y="1221812"/>
            <a:chExt cx="571354" cy="601382"/>
          </a:xfrm>
          <a:solidFill>
            <a:srgbClr val="C00000"/>
          </a:solidFill>
        </p:grpSpPr>
        <p:sp>
          <p:nvSpPr>
            <p:cNvPr id="78" name="Google Shape;6885;p88">
              <a:extLst>
                <a:ext uri="{FF2B5EF4-FFF2-40B4-BE49-F238E27FC236}">
                  <a16:creationId xmlns:a16="http://schemas.microsoft.com/office/drawing/2014/main" id="{D058AAD7-164C-409A-E19E-5D7463477CC9}"/>
                </a:ext>
              </a:extLst>
            </p:cNvPr>
            <p:cNvSpPr/>
            <p:nvPr/>
          </p:nvSpPr>
          <p:spPr>
            <a:xfrm>
              <a:off x="10418765" y="1662461"/>
              <a:ext cx="68205" cy="69860"/>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 f4 0 f2"/>
                <a:gd name="f15" fmla="+- f3 0 f2"/>
                <a:gd name="f16" fmla="*/ f15 1 1324"/>
                <a:gd name="f17" fmla="*/ f14 1 135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79" name="Google Shape;6886;p88">
              <a:extLst>
                <a:ext uri="{FF2B5EF4-FFF2-40B4-BE49-F238E27FC236}">
                  <a16:creationId xmlns:a16="http://schemas.microsoft.com/office/drawing/2014/main" id="{422A1BAF-A484-690D-2A91-416D8D4B4C11}"/>
                </a:ext>
              </a:extLst>
            </p:cNvPr>
            <p:cNvSpPr/>
            <p:nvPr/>
          </p:nvSpPr>
          <p:spPr>
            <a:xfrm>
              <a:off x="10240255" y="1222635"/>
              <a:ext cx="35743" cy="212652"/>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 f4 0 f2"/>
                <a:gd name="f18" fmla="+- f3 0 f2"/>
                <a:gd name="f19" fmla="*/ f18 1 694"/>
                <a:gd name="f20" fmla="*/ f17 1 4128"/>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0" name="Google Shape;6887;p88">
              <a:extLst>
                <a:ext uri="{FF2B5EF4-FFF2-40B4-BE49-F238E27FC236}">
                  <a16:creationId xmlns:a16="http://schemas.microsoft.com/office/drawing/2014/main" id="{B1732D33-0A54-838B-6A9F-2DBE8DDA37CF}"/>
                </a:ext>
              </a:extLst>
            </p:cNvPr>
            <p:cNvSpPr/>
            <p:nvPr/>
          </p:nvSpPr>
          <p:spPr>
            <a:xfrm>
              <a:off x="10204557" y="1470684"/>
              <a:ext cx="105494" cy="105814"/>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 f4 0 f2"/>
                <a:gd name="f22" fmla="+- f3 0 f2"/>
                <a:gd name="f23" fmla="*/ f22 1 2048"/>
                <a:gd name="f24" fmla="*/ f21 1 205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1" name="Google Shape;6888;p88">
              <a:extLst>
                <a:ext uri="{FF2B5EF4-FFF2-40B4-BE49-F238E27FC236}">
                  <a16:creationId xmlns:a16="http://schemas.microsoft.com/office/drawing/2014/main" id="{12B722A4-6361-E7F7-2073-3E4B9062747A}"/>
                </a:ext>
              </a:extLst>
            </p:cNvPr>
            <p:cNvSpPr/>
            <p:nvPr/>
          </p:nvSpPr>
          <p:spPr>
            <a:xfrm>
              <a:off x="10102309" y="1587828"/>
              <a:ext cx="329485" cy="235366"/>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 f4 0 f2"/>
                <a:gd name="f41" fmla="+- f3 0 f2"/>
                <a:gd name="f42" fmla="*/ f41 1 6396"/>
                <a:gd name="f43" fmla="*/ f40 1 4569"/>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2" name="Google Shape;6889;p88">
              <a:extLst>
                <a:ext uri="{FF2B5EF4-FFF2-40B4-BE49-F238E27FC236}">
                  <a16:creationId xmlns:a16="http://schemas.microsoft.com/office/drawing/2014/main" id="{E474BF3A-A6C3-6CEB-4629-67D280B27396}"/>
                </a:ext>
              </a:extLst>
            </p:cNvPr>
            <p:cNvSpPr/>
            <p:nvPr/>
          </p:nvSpPr>
          <p:spPr>
            <a:xfrm>
              <a:off x="10274308" y="1397934"/>
              <a:ext cx="262981" cy="285649"/>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 f4 0 f2"/>
                <a:gd name="f46" fmla="+- f3 0 f2"/>
                <a:gd name="f47" fmla="*/ f46 1 5105"/>
                <a:gd name="f48" fmla="*/ f45 1 5545"/>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3" name="Google Shape;6890;p88">
              <a:extLst>
                <a:ext uri="{FF2B5EF4-FFF2-40B4-BE49-F238E27FC236}">
                  <a16:creationId xmlns:a16="http://schemas.microsoft.com/office/drawing/2014/main" id="{BBE810D6-FE7D-6685-F79B-7252B6663865}"/>
                </a:ext>
              </a:extLst>
            </p:cNvPr>
            <p:cNvSpPr/>
            <p:nvPr/>
          </p:nvSpPr>
          <p:spPr>
            <a:xfrm>
              <a:off x="10313252" y="1221812"/>
              <a:ext cx="251652" cy="172931"/>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 f4 0 f2"/>
                <a:gd name="f27" fmla="+- f3 0 f2"/>
                <a:gd name="f28" fmla="*/ f27 1 4885"/>
                <a:gd name="f29" fmla="*/ f26 1 335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4" name="Google Shape;6891;p88">
              <a:extLst>
                <a:ext uri="{FF2B5EF4-FFF2-40B4-BE49-F238E27FC236}">
                  <a16:creationId xmlns:a16="http://schemas.microsoft.com/office/drawing/2014/main" id="{C194234B-0411-33E2-29AC-0DA2473703AE}"/>
                </a:ext>
              </a:extLst>
            </p:cNvPr>
            <p:cNvSpPr/>
            <p:nvPr/>
          </p:nvSpPr>
          <p:spPr>
            <a:xfrm>
              <a:off x="9993550" y="1259979"/>
              <a:ext cx="211006" cy="409029"/>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 f4 0 f2"/>
                <a:gd name="f27" fmla="+- f3 0 f2"/>
                <a:gd name="f28" fmla="*/ f27 1 4096"/>
                <a:gd name="f29" fmla="*/ f26 1 7940"/>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85" name="Google Shape;6922;p88">
            <a:extLst>
              <a:ext uri="{FF2B5EF4-FFF2-40B4-BE49-F238E27FC236}">
                <a16:creationId xmlns:a16="http://schemas.microsoft.com/office/drawing/2014/main" id="{F17161E0-9201-8CAB-2FF2-B91109C15739}"/>
              </a:ext>
            </a:extLst>
          </p:cNvPr>
          <p:cNvGrpSpPr/>
          <p:nvPr/>
        </p:nvGrpSpPr>
        <p:grpSpPr>
          <a:xfrm>
            <a:off x="3901302" y="884141"/>
            <a:ext cx="423598" cy="450426"/>
            <a:chOff x="6627580" y="1222516"/>
            <a:chExt cx="564797" cy="600568"/>
          </a:xfrm>
          <a:solidFill>
            <a:srgbClr val="C00000"/>
          </a:solidFill>
        </p:grpSpPr>
        <p:sp>
          <p:nvSpPr>
            <p:cNvPr id="86" name="Google Shape;6923;p88">
              <a:extLst>
                <a:ext uri="{FF2B5EF4-FFF2-40B4-BE49-F238E27FC236}">
                  <a16:creationId xmlns:a16="http://schemas.microsoft.com/office/drawing/2014/main" id="{3DE74A2E-F2EE-783D-ACDC-06794BEE1D3C}"/>
                </a:ext>
              </a:extLst>
            </p:cNvPr>
            <p:cNvSpPr/>
            <p:nvPr/>
          </p:nvSpPr>
          <p:spPr>
            <a:xfrm>
              <a:off x="6734674" y="1608786"/>
              <a:ext cx="173708" cy="71460"/>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 f4 0 f2"/>
                <a:gd name="f16" fmla="+- f3 0 f2"/>
                <a:gd name="f17" fmla="*/ f16 1 3372"/>
                <a:gd name="f18" fmla="*/ f15 1 1387"/>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7" name="Google Shape;6924;p88">
              <a:extLst>
                <a:ext uri="{FF2B5EF4-FFF2-40B4-BE49-F238E27FC236}">
                  <a16:creationId xmlns:a16="http://schemas.microsoft.com/office/drawing/2014/main" id="{61A956B8-00FA-852B-24C9-BC109F26D63D}"/>
                </a:ext>
              </a:extLst>
            </p:cNvPr>
            <p:cNvSpPr/>
            <p:nvPr/>
          </p:nvSpPr>
          <p:spPr>
            <a:xfrm>
              <a:off x="6872630" y="1524405"/>
              <a:ext cx="142856" cy="155841"/>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 f4 0 f2"/>
                <a:gd name="f34" fmla="+- f3 0 f2"/>
                <a:gd name="f35" fmla="*/ f34 1 2773"/>
                <a:gd name="f36" fmla="*/ f33 1 3025"/>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8" name="Google Shape;6925;p88">
              <a:extLst>
                <a:ext uri="{FF2B5EF4-FFF2-40B4-BE49-F238E27FC236}">
                  <a16:creationId xmlns:a16="http://schemas.microsoft.com/office/drawing/2014/main" id="{547EBD41-C700-42AE-14A7-8FD5612E03B7}"/>
                </a:ext>
              </a:extLst>
            </p:cNvPr>
            <p:cNvSpPr/>
            <p:nvPr/>
          </p:nvSpPr>
          <p:spPr>
            <a:xfrm>
              <a:off x="6632426" y="1328028"/>
              <a:ext cx="259735" cy="352199"/>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 f4 0 f2"/>
                <a:gd name="f42" fmla="+- f3 0 f2"/>
                <a:gd name="f43" fmla="*/ f42 1 5042"/>
                <a:gd name="f44" fmla="*/ f41 1 6837"/>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89" name="Google Shape;6926;p88">
              <a:extLst>
                <a:ext uri="{FF2B5EF4-FFF2-40B4-BE49-F238E27FC236}">
                  <a16:creationId xmlns:a16="http://schemas.microsoft.com/office/drawing/2014/main" id="{E9B048C5-E031-70D1-CC8B-62B6C9DD55C2}"/>
                </a:ext>
              </a:extLst>
            </p:cNvPr>
            <p:cNvSpPr/>
            <p:nvPr/>
          </p:nvSpPr>
          <p:spPr>
            <a:xfrm>
              <a:off x="6788249" y="1503273"/>
              <a:ext cx="69796" cy="69860"/>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 f4 0 f2"/>
                <a:gd name="f14" fmla="+- f3 0 f2"/>
                <a:gd name="f15" fmla="*/ f14 1 1355"/>
                <a:gd name="f16" fmla="*/ f13 1 1356"/>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0" name="Google Shape;6927;p88">
              <a:extLst>
                <a:ext uri="{FF2B5EF4-FFF2-40B4-BE49-F238E27FC236}">
                  <a16:creationId xmlns:a16="http://schemas.microsoft.com/office/drawing/2014/main" id="{907AE180-CB06-0912-7186-50F2A43E72F6}"/>
                </a:ext>
              </a:extLst>
            </p:cNvPr>
            <p:cNvSpPr/>
            <p:nvPr/>
          </p:nvSpPr>
          <p:spPr>
            <a:xfrm>
              <a:off x="6909928" y="1223394"/>
              <a:ext cx="282449" cy="279925"/>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 f4 0 f2"/>
                <a:gd name="f66" fmla="+- f3 0 f2"/>
                <a:gd name="f67" fmla="*/ f66 1 5483"/>
                <a:gd name="f68" fmla="*/ f65 1 5434"/>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1" name="Google Shape;6928;p88">
              <a:extLst>
                <a:ext uri="{FF2B5EF4-FFF2-40B4-BE49-F238E27FC236}">
                  <a16:creationId xmlns:a16="http://schemas.microsoft.com/office/drawing/2014/main" id="{45AACE0A-C1A0-6A5D-CD41-1A5D7F9C70A1}"/>
                </a:ext>
              </a:extLst>
            </p:cNvPr>
            <p:cNvSpPr/>
            <p:nvPr/>
          </p:nvSpPr>
          <p:spPr>
            <a:xfrm>
              <a:off x="6627580" y="1714280"/>
              <a:ext cx="387915" cy="108804"/>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 f4 0 f2"/>
                <a:gd name="f16" fmla="+- f3 0 f2"/>
                <a:gd name="f17" fmla="*/ f16 1 7530"/>
                <a:gd name="f18" fmla="*/ f15 1 2112"/>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2" name="Google Shape;6929;p88">
              <a:extLst>
                <a:ext uri="{FF2B5EF4-FFF2-40B4-BE49-F238E27FC236}">
                  <a16:creationId xmlns:a16="http://schemas.microsoft.com/office/drawing/2014/main" id="{3027D3BF-576D-88FE-6D45-D029A60DD410}"/>
                </a:ext>
              </a:extLst>
            </p:cNvPr>
            <p:cNvSpPr/>
            <p:nvPr/>
          </p:nvSpPr>
          <p:spPr>
            <a:xfrm>
              <a:off x="6629180" y="1222516"/>
              <a:ext cx="316501" cy="69860"/>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 f4 0 f2"/>
                <a:gd name="f18" fmla="+- f3 0 f2"/>
                <a:gd name="f19" fmla="*/ f18 1 6144"/>
                <a:gd name="f20" fmla="*/ f17 1 135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93" name="Google Shape;6981;p88">
            <a:extLst>
              <a:ext uri="{FF2B5EF4-FFF2-40B4-BE49-F238E27FC236}">
                <a16:creationId xmlns:a16="http://schemas.microsoft.com/office/drawing/2014/main" id="{D09B35C6-F7DC-34A9-8F4C-436662182AA5}"/>
              </a:ext>
            </a:extLst>
          </p:cNvPr>
          <p:cNvGrpSpPr/>
          <p:nvPr/>
        </p:nvGrpSpPr>
        <p:grpSpPr>
          <a:xfrm>
            <a:off x="4445902" y="883818"/>
            <a:ext cx="456482" cy="451085"/>
            <a:chOff x="7353714" y="1222086"/>
            <a:chExt cx="608642" cy="601446"/>
          </a:xfrm>
          <a:solidFill>
            <a:srgbClr val="C00000"/>
          </a:solidFill>
        </p:grpSpPr>
        <p:sp>
          <p:nvSpPr>
            <p:cNvPr id="94" name="Google Shape;6982;p88">
              <a:extLst>
                <a:ext uri="{FF2B5EF4-FFF2-40B4-BE49-F238E27FC236}">
                  <a16:creationId xmlns:a16="http://schemas.microsoft.com/office/drawing/2014/main" id="{A2ED430B-4D48-4CE6-0DB7-548D23474758}"/>
                </a:ext>
              </a:extLst>
            </p:cNvPr>
            <p:cNvSpPr/>
            <p:nvPr/>
          </p:nvSpPr>
          <p:spPr>
            <a:xfrm>
              <a:off x="7629625" y="1222086"/>
              <a:ext cx="332731" cy="332731"/>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 f3 0 f2"/>
                <a:gd name="f68" fmla="*/ f67 1 6459"/>
                <a:gd name="f69" fmla="*/ f2 1 f68"/>
                <a:gd name="f70" fmla="*/ f3 1 f68"/>
                <a:gd name="f71" fmla="*/ f69 f65 1"/>
                <a:gd name="f72" fmla="*/ f70 f65 1"/>
                <a:gd name="f73" fmla="*/ f70 f66 1"/>
                <a:gd name="f74" fmla="*/ f69 f66 1"/>
              </a:gdLst>
              <a:ahLst/>
              <a:cxnLst>
                <a:cxn ang="3cd4">
                  <a:pos x="hc" y="t"/>
                </a:cxn>
                <a:cxn ang="0">
                  <a:pos x="r" y="vc"/>
                </a:cxn>
                <a:cxn ang="cd4">
                  <a:pos x="hc" y="b"/>
                </a:cxn>
                <a:cxn ang="cd2">
                  <a:pos x="l" y="vc"/>
                </a:cxn>
              </a:cxnLst>
              <a:rect l="f71" t="f74" r="f72" b="f73"/>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5" name="Google Shape;6983;p88">
              <a:extLst>
                <a:ext uri="{FF2B5EF4-FFF2-40B4-BE49-F238E27FC236}">
                  <a16:creationId xmlns:a16="http://schemas.microsoft.com/office/drawing/2014/main" id="{38EC701B-F184-96DA-5882-3FA6A9691698}"/>
                </a:ext>
              </a:extLst>
            </p:cNvPr>
            <p:cNvSpPr/>
            <p:nvPr/>
          </p:nvSpPr>
          <p:spPr>
            <a:xfrm>
              <a:off x="7415381" y="1347999"/>
              <a:ext cx="157487" cy="151653"/>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 f4 0 f2"/>
                <a:gd name="f27" fmla="+- f3 0 f2"/>
                <a:gd name="f28" fmla="*/ f27 1 3057"/>
                <a:gd name="f29" fmla="*/ f26 1 2944"/>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6" name="Google Shape;6984;p88">
              <a:extLst>
                <a:ext uri="{FF2B5EF4-FFF2-40B4-BE49-F238E27FC236}">
                  <a16:creationId xmlns:a16="http://schemas.microsoft.com/office/drawing/2014/main" id="{38F17865-FABE-38CE-9851-86DDB12ED3BD}"/>
                </a:ext>
              </a:extLst>
            </p:cNvPr>
            <p:cNvSpPr/>
            <p:nvPr/>
          </p:nvSpPr>
          <p:spPr>
            <a:xfrm>
              <a:off x="7679908" y="1614062"/>
              <a:ext cx="159133" cy="153363"/>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 f4 0 f2"/>
                <a:gd name="f32" fmla="+- f3 0 f2"/>
                <a:gd name="f33" fmla="*/ f32 1 3089"/>
                <a:gd name="f34" fmla="*/ f31 1 2977"/>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97" name="Google Shape;6985;p88">
              <a:extLst>
                <a:ext uri="{FF2B5EF4-FFF2-40B4-BE49-F238E27FC236}">
                  <a16:creationId xmlns:a16="http://schemas.microsoft.com/office/drawing/2014/main" id="{3E5D52ED-2A20-71A6-12F4-325D45B29434}"/>
                </a:ext>
              </a:extLst>
            </p:cNvPr>
            <p:cNvSpPr/>
            <p:nvPr/>
          </p:nvSpPr>
          <p:spPr>
            <a:xfrm>
              <a:off x="7353714" y="1403832"/>
              <a:ext cx="426851" cy="419700"/>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 f4 0 f2"/>
                <a:gd name="f28" fmla="+- f3 0 f2"/>
                <a:gd name="f29" fmla="*/ f28 1 8286"/>
                <a:gd name="f30" fmla="*/ f27 1 8147"/>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98" name="Google Shape;7015;p88">
            <a:extLst>
              <a:ext uri="{FF2B5EF4-FFF2-40B4-BE49-F238E27FC236}">
                <a16:creationId xmlns:a16="http://schemas.microsoft.com/office/drawing/2014/main" id="{A55654BB-7F16-A69B-FD1F-32861486997D}"/>
              </a:ext>
            </a:extLst>
          </p:cNvPr>
          <p:cNvGrpSpPr/>
          <p:nvPr/>
        </p:nvGrpSpPr>
        <p:grpSpPr>
          <a:xfrm>
            <a:off x="7101423" y="1646854"/>
            <a:ext cx="498597" cy="496388"/>
            <a:chOff x="10894408" y="2239466"/>
            <a:chExt cx="664796" cy="661851"/>
          </a:xfrm>
          <a:solidFill>
            <a:srgbClr val="C00000"/>
          </a:solidFill>
        </p:grpSpPr>
        <p:sp>
          <p:nvSpPr>
            <p:cNvPr id="99" name="Google Shape;7016;p88">
              <a:extLst>
                <a:ext uri="{FF2B5EF4-FFF2-40B4-BE49-F238E27FC236}">
                  <a16:creationId xmlns:a16="http://schemas.microsoft.com/office/drawing/2014/main" id="{40E5A004-BED0-B964-3518-60380875D548}"/>
                </a:ext>
              </a:extLst>
            </p:cNvPr>
            <p:cNvSpPr/>
            <p:nvPr/>
          </p:nvSpPr>
          <p:spPr>
            <a:xfrm>
              <a:off x="11170356" y="2474247"/>
              <a:ext cx="388848" cy="427070"/>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 f4 0 f2"/>
                <a:gd name="f70" fmla="+- f3 0 f2"/>
                <a:gd name="f71" fmla="*/ f70 1 6837"/>
                <a:gd name="f72" fmla="*/ f69 1 7509"/>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6837" h="7508">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00" name="Google Shape;7017;p88">
              <a:extLst>
                <a:ext uri="{FF2B5EF4-FFF2-40B4-BE49-F238E27FC236}">
                  <a16:creationId xmlns:a16="http://schemas.microsoft.com/office/drawing/2014/main" id="{0139C39D-D6F1-601E-D51A-2422C360FAD7}"/>
                </a:ext>
              </a:extLst>
            </p:cNvPr>
            <p:cNvSpPr/>
            <p:nvPr/>
          </p:nvSpPr>
          <p:spPr>
            <a:xfrm>
              <a:off x="10894408" y="2239466"/>
              <a:ext cx="428332" cy="466554"/>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 f4 0 f2"/>
                <a:gd name="f86" fmla="+- f3 0 f2"/>
                <a:gd name="f87" fmla="*/ f86 1 7531"/>
                <a:gd name="f88" fmla="*/ f85 1 8203"/>
                <a:gd name="f89" fmla="*/ f2 1 f87"/>
                <a:gd name="f90" fmla="*/ f3 1 f87"/>
                <a:gd name="f91" fmla="*/ f2 1 f88"/>
                <a:gd name="f92" fmla="*/ f4 1 f88"/>
                <a:gd name="f93" fmla="*/ f89 f83 1"/>
                <a:gd name="f94" fmla="*/ f90 f83 1"/>
                <a:gd name="f95" fmla="*/ f92 f84 1"/>
                <a:gd name="f96" fmla="*/ f91 f84 1"/>
              </a:gdLst>
              <a:ahLst/>
              <a:cxnLst>
                <a:cxn ang="3cd4">
                  <a:pos x="hc" y="t"/>
                </a:cxn>
                <a:cxn ang="0">
                  <a:pos x="r" y="vc"/>
                </a:cxn>
                <a:cxn ang="cd4">
                  <a:pos x="hc" y="b"/>
                </a:cxn>
                <a:cxn ang="cd2">
                  <a:pos x="l" y="vc"/>
                </a:cxn>
              </a:cxnLst>
              <a:rect l="f93" t="f96" r="f94" b="f95"/>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sp>
        <p:nvSpPr>
          <p:cNvPr id="101" name="Google Shape;6799;p88">
            <a:extLst>
              <a:ext uri="{FF2B5EF4-FFF2-40B4-BE49-F238E27FC236}">
                <a16:creationId xmlns:a16="http://schemas.microsoft.com/office/drawing/2014/main" id="{F5F22FB9-50A6-AC4D-4918-D0AB7C2553D8}"/>
              </a:ext>
            </a:extLst>
          </p:cNvPr>
          <p:cNvSpPr/>
          <p:nvPr/>
        </p:nvSpPr>
        <p:spPr>
          <a:xfrm>
            <a:off x="3277218" y="1675163"/>
            <a:ext cx="445214" cy="446401"/>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 f4 0 f2"/>
              <a:gd name="f134" fmla="+- f3 0 f2"/>
              <a:gd name="f135" fmla="*/ f134 1 11658"/>
              <a:gd name="f136" fmla="*/ f133 1 11689"/>
              <a:gd name="f137" fmla="*/ f2 1 f135"/>
              <a:gd name="f138" fmla="*/ f3 1 f135"/>
              <a:gd name="f139" fmla="*/ f2 1 f136"/>
              <a:gd name="f140" fmla="*/ f4 1 f136"/>
              <a:gd name="f141" fmla="*/ f137 f131 1"/>
              <a:gd name="f142" fmla="*/ f138 f131 1"/>
              <a:gd name="f143" fmla="*/ f140 f132 1"/>
              <a:gd name="f144" fmla="*/ f139 f132 1"/>
            </a:gdLst>
            <a:ahLst/>
            <a:cxnLst>
              <a:cxn ang="3cd4">
                <a:pos x="hc" y="t"/>
              </a:cxn>
              <a:cxn ang="0">
                <a:pos x="r" y="vc"/>
              </a:cxn>
              <a:cxn ang="cd4">
                <a:pos x="hc" y="b"/>
              </a:cxn>
              <a:cxn ang="cd2">
                <a:pos x="l" y="vc"/>
              </a:cxn>
            </a:cxnLst>
            <a:rect l="f141" t="f144" r="f142" b="f143"/>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nvGrpSpPr>
          <p:cNvPr id="102" name="Google Shape;6862;p88">
            <a:extLst>
              <a:ext uri="{FF2B5EF4-FFF2-40B4-BE49-F238E27FC236}">
                <a16:creationId xmlns:a16="http://schemas.microsoft.com/office/drawing/2014/main" id="{09710B5A-D673-098A-BB89-32995FE4DE2E}"/>
              </a:ext>
            </a:extLst>
          </p:cNvPr>
          <p:cNvGrpSpPr/>
          <p:nvPr/>
        </p:nvGrpSpPr>
        <p:grpSpPr>
          <a:xfrm>
            <a:off x="3838304" y="1673640"/>
            <a:ext cx="460830" cy="449226"/>
            <a:chOff x="6543583" y="2275182"/>
            <a:chExt cx="614440" cy="598968"/>
          </a:xfrm>
          <a:solidFill>
            <a:srgbClr val="C00000"/>
          </a:solidFill>
        </p:grpSpPr>
        <p:sp>
          <p:nvSpPr>
            <p:cNvPr id="103" name="Google Shape;6863;p88">
              <a:extLst>
                <a:ext uri="{FF2B5EF4-FFF2-40B4-BE49-F238E27FC236}">
                  <a16:creationId xmlns:a16="http://schemas.microsoft.com/office/drawing/2014/main" id="{CADFC747-534F-E3A4-D901-9560161F7ED2}"/>
                </a:ext>
              </a:extLst>
            </p:cNvPr>
            <p:cNvSpPr/>
            <p:nvPr/>
          </p:nvSpPr>
          <p:spPr>
            <a:xfrm>
              <a:off x="6543583" y="2278291"/>
              <a:ext cx="614440" cy="595859"/>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 f4 0 f2"/>
                <a:gd name="f153" fmla="+- f3 0 f2"/>
                <a:gd name="f154" fmla="*/ f153 1 12067"/>
                <a:gd name="f155" fmla="*/ f152 1 11702"/>
                <a:gd name="f156" fmla="*/ f2 1 f154"/>
                <a:gd name="f157" fmla="*/ f3 1 f154"/>
                <a:gd name="f158" fmla="*/ f2 1 f155"/>
                <a:gd name="f159" fmla="*/ f4 1 f155"/>
                <a:gd name="f160" fmla="*/ f156 f150 1"/>
                <a:gd name="f161" fmla="*/ f157 f150 1"/>
                <a:gd name="f162" fmla="*/ f159 f151 1"/>
                <a:gd name="f163" fmla="*/ f158 f151 1"/>
              </a:gdLst>
              <a:ahLst/>
              <a:cxnLst>
                <a:cxn ang="3cd4">
                  <a:pos x="hc" y="t"/>
                </a:cxn>
                <a:cxn ang="0">
                  <a:pos x="r" y="vc"/>
                </a:cxn>
                <a:cxn ang="cd4">
                  <a:pos x="hc" y="b"/>
                </a:cxn>
                <a:cxn ang="cd2">
                  <a:pos x="l" y="vc"/>
                </a:cxn>
              </a:cxnLst>
              <a:rect l="f160" t="f163" r="f161" b="f162"/>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04" name="Google Shape;6864;p88">
              <a:extLst>
                <a:ext uri="{FF2B5EF4-FFF2-40B4-BE49-F238E27FC236}">
                  <a16:creationId xmlns:a16="http://schemas.microsoft.com/office/drawing/2014/main" id="{CE4E6565-3F4F-01F4-48B0-EA080DC0F5F2}"/>
                </a:ext>
              </a:extLst>
            </p:cNvPr>
            <p:cNvSpPr/>
            <p:nvPr/>
          </p:nvSpPr>
          <p:spPr>
            <a:xfrm>
              <a:off x="6545202" y="2586673"/>
              <a:ext cx="293595" cy="286380"/>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 f4 0 f2"/>
                <a:gd name="f47" fmla="+- f3 0 f2"/>
                <a:gd name="f48" fmla="*/ f47 1 5766"/>
                <a:gd name="f49" fmla="*/ f46 1 5624"/>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05" name="Google Shape;6865;p88">
              <a:extLst>
                <a:ext uri="{FF2B5EF4-FFF2-40B4-BE49-F238E27FC236}">
                  <a16:creationId xmlns:a16="http://schemas.microsoft.com/office/drawing/2014/main" id="{066F53B0-5E04-D0F1-1A14-8B80FECECD1E}"/>
                </a:ext>
              </a:extLst>
            </p:cNvPr>
            <p:cNvSpPr/>
            <p:nvPr/>
          </p:nvSpPr>
          <p:spPr>
            <a:xfrm>
              <a:off x="6888504" y="2275182"/>
              <a:ext cx="263100" cy="260155"/>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 f4 0 f2"/>
                <a:gd name="f52" fmla="+- f3 0 f2"/>
                <a:gd name="f53" fmla="*/ f52 1 5167"/>
                <a:gd name="f54" fmla="*/ f51 1 5109"/>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AADFC3F6-5A8F-B7F5-ECD9-3DCCFAF3874E}"/>
              </a:ext>
            </a:extLst>
          </p:cNvPr>
          <p:cNvGrpSpPr/>
          <p:nvPr/>
        </p:nvGrpSpPr>
        <p:grpSpPr>
          <a:xfrm>
            <a:off x="4405989" y="1673853"/>
            <a:ext cx="450022" cy="448808"/>
            <a:chOff x="7300496" y="2275466"/>
            <a:chExt cx="600029" cy="598410"/>
          </a:xfrm>
          <a:solidFill>
            <a:srgbClr val="C00000"/>
          </a:solidFill>
        </p:grpSpPr>
        <p:sp>
          <p:nvSpPr>
            <p:cNvPr id="107" name="Google Shape;6914;p88">
              <a:extLst>
                <a:ext uri="{FF2B5EF4-FFF2-40B4-BE49-F238E27FC236}">
                  <a16:creationId xmlns:a16="http://schemas.microsoft.com/office/drawing/2014/main" id="{58F8CDDB-69D3-8802-9354-EF9773BEA96C}"/>
                </a:ext>
              </a:extLst>
            </p:cNvPr>
            <p:cNvSpPr/>
            <p:nvPr/>
          </p:nvSpPr>
          <p:spPr>
            <a:xfrm>
              <a:off x="7300496" y="2275466"/>
              <a:ext cx="600029" cy="598410"/>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 f4 0 f2"/>
                <a:gd name="f142" fmla="+- f3 0 f2"/>
                <a:gd name="f143" fmla="*/ f142 1 11784"/>
                <a:gd name="f144" fmla="*/ f141 1 11752"/>
                <a:gd name="f145" fmla="*/ f2 1 f143"/>
                <a:gd name="f146" fmla="*/ f3 1 f143"/>
                <a:gd name="f147" fmla="*/ f2 1 f144"/>
                <a:gd name="f148" fmla="*/ f4 1 f144"/>
                <a:gd name="f149" fmla="*/ f145 f139 1"/>
                <a:gd name="f150" fmla="*/ f146 f139 1"/>
                <a:gd name="f151" fmla="*/ f148 f140 1"/>
                <a:gd name="f152" fmla="*/ f147 f140 1"/>
              </a:gdLst>
              <a:ahLst/>
              <a:cxnLst>
                <a:cxn ang="3cd4">
                  <a:pos x="hc" y="t"/>
                </a:cxn>
                <a:cxn ang="0">
                  <a:pos x="r" y="vc"/>
                </a:cxn>
                <a:cxn ang="cd4">
                  <a:pos x="hc" y="b"/>
                </a:cxn>
                <a:cxn ang="cd2">
                  <a:pos x="l" y="vc"/>
                </a:cxn>
              </a:cxnLst>
              <a:rect l="f149" t="f152" r="f150" b="f151"/>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08" name="Google Shape;6915;p88">
              <a:extLst>
                <a:ext uri="{FF2B5EF4-FFF2-40B4-BE49-F238E27FC236}">
                  <a16:creationId xmlns:a16="http://schemas.microsoft.com/office/drawing/2014/main" id="{F08614D7-EB57-D955-8AD7-4DA3A1B62972}"/>
                </a:ext>
              </a:extLst>
            </p:cNvPr>
            <p:cNvSpPr/>
            <p:nvPr/>
          </p:nvSpPr>
          <p:spPr>
            <a:xfrm>
              <a:off x="7300496" y="2454697"/>
              <a:ext cx="438006" cy="417588"/>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 f4 0 f2"/>
                <a:gd name="f93" fmla="+- f3 0 f2"/>
                <a:gd name="f94" fmla="*/ f93 1 8602"/>
                <a:gd name="f95" fmla="*/ f92 1 8201"/>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B19E9E7E-EBDB-5713-C38A-9B554207D2E5}"/>
              </a:ext>
            </a:extLst>
          </p:cNvPr>
          <p:cNvGrpSpPr/>
          <p:nvPr/>
        </p:nvGrpSpPr>
        <p:grpSpPr>
          <a:xfrm>
            <a:off x="2078466" y="1693035"/>
            <a:ext cx="446387" cy="447622"/>
            <a:chOff x="4197132" y="2301041"/>
            <a:chExt cx="595182" cy="596829"/>
          </a:xfrm>
          <a:solidFill>
            <a:srgbClr val="C00000"/>
          </a:solidFill>
        </p:grpSpPr>
        <p:sp>
          <p:nvSpPr>
            <p:cNvPr id="110" name="Google Shape;6948;p88">
              <a:extLst>
                <a:ext uri="{FF2B5EF4-FFF2-40B4-BE49-F238E27FC236}">
                  <a16:creationId xmlns:a16="http://schemas.microsoft.com/office/drawing/2014/main" id="{DD6BA2A0-7FAD-EA9B-1CBE-3692A3F01824}"/>
                </a:ext>
              </a:extLst>
            </p:cNvPr>
            <p:cNvSpPr/>
            <p:nvPr/>
          </p:nvSpPr>
          <p:spPr>
            <a:xfrm>
              <a:off x="4197132" y="2301041"/>
              <a:ext cx="141192" cy="595201"/>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 f4 0 f2"/>
                <a:gd name="f34" fmla="+- f3 0 f2"/>
                <a:gd name="f35" fmla="*/ f34 1 2773"/>
                <a:gd name="f36" fmla="*/ f33 1 11689"/>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1" name="Google Shape;6949;p88">
              <a:extLst>
                <a:ext uri="{FF2B5EF4-FFF2-40B4-BE49-F238E27FC236}">
                  <a16:creationId xmlns:a16="http://schemas.microsoft.com/office/drawing/2014/main" id="{93FF1D9F-6D53-2BC5-B349-EA7B01E2F8C3}"/>
                </a:ext>
              </a:extLst>
            </p:cNvPr>
            <p:cNvSpPr/>
            <p:nvPr/>
          </p:nvSpPr>
          <p:spPr>
            <a:xfrm>
              <a:off x="4619045" y="2530437"/>
              <a:ext cx="173269" cy="51380"/>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 f4 0 f2"/>
                <a:gd name="f15" fmla="+- f3 0 f2"/>
                <a:gd name="f16" fmla="*/ f15 1 3403"/>
                <a:gd name="f17" fmla="*/ f14 1 100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2" name="Google Shape;6950;p88">
              <a:extLst>
                <a:ext uri="{FF2B5EF4-FFF2-40B4-BE49-F238E27FC236}">
                  <a16:creationId xmlns:a16="http://schemas.microsoft.com/office/drawing/2014/main" id="{75051D82-5A9F-13D8-DA0B-87575F5824E8}"/>
                </a:ext>
              </a:extLst>
            </p:cNvPr>
            <p:cNvSpPr/>
            <p:nvPr/>
          </p:nvSpPr>
          <p:spPr>
            <a:xfrm>
              <a:off x="4619045" y="2617049"/>
              <a:ext cx="173269" cy="51380"/>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 f4 0 f2"/>
                <a:gd name="f14" fmla="+- f3 0 f2"/>
                <a:gd name="f15" fmla="*/ f14 1 3403"/>
                <a:gd name="f16" fmla="*/ f13 1 1009"/>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3" name="Google Shape;6951;p88">
              <a:extLst>
                <a:ext uri="{FF2B5EF4-FFF2-40B4-BE49-F238E27FC236}">
                  <a16:creationId xmlns:a16="http://schemas.microsoft.com/office/drawing/2014/main" id="{62F99AD7-A682-FEFF-B164-15243C83889D}"/>
                </a:ext>
              </a:extLst>
            </p:cNvPr>
            <p:cNvSpPr/>
            <p:nvPr/>
          </p:nvSpPr>
          <p:spPr>
            <a:xfrm>
              <a:off x="4619045" y="2702088"/>
              <a:ext cx="137992" cy="53007"/>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 f4 0 f2"/>
                <a:gd name="f18" fmla="+- f3 0 f2"/>
                <a:gd name="f19" fmla="*/ f18 1 2710"/>
                <a:gd name="f20" fmla="*/ f17 1 1041"/>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4" name="Google Shape;6952;p88">
              <a:extLst>
                <a:ext uri="{FF2B5EF4-FFF2-40B4-BE49-F238E27FC236}">
                  <a16:creationId xmlns:a16="http://schemas.microsoft.com/office/drawing/2014/main" id="{DF7BD553-3B78-266F-128D-9D1CC66E0AC5}"/>
                </a:ext>
              </a:extLst>
            </p:cNvPr>
            <p:cNvSpPr/>
            <p:nvPr/>
          </p:nvSpPr>
          <p:spPr>
            <a:xfrm>
              <a:off x="4550054" y="2301041"/>
              <a:ext cx="104342" cy="105914"/>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 f4 0 f2"/>
                <a:gd name="f13" fmla="+- f3 0 f2"/>
                <a:gd name="f14" fmla="*/ f13 1 2049"/>
                <a:gd name="f15" fmla="*/ f12 1 2080"/>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5" name="Google Shape;6953;p88">
              <a:extLst>
                <a:ext uri="{FF2B5EF4-FFF2-40B4-BE49-F238E27FC236}">
                  <a16:creationId xmlns:a16="http://schemas.microsoft.com/office/drawing/2014/main" id="{E97F2F66-D137-D132-EA70-5299F016C7F1}"/>
                </a:ext>
              </a:extLst>
            </p:cNvPr>
            <p:cNvSpPr/>
            <p:nvPr/>
          </p:nvSpPr>
          <p:spPr>
            <a:xfrm>
              <a:off x="4686418" y="2301041"/>
              <a:ext cx="70628" cy="112324"/>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 f4 0 f2"/>
                <a:gd name="f18" fmla="+- f3 0 f2"/>
                <a:gd name="f19" fmla="*/ f18 1 1387"/>
                <a:gd name="f20" fmla="*/ f17 1 220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6" name="Google Shape;6954;p88">
              <a:extLst>
                <a:ext uri="{FF2B5EF4-FFF2-40B4-BE49-F238E27FC236}">
                  <a16:creationId xmlns:a16="http://schemas.microsoft.com/office/drawing/2014/main" id="{6854714A-A35C-A82E-1B7B-6F5254D763E4}"/>
                </a:ext>
              </a:extLst>
            </p:cNvPr>
            <p:cNvSpPr/>
            <p:nvPr/>
          </p:nvSpPr>
          <p:spPr>
            <a:xfrm>
              <a:off x="4335133" y="2442188"/>
              <a:ext cx="421913" cy="312898"/>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 f4 0 f2"/>
                <a:gd name="f56" fmla="+- f3 0 f2"/>
                <a:gd name="f57" fmla="*/ f56 1 8286"/>
                <a:gd name="f58" fmla="*/ f55 1 6145"/>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7" name="Google Shape;6955;p88">
              <a:extLst>
                <a:ext uri="{FF2B5EF4-FFF2-40B4-BE49-F238E27FC236}">
                  <a16:creationId xmlns:a16="http://schemas.microsoft.com/office/drawing/2014/main" id="{AAF7D59B-5B48-88A6-CADE-3B19A3974080}"/>
                </a:ext>
              </a:extLst>
            </p:cNvPr>
            <p:cNvSpPr/>
            <p:nvPr/>
          </p:nvSpPr>
          <p:spPr>
            <a:xfrm>
              <a:off x="4548481" y="2527237"/>
              <a:ext cx="104278" cy="369015"/>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 f4 0 f2"/>
                <a:gd name="f37" fmla="+- f3 0 f2"/>
                <a:gd name="f38" fmla="*/ f37 1 2048"/>
                <a:gd name="f39" fmla="*/ f36 1 724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2048" h="7246">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18" name="Google Shape;6956;p88">
              <a:extLst>
                <a:ext uri="{FF2B5EF4-FFF2-40B4-BE49-F238E27FC236}">
                  <a16:creationId xmlns:a16="http://schemas.microsoft.com/office/drawing/2014/main" id="{E801CD12-2088-CC14-987B-EA03EDCF291D}"/>
                </a:ext>
              </a:extLst>
            </p:cNvPr>
            <p:cNvSpPr/>
            <p:nvPr/>
          </p:nvSpPr>
          <p:spPr>
            <a:xfrm>
              <a:off x="4688055" y="2785500"/>
              <a:ext cx="70628" cy="11237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 f4 0 f2"/>
                <a:gd name="f20" fmla="+- f3 0 f2"/>
                <a:gd name="f21" fmla="*/ f20 1 1387"/>
                <a:gd name="f22" fmla="*/ f19 1 2207"/>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0611808B-40CB-1F93-8790-2FFA6802479B}"/>
              </a:ext>
            </a:extLst>
          </p:cNvPr>
          <p:cNvGrpSpPr/>
          <p:nvPr/>
        </p:nvGrpSpPr>
        <p:grpSpPr>
          <a:xfrm>
            <a:off x="5038372" y="1667475"/>
            <a:ext cx="445214" cy="445173"/>
            <a:chOff x="8143673" y="2266962"/>
            <a:chExt cx="593619" cy="593564"/>
          </a:xfrm>
          <a:solidFill>
            <a:srgbClr val="C00000"/>
          </a:solidFill>
        </p:grpSpPr>
        <p:sp>
          <p:nvSpPr>
            <p:cNvPr id="120" name="Google Shape;6972;p88">
              <a:extLst>
                <a:ext uri="{FF2B5EF4-FFF2-40B4-BE49-F238E27FC236}">
                  <a16:creationId xmlns:a16="http://schemas.microsoft.com/office/drawing/2014/main" id="{448B4118-629F-0314-4813-51EE7F190C9D}"/>
                </a:ext>
              </a:extLst>
            </p:cNvPr>
            <p:cNvSpPr/>
            <p:nvPr/>
          </p:nvSpPr>
          <p:spPr>
            <a:xfrm>
              <a:off x="8143673" y="2266962"/>
              <a:ext cx="593619" cy="593564"/>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 f4 0 f2"/>
                <a:gd name="f73" fmla="+- f3 0 f2"/>
                <a:gd name="f74" fmla="*/ f73 1 11658"/>
                <a:gd name="f75" fmla="*/ f72 1 11657"/>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21" name="Google Shape;6973;p88">
              <a:extLst>
                <a:ext uri="{FF2B5EF4-FFF2-40B4-BE49-F238E27FC236}">
                  <a16:creationId xmlns:a16="http://schemas.microsoft.com/office/drawing/2014/main" id="{B5D55919-7976-8006-BF95-2BA1F8E6D2C1}"/>
                </a:ext>
              </a:extLst>
            </p:cNvPr>
            <p:cNvSpPr/>
            <p:nvPr/>
          </p:nvSpPr>
          <p:spPr>
            <a:xfrm>
              <a:off x="8281656" y="2406527"/>
              <a:ext cx="319262" cy="314178"/>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 f4 0 f2"/>
                <a:gd name="f52" fmla="+- f3 0 f2"/>
                <a:gd name="f53" fmla="*/ f52 1 6270"/>
                <a:gd name="f54" fmla="*/ f51 1 6170"/>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00B20D71-9FBA-62FD-109E-9BA812E20009}"/>
              </a:ext>
            </a:extLst>
          </p:cNvPr>
          <p:cNvGrpSpPr/>
          <p:nvPr/>
        </p:nvGrpSpPr>
        <p:grpSpPr>
          <a:xfrm>
            <a:off x="2712145" y="1675204"/>
            <a:ext cx="469286" cy="446099"/>
            <a:chOff x="5042038" y="2277267"/>
            <a:chExt cx="625714" cy="594798"/>
          </a:xfrm>
          <a:solidFill>
            <a:srgbClr val="C00000"/>
          </a:solidFill>
        </p:grpSpPr>
        <p:sp>
          <p:nvSpPr>
            <p:cNvPr id="123" name="Google Shape;7005;p88">
              <a:extLst>
                <a:ext uri="{FF2B5EF4-FFF2-40B4-BE49-F238E27FC236}">
                  <a16:creationId xmlns:a16="http://schemas.microsoft.com/office/drawing/2014/main" id="{B61E4F99-A0CC-8701-178C-C5526D9C9372}"/>
                </a:ext>
              </a:extLst>
            </p:cNvPr>
            <p:cNvSpPr/>
            <p:nvPr/>
          </p:nvSpPr>
          <p:spPr>
            <a:xfrm>
              <a:off x="5232946" y="2277267"/>
              <a:ext cx="434806" cy="437192"/>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 f4 0 f2"/>
                <a:gd name="f75" fmla="+- f3 0 f2"/>
                <a:gd name="f76" fmla="*/ f75 1 8539"/>
                <a:gd name="f77" fmla="*/ f74 1 8586"/>
                <a:gd name="f78" fmla="*/ f2 1 f76"/>
                <a:gd name="f79" fmla="*/ f3 1 f76"/>
                <a:gd name="f80" fmla="*/ f2 1 f77"/>
                <a:gd name="f81" fmla="*/ f4 1 f77"/>
                <a:gd name="f82" fmla="*/ f78 f72 1"/>
                <a:gd name="f83" fmla="*/ f79 f72 1"/>
                <a:gd name="f84" fmla="*/ f81 f73 1"/>
                <a:gd name="f85" fmla="*/ f80 f73 1"/>
              </a:gdLst>
              <a:ahLst/>
              <a:cxnLst>
                <a:cxn ang="3cd4">
                  <a:pos x="hc" y="t"/>
                </a:cxn>
                <a:cxn ang="0">
                  <a:pos x="r" y="vc"/>
                </a:cxn>
                <a:cxn ang="cd4">
                  <a:pos x="hc" y="b"/>
                </a:cxn>
                <a:cxn ang="cd2">
                  <a:pos x="l" y="vc"/>
                </a:cxn>
              </a:cxnLst>
              <a:rect l="f82" t="f85" r="f83" b="f84"/>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24" name="Google Shape;7006;p88">
              <a:extLst>
                <a:ext uri="{FF2B5EF4-FFF2-40B4-BE49-F238E27FC236}">
                  <a16:creationId xmlns:a16="http://schemas.microsoft.com/office/drawing/2014/main" id="{E468FE8C-0651-8D9E-0DBE-01523F74BABE}"/>
                </a:ext>
              </a:extLst>
            </p:cNvPr>
            <p:cNvSpPr/>
            <p:nvPr/>
          </p:nvSpPr>
          <p:spPr>
            <a:xfrm>
              <a:off x="5042038" y="2431252"/>
              <a:ext cx="439634" cy="440813"/>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 f4 0 f2"/>
                <a:gd name="f78" fmla="+- f3 0 f2"/>
                <a:gd name="f79" fmla="*/ f78 1 8634"/>
                <a:gd name="f80" fmla="*/ f77 1 8657"/>
                <a:gd name="f81" fmla="*/ f2 1 f79"/>
                <a:gd name="f82" fmla="*/ f3 1 f79"/>
                <a:gd name="f83" fmla="*/ f2 1 f80"/>
                <a:gd name="f84" fmla="*/ f4 1 f80"/>
                <a:gd name="f85" fmla="*/ f81 f75 1"/>
                <a:gd name="f86" fmla="*/ f82 f75 1"/>
                <a:gd name="f87" fmla="*/ f84 f76 1"/>
                <a:gd name="f88" fmla="*/ f83 f76 1"/>
              </a:gdLst>
              <a:ahLst/>
              <a:cxnLst>
                <a:cxn ang="3cd4">
                  <a:pos x="hc" y="t"/>
                </a:cxn>
                <a:cxn ang="0">
                  <a:pos x="r" y="vc"/>
                </a:cxn>
                <a:cxn ang="cd4">
                  <a:pos x="hc" y="b"/>
                </a:cxn>
                <a:cxn ang="cd2">
                  <a:pos x="l" y="vc"/>
                </a:cxn>
              </a:cxnLst>
              <a:rect l="f85" t="f88" r="f86" b="f87"/>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749E3B6F-CB5B-1151-E213-FDAD8E482561}"/>
              </a:ext>
            </a:extLst>
          </p:cNvPr>
          <p:cNvGrpSpPr/>
          <p:nvPr/>
        </p:nvGrpSpPr>
        <p:grpSpPr>
          <a:xfrm>
            <a:off x="5660969" y="1674491"/>
            <a:ext cx="446401" cy="445214"/>
            <a:chOff x="8973802" y="2276316"/>
            <a:chExt cx="595201" cy="593619"/>
          </a:xfrm>
          <a:solidFill>
            <a:srgbClr val="C00000"/>
          </a:solidFill>
        </p:grpSpPr>
        <p:sp>
          <p:nvSpPr>
            <p:cNvPr id="126" name="Google Shape;7019;p88">
              <a:extLst>
                <a:ext uri="{FF2B5EF4-FFF2-40B4-BE49-F238E27FC236}">
                  <a16:creationId xmlns:a16="http://schemas.microsoft.com/office/drawing/2014/main" id="{D74EC836-8897-238E-EBF0-7372828E26E1}"/>
                </a:ext>
              </a:extLst>
            </p:cNvPr>
            <p:cNvSpPr/>
            <p:nvPr/>
          </p:nvSpPr>
          <p:spPr>
            <a:xfrm>
              <a:off x="9079662" y="2382185"/>
              <a:ext cx="383471" cy="38027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 f4 0 f2"/>
                <a:gd name="f42" fmla="+- f3 0 f2"/>
                <a:gd name="f43" fmla="*/ f42 1 7531"/>
                <a:gd name="f44" fmla="*/ f41 1 7468"/>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27" name="Google Shape;7020;p88">
              <a:extLst>
                <a:ext uri="{FF2B5EF4-FFF2-40B4-BE49-F238E27FC236}">
                  <a16:creationId xmlns:a16="http://schemas.microsoft.com/office/drawing/2014/main" id="{144F91CD-CF50-D955-C9EB-C7E30515BF31}"/>
                </a:ext>
              </a:extLst>
            </p:cNvPr>
            <p:cNvSpPr/>
            <p:nvPr/>
          </p:nvSpPr>
          <p:spPr>
            <a:xfrm>
              <a:off x="8973802" y="2276316"/>
              <a:ext cx="595201" cy="593619"/>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 f4 0 f2"/>
                <a:gd name="f24" fmla="+- f3 0 f2"/>
                <a:gd name="f25" fmla="*/ f24 1 11689"/>
                <a:gd name="f26" fmla="*/ f23 1 11658"/>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sp>
        <p:nvSpPr>
          <p:cNvPr id="128" name="Google Shape;5917;p86">
            <a:extLst>
              <a:ext uri="{FF2B5EF4-FFF2-40B4-BE49-F238E27FC236}">
                <a16:creationId xmlns:a16="http://schemas.microsoft.com/office/drawing/2014/main" id="{18BB865A-6BD2-A7AA-408F-6D180B6DB9D9}"/>
              </a:ext>
            </a:extLst>
          </p:cNvPr>
          <p:cNvSpPr/>
          <p:nvPr/>
        </p:nvSpPr>
        <p:spPr>
          <a:xfrm>
            <a:off x="3270393" y="2544352"/>
            <a:ext cx="451037" cy="463169"/>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 f4 0 f2"/>
              <a:gd name="f77" fmla="+- f3 0 f2"/>
              <a:gd name="f78" fmla="*/ f77 1 12446"/>
              <a:gd name="f79" fmla="*/ f76 1 12698"/>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29" name="Google Shape;5955;p86">
            <a:extLst>
              <a:ext uri="{FF2B5EF4-FFF2-40B4-BE49-F238E27FC236}">
                <a16:creationId xmlns:a16="http://schemas.microsoft.com/office/drawing/2014/main" id="{B2654B68-28E1-0171-EFA6-36393E580C0A}"/>
              </a:ext>
            </a:extLst>
          </p:cNvPr>
          <p:cNvSpPr/>
          <p:nvPr/>
        </p:nvSpPr>
        <p:spPr>
          <a:xfrm>
            <a:off x="3809995" y="2616746"/>
            <a:ext cx="458999" cy="390769"/>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 f4 0 f2"/>
              <a:gd name="f53" fmla="+- f3 0 f2"/>
              <a:gd name="f54" fmla="*/ f53 1 12666"/>
              <a:gd name="f55" fmla="*/ f52 1 10713"/>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rgbClr val="C00000"/>
          </a:solid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nvGrpSpPr>
          <p:cNvPr id="130" name="Google Shape;5983;p86">
            <a:extLst>
              <a:ext uri="{FF2B5EF4-FFF2-40B4-BE49-F238E27FC236}">
                <a16:creationId xmlns:a16="http://schemas.microsoft.com/office/drawing/2014/main" id="{A85D190D-CB1B-8991-80A1-A4712076E3D0}"/>
              </a:ext>
            </a:extLst>
          </p:cNvPr>
          <p:cNvGrpSpPr/>
          <p:nvPr/>
        </p:nvGrpSpPr>
        <p:grpSpPr>
          <a:xfrm>
            <a:off x="4457452" y="2556485"/>
            <a:ext cx="461282" cy="462016"/>
            <a:chOff x="7369113" y="3452308"/>
            <a:chExt cx="615043" cy="616021"/>
          </a:xfrm>
          <a:solidFill>
            <a:srgbClr val="C00000"/>
          </a:solidFill>
        </p:grpSpPr>
        <p:sp>
          <p:nvSpPr>
            <p:cNvPr id="131" name="Google Shape;5984;p86">
              <a:extLst>
                <a:ext uri="{FF2B5EF4-FFF2-40B4-BE49-F238E27FC236}">
                  <a16:creationId xmlns:a16="http://schemas.microsoft.com/office/drawing/2014/main" id="{58DAB1C4-2F7E-ABD3-9DA6-2D24ACF08E8F}"/>
                </a:ext>
              </a:extLst>
            </p:cNvPr>
            <p:cNvSpPr/>
            <p:nvPr/>
          </p:nvSpPr>
          <p:spPr>
            <a:xfrm>
              <a:off x="7369113" y="3452308"/>
              <a:ext cx="491736" cy="493401"/>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 f4 0 f2"/>
                <a:gd name="f25" fmla="+- f3 0 f2"/>
                <a:gd name="f26" fmla="*/ f25 1 10177"/>
                <a:gd name="f27" fmla="*/ f24 1 10145"/>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32" name="Google Shape;5985;p86">
              <a:extLst>
                <a:ext uri="{FF2B5EF4-FFF2-40B4-BE49-F238E27FC236}">
                  <a16:creationId xmlns:a16="http://schemas.microsoft.com/office/drawing/2014/main" id="{EB3C947D-259A-4FEC-BF1C-98685F3EA330}"/>
                </a:ext>
              </a:extLst>
            </p:cNvPr>
            <p:cNvSpPr/>
            <p:nvPr/>
          </p:nvSpPr>
          <p:spPr>
            <a:xfrm>
              <a:off x="7451299" y="3700311"/>
              <a:ext cx="532857" cy="368018"/>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 f4 0 f2"/>
                <a:gd name="f66" fmla="+- f3 0 f2"/>
                <a:gd name="f67" fmla="*/ f66 1 11028"/>
                <a:gd name="f68" fmla="*/ f65 1 7567"/>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11028" h="7566">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D77D8981-E8CA-8840-9983-0826BE5237A8}"/>
              </a:ext>
            </a:extLst>
          </p:cNvPr>
          <p:cNvGrpSpPr/>
          <p:nvPr/>
        </p:nvGrpSpPr>
        <p:grpSpPr>
          <a:xfrm>
            <a:off x="6284471" y="2538859"/>
            <a:ext cx="465823" cy="464308"/>
            <a:chOff x="9805138" y="3428807"/>
            <a:chExt cx="621097" cy="619077"/>
          </a:xfrm>
          <a:solidFill>
            <a:srgbClr val="C00000"/>
          </a:solidFill>
        </p:grpSpPr>
        <p:sp>
          <p:nvSpPr>
            <p:cNvPr id="134" name="Google Shape;5987;p86">
              <a:extLst>
                <a:ext uri="{FF2B5EF4-FFF2-40B4-BE49-F238E27FC236}">
                  <a16:creationId xmlns:a16="http://schemas.microsoft.com/office/drawing/2014/main" id="{33BAF4D6-BFD6-4366-2CE3-833AFA776A7F}"/>
                </a:ext>
              </a:extLst>
            </p:cNvPr>
            <p:cNvSpPr/>
            <p:nvPr/>
          </p:nvSpPr>
          <p:spPr>
            <a:xfrm>
              <a:off x="10181112" y="3808796"/>
              <a:ext cx="245123" cy="239088"/>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 f4 0 f2"/>
                <a:gd name="f28" fmla="+- f3 0 f2"/>
                <a:gd name="f29" fmla="*/ f28 1 5073"/>
                <a:gd name="f30" fmla="*/ f27 1 4916"/>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35" name="Google Shape;5988;p86">
              <a:extLst>
                <a:ext uri="{FF2B5EF4-FFF2-40B4-BE49-F238E27FC236}">
                  <a16:creationId xmlns:a16="http://schemas.microsoft.com/office/drawing/2014/main" id="{1E53A4C8-8D59-749C-C82F-D4D40BDCC8C9}"/>
                </a:ext>
              </a:extLst>
            </p:cNvPr>
            <p:cNvSpPr/>
            <p:nvPr/>
          </p:nvSpPr>
          <p:spPr>
            <a:xfrm>
              <a:off x="9805138" y="3428807"/>
              <a:ext cx="479557" cy="484302"/>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 f4 0 f2"/>
                <a:gd name="f46" fmla="+- f3 0 f2"/>
                <a:gd name="f47" fmla="*/ f46 1 9925"/>
                <a:gd name="f48" fmla="*/ f45 1 9958"/>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00DE019C-740A-C697-C688-7EC9456760D4}"/>
              </a:ext>
            </a:extLst>
          </p:cNvPr>
          <p:cNvGrpSpPr/>
          <p:nvPr/>
        </p:nvGrpSpPr>
        <p:grpSpPr>
          <a:xfrm>
            <a:off x="3831968" y="3462550"/>
            <a:ext cx="406288" cy="408900"/>
            <a:chOff x="6535134" y="4660395"/>
            <a:chExt cx="541717" cy="545200"/>
          </a:xfrm>
          <a:solidFill>
            <a:srgbClr val="C00000"/>
          </a:solidFill>
        </p:grpSpPr>
        <p:sp>
          <p:nvSpPr>
            <p:cNvPr id="137" name="Google Shape;6006;p86">
              <a:extLst>
                <a:ext uri="{FF2B5EF4-FFF2-40B4-BE49-F238E27FC236}">
                  <a16:creationId xmlns:a16="http://schemas.microsoft.com/office/drawing/2014/main" id="{4915E257-1A06-785B-70B3-377EA71C8BD8}"/>
                </a:ext>
              </a:extLst>
            </p:cNvPr>
            <p:cNvSpPr/>
            <p:nvPr/>
          </p:nvSpPr>
          <p:spPr>
            <a:xfrm>
              <a:off x="6535134" y="4660395"/>
              <a:ext cx="541717" cy="400095"/>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 f4 0 f2"/>
                <a:gd name="f96" fmla="+- f3 0 f2"/>
                <a:gd name="f97" fmla="*/ f96 1 12666"/>
                <a:gd name="f98" fmla="*/ f95 1 9294"/>
                <a:gd name="f99" fmla="*/ f2 1 f97"/>
                <a:gd name="f100" fmla="*/ f3 1 f97"/>
                <a:gd name="f101" fmla="*/ f2 1 f98"/>
                <a:gd name="f102" fmla="*/ f4 1 f98"/>
                <a:gd name="f103" fmla="*/ f99 f93 1"/>
                <a:gd name="f104" fmla="*/ f100 f93 1"/>
                <a:gd name="f105" fmla="*/ f102 f94 1"/>
                <a:gd name="f106" fmla="*/ f101 f94 1"/>
              </a:gdLst>
              <a:ahLst/>
              <a:cxnLst>
                <a:cxn ang="3cd4">
                  <a:pos x="hc" y="t"/>
                </a:cxn>
                <a:cxn ang="0">
                  <a:pos x="r" y="vc"/>
                </a:cxn>
                <a:cxn ang="cd4">
                  <a:pos x="hc" y="b"/>
                </a:cxn>
                <a:cxn ang="cd2">
                  <a:pos x="l" y="vc"/>
                </a:cxn>
              </a:cxnLst>
              <a:rect l="f103" t="f106" r="f104" b="f105"/>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38" name="Google Shape;6007;p86">
              <a:extLst>
                <a:ext uri="{FF2B5EF4-FFF2-40B4-BE49-F238E27FC236}">
                  <a16:creationId xmlns:a16="http://schemas.microsoft.com/office/drawing/2014/main" id="{7D08589A-4D7A-ACC1-28B1-0795463E3FB8}"/>
                </a:ext>
              </a:extLst>
            </p:cNvPr>
            <p:cNvSpPr/>
            <p:nvPr/>
          </p:nvSpPr>
          <p:spPr>
            <a:xfrm>
              <a:off x="6638900" y="5097075"/>
              <a:ext cx="332878" cy="10852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 f4 0 f2"/>
                <a:gd name="f20" fmla="+- f3 0 f2"/>
                <a:gd name="f21" fmla="*/ f20 1 7783"/>
                <a:gd name="f22" fmla="*/ f19 1 2521"/>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9C87927D-472E-B59B-DEC4-AEC3A08A53B6}"/>
              </a:ext>
            </a:extLst>
          </p:cNvPr>
          <p:cNvGrpSpPr/>
          <p:nvPr/>
        </p:nvGrpSpPr>
        <p:grpSpPr>
          <a:xfrm>
            <a:off x="5078930" y="2550271"/>
            <a:ext cx="272921" cy="461996"/>
            <a:chOff x="8197751" y="3444023"/>
            <a:chExt cx="363894" cy="615994"/>
          </a:xfrm>
          <a:solidFill>
            <a:srgbClr val="C00000"/>
          </a:solidFill>
        </p:grpSpPr>
        <p:sp>
          <p:nvSpPr>
            <p:cNvPr id="140" name="Google Shape;6021;p86">
              <a:extLst>
                <a:ext uri="{FF2B5EF4-FFF2-40B4-BE49-F238E27FC236}">
                  <a16:creationId xmlns:a16="http://schemas.microsoft.com/office/drawing/2014/main" id="{55BD0152-A71C-F28D-465F-72BDFEBEBC6C}"/>
                </a:ext>
              </a:extLst>
            </p:cNvPr>
            <p:cNvSpPr/>
            <p:nvPr/>
          </p:nvSpPr>
          <p:spPr>
            <a:xfrm>
              <a:off x="8197751" y="3444023"/>
              <a:ext cx="363894" cy="429109"/>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 f4 0 f2"/>
                <a:gd name="f36" fmla="+- f3 0 f2"/>
                <a:gd name="f37" fmla="*/ f36 1 7531"/>
                <a:gd name="f38" fmla="*/ f35 1 8823"/>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1" name="Google Shape;6022;p86">
              <a:extLst>
                <a:ext uri="{FF2B5EF4-FFF2-40B4-BE49-F238E27FC236}">
                  <a16:creationId xmlns:a16="http://schemas.microsoft.com/office/drawing/2014/main" id="{E6954C64-0760-9DF2-9400-3BE58E577935}"/>
                </a:ext>
              </a:extLst>
            </p:cNvPr>
            <p:cNvSpPr/>
            <p:nvPr/>
          </p:nvSpPr>
          <p:spPr>
            <a:xfrm>
              <a:off x="8279937" y="3912900"/>
              <a:ext cx="202512" cy="147117"/>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 f4 0 f2"/>
                <a:gd name="f16" fmla="+- f3 0 f2"/>
                <a:gd name="f17" fmla="*/ f16 1 4191"/>
                <a:gd name="f18" fmla="*/ f15 1 3025"/>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C7C035A4-1FCC-E7F9-5A41-F991C303D805}"/>
              </a:ext>
            </a:extLst>
          </p:cNvPr>
          <p:cNvGrpSpPr/>
          <p:nvPr/>
        </p:nvGrpSpPr>
        <p:grpSpPr>
          <a:xfrm>
            <a:off x="2726677" y="2571750"/>
            <a:ext cx="454439" cy="462593"/>
            <a:chOff x="5061414" y="3472662"/>
            <a:chExt cx="605918" cy="616790"/>
          </a:xfrm>
          <a:solidFill>
            <a:srgbClr val="C00000"/>
          </a:solidFill>
        </p:grpSpPr>
        <p:sp>
          <p:nvSpPr>
            <p:cNvPr id="143" name="Google Shape;6039;p86">
              <a:extLst>
                <a:ext uri="{FF2B5EF4-FFF2-40B4-BE49-F238E27FC236}">
                  <a16:creationId xmlns:a16="http://schemas.microsoft.com/office/drawing/2014/main" id="{4A6C065D-3809-3961-CED8-399DF3F3BE3C}"/>
                </a:ext>
              </a:extLst>
            </p:cNvPr>
            <p:cNvSpPr/>
            <p:nvPr/>
          </p:nvSpPr>
          <p:spPr>
            <a:xfrm>
              <a:off x="5061414" y="3472662"/>
              <a:ext cx="184242" cy="29954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 f4 0 f2"/>
                <a:gd name="f33" fmla="+- f3 0 f2"/>
                <a:gd name="f34" fmla="*/ f33 1 3813"/>
                <a:gd name="f35" fmla="*/ f32 1 6159"/>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3812"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4" name="Google Shape;6040;p86">
              <a:extLst>
                <a:ext uri="{FF2B5EF4-FFF2-40B4-BE49-F238E27FC236}">
                  <a16:creationId xmlns:a16="http://schemas.microsoft.com/office/drawing/2014/main" id="{04B96A47-CA4A-B004-5BD1-EEA529D7E659}"/>
                </a:ext>
              </a:extLst>
            </p:cNvPr>
            <p:cNvSpPr/>
            <p:nvPr/>
          </p:nvSpPr>
          <p:spPr>
            <a:xfrm>
              <a:off x="5174086" y="3549993"/>
              <a:ext cx="418639" cy="539459"/>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 f4 0 f2"/>
                <a:gd name="f84" fmla="+- f3 0 f2"/>
                <a:gd name="f85" fmla="*/ f84 1 8664"/>
                <a:gd name="f86" fmla="*/ f83 1 11092"/>
                <a:gd name="f87" fmla="*/ f2 1 f85"/>
                <a:gd name="f88" fmla="*/ f3 1 f85"/>
                <a:gd name="f89" fmla="*/ f2 1 f86"/>
                <a:gd name="f90" fmla="*/ f4 1 f86"/>
                <a:gd name="f91" fmla="*/ f87 f81 1"/>
                <a:gd name="f92" fmla="*/ f88 f81 1"/>
                <a:gd name="f93" fmla="*/ f90 f82 1"/>
                <a:gd name="f94" fmla="*/ f89 f82 1"/>
              </a:gdLst>
              <a:ahLst/>
              <a:cxnLst>
                <a:cxn ang="3cd4">
                  <a:pos x="hc" y="t"/>
                </a:cxn>
                <a:cxn ang="0">
                  <a:pos x="r" y="vc"/>
                </a:cxn>
                <a:cxn ang="cd4">
                  <a:pos x="hc" y="b"/>
                </a:cxn>
                <a:cxn ang="cd2">
                  <a:pos x="l" y="vc"/>
                </a:cxn>
              </a:cxnLst>
              <a:rect l="f91" t="f94" r="f92" b="f93"/>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5" name="Google Shape;6041;p86">
              <a:extLst>
                <a:ext uri="{FF2B5EF4-FFF2-40B4-BE49-F238E27FC236}">
                  <a16:creationId xmlns:a16="http://schemas.microsoft.com/office/drawing/2014/main" id="{CFCE1662-DD14-83F3-E2F6-A17171093F4F}"/>
                </a:ext>
              </a:extLst>
            </p:cNvPr>
            <p:cNvSpPr/>
            <p:nvPr/>
          </p:nvSpPr>
          <p:spPr>
            <a:xfrm>
              <a:off x="5542471" y="3671050"/>
              <a:ext cx="124861" cy="13929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 f4 0 f2"/>
                <a:gd name="f30" fmla="+- f3 0 f2"/>
                <a:gd name="f31" fmla="*/ f30 1 2584"/>
                <a:gd name="f32" fmla="*/ f29 1 2864"/>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6A5DC372-544F-A3EA-89C1-3E9AF7CEFB8C}"/>
              </a:ext>
            </a:extLst>
          </p:cNvPr>
          <p:cNvGrpSpPr/>
          <p:nvPr/>
        </p:nvGrpSpPr>
        <p:grpSpPr>
          <a:xfrm>
            <a:off x="5635903" y="2543530"/>
            <a:ext cx="456722" cy="464300"/>
            <a:chOff x="8940381" y="3435035"/>
            <a:chExt cx="608962" cy="619066"/>
          </a:xfrm>
          <a:solidFill>
            <a:srgbClr val="C00000"/>
          </a:solidFill>
        </p:grpSpPr>
        <p:sp>
          <p:nvSpPr>
            <p:cNvPr id="147" name="Google Shape;6049;p86">
              <a:extLst>
                <a:ext uri="{FF2B5EF4-FFF2-40B4-BE49-F238E27FC236}">
                  <a16:creationId xmlns:a16="http://schemas.microsoft.com/office/drawing/2014/main" id="{1E880261-1BDF-BD9D-2AAC-32154ACFBB17}"/>
                </a:ext>
              </a:extLst>
            </p:cNvPr>
            <p:cNvSpPr/>
            <p:nvPr/>
          </p:nvSpPr>
          <p:spPr>
            <a:xfrm>
              <a:off x="9308811" y="3438107"/>
              <a:ext cx="240532" cy="362239"/>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 f4 0 f2"/>
                <a:gd name="f42" fmla="+- f3 0 f2"/>
                <a:gd name="f43" fmla="*/ f42 1 4978"/>
                <a:gd name="f44" fmla="*/ f41 1 7448"/>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8" name="Google Shape;6050;p86">
              <a:extLst>
                <a:ext uri="{FF2B5EF4-FFF2-40B4-BE49-F238E27FC236}">
                  <a16:creationId xmlns:a16="http://schemas.microsoft.com/office/drawing/2014/main" id="{E7AA913A-C620-2E29-1673-FE6613CE07EC}"/>
                </a:ext>
              </a:extLst>
            </p:cNvPr>
            <p:cNvSpPr/>
            <p:nvPr/>
          </p:nvSpPr>
          <p:spPr>
            <a:xfrm>
              <a:off x="9024122" y="3974393"/>
              <a:ext cx="522186" cy="79708"/>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 f4 0 f2"/>
                <a:gd name="f18" fmla="+- f3 0 f2"/>
                <a:gd name="f19" fmla="*/ f18 1 10807"/>
                <a:gd name="f20" fmla="*/ f17 1 163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sp>
          <p:nvSpPr>
            <p:cNvPr id="149" name="Google Shape;6051;p86">
              <a:extLst>
                <a:ext uri="{FF2B5EF4-FFF2-40B4-BE49-F238E27FC236}">
                  <a16:creationId xmlns:a16="http://schemas.microsoft.com/office/drawing/2014/main" id="{CDE7CB2A-ECC4-A08F-00A5-EB41DD73BC79}"/>
                </a:ext>
              </a:extLst>
            </p:cNvPr>
            <p:cNvSpPr/>
            <p:nvPr/>
          </p:nvSpPr>
          <p:spPr>
            <a:xfrm>
              <a:off x="8940381" y="3435035"/>
              <a:ext cx="529812" cy="575203"/>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 f4 0 f2"/>
                <a:gd name="f58" fmla="+- f3 0 f2"/>
                <a:gd name="f59" fmla="*/ f58 1 10965"/>
                <a:gd name="f60" fmla="*/ f57 1 11827"/>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99792449-E0FB-AB4E-8908-E216CBD704FA}"/>
              </a:ext>
            </a:extLst>
          </p:cNvPr>
          <p:cNvGrpSpPr/>
          <p:nvPr/>
        </p:nvGrpSpPr>
        <p:grpSpPr>
          <a:xfrm>
            <a:off x="4498456" y="3490805"/>
            <a:ext cx="492377" cy="387929"/>
            <a:chOff x="7423784" y="4698068"/>
            <a:chExt cx="656503" cy="517239"/>
          </a:xfrm>
          <a:solidFill>
            <a:srgbClr val="C00000"/>
          </a:solidFill>
        </p:grpSpPr>
        <p:sp>
          <p:nvSpPr>
            <p:cNvPr id="151" name="Google Shape;5718;p85">
              <a:extLst>
                <a:ext uri="{FF2B5EF4-FFF2-40B4-BE49-F238E27FC236}">
                  <a16:creationId xmlns:a16="http://schemas.microsoft.com/office/drawing/2014/main" id="{2CB2358F-E351-30CA-09F1-E38A326DB680}"/>
                </a:ext>
              </a:extLst>
            </p:cNvPr>
            <p:cNvSpPr/>
            <p:nvPr/>
          </p:nvSpPr>
          <p:spPr>
            <a:xfrm>
              <a:off x="7588267" y="4698068"/>
              <a:ext cx="146971" cy="186638"/>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 f4 0 f2"/>
                <a:gd name="f19" fmla="+- f3 0 f2"/>
                <a:gd name="f20" fmla="*/ f19 1 4518"/>
                <a:gd name="f21" fmla="*/ f18 1 5737"/>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2" name="Google Shape;5719;p85">
              <a:extLst>
                <a:ext uri="{FF2B5EF4-FFF2-40B4-BE49-F238E27FC236}">
                  <a16:creationId xmlns:a16="http://schemas.microsoft.com/office/drawing/2014/main" id="{EB16E057-0869-B528-0EAB-ED34AF401BE2}"/>
                </a:ext>
              </a:extLst>
            </p:cNvPr>
            <p:cNvSpPr/>
            <p:nvPr/>
          </p:nvSpPr>
          <p:spPr>
            <a:xfrm>
              <a:off x="7423784" y="4852428"/>
              <a:ext cx="182925" cy="177192"/>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 f4 0 f2"/>
                <a:gd name="f37" fmla="+- f3 0 f2"/>
                <a:gd name="f38" fmla="*/ f37 1 5623"/>
                <a:gd name="f39" fmla="*/ f36 1 544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3" name="Google Shape;5720;p85">
              <a:extLst>
                <a:ext uri="{FF2B5EF4-FFF2-40B4-BE49-F238E27FC236}">
                  <a16:creationId xmlns:a16="http://schemas.microsoft.com/office/drawing/2014/main" id="{4A37A32D-9EB4-083D-C2C7-DC8A9C5F321B}"/>
                </a:ext>
              </a:extLst>
            </p:cNvPr>
            <p:cNvSpPr/>
            <p:nvPr/>
          </p:nvSpPr>
          <p:spPr>
            <a:xfrm>
              <a:off x="7771933" y="4698068"/>
              <a:ext cx="146971" cy="186638"/>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 f4 0 f2"/>
                <a:gd name="f18" fmla="+- f3 0 f2"/>
                <a:gd name="f19" fmla="*/ f18 1 4518"/>
                <a:gd name="f20" fmla="*/ f17 1 5737"/>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4" name="Google Shape;5721;p85">
              <a:extLst>
                <a:ext uri="{FF2B5EF4-FFF2-40B4-BE49-F238E27FC236}">
                  <a16:creationId xmlns:a16="http://schemas.microsoft.com/office/drawing/2014/main" id="{F6CDFC50-8A62-537C-05B2-5612B5438D1C}"/>
                </a:ext>
              </a:extLst>
            </p:cNvPr>
            <p:cNvSpPr/>
            <p:nvPr/>
          </p:nvSpPr>
          <p:spPr>
            <a:xfrm>
              <a:off x="7900187" y="4851769"/>
              <a:ext cx="180100" cy="177238"/>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 f4 0 f2"/>
                <a:gd name="f38" fmla="+- f3 0 f2"/>
                <a:gd name="f39" fmla="*/ f38 1 5536"/>
                <a:gd name="f40" fmla="*/ f37 1 5448"/>
                <a:gd name="f41" fmla="*/ f2 1 f39"/>
                <a:gd name="f42" fmla="*/ f3 1 f39"/>
                <a:gd name="f43" fmla="*/ f2 1 f40"/>
                <a:gd name="f44" fmla="*/ f4 1 f40"/>
                <a:gd name="f45" fmla="*/ f41 f35 1"/>
                <a:gd name="f46" fmla="*/ f42 f35 1"/>
                <a:gd name="f47" fmla="*/ f44 f36 1"/>
                <a:gd name="f48" fmla="*/ f43 f36 1"/>
              </a:gdLst>
              <a:ahLst/>
              <a:cxnLst>
                <a:cxn ang="3cd4">
                  <a:pos x="hc" y="t"/>
                </a:cxn>
                <a:cxn ang="0">
                  <a:pos x="r" y="vc"/>
                </a:cxn>
                <a:cxn ang="cd4">
                  <a:pos x="hc" y="b"/>
                </a:cxn>
                <a:cxn ang="cd2">
                  <a:pos x="l" y="vc"/>
                </a:cxn>
              </a:cxnLst>
              <a:rect l="f45" t="f48" r="f46" b="f47"/>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5" name="Google Shape;5722;p85">
              <a:extLst>
                <a:ext uri="{FF2B5EF4-FFF2-40B4-BE49-F238E27FC236}">
                  <a16:creationId xmlns:a16="http://schemas.microsoft.com/office/drawing/2014/main" id="{1735C192-0A4C-8448-B5E4-7B1BE38C9022}"/>
                </a:ext>
              </a:extLst>
            </p:cNvPr>
            <p:cNvSpPr/>
            <p:nvPr/>
          </p:nvSpPr>
          <p:spPr>
            <a:xfrm>
              <a:off x="7551544" y="4921383"/>
              <a:ext cx="404137" cy="293924"/>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 f4 0 f2"/>
                <a:gd name="f56" fmla="+- f3 0 f2"/>
                <a:gd name="f57" fmla="*/ f56 1 12423"/>
                <a:gd name="f58" fmla="*/ f55 1 9035"/>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AB97AD48-1A7F-31B0-C1E0-720F658CD32E}"/>
              </a:ext>
            </a:extLst>
          </p:cNvPr>
          <p:cNvGrpSpPr/>
          <p:nvPr/>
        </p:nvGrpSpPr>
        <p:grpSpPr>
          <a:xfrm>
            <a:off x="2008563" y="2563095"/>
            <a:ext cx="556465" cy="457381"/>
            <a:chOff x="4103927" y="3461122"/>
            <a:chExt cx="741953" cy="609841"/>
          </a:xfrm>
          <a:solidFill>
            <a:srgbClr val="C00000"/>
          </a:solidFill>
        </p:grpSpPr>
        <p:sp>
          <p:nvSpPr>
            <p:cNvPr id="157" name="Google Shape;5724;p85">
              <a:extLst>
                <a:ext uri="{FF2B5EF4-FFF2-40B4-BE49-F238E27FC236}">
                  <a16:creationId xmlns:a16="http://schemas.microsoft.com/office/drawing/2014/main" id="{6AB6BF13-692E-A9A4-F150-8B47ED092F53}"/>
                </a:ext>
              </a:extLst>
            </p:cNvPr>
            <p:cNvSpPr/>
            <p:nvPr/>
          </p:nvSpPr>
          <p:spPr>
            <a:xfrm>
              <a:off x="4425924" y="3461122"/>
              <a:ext cx="196989" cy="138485"/>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 f4 0 f2"/>
                <a:gd name="f29" fmla="+- f3 0 f2"/>
                <a:gd name="f30" fmla="*/ f29 1 5132"/>
                <a:gd name="f31" fmla="*/ f28 1 3608"/>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8" name="Google Shape;5725;p85">
              <a:extLst>
                <a:ext uri="{FF2B5EF4-FFF2-40B4-BE49-F238E27FC236}">
                  <a16:creationId xmlns:a16="http://schemas.microsoft.com/office/drawing/2014/main" id="{AAE60973-700B-2139-C4FB-49F3E61AA326}"/>
                </a:ext>
              </a:extLst>
            </p:cNvPr>
            <p:cNvSpPr/>
            <p:nvPr/>
          </p:nvSpPr>
          <p:spPr>
            <a:xfrm>
              <a:off x="4426043" y="3932898"/>
              <a:ext cx="196861" cy="138065"/>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 f4 0 f2"/>
                <a:gd name="f30" fmla="+- f3 0 f2"/>
                <a:gd name="f31" fmla="*/ f30 1 5129"/>
                <a:gd name="f32" fmla="*/ f29 1 3597"/>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59" name="Google Shape;5726;p85">
              <a:extLst>
                <a:ext uri="{FF2B5EF4-FFF2-40B4-BE49-F238E27FC236}">
                  <a16:creationId xmlns:a16="http://schemas.microsoft.com/office/drawing/2014/main" id="{4B8CEE89-2316-2EFC-7E92-7F5694F9E6FC}"/>
                </a:ext>
              </a:extLst>
            </p:cNvPr>
            <p:cNvSpPr/>
            <p:nvPr/>
          </p:nvSpPr>
          <p:spPr>
            <a:xfrm>
              <a:off x="4319488" y="3614230"/>
              <a:ext cx="375772" cy="303461"/>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 f4 0 f2"/>
                <a:gd name="f77" fmla="+- f3 0 f2"/>
                <a:gd name="f78" fmla="*/ f77 1 9790"/>
                <a:gd name="f79" fmla="*/ f76 1 7906"/>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60" name="Google Shape;5727;p85">
              <a:extLst>
                <a:ext uri="{FF2B5EF4-FFF2-40B4-BE49-F238E27FC236}">
                  <a16:creationId xmlns:a16="http://schemas.microsoft.com/office/drawing/2014/main" id="{E84AD972-8700-9CFC-B19E-2068E3C1CEC5}"/>
                </a:ext>
              </a:extLst>
            </p:cNvPr>
            <p:cNvSpPr/>
            <p:nvPr/>
          </p:nvSpPr>
          <p:spPr>
            <a:xfrm>
              <a:off x="4645782" y="3659456"/>
              <a:ext cx="200098" cy="215716"/>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 f4 0 f2"/>
                <a:gd name="f65" fmla="+- f3 0 f2"/>
                <a:gd name="f66" fmla="*/ f65 1 5213"/>
                <a:gd name="f67" fmla="*/ f64 1 5620"/>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61" name="Google Shape;5728;p85">
              <a:extLst>
                <a:ext uri="{FF2B5EF4-FFF2-40B4-BE49-F238E27FC236}">
                  <a16:creationId xmlns:a16="http://schemas.microsoft.com/office/drawing/2014/main" id="{321BBE97-1B99-B946-F6BC-AD6BCAD69E40}"/>
                </a:ext>
              </a:extLst>
            </p:cNvPr>
            <p:cNvSpPr/>
            <p:nvPr/>
          </p:nvSpPr>
          <p:spPr>
            <a:xfrm>
              <a:off x="4103927" y="3788423"/>
              <a:ext cx="253398" cy="216785"/>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 f4 0 f2"/>
                <a:gd name="f53" fmla="+- f3 0 f2"/>
                <a:gd name="f54" fmla="*/ f53 1 6602"/>
                <a:gd name="f55" fmla="*/ f52 1 5648"/>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sp>
          <p:nvSpPr>
            <p:cNvPr id="162" name="Google Shape;5729;p85">
              <a:extLst>
                <a:ext uri="{FF2B5EF4-FFF2-40B4-BE49-F238E27FC236}">
                  <a16:creationId xmlns:a16="http://schemas.microsoft.com/office/drawing/2014/main" id="{5FBF5F3F-4567-72B1-9D67-BE6ABE91EB2B}"/>
                </a:ext>
              </a:extLst>
            </p:cNvPr>
            <p:cNvSpPr/>
            <p:nvPr/>
          </p:nvSpPr>
          <p:spPr>
            <a:xfrm>
              <a:off x="4103927" y="3528376"/>
              <a:ext cx="253398" cy="216749"/>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 f4 0 f2"/>
                <a:gd name="f53" fmla="+- f3 0 f2"/>
                <a:gd name="f54" fmla="*/ f53 1 6602"/>
                <a:gd name="f55" fmla="*/ f52 1 5647"/>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573" tIns="68573" rIns="68573" bIns="68573" anchor="ctr" anchorCtr="0" compatLnSpc="1">
              <a:noAutofit/>
            </a:bodyPr>
            <a:lstStyle/>
            <a:p>
              <a:pPr defTabSz="914357">
                <a:spcBef>
                  <a:spcPct val="0"/>
                </a:spcBef>
                <a:spcAft>
                  <a:spcPct val="0"/>
                </a:spcAft>
                <a:defRPr sz="1800" b="0" i="0" u="none" strike="noStrike" kern="0" cap="none" spc="0" baseline="0">
                  <a:solidFill>
                    <a:srgbClr val="000000"/>
                  </a:solidFill>
                  <a:uFillTx/>
                </a:defRPr>
              </a:pPr>
              <a:endParaRPr lang="es-PE" sz="1050">
                <a:solidFill>
                  <a:srgbClr val="435D74"/>
                </a:solidFill>
                <a:cs typeface="B Nazanin" panose="00000700000000000000" pitchFamily="2" charset="-78"/>
              </a:endParaRPr>
            </a:p>
          </p:txBody>
        </p:sp>
      </p:grpSp>
      <p:sp>
        <p:nvSpPr>
          <p:cNvPr id="163" name="Text Placeholder 1">
            <a:extLst>
              <a:ext uri="{FF2B5EF4-FFF2-40B4-BE49-F238E27FC236}">
                <a16:creationId xmlns:a16="http://schemas.microsoft.com/office/drawing/2014/main" id="{E3BE4E46-39D0-7D3F-3B99-FB12CDFE6A17}"/>
              </a:ext>
            </a:extLst>
          </p:cNvPr>
          <p:cNvSpPr txBox="1"/>
          <p:nvPr/>
        </p:nvSpPr>
        <p:spPr>
          <a:xfrm>
            <a:off x="1051997" y="62669"/>
            <a:ext cx="6509147" cy="407194"/>
          </a:xfrm>
          <a:prstGeom prst="rect">
            <a:avLst/>
          </a:prstGeom>
          <a:noFill/>
          <a:ln>
            <a:noFill/>
          </a:ln>
        </p:spPr>
        <p:txBody>
          <a:bodyPr vert="horz" wrap="square" lIns="68580" tIns="34290" rIns="68580" bIns="34290" anchor="ctr" anchorCtr="1" compatLnSpc="1">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300" dirty="0">
                <a:solidFill>
                  <a:schemeClr val="bg1"/>
                </a:solidFill>
                <a:latin typeface="Arial"/>
                <a:cs typeface="B Nazanin" panose="00000700000000000000" pitchFamily="2" charset="-78"/>
              </a:rPr>
              <a:t>مجموعه آیکون های کاملاً قابل ویرایش: </a:t>
            </a:r>
            <a:r>
              <a:rPr lang="en-US" sz="3300" dirty="0">
                <a:solidFill>
                  <a:schemeClr val="bg1"/>
                </a:solidFill>
                <a:latin typeface="Arial"/>
                <a:cs typeface="B Nazanin" panose="00000700000000000000" pitchFamily="2" charset="-78"/>
              </a:rPr>
              <a:t>C</a:t>
            </a:r>
          </a:p>
        </p:txBody>
      </p:sp>
      <p:sp>
        <p:nvSpPr>
          <p:cNvPr id="164" name="Title 163">
            <a:extLst>
              <a:ext uri="{FF2B5EF4-FFF2-40B4-BE49-F238E27FC236}">
                <a16:creationId xmlns:a16="http://schemas.microsoft.com/office/drawing/2014/main" id="{4FE148CB-C91C-CE85-5ECB-8E855C16477D}"/>
              </a:ext>
            </a:extLst>
          </p:cNvPr>
          <p:cNvSpPr>
            <a:spLocks noGrp="1"/>
          </p:cNvSpPr>
          <p:nvPr>
            <p:ph type="title"/>
          </p:nvPr>
        </p:nvSpPr>
        <p:spPr>
          <a:xfrm>
            <a:off x="2391072" y="0"/>
            <a:ext cx="6011790" cy="681596"/>
          </a:xfrm>
        </p:spPr>
        <p:txBody>
          <a:bodyPr/>
          <a:lstStyle/>
          <a:p>
            <a:pPr algn="r" rtl="1"/>
            <a:r>
              <a:rPr lang="fa-IR" sz="3200" dirty="0">
                <a:solidFill>
                  <a:schemeClr val="tx1"/>
                </a:solidFill>
                <a:latin typeface="Arial"/>
                <a:cs typeface="B Nazanin" panose="00000700000000000000" pitchFamily="2" charset="-78"/>
              </a:rPr>
              <a:t>مجموعه آیکون های کاملاً قابل ویرایش: </a:t>
            </a:r>
            <a:r>
              <a:rPr lang="en-US" sz="3200" dirty="0">
                <a:solidFill>
                  <a:schemeClr val="tx1"/>
                </a:solidFill>
                <a:latin typeface="Arial"/>
                <a:cs typeface="B Nazanin" panose="00000700000000000000" pitchFamily="2" charset="-78"/>
              </a:rPr>
              <a:t>C</a:t>
            </a:r>
            <a:endParaRPr lang="en-US" dirty="0">
              <a:cs typeface="B Nazanin" panose="00000700000000000000" pitchFamily="2" charset="-78"/>
            </a:endParaRPr>
          </a:p>
        </p:txBody>
      </p:sp>
    </p:spTree>
    <p:extLst>
      <p:ext uri="{BB962C8B-B14F-4D97-AF65-F5344CB8AC3E}">
        <p14:creationId xmlns:p14="http://schemas.microsoft.com/office/powerpoint/2010/main" val="18713520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dirty="0">
                <a:solidFill>
                  <a:schemeClr val="tx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7"/>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01" name="Google Shape;1201;p70"/>
          <p:cNvGrpSpPr/>
          <p:nvPr/>
        </p:nvGrpSpPr>
        <p:grpSpPr>
          <a:xfrm>
            <a:off x="5731297"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06" name="Google Shape;1206;p70"/>
          <p:cNvGrpSpPr/>
          <p:nvPr/>
        </p:nvGrpSpPr>
        <p:grpSpPr>
          <a:xfrm>
            <a:off x="6357665" y="2318846"/>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09" name="Google Shape;1209;p70"/>
          <p:cNvGrpSpPr/>
          <p:nvPr/>
        </p:nvGrpSpPr>
        <p:grpSpPr>
          <a:xfrm>
            <a:off x="5717142" y="3078710"/>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13" name="Google Shape;1213;p70"/>
          <p:cNvGrpSpPr/>
          <p:nvPr/>
        </p:nvGrpSpPr>
        <p:grpSpPr>
          <a:xfrm>
            <a:off x="6351925" y="3108897"/>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16" name="Google Shape;1216;p70"/>
          <p:cNvGrpSpPr/>
          <p:nvPr/>
        </p:nvGrpSpPr>
        <p:grpSpPr>
          <a:xfrm>
            <a:off x="5727140" y="3826001"/>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21" name="Google Shape;1221;p70"/>
          <p:cNvGrpSpPr/>
          <p:nvPr/>
        </p:nvGrpSpPr>
        <p:grpSpPr>
          <a:xfrm>
            <a:off x="5040637" y="3829462"/>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26" name="Google Shape;1226;p70"/>
          <p:cNvGrpSpPr/>
          <p:nvPr/>
        </p:nvGrpSpPr>
        <p:grpSpPr>
          <a:xfrm>
            <a:off x="6386171"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32" name="Google Shape;1232;p70"/>
          <p:cNvGrpSpPr/>
          <p:nvPr/>
        </p:nvGrpSpPr>
        <p:grpSpPr>
          <a:xfrm>
            <a:off x="4423779" y="2340964"/>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41" name="Google Shape;1241;p70"/>
          <p:cNvGrpSpPr/>
          <p:nvPr/>
        </p:nvGrpSpPr>
        <p:grpSpPr>
          <a:xfrm>
            <a:off x="3713861" y="3102401"/>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48" name="Google Shape;1248;p70"/>
          <p:cNvGrpSpPr/>
          <p:nvPr/>
        </p:nvGrpSpPr>
        <p:grpSpPr>
          <a:xfrm>
            <a:off x="4414654" y="3102359"/>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56" name="Google Shape;1256;p70"/>
          <p:cNvGrpSpPr/>
          <p:nvPr/>
        </p:nvGrpSpPr>
        <p:grpSpPr>
          <a:xfrm>
            <a:off x="1951689" y="3445788"/>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61" name="Google Shape;1261;p70"/>
          <p:cNvGrpSpPr/>
          <p:nvPr/>
        </p:nvGrpSpPr>
        <p:grpSpPr>
          <a:xfrm>
            <a:off x="1951689"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65" name="Google Shape;1265;p70"/>
          <p:cNvGrpSpPr/>
          <p:nvPr/>
        </p:nvGrpSpPr>
        <p:grpSpPr>
          <a:xfrm>
            <a:off x="960185" y="3295401"/>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69" name="Google Shape;1269;p70"/>
          <p:cNvGrpSpPr/>
          <p:nvPr/>
        </p:nvGrpSpPr>
        <p:grpSpPr>
          <a:xfrm>
            <a:off x="1951688" y="2709309"/>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272" name="Google Shape;1272;p70"/>
          <p:cNvSpPr/>
          <p:nvPr/>
        </p:nvSpPr>
        <p:spPr>
          <a:xfrm>
            <a:off x="958435" y="3014090"/>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273" name="Google Shape;1273;p70"/>
          <p:cNvGrpSpPr/>
          <p:nvPr/>
        </p:nvGrpSpPr>
        <p:grpSpPr>
          <a:xfrm>
            <a:off x="959255" y="2334688"/>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81" name="Google Shape;1281;p70"/>
          <p:cNvGrpSpPr/>
          <p:nvPr/>
        </p:nvGrpSpPr>
        <p:grpSpPr>
          <a:xfrm>
            <a:off x="1951689" y="3695938"/>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285" name="Google Shape;1285;p70"/>
          <p:cNvGrpSpPr/>
          <p:nvPr/>
        </p:nvGrpSpPr>
        <p:grpSpPr>
          <a:xfrm>
            <a:off x="951834"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91" name="Google Shape;1291;p70"/>
          <p:cNvGrpSpPr/>
          <p:nvPr/>
        </p:nvGrpSpPr>
        <p:grpSpPr>
          <a:xfrm>
            <a:off x="3051045" y="3094866"/>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30" name="Google Shape;1330;p70"/>
          <p:cNvGrpSpPr/>
          <p:nvPr/>
        </p:nvGrpSpPr>
        <p:grpSpPr>
          <a:xfrm>
            <a:off x="3727558" y="3855580"/>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43" name="Google Shape;1343;p70"/>
          <p:cNvGrpSpPr/>
          <p:nvPr/>
        </p:nvGrpSpPr>
        <p:grpSpPr>
          <a:xfrm>
            <a:off x="959088" y="4169124"/>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46" name="Google Shape;1346;p70"/>
          <p:cNvGrpSpPr/>
          <p:nvPr/>
        </p:nvGrpSpPr>
        <p:grpSpPr>
          <a:xfrm>
            <a:off x="967548" y="2656005"/>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350" name="Google Shape;1350;p70"/>
          <p:cNvSpPr/>
          <p:nvPr/>
        </p:nvSpPr>
        <p:spPr>
          <a:xfrm>
            <a:off x="7401300" y="2350673"/>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1" name="Google Shape;1351;p70"/>
          <p:cNvSpPr/>
          <p:nvPr/>
        </p:nvSpPr>
        <p:spPr>
          <a:xfrm>
            <a:off x="7100755"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2" name="Google Shape;1352;p70"/>
          <p:cNvSpPr/>
          <p:nvPr/>
        </p:nvSpPr>
        <p:spPr>
          <a:xfrm>
            <a:off x="7723044" y="2339530"/>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3" name="Google Shape;1353;p70"/>
          <p:cNvSpPr/>
          <p:nvPr/>
        </p:nvSpPr>
        <p:spPr>
          <a:xfrm>
            <a:off x="8017749"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354" name="Google Shape;1354;p70"/>
          <p:cNvGrpSpPr/>
          <p:nvPr/>
        </p:nvGrpSpPr>
        <p:grpSpPr>
          <a:xfrm>
            <a:off x="7103404" y="2550563"/>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57" name="Google Shape;1357;p70"/>
          <p:cNvGrpSpPr/>
          <p:nvPr/>
        </p:nvGrpSpPr>
        <p:grpSpPr>
          <a:xfrm>
            <a:off x="7412748" y="2576287"/>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60" name="Google Shape;1360;p70"/>
          <p:cNvGrpSpPr/>
          <p:nvPr/>
        </p:nvGrpSpPr>
        <p:grpSpPr>
          <a:xfrm>
            <a:off x="7734461" y="2576287"/>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63" name="Google Shape;1363;p70"/>
          <p:cNvGrpSpPr/>
          <p:nvPr/>
        </p:nvGrpSpPr>
        <p:grpSpPr>
          <a:xfrm>
            <a:off x="8028953"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66" name="Google Shape;1366;p70"/>
          <p:cNvGrpSpPr/>
          <p:nvPr/>
        </p:nvGrpSpPr>
        <p:grpSpPr>
          <a:xfrm>
            <a:off x="7443467" y="2980886"/>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69" name="Google Shape;1369;p70"/>
          <p:cNvGrpSpPr/>
          <p:nvPr/>
        </p:nvGrpSpPr>
        <p:grpSpPr>
          <a:xfrm>
            <a:off x="7735904" y="2981099"/>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72" name="Google Shape;1372;p70"/>
          <p:cNvGrpSpPr/>
          <p:nvPr/>
        </p:nvGrpSpPr>
        <p:grpSpPr>
          <a:xfrm>
            <a:off x="8064572" y="2984113"/>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75" name="Google Shape;1375;p70"/>
          <p:cNvGrpSpPr/>
          <p:nvPr/>
        </p:nvGrpSpPr>
        <p:grpSpPr>
          <a:xfrm>
            <a:off x="7096126" y="2999760"/>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79" name="Google Shape;1379;p70"/>
          <p:cNvGrpSpPr/>
          <p:nvPr/>
        </p:nvGrpSpPr>
        <p:grpSpPr>
          <a:xfrm>
            <a:off x="8015983" y="2790325"/>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83" name="Google Shape;1383;p70"/>
          <p:cNvGrpSpPr/>
          <p:nvPr/>
        </p:nvGrpSpPr>
        <p:grpSpPr>
          <a:xfrm>
            <a:off x="7712888"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87" name="Google Shape;1387;p70"/>
          <p:cNvGrpSpPr/>
          <p:nvPr/>
        </p:nvGrpSpPr>
        <p:grpSpPr>
          <a:xfrm>
            <a:off x="7124044" y="3197683"/>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391" name="Google Shape;1391;p70"/>
          <p:cNvGrpSpPr/>
          <p:nvPr/>
        </p:nvGrpSpPr>
        <p:grpSpPr>
          <a:xfrm>
            <a:off x="7421303"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394" name="Google Shape;1394;p70"/>
          <p:cNvSpPr/>
          <p:nvPr/>
        </p:nvSpPr>
        <p:spPr>
          <a:xfrm>
            <a:off x="7753258" y="3196222"/>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5" name="Google Shape;1395;p70"/>
          <p:cNvSpPr/>
          <p:nvPr/>
        </p:nvSpPr>
        <p:spPr>
          <a:xfrm>
            <a:off x="8025633" y="4203307"/>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6" name="Google Shape;1396;p70"/>
          <p:cNvSpPr/>
          <p:nvPr/>
        </p:nvSpPr>
        <p:spPr>
          <a:xfrm>
            <a:off x="7127090" y="3431528"/>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7" name="Google Shape;1397;p70"/>
          <p:cNvSpPr/>
          <p:nvPr/>
        </p:nvSpPr>
        <p:spPr>
          <a:xfrm>
            <a:off x="7095062" y="4219137"/>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8" name="Google Shape;1398;p70"/>
          <p:cNvSpPr/>
          <p:nvPr/>
        </p:nvSpPr>
        <p:spPr>
          <a:xfrm>
            <a:off x="7112385" y="3700781"/>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399" name="Google Shape;1399;p70"/>
          <p:cNvSpPr/>
          <p:nvPr/>
        </p:nvSpPr>
        <p:spPr>
          <a:xfrm>
            <a:off x="7746134" y="3682698"/>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400" name="Google Shape;1400;p70"/>
          <p:cNvGrpSpPr/>
          <p:nvPr/>
        </p:nvGrpSpPr>
        <p:grpSpPr>
          <a:xfrm>
            <a:off x="7437621" y="3459809"/>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03" name="Google Shape;1403;p70"/>
          <p:cNvGrpSpPr/>
          <p:nvPr/>
        </p:nvGrpSpPr>
        <p:grpSpPr>
          <a:xfrm>
            <a:off x="7737244" y="3948835"/>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409" name="Google Shape;1409;p70"/>
          <p:cNvSpPr/>
          <p:nvPr/>
        </p:nvSpPr>
        <p:spPr>
          <a:xfrm>
            <a:off x="7441061" y="3955624"/>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0" name="Google Shape;1410;p70"/>
          <p:cNvSpPr/>
          <p:nvPr/>
        </p:nvSpPr>
        <p:spPr>
          <a:xfrm>
            <a:off x="8019728"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1" name="Google Shape;1411;p70"/>
          <p:cNvSpPr/>
          <p:nvPr/>
        </p:nvSpPr>
        <p:spPr>
          <a:xfrm>
            <a:off x="7118991" y="3955624"/>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nvGrpSpPr>
          <p:cNvPr id="1412" name="Google Shape;1412;p70"/>
          <p:cNvGrpSpPr/>
          <p:nvPr/>
        </p:nvGrpSpPr>
        <p:grpSpPr>
          <a:xfrm>
            <a:off x="8050020" y="3676640"/>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22" name="Google Shape;1422;p70"/>
          <p:cNvGrpSpPr/>
          <p:nvPr/>
        </p:nvGrpSpPr>
        <p:grpSpPr>
          <a:xfrm>
            <a:off x="8007185"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25" name="Google Shape;1425;p70"/>
          <p:cNvGrpSpPr/>
          <p:nvPr/>
        </p:nvGrpSpPr>
        <p:grpSpPr>
          <a:xfrm>
            <a:off x="7426689" y="3708224"/>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grpSp>
        <p:nvGrpSpPr>
          <p:cNvPr id="1446" name="Google Shape;1446;p70"/>
          <p:cNvGrpSpPr/>
          <p:nvPr/>
        </p:nvGrpSpPr>
        <p:grpSpPr>
          <a:xfrm>
            <a:off x="7693627" y="4196921"/>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grpSp>
      <p:sp>
        <p:nvSpPr>
          <p:cNvPr id="1525" name="Google Shape;1525;p70"/>
          <p:cNvSpPr/>
          <p:nvPr/>
        </p:nvSpPr>
        <p:spPr>
          <a:xfrm>
            <a:off x="7709170" y="3426067"/>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1951688" y="0"/>
            <a:ext cx="7192312" cy="681596"/>
          </a:xfrm>
          <a:prstGeom prst="rect">
            <a:avLst/>
          </a:prstGeom>
        </p:spPr>
        <p:txBody>
          <a:bodyPr spcFirstLastPara="1" wrap="square" lIns="91425" tIns="91425" rIns="91425" bIns="91425"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7"/>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51" name="Google Shape;1551;p71"/>
          <p:cNvGrpSpPr/>
          <p:nvPr/>
        </p:nvGrpSpPr>
        <p:grpSpPr>
          <a:xfrm>
            <a:off x="7679979"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54" name="Google Shape;1554;p71"/>
          <p:cNvGrpSpPr/>
          <p:nvPr/>
        </p:nvGrpSpPr>
        <p:grpSpPr>
          <a:xfrm>
            <a:off x="7379467" y="3059181"/>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60" name="Google Shape;1560;p71"/>
          <p:cNvGrpSpPr/>
          <p:nvPr/>
        </p:nvGrpSpPr>
        <p:grpSpPr>
          <a:xfrm>
            <a:off x="7641875" y="3821361"/>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63" name="Google Shape;1563;p71"/>
          <p:cNvGrpSpPr/>
          <p:nvPr/>
        </p:nvGrpSpPr>
        <p:grpSpPr>
          <a:xfrm>
            <a:off x="7887795" y="3464585"/>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66" name="Google Shape;1566;p71"/>
          <p:cNvSpPr/>
          <p:nvPr/>
        </p:nvSpPr>
        <p:spPr>
          <a:xfrm>
            <a:off x="7853820" y="3076941"/>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1567" name="Google Shape;1567;p71"/>
          <p:cNvGrpSpPr/>
          <p:nvPr/>
        </p:nvGrpSpPr>
        <p:grpSpPr>
          <a:xfrm>
            <a:off x="7377440"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71" name="Google Shape;1571;p71"/>
          <p:cNvGrpSpPr/>
          <p:nvPr/>
        </p:nvGrpSpPr>
        <p:grpSpPr>
          <a:xfrm>
            <a:off x="7649933"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75" name="Google Shape;1575;p71"/>
          <p:cNvSpPr/>
          <p:nvPr/>
        </p:nvSpPr>
        <p:spPr>
          <a:xfrm>
            <a:off x="8146372" y="3055608"/>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1576" name="Google Shape;1576;p71"/>
          <p:cNvGrpSpPr/>
          <p:nvPr/>
        </p:nvGrpSpPr>
        <p:grpSpPr>
          <a:xfrm>
            <a:off x="7875464"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579" name="Google Shape;1579;p71"/>
          <p:cNvSpPr/>
          <p:nvPr/>
        </p:nvSpPr>
        <p:spPr>
          <a:xfrm>
            <a:off x="8160730" y="3864306"/>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0" name="Google Shape;1580;p71"/>
          <p:cNvSpPr/>
          <p:nvPr/>
        </p:nvSpPr>
        <p:spPr>
          <a:xfrm flipH="1">
            <a:off x="7384917" y="383076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1581" name="Google Shape;1581;p71"/>
          <p:cNvGrpSpPr/>
          <p:nvPr/>
        </p:nvGrpSpPr>
        <p:grpSpPr>
          <a:xfrm>
            <a:off x="6029936" y="2940911"/>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592" name="Google Shape;1592;p71"/>
          <p:cNvGrpSpPr/>
          <p:nvPr/>
        </p:nvGrpSpPr>
        <p:grpSpPr>
          <a:xfrm>
            <a:off x="6044741"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605" name="Google Shape;1605;p71"/>
          <p:cNvGrpSpPr/>
          <p:nvPr/>
        </p:nvGrpSpPr>
        <p:grpSpPr>
          <a:xfrm>
            <a:off x="6673522" y="2943982"/>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1618" name="Google Shape;1618;p71"/>
          <p:cNvGrpSpPr/>
          <p:nvPr/>
        </p:nvGrpSpPr>
        <p:grpSpPr>
          <a:xfrm>
            <a:off x="752796" y="2869971"/>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sz="1800"/>
            </a:p>
          </p:txBody>
        </p:sp>
      </p:grpSp>
      <p:grpSp>
        <p:nvGrpSpPr>
          <p:cNvPr id="3191" name="Google Shape;3191;p71"/>
          <p:cNvGrpSpPr/>
          <p:nvPr/>
        </p:nvGrpSpPr>
        <p:grpSpPr>
          <a:xfrm>
            <a:off x="5938558" y="1033352"/>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3243" name="Google Shape;3243;p71"/>
          <p:cNvGrpSpPr/>
          <p:nvPr/>
        </p:nvGrpSpPr>
        <p:grpSpPr>
          <a:xfrm>
            <a:off x="731716"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endParaRPr sz="1800"/>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endParaRPr sz="18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endParaRPr sz="18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endParaRPr sz="18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3"/>
            <a:ext cx="4572000" cy="369332"/>
          </a:xfrm>
          <a:prstGeom prst="rect">
            <a:avLst/>
          </a:prstGeom>
          <a:noFill/>
        </p:spPr>
        <p:txBody>
          <a:bodyPr wrap="square">
            <a:spAutoFit/>
          </a:bodyPr>
          <a:lstStyle/>
          <a:p>
            <a:pPr algn="r" rtl="1"/>
            <a:r>
              <a:rPr lang="fa-IR" sz="1800" dirty="0">
                <a:cs typeface="B Nazanin" panose="00000700000000000000" pitchFamily="2" charset="-78"/>
              </a:rPr>
              <a:t>نقشه های قاره:</a:t>
            </a:r>
            <a:endParaRPr lang="en-US" sz="18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6"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0" name="Google Shape;12250;p21"/>
          <p:cNvSpPr/>
          <p:nvPr/>
        </p:nvSpPr>
        <p:spPr>
          <a:xfrm>
            <a:off x="2653823"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51" name="Google Shape;12251;p21"/>
          <p:cNvSpPr/>
          <p:nvPr/>
        </p:nvSpPr>
        <p:spPr>
          <a:xfrm>
            <a:off x="1380285"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52" name="Google Shape;12252;p21"/>
          <p:cNvSpPr/>
          <p:nvPr/>
        </p:nvSpPr>
        <p:spPr>
          <a:xfrm>
            <a:off x="1998733" y="3559839"/>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3" name="Google Shape;12253;p21"/>
          <p:cNvSpPr/>
          <p:nvPr/>
        </p:nvSpPr>
        <p:spPr>
          <a:xfrm>
            <a:off x="2949013" y="3559839"/>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4" name="Google Shape;12254;p21"/>
          <p:cNvSpPr/>
          <p:nvPr/>
        </p:nvSpPr>
        <p:spPr>
          <a:xfrm>
            <a:off x="1048453" y="3559839"/>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5" name="Google Shape;12255;p21"/>
          <p:cNvSpPr/>
          <p:nvPr/>
        </p:nvSpPr>
        <p:spPr>
          <a:xfrm>
            <a:off x="1998733" y="1559476"/>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6" name="Google Shape;12256;p21"/>
          <p:cNvSpPr/>
          <p:nvPr/>
        </p:nvSpPr>
        <p:spPr>
          <a:xfrm>
            <a:off x="2949013" y="1559476"/>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7" name="Google Shape;12257;p21"/>
          <p:cNvSpPr/>
          <p:nvPr/>
        </p:nvSpPr>
        <p:spPr>
          <a:xfrm>
            <a:off x="1048453" y="1559476"/>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258" name="Google Shape;12258;p21"/>
          <p:cNvSpPr/>
          <p:nvPr/>
        </p:nvSpPr>
        <p:spPr>
          <a:xfrm>
            <a:off x="1180250" y="1851537"/>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59" name="Google Shape;12259;p21"/>
          <p:cNvSpPr/>
          <p:nvPr/>
        </p:nvSpPr>
        <p:spPr>
          <a:xfrm>
            <a:off x="2132085" y="1851537"/>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0" name="Google Shape;12260;p21"/>
          <p:cNvSpPr/>
          <p:nvPr/>
        </p:nvSpPr>
        <p:spPr>
          <a:xfrm>
            <a:off x="3087048" y="1851537"/>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1" name="Google Shape;12261;p21"/>
          <p:cNvSpPr/>
          <p:nvPr/>
        </p:nvSpPr>
        <p:spPr>
          <a:xfrm>
            <a:off x="3087048" y="3851899"/>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2" name="Google Shape;12262;p21"/>
          <p:cNvSpPr/>
          <p:nvPr/>
        </p:nvSpPr>
        <p:spPr>
          <a:xfrm>
            <a:off x="2132085" y="3851899"/>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3" name="Google Shape;12263;p21"/>
          <p:cNvSpPr/>
          <p:nvPr/>
        </p:nvSpPr>
        <p:spPr>
          <a:xfrm>
            <a:off x="1181417" y="3851899"/>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defTabSz="914378">
              <a:defRPr/>
            </a:pPr>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algn="ctr" defTabSz="914378">
              <a:defRPr/>
            </a:pPr>
            <a:r>
              <a:rPr lang="fa-IR" sz="1000" dirty="0"/>
              <a:t>عنوان را اینجا اضافه کنید</a:t>
            </a:r>
            <a:endParaRPr sz="1000" dirty="0"/>
          </a:p>
        </p:txBody>
      </p:sp>
      <p:grpSp>
        <p:nvGrpSpPr>
          <p:cNvPr id="12265" name="Google Shape;12265;p21"/>
          <p:cNvGrpSpPr/>
          <p:nvPr/>
        </p:nvGrpSpPr>
        <p:grpSpPr>
          <a:xfrm>
            <a:off x="1311649" y="1620632"/>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269" name="Google Shape;12269;p21"/>
          <p:cNvGrpSpPr/>
          <p:nvPr/>
        </p:nvGrpSpPr>
        <p:grpSpPr>
          <a:xfrm>
            <a:off x="2258622" y="1613607"/>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273" name="Google Shape;12273;p21"/>
          <p:cNvGrpSpPr/>
          <p:nvPr/>
        </p:nvGrpSpPr>
        <p:grpSpPr>
          <a:xfrm>
            <a:off x="3212215" y="1620658"/>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sp>
        <p:nvSpPr>
          <p:cNvPr id="12277" name="Google Shape;12277;p21"/>
          <p:cNvSpPr/>
          <p:nvPr/>
        </p:nvSpPr>
        <p:spPr>
          <a:xfrm>
            <a:off x="3212183" y="3615930"/>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78" name="Google Shape;12278;p21"/>
          <p:cNvSpPr/>
          <p:nvPr/>
        </p:nvSpPr>
        <p:spPr>
          <a:xfrm>
            <a:off x="1309718" y="3615925"/>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nvGrpSpPr>
          <p:cNvPr id="12279" name="Google Shape;12279;p21"/>
          <p:cNvGrpSpPr/>
          <p:nvPr/>
        </p:nvGrpSpPr>
        <p:grpSpPr>
          <a:xfrm>
            <a:off x="2258608" y="3617778"/>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1</a:t>
            </a:r>
            <a:endParaRPr sz="900" dirty="0"/>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2</a:t>
            </a:r>
            <a:endParaRPr sz="900" dirty="0"/>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3</a:t>
            </a:r>
            <a:endParaRPr sz="900" dirty="0"/>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4</a:t>
            </a:r>
            <a:endParaRPr sz="900" dirty="0"/>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5</a:t>
            </a:r>
            <a:endParaRPr sz="900" dirty="0"/>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algn="ctr" defTabSz="914378">
              <a:defRPr/>
            </a:pPr>
            <a:r>
              <a:rPr lang="fa-IR" sz="900" dirty="0"/>
              <a:t>متن</a:t>
            </a:r>
            <a:r>
              <a:rPr lang="es" sz="900" dirty="0"/>
              <a:t> 6</a:t>
            </a:r>
            <a:endParaRPr sz="900" dirty="0"/>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08" name="Google Shape;12308;p21"/>
          <p:cNvSpPr/>
          <p:nvPr/>
        </p:nvSpPr>
        <p:spPr>
          <a:xfrm>
            <a:off x="5018843"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09" name="Google Shape;12309;p21"/>
          <p:cNvSpPr/>
          <p:nvPr/>
        </p:nvSpPr>
        <p:spPr>
          <a:xfrm>
            <a:off x="5797944"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1" name="Google Shape;12311;p21"/>
          <p:cNvSpPr/>
          <p:nvPr/>
        </p:nvSpPr>
        <p:spPr>
          <a:xfrm>
            <a:off x="7355777"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2" name="Google Shape;12312;p21"/>
          <p:cNvSpPr/>
          <p:nvPr/>
        </p:nvSpPr>
        <p:spPr>
          <a:xfrm>
            <a:off x="4429401" y="1662351"/>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3" name="Google Shape;12313;p21"/>
          <p:cNvSpPr/>
          <p:nvPr/>
        </p:nvSpPr>
        <p:spPr>
          <a:xfrm>
            <a:off x="5244199" y="3658335"/>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4" name="Google Shape;12314;p21"/>
          <p:cNvSpPr/>
          <p:nvPr/>
        </p:nvSpPr>
        <p:spPr>
          <a:xfrm>
            <a:off x="6007261" y="1662351"/>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5" name="Google Shape;12315;p21"/>
          <p:cNvSpPr/>
          <p:nvPr/>
        </p:nvSpPr>
        <p:spPr>
          <a:xfrm>
            <a:off x="6796006"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6" name="Google Shape;12316;p21"/>
          <p:cNvSpPr/>
          <p:nvPr/>
        </p:nvSpPr>
        <p:spPr>
          <a:xfrm>
            <a:off x="7585138" y="1662351"/>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2016</a:t>
            </a:r>
            <a:endParaRPr sz="900" b="1"/>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2017</a:t>
            </a:r>
            <a:endParaRPr sz="900" b="1"/>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2018</a:t>
            </a:r>
            <a:endParaRPr sz="900" b="1"/>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2019</a:t>
            </a:r>
            <a:endParaRPr sz="900" b="1"/>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algn="ctr" defTabSz="914378">
              <a:defRPr/>
            </a:pPr>
            <a:r>
              <a:rPr lang="es" sz="900" b="1"/>
              <a:t>2020</a:t>
            </a:r>
            <a:endParaRPr sz="900" b="1"/>
          </a:p>
        </p:txBody>
      </p:sp>
      <p:sp>
        <p:nvSpPr>
          <p:cNvPr id="12337" name="Google Shape;12337;p21"/>
          <p:cNvSpPr/>
          <p:nvPr/>
        </p:nvSpPr>
        <p:spPr>
          <a:xfrm>
            <a:off x="6865978" y="3729423"/>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341" name="Google Shape;12341;p21"/>
          <p:cNvGrpSpPr/>
          <p:nvPr/>
        </p:nvGrpSpPr>
        <p:grpSpPr>
          <a:xfrm>
            <a:off x="7653299" y="1758853"/>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344" name="Google Shape;12344;p21"/>
          <p:cNvGrpSpPr/>
          <p:nvPr/>
        </p:nvGrpSpPr>
        <p:grpSpPr>
          <a:xfrm>
            <a:off x="6076164" y="1764542"/>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grpSp>
        <p:nvGrpSpPr>
          <p:cNvPr id="12348" name="Google Shape;12348;p21"/>
          <p:cNvGrpSpPr/>
          <p:nvPr/>
        </p:nvGrpSpPr>
        <p:grpSpPr>
          <a:xfrm>
            <a:off x="4485399" y="1783309"/>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defTabSz="914378">
                <a:defRPr/>
              </a:pPr>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a:t>“Despite being red, Mars is actually a very cold place”</a:t>
            </a:r>
            <a:endParaRPr sz="800"/>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a:t>“Mercury is closest planet to the Sun and the smallest”</a:t>
            </a:r>
            <a:endParaRPr sz="800"/>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a:t>“Neptune is the farthest-known planet from the Sun”</a:t>
            </a:r>
            <a:endParaRPr sz="800"/>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a:t>“Saturn is a gas giant and has several rings”</a:t>
            </a:r>
            <a:endParaRPr sz="800"/>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algn="ctr" defTabSz="914378">
              <a:defRPr/>
            </a:pPr>
            <a:r>
              <a:rPr lang="es" sz="800" dirty="0"/>
              <a:t>“Venus is the second planet from the Sun and is terribly hot”</a:t>
            </a:r>
            <a:endParaRPr sz="800" dirty="0"/>
          </a:p>
        </p:txBody>
      </p:sp>
      <p:sp>
        <p:nvSpPr>
          <p:cNvPr id="12358" name="Google Shape;12358;p21"/>
          <p:cNvSpPr txBox="1">
            <a:spLocks noGrp="1"/>
          </p:cNvSpPr>
          <p:nvPr>
            <p:ph type="title"/>
          </p:nvPr>
        </p:nvSpPr>
        <p:spPr>
          <a:prstGeom prst="rect">
            <a:avLst/>
          </a:prstGeom>
        </p:spPr>
        <p:txBody>
          <a:bodyPr spcFirstLastPara="1" wrap="square" lIns="91425" tIns="91425" rIns="91425" bIns="91425" anchor="t" anchorCtr="0">
            <a:noAutofit/>
          </a:bodyPr>
          <a:lstStyle/>
          <a:p>
            <a:pPr algn="ctr"/>
            <a:r>
              <a:rPr lang="fa-IR" dirty="0">
                <a:solidFill>
                  <a:schemeClr val="tx1"/>
                </a:solidFill>
                <a:cs typeface="B Nazanin" panose="00000700000000000000" pitchFamily="2" charset="-78"/>
              </a:rPr>
              <a:t>اینفوگرافیک ممتاز</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grpSp>
        <p:nvGrpSpPr>
          <p:cNvPr id="12364" name="Google Shape;12364;p22"/>
          <p:cNvGrpSpPr/>
          <p:nvPr/>
        </p:nvGrpSpPr>
        <p:grpSpPr>
          <a:xfrm>
            <a:off x="1494593" y="1585530"/>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algn="ctr" defTabSz="914378">
              <a:defRPr/>
            </a:pPr>
            <a:r>
              <a:rPr lang="es" sz="800" dirty="0"/>
              <a:t>“Mercury is closest planet to the Sun and the smallest”</a:t>
            </a:r>
            <a:endParaRPr sz="800" dirty="0"/>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algn="ctr" defTabSz="914378">
              <a:defRPr/>
            </a:pPr>
            <a:r>
              <a:rPr lang="es" sz="800" b="1"/>
              <a:t>TITLE 1</a:t>
            </a:r>
            <a:endParaRPr sz="800" b="1"/>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algn="ctr" defTabSz="914378">
              <a:defRPr/>
            </a:pPr>
            <a:r>
              <a:rPr lang="es" sz="1300" b="1"/>
              <a:t>75%</a:t>
            </a:r>
            <a:endParaRPr sz="1300" b="1"/>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grpSp>
        <p:nvGrpSpPr>
          <p:cNvPr id="12377" name="Google Shape;12377;p22"/>
          <p:cNvGrpSpPr/>
          <p:nvPr/>
        </p:nvGrpSpPr>
        <p:grpSpPr>
          <a:xfrm>
            <a:off x="3576486" y="2168117"/>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grpSp>
      <p:grpSp>
        <p:nvGrpSpPr>
          <p:cNvPr id="12380" name="Google Shape;12380;p22"/>
          <p:cNvGrpSpPr/>
          <p:nvPr/>
        </p:nvGrpSpPr>
        <p:grpSpPr>
          <a:xfrm>
            <a:off x="6240888" y="1783889"/>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defTabSz="914378">
                <a:defRPr/>
              </a:pPr>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defTabSz="914378">
              <a:defRPr/>
            </a:pPr>
            <a:r>
              <a:rPr lang="es" sz="800"/>
              <a:t>“Mercury is closest planet to the Sun and the smallest”</a:t>
            </a:r>
            <a:endParaRPr sz="800"/>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grpSp>
        <p:nvGrpSpPr>
          <p:cNvPr id="12385" name="Google Shape;12385;p22"/>
          <p:cNvGrpSpPr/>
          <p:nvPr/>
        </p:nvGrpSpPr>
        <p:grpSpPr>
          <a:xfrm>
            <a:off x="6240888" y="2575989"/>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defTabSz="914378">
                <a:defRPr/>
              </a:pPr>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defTabSz="914378">
              <a:defRPr/>
            </a:pPr>
            <a:r>
              <a:rPr lang="es" sz="800"/>
              <a:t>“Mercury is closest planet to the Sun and the smallest”</a:t>
            </a:r>
            <a:endParaRPr sz="800"/>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defTabSz="914378">
              <a:defRPr/>
            </a:pPr>
            <a:endParaRPr/>
          </a:p>
        </p:txBody>
      </p:sp>
      <p:grpSp>
        <p:nvGrpSpPr>
          <p:cNvPr id="12390" name="Google Shape;12390;p22"/>
          <p:cNvGrpSpPr/>
          <p:nvPr/>
        </p:nvGrpSpPr>
        <p:grpSpPr>
          <a:xfrm>
            <a:off x="6240888"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defTabSz="914378">
                <a:defRPr/>
              </a:pPr>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defTabSz="914378">
              <a:defRPr/>
            </a:pPr>
            <a:r>
              <a:rPr lang="es" sz="800"/>
              <a:t>“Mercury is closest planet to the Sun and the smallest”</a:t>
            </a:r>
            <a:endParaRPr sz="800"/>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defTabSz="914378">
              <a:defRPr/>
            </a:pPr>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algn="ctr" defTabSz="914378">
              <a:defRPr/>
            </a:pPr>
            <a:r>
              <a:rPr lang="es" sz="3000" b="1"/>
              <a:t>75%</a:t>
            </a:r>
            <a:endParaRPr sz="3000" b="1"/>
          </a:p>
        </p:txBody>
      </p:sp>
      <p:sp>
        <p:nvSpPr>
          <p:cNvPr id="12401" name="Google Shape;12401;p22"/>
          <p:cNvSpPr txBox="1">
            <a:spLocks noGrp="1"/>
          </p:cNvSpPr>
          <p:nvPr>
            <p:ph type="title"/>
          </p:nvPr>
        </p:nvSpPr>
        <p:spPr>
          <a:prstGeom prst="rect">
            <a:avLst/>
          </a:prstGeom>
        </p:spPr>
        <p:txBody>
          <a:bodyPr spcFirstLastPara="1" wrap="square" lIns="91425" tIns="91425" rIns="91425" bIns="91425" anchor="t" anchorCtr="0">
            <a:noAutofit/>
          </a:bodyPr>
          <a:lstStyle/>
          <a:p>
            <a:pPr algn="ctr"/>
            <a:r>
              <a:rPr lang="fa-IR" dirty="0">
                <a:solidFill>
                  <a:schemeClr val="tx1"/>
                </a:solidFill>
              </a:rPr>
              <a:t>اینفوگرافیک ممتاز</a:t>
            </a:r>
            <a:endParaRPr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1" y="3398664"/>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7463" name="Google Shape;7463;p72"/>
          <p:cNvGrpSpPr/>
          <p:nvPr/>
        </p:nvGrpSpPr>
        <p:grpSpPr>
          <a:xfrm>
            <a:off x="3504469"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7485" name="Google Shape;7485;p72"/>
          <p:cNvGrpSpPr/>
          <p:nvPr/>
        </p:nvGrpSpPr>
        <p:grpSpPr>
          <a:xfrm>
            <a:off x="3486488" y="2149037"/>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7506" name="Google Shape;7506;p72"/>
          <p:cNvGrpSpPr/>
          <p:nvPr/>
        </p:nvGrpSpPr>
        <p:grpSpPr>
          <a:xfrm>
            <a:off x="6846571"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grpSp>
      <p:grpSp>
        <p:nvGrpSpPr>
          <p:cNvPr id="7516" name="Google Shape;7516;p72"/>
          <p:cNvGrpSpPr/>
          <p:nvPr/>
        </p:nvGrpSpPr>
        <p:grpSpPr>
          <a:xfrm>
            <a:off x="3500360" y="2682742"/>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522" name="Google Shape;7522;p72"/>
          <p:cNvGrpSpPr/>
          <p:nvPr/>
        </p:nvGrpSpPr>
        <p:grpSpPr>
          <a:xfrm>
            <a:off x="6843617" y="1800229"/>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529" name="Google Shape;7529;p72"/>
          <p:cNvGrpSpPr/>
          <p:nvPr/>
        </p:nvGrpSpPr>
        <p:grpSpPr>
          <a:xfrm>
            <a:off x="6827929"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7538" name="Google Shape;7538;p72"/>
          <p:cNvGrpSpPr/>
          <p:nvPr/>
        </p:nvGrpSpPr>
        <p:grpSpPr>
          <a:xfrm>
            <a:off x="5349066" y="970436"/>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40"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556" name="Google Shape;7556;p72"/>
          <p:cNvGrpSpPr/>
          <p:nvPr/>
        </p:nvGrpSpPr>
        <p:grpSpPr>
          <a:xfrm>
            <a:off x="720125" y="1298270"/>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2" y="2533735"/>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sz="1800">
                <a:solidFill>
                  <a:schemeClr val="tx1"/>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sz="1800">
                <a:solidFill>
                  <a:schemeClr val="tx1"/>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sz="1800">
                <a:solidFill>
                  <a:schemeClr val="tx1"/>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a:endParaRPr sz="1800">
                <a:solidFill>
                  <a:schemeClr val="tx1"/>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800">
                <a:solidFill>
                  <a:schemeClr val="tx1"/>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800">
                <a:solidFill>
                  <a:schemeClr val="tx1"/>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580" name="Google Shape;7580;p72"/>
          <p:cNvGrpSpPr/>
          <p:nvPr/>
        </p:nvGrpSpPr>
        <p:grpSpPr>
          <a:xfrm>
            <a:off x="706394" y="969274"/>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7603" name="Google Shape;7603;p72"/>
          <p:cNvGrpSpPr/>
          <p:nvPr/>
        </p:nvGrpSpPr>
        <p:grpSpPr>
          <a:xfrm>
            <a:off x="3499404" y="3665905"/>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7620" name="Google Shape;7620;p72"/>
          <p:cNvGrpSpPr/>
          <p:nvPr/>
        </p:nvGrpSpPr>
        <p:grpSpPr>
          <a:xfrm>
            <a:off x="3460012" y="3146316"/>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631" name="Google Shape;7631;p72"/>
          <p:cNvGrpSpPr/>
          <p:nvPr/>
        </p:nvGrpSpPr>
        <p:grpSpPr>
          <a:xfrm>
            <a:off x="738225"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725" name="Google Shape;7725;p72"/>
          <p:cNvGrpSpPr/>
          <p:nvPr/>
        </p:nvGrpSpPr>
        <p:grpSpPr>
          <a:xfrm rot="10800000" flipH="1">
            <a:off x="5323766" y="2817386"/>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732" name="Google Shape;7732;p72"/>
          <p:cNvGrpSpPr/>
          <p:nvPr/>
        </p:nvGrpSpPr>
        <p:grpSpPr>
          <a:xfrm>
            <a:off x="5335085" y="3190449"/>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5"/>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grpSp>
      <p:grpSp>
        <p:nvGrpSpPr>
          <p:cNvPr id="7769" name="Google Shape;7769;p72"/>
          <p:cNvGrpSpPr/>
          <p:nvPr/>
        </p:nvGrpSpPr>
        <p:grpSpPr>
          <a:xfrm>
            <a:off x="706400" y="1556838"/>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grpSp>
        <p:nvGrpSpPr>
          <p:cNvPr id="7803" name="Google Shape;7803;p72"/>
          <p:cNvGrpSpPr/>
          <p:nvPr/>
        </p:nvGrpSpPr>
        <p:grpSpPr>
          <a:xfrm>
            <a:off x="6815340" y="2324268"/>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3"/>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9"/>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77971" y="100939"/>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7"/>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chemeClr val="tx1"/>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chemeClr val="tx1"/>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chemeClr val="tx1"/>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chemeClr val="tx1"/>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a:endParaRPr sz="1200">
                  <a:solidFill>
                    <a:schemeClr val="tx1"/>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8055" name="Google Shape;8055;p74"/>
          <p:cNvGrpSpPr/>
          <p:nvPr/>
        </p:nvGrpSpPr>
        <p:grpSpPr>
          <a:xfrm>
            <a:off x="713064" y="1849387"/>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062" name="Google Shape;8062;p74"/>
          <p:cNvGrpSpPr/>
          <p:nvPr/>
        </p:nvGrpSpPr>
        <p:grpSpPr>
          <a:xfrm>
            <a:off x="3224027" y="1852593"/>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chemeClr val="tx1"/>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50" y="1859289"/>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083" name="Google Shape;8083;p74"/>
          <p:cNvGrpSpPr/>
          <p:nvPr/>
        </p:nvGrpSpPr>
        <p:grpSpPr>
          <a:xfrm>
            <a:off x="5708688" y="1853795"/>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088" name="Google Shape;8088;p74"/>
          <p:cNvGrpSpPr/>
          <p:nvPr/>
        </p:nvGrpSpPr>
        <p:grpSpPr>
          <a:xfrm>
            <a:off x="8153835"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093" name="Google Shape;8093;p74"/>
          <p:cNvGrpSpPr/>
          <p:nvPr/>
        </p:nvGrpSpPr>
        <p:grpSpPr>
          <a:xfrm>
            <a:off x="5270892" y="3488197"/>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endParaRPr sz="1800">
              <a:solidFill>
                <a:schemeClr val="tx1"/>
              </a:solidFill>
            </a:endParaRPr>
          </a:p>
        </p:txBody>
      </p:sp>
      <p:grpSp>
        <p:nvGrpSpPr>
          <p:cNvPr id="8097" name="Google Shape;8097;p74"/>
          <p:cNvGrpSpPr/>
          <p:nvPr/>
        </p:nvGrpSpPr>
        <p:grpSpPr>
          <a:xfrm>
            <a:off x="5892044" y="3499399"/>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100" name="Google Shape;8100;p74"/>
          <p:cNvGrpSpPr/>
          <p:nvPr/>
        </p:nvGrpSpPr>
        <p:grpSpPr>
          <a:xfrm>
            <a:off x="5892044" y="3878070"/>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sp>
        <p:nvSpPr>
          <p:cNvPr id="8103" name="Google Shape;8103;p74"/>
          <p:cNvSpPr/>
          <p:nvPr/>
        </p:nvSpPr>
        <p:spPr>
          <a:xfrm>
            <a:off x="6930470" y="3498596"/>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04" name="Google Shape;8104;p74"/>
          <p:cNvSpPr/>
          <p:nvPr/>
        </p:nvSpPr>
        <p:spPr>
          <a:xfrm rot="10800000">
            <a:off x="6336733"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8105" name="Google Shape;8105;p74"/>
          <p:cNvGrpSpPr/>
          <p:nvPr/>
        </p:nvGrpSpPr>
        <p:grpSpPr>
          <a:xfrm>
            <a:off x="7817019" y="2706763"/>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110" name="Google Shape;8110;p74"/>
          <p:cNvGrpSpPr/>
          <p:nvPr/>
        </p:nvGrpSpPr>
        <p:grpSpPr>
          <a:xfrm>
            <a:off x="2274124" y="2716371"/>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116" name="Google Shape;8116;p74"/>
          <p:cNvGrpSpPr/>
          <p:nvPr/>
        </p:nvGrpSpPr>
        <p:grpSpPr>
          <a:xfrm>
            <a:off x="6599996"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120" name="Google Shape;8120;p74"/>
          <p:cNvGrpSpPr/>
          <p:nvPr/>
        </p:nvGrpSpPr>
        <p:grpSpPr>
          <a:xfrm>
            <a:off x="5417656" y="2703823"/>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900">
                  <a:solidFill>
                    <a:schemeClr val="tx1"/>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900">
                  <a:solidFill>
                    <a:schemeClr val="tx1"/>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900">
                  <a:solidFill>
                    <a:schemeClr val="tx1"/>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900">
                  <a:solidFill>
                    <a:schemeClr val="tx1"/>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900">
                  <a:solidFill>
                    <a:schemeClr val="tx1"/>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900">
                  <a:solidFill>
                    <a:schemeClr val="tx1"/>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900">
                  <a:solidFill>
                    <a:schemeClr val="tx1"/>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900">
                  <a:solidFill>
                    <a:schemeClr val="tx1"/>
                  </a:solidFill>
                </a:endParaRPr>
              </a:p>
            </p:txBody>
          </p:sp>
        </p:grpSp>
      </p:grpSp>
      <p:grpSp>
        <p:nvGrpSpPr>
          <p:cNvPr id="8133" name="Google Shape;8133;p74"/>
          <p:cNvGrpSpPr/>
          <p:nvPr/>
        </p:nvGrpSpPr>
        <p:grpSpPr>
          <a:xfrm>
            <a:off x="7568869" y="1854535"/>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grpSp>
        <p:nvGrpSpPr>
          <p:cNvPr id="8157" name="Google Shape;8157;p74"/>
          <p:cNvGrpSpPr/>
          <p:nvPr/>
        </p:nvGrpSpPr>
        <p:grpSpPr>
          <a:xfrm>
            <a:off x="4013305" y="970937"/>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8196" name="Google Shape;8196;p74"/>
          <p:cNvGrpSpPr/>
          <p:nvPr/>
        </p:nvGrpSpPr>
        <p:grpSpPr>
          <a:xfrm>
            <a:off x="4008781" y="1854160"/>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205" name="Google Shape;8205;p74"/>
          <p:cNvGrpSpPr/>
          <p:nvPr/>
        </p:nvGrpSpPr>
        <p:grpSpPr>
          <a:xfrm>
            <a:off x="709275" y="3498790"/>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8221" name="Google Shape;8221;p74"/>
          <p:cNvGrpSpPr/>
          <p:nvPr/>
        </p:nvGrpSpPr>
        <p:grpSpPr>
          <a:xfrm>
            <a:off x="3146991" y="970937"/>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8234" name="Google Shape;8234;p74"/>
          <p:cNvGrpSpPr/>
          <p:nvPr/>
        </p:nvGrpSpPr>
        <p:grpSpPr>
          <a:xfrm>
            <a:off x="2268518" y="3493833"/>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sz="1800">
                  <a:solidFill>
                    <a:schemeClr val="tx1"/>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solidFill>
                      <a:schemeClr val="tx1"/>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solidFill>
                      <a:schemeClr val="tx1"/>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solidFill>
                      <a:schemeClr val="tx1"/>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solidFill>
                      <a:schemeClr val="tx1"/>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endParaRPr sz="1800">
                    <a:solidFill>
                      <a:schemeClr val="tx1"/>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8255" name="Google Shape;8255;p74"/>
          <p:cNvGrpSpPr/>
          <p:nvPr/>
        </p:nvGrpSpPr>
        <p:grpSpPr>
          <a:xfrm>
            <a:off x="6392789" y="1044381"/>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265" name="Google Shape;8265;p74"/>
          <p:cNvGrpSpPr/>
          <p:nvPr/>
        </p:nvGrpSpPr>
        <p:grpSpPr>
          <a:xfrm>
            <a:off x="3744240" y="3493875"/>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r>
                    <a:rPr lang="en" sz="1800">
                      <a:solidFill>
                        <a:schemeClr val="tx1"/>
                      </a:solidFill>
                    </a:rPr>
                    <a:t>     </a:t>
                  </a:r>
                  <a:endParaRPr sz="1800">
                    <a:solidFill>
                      <a:schemeClr val="tx1"/>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8281" name="Google Shape;8281;p74"/>
          <p:cNvGrpSpPr/>
          <p:nvPr/>
        </p:nvGrpSpPr>
        <p:grpSpPr>
          <a:xfrm>
            <a:off x="6528950" y="1853802"/>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grpSp>
        <p:nvGrpSpPr>
          <p:cNvPr id="8303" name="Google Shape;8303;p74"/>
          <p:cNvGrpSpPr/>
          <p:nvPr/>
        </p:nvGrpSpPr>
        <p:grpSpPr>
          <a:xfrm>
            <a:off x="2412268"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17" name="Google Shape;8317;p74"/>
          <p:cNvGrpSpPr/>
          <p:nvPr/>
        </p:nvGrpSpPr>
        <p:grpSpPr>
          <a:xfrm>
            <a:off x="7594706" y="970937"/>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26" name="Google Shape;8326;p74"/>
          <p:cNvGrpSpPr/>
          <p:nvPr/>
        </p:nvGrpSpPr>
        <p:grpSpPr>
          <a:xfrm>
            <a:off x="3691834" y="2707046"/>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8341" name="Google Shape;8341;p74"/>
          <p:cNvGrpSpPr/>
          <p:nvPr/>
        </p:nvGrpSpPr>
        <p:grpSpPr>
          <a:xfrm>
            <a:off x="700157"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54" name="Google Shape;8354;p74"/>
          <p:cNvGrpSpPr/>
          <p:nvPr/>
        </p:nvGrpSpPr>
        <p:grpSpPr>
          <a:xfrm>
            <a:off x="2308458" y="970937"/>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sz="1800">
                  <a:solidFill>
                    <a:schemeClr val="tx1"/>
                  </a:solidFill>
                </a:endParaRPr>
              </a:p>
            </p:txBody>
          </p:sp>
        </p:grpSp>
      </p:grpSp>
      <p:grpSp>
        <p:nvGrpSpPr>
          <p:cNvPr id="8389" name="Google Shape;8389;p74"/>
          <p:cNvGrpSpPr/>
          <p:nvPr/>
        </p:nvGrpSpPr>
        <p:grpSpPr>
          <a:xfrm>
            <a:off x="1654190" y="970937"/>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403" name="Google Shape;8403;p74"/>
          <p:cNvGrpSpPr/>
          <p:nvPr/>
        </p:nvGrpSpPr>
        <p:grpSpPr>
          <a:xfrm>
            <a:off x="1574013" y="1857259"/>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grpSp>
        <p:nvGrpSpPr>
          <p:cNvPr id="8412" name="Google Shape;8412;p74"/>
          <p:cNvGrpSpPr/>
          <p:nvPr/>
        </p:nvGrpSpPr>
        <p:grpSpPr>
          <a:xfrm>
            <a:off x="7690962" y="3488030"/>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415" name="Google Shape;8415;p74"/>
          <p:cNvGrpSpPr/>
          <p:nvPr/>
        </p:nvGrpSpPr>
        <p:grpSpPr>
          <a:xfrm>
            <a:off x="5612950" y="970937"/>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grpSp>
        <p:nvGrpSpPr>
          <p:cNvPr id="8429" name="Google Shape;8429;p74"/>
          <p:cNvGrpSpPr/>
          <p:nvPr/>
        </p:nvGrpSpPr>
        <p:grpSpPr>
          <a:xfrm>
            <a:off x="714445"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solidFill>
                  <a:schemeClr val="tx1"/>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633257" y="68710"/>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80"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sz="1800"/>
              </a:p>
            </p:txBody>
          </p:sp>
        </p:grpSp>
      </p:grpSp>
      <p:grpSp>
        <p:nvGrpSpPr>
          <p:cNvPr id="8551" name="Google Shape;8551;p75"/>
          <p:cNvGrpSpPr/>
          <p:nvPr/>
        </p:nvGrpSpPr>
        <p:grpSpPr>
          <a:xfrm>
            <a:off x="2603246" y="985012"/>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sz="1800"/>
              </a:p>
            </p:txBody>
          </p:sp>
        </p:grpSp>
      </p:grpSp>
      <p:grpSp>
        <p:nvGrpSpPr>
          <p:cNvPr id="8576" name="Google Shape;8576;p75"/>
          <p:cNvGrpSpPr/>
          <p:nvPr/>
        </p:nvGrpSpPr>
        <p:grpSpPr>
          <a:xfrm>
            <a:off x="2592707"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595" name="Google Shape;8595;p75"/>
          <p:cNvGrpSpPr/>
          <p:nvPr/>
        </p:nvGrpSpPr>
        <p:grpSpPr>
          <a:xfrm>
            <a:off x="2589232" y="2722019"/>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598" name="Google Shape;8598;p75"/>
          <p:cNvGrpSpPr/>
          <p:nvPr/>
        </p:nvGrpSpPr>
        <p:grpSpPr>
          <a:xfrm>
            <a:off x="2589884" y="3000345"/>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endParaRPr sz="1800"/>
            </a:p>
          </p:txBody>
        </p:sp>
      </p:grpSp>
      <p:grpSp>
        <p:nvGrpSpPr>
          <p:cNvPr id="8601" name="Google Shape;8601;p75"/>
          <p:cNvGrpSpPr/>
          <p:nvPr/>
        </p:nvGrpSpPr>
        <p:grpSpPr>
          <a:xfrm>
            <a:off x="2589577" y="2205745"/>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10" name="Google Shape;8610;p75"/>
          <p:cNvGrpSpPr/>
          <p:nvPr/>
        </p:nvGrpSpPr>
        <p:grpSpPr>
          <a:xfrm>
            <a:off x="2600585"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sz="18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sz="18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sz="18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sz="18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16" name="Google Shape;8616;p75"/>
          <p:cNvGrpSpPr/>
          <p:nvPr/>
        </p:nvGrpSpPr>
        <p:grpSpPr>
          <a:xfrm>
            <a:off x="2590145" y="3270575"/>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sz="18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sz="18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sz="18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22" name="Google Shape;8622;p75"/>
          <p:cNvGrpSpPr/>
          <p:nvPr/>
        </p:nvGrpSpPr>
        <p:grpSpPr>
          <a:xfrm>
            <a:off x="2638083" y="3883555"/>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sz="1800"/>
              </a:p>
            </p:txBody>
          </p:sp>
        </p:grpSp>
      </p:grpSp>
      <p:grpSp>
        <p:nvGrpSpPr>
          <p:cNvPr id="8638" name="Google Shape;8638;p75"/>
          <p:cNvGrpSpPr/>
          <p:nvPr/>
        </p:nvGrpSpPr>
        <p:grpSpPr>
          <a:xfrm>
            <a:off x="4256913" y="1866677"/>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8" y="969245"/>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sz="1800"/>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2" y="2192572"/>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endParaRPr sz="1800"/>
            </a:p>
          </p:txBody>
        </p:sp>
      </p:grpSp>
      <p:grpSp>
        <p:nvGrpSpPr>
          <p:cNvPr id="8664" name="Google Shape;8664;p75"/>
          <p:cNvGrpSpPr/>
          <p:nvPr/>
        </p:nvGrpSpPr>
        <p:grpSpPr>
          <a:xfrm rot="10800000">
            <a:off x="4265132"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2" y="2188117"/>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sz="1800"/>
              </a:p>
            </p:txBody>
          </p:sp>
        </p:grpSp>
      </p:grpSp>
      <p:grpSp>
        <p:nvGrpSpPr>
          <p:cNvPr id="8738" name="Google Shape;8738;p75"/>
          <p:cNvGrpSpPr/>
          <p:nvPr/>
        </p:nvGrpSpPr>
        <p:grpSpPr>
          <a:xfrm>
            <a:off x="5915342" y="2192095"/>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48" name="Google Shape;8748;p75"/>
          <p:cNvGrpSpPr/>
          <p:nvPr/>
        </p:nvGrpSpPr>
        <p:grpSpPr>
          <a:xfrm>
            <a:off x="5772404" y="3330412"/>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57" name="Google Shape;8757;p75"/>
          <p:cNvGrpSpPr/>
          <p:nvPr/>
        </p:nvGrpSpPr>
        <p:grpSpPr>
          <a:xfrm>
            <a:off x="5879944"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sz="18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343968" y="196365"/>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400051" y="683076"/>
            <a:ext cx="2314575" cy="2738475"/>
            <a:chOff x="884237" y="1516734"/>
            <a:chExt cx="6172200" cy="7302599"/>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latin typeface="Lato Black" pitchFamily="34" charset="0"/>
                    <a:ea typeface="Lato Black" pitchFamily="34" charset="0"/>
                    <a:cs typeface="Lato Black" pitchFamily="34" charset="0"/>
                  </a:rPr>
                  <a:t>نمادها</a:t>
                </a:r>
                <a:endParaRPr lang="en-US" sz="33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82">
                    <a:defRPr/>
                  </a:pPr>
                  <a:endParaRPr lang="en-US" sz="525" dirty="0">
                    <a:solidFill>
                      <a:schemeClr val="tx1"/>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82">
                    <a:defRPr/>
                  </a:pPr>
                  <a:endParaRPr lang="en-US" sz="525" dirty="0">
                    <a:solidFill>
                      <a:schemeClr val="tx1"/>
                    </a:solidFill>
                    <a:latin typeface="Open Sans Light"/>
                  </a:endParaRPr>
                </a:p>
              </p:txBody>
            </p:sp>
          </p:grpSp>
        </p:grpSp>
        <p:grpSp>
          <p:nvGrpSpPr>
            <p:cNvPr id="4" name="กลุ่ม 3"/>
            <p:cNvGrpSpPr/>
            <p:nvPr/>
          </p:nvGrpSpPr>
          <p:grpSpPr>
            <a:xfrm>
              <a:off x="1112837" y="6062993"/>
              <a:ext cx="5943600" cy="2756340"/>
              <a:chOff x="960437" y="4996193"/>
              <a:chExt cx="5943600" cy="2756340"/>
            </a:xfrm>
          </p:grpSpPr>
          <p:sp>
            <p:nvSpPr>
              <p:cNvPr id="273" name="Title 20"/>
              <p:cNvSpPr txBox="1">
                <a:spLocks/>
              </p:cNvSpPr>
              <p:nvPr/>
            </p:nvSpPr>
            <p:spPr bwMode="auto">
              <a:xfrm>
                <a:off x="960437" y="7080715"/>
                <a:ext cx="5943600" cy="671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latin typeface="Lato" pitchFamily="34" charset="0"/>
                  <a:ea typeface="Lato" pitchFamily="34" charset="0"/>
                  <a:cs typeface="B Nazanin" panose="00000700000000000000" pitchFamily="2" charset="-78"/>
                </a:endParaRPr>
              </a:p>
            </p:txBody>
          </p:sp>
          <p:sp>
            <p:nvSpPr>
              <p:cNvPr id="274" name="TextBox 273"/>
              <p:cNvSpPr txBox="1"/>
              <p:nvPr/>
            </p:nvSpPr>
            <p:spPr>
              <a:xfrm>
                <a:off x="1119402" y="4996193"/>
                <a:ext cx="5022024" cy="677109"/>
              </a:xfrm>
              <a:prstGeom prst="rect">
                <a:avLst/>
              </a:prstGeom>
              <a:noFill/>
            </p:spPr>
            <p:txBody>
              <a:bodyPr wrap="square" rtlCol="0">
                <a:spAutoFit/>
              </a:bodyPr>
              <a:lstStyle/>
              <a:p>
                <a:r>
                  <a:rPr lang="fa-IR" sz="1050" b="1" dirty="0">
                    <a:latin typeface="Lato Black" charset="0"/>
                    <a:ea typeface="Lato Black" charset="0"/>
                    <a:cs typeface="Lato Black" charset="0"/>
                  </a:rPr>
                  <a:t>مجموعه آیکون های اجتماعی</a:t>
                </a:r>
                <a:endParaRPr lang="en-US" sz="1050" b="1" dirty="0">
                  <a:latin typeface="Lato Black" charset="0"/>
                  <a:ea typeface="Lato Black" charset="0"/>
                  <a:cs typeface="Lato Black" charset="0"/>
                </a:endParaRPr>
              </a:p>
            </p:txBody>
          </p:sp>
        </p:grpSp>
      </p:grpSp>
      <p:grpSp>
        <p:nvGrpSpPr>
          <p:cNvPr id="661" name="กลุ่ม 660"/>
          <p:cNvGrpSpPr/>
          <p:nvPr/>
        </p:nvGrpSpPr>
        <p:grpSpPr>
          <a:xfrm>
            <a:off x="3686176" y="7893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2" name="กลุ่ม 661"/>
          <p:cNvGrpSpPr/>
          <p:nvPr/>
        </p:nvGrpSpPr>
        <p:grpSpPr>
          <a:xfrm>
            <a:off x="4472584" y="7893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6" name="กลุ่ม 2085"/>
          <p:cNvGrpSpPr/>
          <p:nvPr/>
        </p:nvGrpSpPr>
        <p:grpSpPr>
          <a:xfrm>
            <a:off x="5259586" y="2977159"/>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3" name="กลุ่ม 662"/>
          <p:cNvGrpSpPr/>
          <p:nvPr/>
        </p:nvGrpSpPr>
        <p:grpSpPr>
          <a:xfrm>
            <a:off x="5259586" y="7893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4" name="กลุ่ม 663"/>
          <p:cNvGrpSpPr/>
          <p:nvPr/>
        </p:nvGrpSpPr>
        <p:grpSpPr>
          <a:xfrm>
            <a:off x="6045995" y="7893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5" name="กลุ่ม 2084"/>
          <p:cNvGrpSpPr/>
          <p:nvPr/>
        </p:nvGrpSpPr>
        <p:grpSpPr>
          <a:xfrm>
            <a:off x="6045995" y="2977159"/>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9" name="กลุ่ม 668"/>
          <p:cNvGrpSpPr/>
          <p:nvPr/>
        </p:nvGrpSpPr>
        <p:grpSpPr>
          <a:xfrm>
            <a:off x="6045995" y="1518644"/>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5" name="กลุ่ม 664"/>
          <p:cNvGrpSpPr/>
          <p:nvPr/>
        </p:nvGrpSpPr>
        <p:grpSpPr>
          <a:xfrm>
            <a:off x="6832998" y="7893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4" name="กลุ่ม 2083"/>
          <p:cNvGrpSpPr/>
          <p:nvPr/>
        </p:nvGrpSpPr>
        <p:grpSpPr>
          <a:xfrm>
            <a:off x="6832998" y="2977159"/>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0" name="กลุ่ม 2079"/>
          <p:cNvGrpSpPr/>
          <p:nvPr/>
        </p:nvGrpSpPr>
        <p:grpSpPr>
          <a:xfrm>
            <a:off x="4472584" y="2247901"/>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7" name="กลุ่ม 666"/>
          <p:cNvGrpSpPr/>
          <p:nvPr/>
        </p:nvGrpSpPr>
        <p:grpSpPr>
          <a:xfrm>
            <a:off x="4472584" y="1518644"/>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1" name="กลุ่ม 2080"/>
          <p:cNvGrpSpPr/>
          <p:nvPr/>
        </p:nvGrpSpPr>
        <p:grpSpPr>
          <a:xfrm>
            <a:off x="5259586" y="2247901"/>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8" name="กลุ่ม 2087"/>
          <p:cNvGrpSpPr/>
          <p:nvPr/>
        </p:nvGrpSpPr>
        <p:grpSpPr>
          <a:xfrm>
            <a:off x="3686176" y="2977159"/>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8" name="กลุ่ม 667"/>
          <p:cNvGrpSpPr/>
          <p:nvPr/>
        </p:nvGrpSpPr>
        <p:grpSpPr>
          <a:xfrm>
            <a:off x="5259586" y="1518644"/>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3" name="กลุ่ม 2082"/>
          <p:cNvGrpSpPr/>
          <p:nvPr/>
        </p:nvGrpSpPr>
        <p:grpSpPr>
          <a:xfrm>
            <a:off x="6832998" y="2247901"/>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2" name="กลุ่ม 2081"/>
          <p:cNvGrpSpPr/>
          <p:nvPr/>
        </p:nvGrpSpPr>
        <p:grpSpPr>
          <a:xfrm>
            <a:off x="6045995" y="2247901"/>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7" name="กลุ่ม 2086"/>
          <p:cNvGrpSpPr/>
          <p:nvPr/>
        </p:nvGrpSpPr>
        <p:grpSpPr>
          <a:xfrm>
            <a:off x="4472584" y="2977159"/>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66" name="กลุ่ม 665"/>
          <p:cNvGrpSpPr/>
          <p:nvPr/>
        </p:nvGrpSpPr>
        <p:grpSpPr>
          <a:xfrm>
            <a:off x="3686176" y="1518644"/>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70" name="กลุ่ม 669"/>
          <p:cNvGrpSpPr/>
          <p:nvPr/>
        </p:nvGrpSpPr>
        <p:grpSpPr>
          <a:xfrm>
            <a:off x="6832998" y="1518644"/>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671" name="กลุ่ม 670"/>
          <p:cNvGrpSpPr/>
          <p:nvPr/>
        </p:nvGrpSpPr>
        <p:grpSpPr>
          <a:xfrm>
            <a:off x="3686176" y="2247901"/>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1" name="กลุ่ม 2090"/>
          <p:cNvGrpSpPr/>
          <p:nvPr/>
        </p:nvGrpSpPr>
        <p:grpSpPr>
          <a:xfrm>
            <a:off x="5259586" y="3706417"/>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0" name="กลุ่ม 2089"/>
          <p:cNvGrpSpPr/>
          <p:nvPr/>
        </p:nvGrpSpPr>
        <p:grpSpPr>
          <a:xfrm>
            <a:off x="4472584" y="3706417"/>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89" name="กลุ่ม 2088"/>
          <p:cNvGrpSpPr/>
          <p:nvPr/>
        </p:nvGrpSpPr>
        <p:grpSpPr>
          <a:xfrm>
            <a:off x="3686176" y="3706417"/>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2" name="กลุ่ม 2091"/>
          <p:cNvGrpSpPr/>
          <p:nvPr/>
        </p:nvGrpSpPr>
        <p:grpSpPr>
          <a:xfrm>
            <a:off x="6045995" y="3706417"/>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grpSp>
        <p:nvGrpSpPr>
          <p:cNvPr id="2093" name="กลุ่ม 2092"/>
          <p:cNvGrpSpPr/>
          <p:nvPr/>
        </p:nvGrpSpPr>
        <p:grpSpPr>
          <a:xfrm>
            <a:off x="6832998" y="3706417"/>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25" name="Google Shape;10425;p79"/>
          <p:cNvGrpSpPr/>
          <p:nvPr/>
        </p:nvGrpSpPr>
        <p:grpSpPr>
          <a:xfrm>
            <a:off x="2157463" y="4083096"/>
            <a:ext cx="347435" cy="363370"/>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29" name="Google Shape;10429;p79"/>
          <p:cNvGrpSpPr/>
          <p:nvPr/>
        </p:nvGrpSpPr>
        <p:grpSpPr>
          <a:xfrm>
            <a:off x="4010963" y="3588382"/>
            <a:ext cx="343665" cy="36321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35" name="Google Shape;10435;p79"/>
          <p:cNvGrpSpPr/>
          <p:nvPr/>
        </p:nvGrpSpPr>
        <p:grpSpPr>
          <a:xfrm>
            <a:off x="2214043" y="3635110"/>
            <a:ext cx="368153" cy="311193"/>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38" name="Google Shape;10438;p79"/>
          <p:cNvGrpSpPr/>
          <p:nvPr/>
        </p:nvGrpSpPr>
        <p:grpSpPr>
          <a:xfrm>
            <a:off x="1797414" y="3606820"/>
            <a:ext cx="367805" cy="367773"/>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44" name="Google Shape;10444;p79"/>
          <p:cNvGrpSpPr/>
          <p:nvPr/>
        </p:nvGrpSpPr>
        <p:grpSpPr>
          <a:xfrm>
            <a:off x="2681386" y="3623040"/>
            <a:ext cx="325544" cy="327413"/>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52" name="Google Shape;10452;p79"/>
          <p:cNvGrpSpPr/>
          <p:nvPr/>
        </p:nvGrpSpPr>
        <p:grpSpPr>
          <a:xfrm>
            <a:off x="6243928" y="4088103"/>
            <a:ext cx="274254" cy="350824"/>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61" name="Google Shape;10461;p79"/>
          <p:cNvGrpSpPr/>
          <p:nvPr/>
        </p:nvGrpSpPr>
        <p:grpSpPr>
          <a:xfrm>
            <a:off x="3560601" y="3587939"/>
            <a:ext cx="352345" cy="363655"/>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65" name="Google Shape;10465;p79"/>
          <p:cNvGrpSpPr/>
          <p:nvPr/>
        </p:nvGrpSpPr>
        <p:grpSpPr>
          <a:xfrm>
            <a:off x="5790557" y="4085853"/>
            <a:ext cx="279513" cy="356083"/>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73" name="Google Shape;10473;p79"/>
          <p:cNvGrpSpPr/>
          <p:nvPr/>
        </p:nvGrpSpPr>
        <p:grpSpPr>
          <a:xfrm>
            <a:off x="5341334" y="4085852"/>
            <a:ext cx="278752" cy="356463"/>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0481" name="Google Shape;10481;p79"/>
          <p:cNvSpPr/>
          <p:nvPr/>
        </p:nvSpPr>
        <p:spPr>
          <a:xfrm>
            <a:off x="1322346" y="3661183"/>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nvGrpSpPr>
          <p:cNvPr id="10482" name="Google Shape;10482;p79"/>
          <p:cNvGrpSpPr/>
          <p:nvPr/>
        </p:nvGrpSpPr>
        <p:grpSpPr>
          <a:xfrm>
            <a:off x="3103647" y="3590677"/>
            <a:ext cx="360233" cy="362451"/>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86" name="Google Shape;10486;p79"/>
          <p:cNvGrpSpPr/>
          <p:nvPr/>
        </p:nvGrpSpPr>
        <p:grpSpPr>
          <a:xfrm>
            <a:off x="889343" y="3625828"/>
            <a:ext cx="351585" cy="339705"/>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92" name="Google Shape;10492;p79"/>
          <p:cNvGrpSpPr/>
          <p:nvPr/>
        </p:nvGrpSpPr>
        <p:grpSpPr>
          <a:xfrm>
            <a:off x="4896609" y="4085473"/>
            <a:ext cx="278784" cy="355323"/>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499" name="Google Shape;10499;p79"/>
          <p:cNvGrpSpPr/>
          <p:nvPr/>
        </p:nvGrpSpPr>
        <p:grpSpPr>
          <a:xfrm>
            <a:off x="7598438" y="4090732"/>
            <a:ext cx="260283" cy="345914"/>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07" name="Google Shape;10507;p79"/>
          <p:cNvGrpSpPr/>
          <p:nvPr/>
        </p:nvGrpSpPr>
        <p:grpSpPr>
          <a:xfrm>
            <a:off x="1767069" y="3184747"/>
            <a:ext cx="286324" cy="348163"/>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15" name="Google Shape;10515;p79"/>
          <p:cNvGrpSpPr/>
          <p:nvPr/>
        </p:nvGrpSpPr>
        <p:grpSpPr>
          <a:xfrm>
            <a:off x="7149944" y="4090732"/>
            <a:ext cx="260283" cy="345914"/>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22" name="Google Shape;10522;p79"/>
          <p:cNvGrpSpPr/>
          <p:nvPr/>
        </p:nvGrpSpPr>
        <p:grpSpPr>
          <a:xfrm>
            <a:off x="6695052" y="4083952"/>
            <a:ext cx="270104" cy="360233"/>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46" name="Google Shape;10546;p79"/>
          <p:cNvGrpSpPr/>
          <p:nvPr/>
        </p:nvGrpSpPr>
        <p:grpSpPr>
          <a:xfrm>
            <a:off x="2206123" y="3185349"/>
            <a:ext cx="308183" cy="347561"/>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52" name="Google Shape;10552;p79"/>
          <p:cNvGrpSpPr/>
          <p:nvPr/>
        </p:nvGrpSpPr>
        <p:grpSpPr>
          <a:xfrm>
            <a:off x="5353403" y="3610210"/>
            <a:ext cx="277992" cy="354974"/>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66" name="Google Shape;10566;p79"/>
          <p:cNvGrpSpPr/>
          <p:nvPr/>
        </p:nvGrpSpPr>
        <p:grpSpPr>
          <a:xfrm>
            <a:off x="7592388" y="3612458"/>
            <a:ext cx="273874" cy="351204"/>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71" name="Google Shape;10571;p79"/>
          <p:cNvGrpSpPr/>
          <p:nvPr/>
        </p:nvGrpSpPr>
        <p:grpSpPr>
          <a:xfrm>
            <a:off x="7145794" y="3612459"/>
            <a:ext cx="274254" cy="350444"/>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83" name="Google Shape;10583;p79"/>
          <p:cNvGrpSpPr/>
          <p:nvPr/>
        </p:nvGrpSpPr>
        <p:grpSpPr>
          <a:xfrm>
            <a:off x="6702211" y="3607200"/>
            <a:ext cx="270104" cy="361754"/>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594" name="Google Shape;10594;p79"/>
          <p:cNvGrpSpPr/>
          <p:nvPr/>
        </p:nvGrpSpPr>
        <p:grpSpPr>
          <a:xfrm>
            <a:off x="1310656" y="3185128"/>
            <a:ext cx="306314" cy="347403"/>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00" name="Google Shape;10600;p79"/>
          <p:cNvGrpSpPr/>
          <p:nvPr/>
        </p:nvGrpSpPr>
        <p:grpSpPr>
          <a:xfrm>
            <a:off x="3119678" y="3184747"/>
            <a:ext cx="269343" cy="348543"/>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08" name="Google Shape;10608;p79"/>
          <p:cNvGrpSpPr/>
          <p:nvPr/>
        </p:nvGrpSpPr>
        <p:grpSpPr>
          <a:xfrm>
            <a:off x="3967214" y="3181547"/>
            <a:ext cx="368185" cy="354753"/>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14" name="Google Shape;10614;p79"/>
          <p:cNvGrpSpPr/>
          <p:nvPr/>
        </p:nvGrpSpPr>
        <p:grpSpPr>
          <a:xfrm>
            <a:off x="871255" y="3184747"/>
            <a:ext cx="285183" cy="347023"/>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19" name="Google Shape;10619;p79"/>
          <p:cNvGrpSpPr/>
          <p:nvPr/>
        </p:nvGrpSpPr>
        <p:grpSpPr>
          <a:xfrm>
            <a:off x="2665166" y="3184746"/>
            <a:ext cx="281794" cy="349684"/>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25" name="Google Shape;10625;p79"/>
          <p:cNvGrpSpPr/>
          <p:nvPr/>
        </p:nvGrpSpPr>
        <p:grpSpPr>
          <a:xfrm>
            <a:off x="7156345" y="3172296"/>
            <a:ext cx="264465" cy="353074"/>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31" name="Google Shape;10631;p79"/>
          <p:cNvGrpSpPr/>
          <p:nvPr/>
        </p:nvGrpSpPr>
        <p:grpSpPr>
          <a:xfrm>
            <a:off x="6703733" y="3171537"/>
            <a:ext cx="264813" cy="352693"/>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37" name="Google Shape;10637;p79"/>
          <p:cNvGrpSpPr/>
          <p:nvPr/>
        </p:nvGrpSpPr>
        <p:grpSpPr>
          <a:xfrm>
            <a:off x="6252229" y="3171537"/>
            <a:ext cx="265193" cy="352693"/>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41" name="Google Shape;10641;p79"/>
          <p:cNvGrpSpPr/>
          <p:nvPr/>
        </p:nvGrpSpPr>
        <p:grpSpPr>
          <a:xfrm>
            <a:off x="5801105" y="3172297"/>
            <a:ext cx="264813" cy="351933"/>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46" name="Google Shape;10646;p79"/>
          <p:cNvGrpSpPr/>
          <p:nvPr/>
        </p:nvGrpSpPr>
        <p:grpSpPr>
          <a:xfrm>
            <a:off x="5349253" y="3171537"/>
            <a:ext cx="265922" cy="352693"/>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53" name="Google Shape;10653;p79"/>
          <p:cNvGrpSpPr/>
          <p:nvPr/>
        </p:nvGrpSpPr>
        <p:grpSpPr>
          <a:xfrm>
            <a:off x="4907160" y="3171537"/>
            <a:ext cx="264845" cy="354214"/>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56" name="Google Shape;10656;p79"/>
          <p:cNvGrpSpPr/>
          <p:nvPr/>
        </p:nvGrpSpPr>
        <p:grpSpPr>
          <a:xfrm>
            <a:off x="8048422" y="3159087"/>
            <a:ext cx="276503" cy="369674"/>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63" name="Google Shape;10663;p79"/>
          <p:cNvGrpSpPr/>
          <p:nvPr/>
        </p:nvGrpSpPr>
        <p:grpSpPr>
          <a:xfrm>
            <a:off x="7575788" y="3154556"/>
            <a:ext cx="295384" cy="376834"/>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70" name="Google Shape;10670;p79"/>
          <p:cNvGrpSpPr/>
          <p:nvPr/>
        </p:nvGrpSpPr>
        <p:grpSpPr>
          <a:xfrm>
            <a:off x="864062" y="2709104"/>
            <a:ext cx="264084" cy="347783"/>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81" name="Google Shape;10681;p79"/>
          <p:cNvGrpSpPr/>
          <p:nvPr/>
        </p:nvGrpSpPr>
        <p:grpSpPr>
          <a:xfrm>
            <a:off x="3978524" y="2709261"/>
            <a:ext cx="348955" cy="346516"/>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690" name="Google Shape;10690;p79"/>
          <p:cNvGrpSpPr/>
          <p:nvPr/>
        </p:nvGrpSpPr>
        <p:grpSpPr>
          <a:xfrm>
            <a:off x="3556256" y="2709863"/>
            <a:ext cx="347435" cy="345534"/>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14" name="Google Shape;10714;p79"/>
          <p:cNvGrpSpPr/>
          <p:nvPr/>
        </p:nvGrpSpPr>
        <p:grpSpPr>
          <a:xfrm>
            <a:off x="2239672" y="2709104"/>
            <a:ext cx="218053" cy="348543"/>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33" name="Google Shape;10733;p79"/>
          <p:cNvGrpSpPr/>
          <p:nvPr/>
        </p:nvGrpSpPr>
        <p:grpSpPr>
          <a:xfrm>
            <a:off x="1317467" y="2709484"/>
            <a:ext cx="258382" cy="348543"/>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42" name="Google Shape;10742;p79"/>
          <p:cNvGrpSpPr/>
          <p:nvPr/>
        </p:nvGrpSpPr>
        <p:grpSpPr>
          <a:xfrm>
            <a:off x="3121167" y="2709484"/>
            <a:ext cx="258414" cy="348543"/>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51" name="Google Shape;10751;p79"/>
          <p:cNvGrpSpPr/>
          <p:nvPr/>
        </p:nvGrpSpPr>
        <p:grpSpPr>
          <a:xfrm>
            <a:off x="4900000" y="2706696"/>
            <a:ext cx="271244" cy="3468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62" name="Google Shape;10762;p79"/>
          <p:cNvGrpSpPr/>
          <p:nvPr/>
        </p:nvGrpSpPr>
        <p:grpSpPr>
          <a:xfrm>
            <a:off x="7162776" y="2705714"/>
            <a:ext cx="259523" cy="346294"/>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69" name="Google Shape;10769;p79"/>
          <p:cNvGrpSpPr/>
          <p:nvPr/>
        </p:nvGrpSpPr>
        <p:grpSpPr>
          <a:xfrm>
            <a:off x="6709751" y="2706443"/>
            <a:ext cx="261075" cy="347815"/>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76" name="Google Shape;10776;p79"/>
          <p:cNvGrpSpPr/>
          <p:nvPr/>
        </p:nvGrpSpPr>
        <p:grpSpPr>
          <a:xfrm>
            <a:off x="5807157" y="2705714"/>
            <a:ext cx="261043" cy="348163"/>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82" name="Google Shape;10782;p79"/>
          <p:cNvGrpSpPr/>
          <p:nvPr/>
        </p:nvGrpSpPr>
        <p:grpSpPr>
          <a:xfrm>
            <a:off x="5355654" y="2706094"/>
            <a:ext cx="262184" cy="346643"/>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88" name="Google Shape;10788;p79"/>
          <p:cNvGrpSpPr/>
          <p:nvPr/>
        </p:nvGrpSpPr>
        <p:grpSpPr>
          <a:xfrm>
            <a:off x="8055962" y="2706442"/>
            <a:ext cx="260283" cy="345914"/>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793" name="Google Shape;10793;p79"/>
          <p:cNvGrpSpPr/>
          <p:nvPr/>
        </p:nvGrpSpPr>
        <p:grpSpPr>
          <a:xfrm>
            <a:off x="7609369" y="2718513"/>
            <a:ext cx="264813" cy="353105"/>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00" name="Google Shape;10800;p79"/>
          <p:cNvGrpSpPr/>
          <p:nvPr/>
        </p:nvGrpSpPr>
        <p:grpSpPr>
          <a:xfrm>
            <a:off x="6248458" y="2694373"/>
            <a:ext cx="270864" cy="360645"/>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06" name="Google Shape;10806;p79"/>
          <p:cNvGrpSpPr/>
          <p:nvPr/>
        </p:nvGrpSpPr>
        <p:grpSpPr>
          <a:xfrm>
            <a:off x="3075929" y="2270399"/>
            <a:ext cx="363243" cy="300675"/>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18" name="Google Shape;10818;p79"/>
          <p:cNvGrpSpPr/>
          <p:nvPr/>
        </p:nvGrpSpPr>
        <p:grpSpPr>
          <a:xfrm>
            <a:off x="2633105" y="2256460"/>
            <a:ext cx="363243" cy="328585"/>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0837" name="Google Shape;10837;p79"/>
          <p:cNvSpPr/>
          <p:nvPr/>
        </p:nvSpPr>
        <p:spPr>
          <a:xfrm>
            <a:off x="3518752" y="2239860"/>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nvGrpSpPr>
          <p:cNvPr id="10838" name="Google Shape;10838;p79"/>
          <p:cNvGrpSpPr/>
          <p:nvPr/>
        </p:nvGrpSpPr>
        <p:grpSpPr>
          <a:xfrm>
            <a:off x="3961924" y="2310918"/>
            <a:ext cx="364415" cy="220936"/>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0843" name="Google Shape;10843;p79"/>
          <p:cNvSpPr/>
          <p:nvPr/>
        </p:nvSpPr>
        <p:spPr>
          <a:xfrm>
            <a:off x="1747840"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nvGrpSpPr>
          <p:cNvPr id="10844" name="Google Shape;10844;p79"/>
          <p:cNvGrpSpPr/>
          <p:nvPr/>
        </p:nvGrpSpPr>
        <p:grpSpPr>
          <a:xfrm>
            <a:off x="1303877" y="2243977"/>
            <a:ext cx="363275" cy="354626"/>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53" name="Google Shape;10853;p79"/>
          <p:cNvGrpSpPr/>
          <p:nvPr/>
        </p:nvGrpSpPr>
        <p:grpSpPr>
          <a:xfrm>
            <a:off x="861054" y="2239511"/>
            <a:ext cx="362134" cy="363623"/>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59" name="Google Shape;10859;p79"/>
          <p:cNvGrpSpPr/>
          <p:nvPr/>
        </p:nvGrpSpPr>
        <p:grpSpPr>
          <a:xfrm>
            <a:off x="7594289" y="2239860"/>
            <a:ext cx="279513" cy="355735"/>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66" name="Google Shape;10866;p79"/>
          <p:cNvGrpSpPr/>
          <p:nvPr/>
        </p:nvGrpSpPr>
        <p:grpSpPr>
          <a:xfrm>
            <a:off x="7145794" y="2240240"/>
            <a:ext cx="278784" cy="355735"/>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84" name="Google Shape;10884;p79"/>
          <p:cNvGrpSpPr/>
          <p:nvPr/>
        </p:nvGrpSpPr>
        <p:grpSpPr>
          <a:xfrm>
            <a:off x="4897751" y="2240240"/>
            <a:ext cx="279513" cy="357255"/>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893" name="Google Shape;10893;p79"/>
          <p:cNvGrpSpPr/>
          <p:nvPr/>
        </p:nvGrpSpPr>
        <p:grpSpPr>
          <a:xfrm>
            <a:off x="5812067" y="2240619"/>
            <a:ext cx="264813" cy="353454"/>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01" name="Google Shape;10901;p79"/>
          <p:cNvGrpSpPr/>
          <p:nvPr/>
        </p:nvGrpSpPr>
        <p:grpSpPr>
          <a:xfrm>
            <a:off x="8054821" y="2240999"/>
            <a:ext cx="264433" cy="353454"/>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14" name="Google Shape;10914;p79"/>
          <p:cNvGrpSpPr/>
          <p:nvPr/>
        </p:nvGrpSpPr>
        <p:grpSpPr>
          <a:xfrm>
            <a:off x="6255238" y="2236850"/>
            <a:ext cx="271244" cy="360994"/>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21" name="Google Shape;10921;p79"/>
          <p:cNvGrpSpPr/>
          <p:nvPr/>
        </p:nvGrpSpPr>
        <p:grpSpPr>
          <a:xfrm>
            <a:off x="2185373" y="1782400"/>
            <a:ext cx="366664" cy="366981"/>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30" name="Google Shape;10930;p79"/>
          <p:cNvGrpSpPr/>
          <p:nvPr/>
        </p:nvGrpSpPr>
        <p:grpSpPr>
          <a:xfrm>
            <a:off x="1737259" y="1812971"/>
            <a:ext cx="370814" cy="307359"/>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47" name="Google Shape;10947;p79"/>
          <p:cNvGrpSpPr/>
          <p:nvPr/>
        </p:nvGrpSpPr>
        <p:grpSpPr>
          <a:xfrm>
            <a:off x="3522522" y="1800457"/>
            <a:ext cx="367013" cy="331278"/>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55" name="Google Shape;10955;p79"/>
          <p:cNvGrpSpPr/>
          <p:nvPr/>
        </p:nvGrpSpPr>
        <p:grpSpPr>
          <a:xfrm>
            <a:off x="2630825" y="1801566"/>
            <a:ext cx="368185" cy="330454"/>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73" name="Google Shape;10973;p79"/>
          <p:cNvGrpSpPr/>
          <p:nvPr/>
        </p:nvGrpSpPr>
        <p:grpSpPr>
          <a:xfrm>
            <a:off x="3967214" y="1800078"/>
            <a:ext cx="368185" cy="331816"/>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77" name="Google Shape;10977;p79"/>
          <p:cNvGrpSpPr/>
          <p:nvPr/>
        </p:nvGrpSpPr>
        <p:grpSpPr>
          <a:xfrm>
            <a:off x="8047661" y="1793647"/>
            <a:ext cx="279132" cy="356875"/>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82" name="Google Shape;10982;p79"/>
          <p:cNvGrpSpPr/>
          <p:nvPr/>
        </p:nvGrpSpPr>
        <p:grpSpPr>
          <a:xfrm>
            <a:off x="7596158" y="1792759"/>
            <a:ext cx="279544" cy="358142"/>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89" name="Google Shape;10989;p79"/>
          <p:cNvGrpSpPr/>
          <p:nvPr/>
        </p:nvGrpSpPr>
        <p:grpSpPr>
          <a:xfrm>
            <a:off x="7147316" y="1793646"/>
            <a:ext cx="279513" cy="357636"/>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0997" name="Google Shape;10997;p79"/>
          <p:cNvGrpSpPr/>
          <p:nvPr/>
        </p:nvGrpSpPr>
        <p:grpSpPr>
          <a:xfrm>
            <a:off x="6697682" y="1792918"/>
            <a:ext cx="280305" cy="359093"/>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05" name="Google Shape;11005;p79"/>
          <p:cNvGrpSpPr/>
          <p:nvPr/>
        </p:nvGrpSpPr>
        <p:grpSpPr>
          <a:xfrm>
            <a:off x="6248840" y="1792538"/>
            <a:ext cx="280273" cy="358744"/>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12" name="Google Shape;11012;p79"/>
          <p:cNvGrpSpPr/>
          <p:nvPr/>
        </p:nvGrpSpPr>
        <p:grpSpPr>
          <a:xfrm>
            <a:off x="5801485" y="1793647"/>
            <a:ext cx="279164" cy="357794"/>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26" name="Google Shape;11026;p79"/>
          <p:cNvGrpSpPr/>
          <p:nvPr/>
        </p:nvGrpSpPr>
        <p:grpSpPr>
          <a:xfrm>
            <a:off x="5352644" y="1793647"/>
            <a:ext cx="278404" cy="358364"/>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31" name="Google Shape;11031;p79"/>
          <p:cNvGrpSpPr/>
          <p:nvPr/>
        </p:nvGrpSpPr>
        <p:grpSpPr>
          <a:xfrm>
            <a:off x="4897750" y="1792918"/>
            <a:ext cx="279132" cy="358364"/>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1045" name="Google Shape;11045;p79"/>
          <p:cNvSpPr/>
          <p:nvPr/>
        </p:nvSpPr>
        <p:spPr>
          <a:xfrm>
            <a:off x="872362" y="1337645"/>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nvGrpSpPr>
          <p:cNvPr id="11046" name="Google Shape;11046;p79"/>
          <p:cNvGrpSpPr/>
          <p:nvPr/>
        </p:nvGrpSpPr>
        <p:grpSpPr>
          <a:xfrm>
            <a:off x="1767450" y="1337645"/>
            <a:ext cx="324403" cy="347783"/>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56" name="Google Shape;11056;p79"/>
          <p:cNvGrpSpPr/>
          <p:nvPr/>
        </p:nvGrpSpPr>
        <p:grpSpPr>
          <a:xfrm>
            <a:off x="4007194" y="1337328"/>
            <a:ext cx="320633" cy="348100"/>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62" name="Google Shape;11062;p79"/>
          <p:cNvGrpSpPr/>
          <p:nvPr/>
        </p:nvGrpSpPr>
        <p:grpSpPr>
          <a:xfrm>
            <a:off x="3530426" y="1333348"/>
            <a:ext cx="368175" cy="344594"/>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67" name="Google Shape;11067;p79"/>
          <p:cNvGrpSpPr/>
          <p:nvPr/>
        </p:nvGrpSpPr>
        <p:grpSpPr>
          <a:xfrm>
            <a:off x="3127599" y="1337835"/>
            <a:ext cx="289714" cy="347593"/>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73" name="Google Shape;11073;p79"/>
          <p:cNvGrpSpPr/>
          <p:nvPr/>
        </p:nvGrpSpPr>
        <p:grpSpPr>
          <a:xfrm>
            <a:off x="2662884" y="1337645"/>
            <a:ext cx="322914" cy="348543"/>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096" name="Google Shape;11096;p79"/>
          <p:cNvGrpSpPr/>
          <p:nvPr/>
        </p:nvGrpSpPr>
        <p:grpSpPr>
          <a:xfrm>
            <a:off x="1331407" y="1337962"/>
            <a:ext cx="301784" cy="348607"/>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01" name="Google Shape;11101;p79"/>
          <p:cNvGrpSpPr/>
          <p:nvPr/>
        </p:nvGrpSpPr>
        <p:grpSpPr>
          <a:xfrm>
            <a:off x="7144274" y="1324815"/>
            <a:ext cx="282174" cy="355735"/>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08" name="Google Shape;11108;p79"/>
          <p:cNvGrpSpPr/>
          <p:nvPr/>
        </p:nvGrpSpPr>
        <p:grpSpPr>
          <a:xfrm>
            <a:off x="6685263" y="1324814"/>
            <a:ext cx="289682" cy="354594"/>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13" name="Google Shape;11113;p79"/>
          <p:cNvGrpSpPr/>
          <p:nvPr/>
        </p:nvGrpSpPr>
        <p:grpSpPr>
          <a:xfrm>
            <a:off x="6200938" y="1325195"/>
            <a:ext cx="322154" cy="355355"/>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19" name="Google Shape;11119;p79"/>
          <p:cNvGrpSpPr/>
          <p:nvPr/>
        </p:nvGrpSpPr>
        <p:grpSpPr>
          <a:xfrm>
            <a:off x="5289632" y="1324815"/>
            <a:ext cx="332355" cy="354974"/>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34" name="Google Shape;11134;p79"/>
          <p:cNvGrpSpPr/>
          <p:nvPr/>
        </p:nvGrpSpPr>
        <p:grpSpPr>
          <a:xfrm>
            <a:off x="8047662" y="1325637"/>
            <a:ext cx="278404" cy="35526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39" name="Google Shape;11139;p79"/>
          <p:cNvGrpSpPr/>
          <p:nvPr/>
        </p:nvGrpSpPr>
        <p:grpSpPr>
          <a:xfrm>
            <a:off x="4903390" y="1324815"/>
            <a:ext cx="267854" cy="355735"/>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grpSp>
        <p:nvGrpSpPr>
          <p:cNvPr id="11145" name="Google Shape;11145;p79"/>
          <p:cNvGrpSpPr/>
          <p:nvPr/>
        </p:nvGrpSpPr>
        <p:grpSpPr>
          <a:xfrm>
            <a:off x="7613519" y="1325955"/>
            <a:ext cx="264433" cy="353074"/>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endParaRPr sz="1800">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algn="ctr"/>
            <a:r>
              <a:rPr lang="fa-IR" sz="2400" dirty="0">
                <a:cs typeface="B Nazanin" panose="00000700000000000000" pitchFamily="2" charset="-78"/>
              </a:rPr>
              <a:t>نمادهای راهنما و پشتیبانی</a:t>
            </a:r>
            <a:endParaRPr sz="2400" dirty="0">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algn="ctr"/>
            <a:r>
              <a:rPr lang="fa-IR" sz="2400" dirty="0">
                <a:cs typeface="B Nazanin" panose="00000700000000000000" pitchFamily="2" charset="-78"/>
              </a:rPr>
              <a:t>نمادهای آواتار</a:t>
            </a:r>
            <a:endParaRP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1"/>
        <p:cNvGrpSpPr/>
        <p:nvPr/>
      </p:nvGrpSpPr>
      <p:grpSpPr>
        <a:xfrm>
          <a:off x="0" y="0"/>
          <a:ext cx="0" cy="0"/>
          <a:chOff x="0" y="0"/>
          <a:chExt cx="0" cy="0"/>
        </a:xfrm>
      </p:grpSpPr>
      <p:grpSp>
        <p:nvGrpSpPr>
          <p:cNvPr id="102" name="Google Shape;102;p14"/>
          <p:cNvGrpSpPr/>
          <p:nvPr/>
        </p:nvGrpSpPr>
        <p:grpSpPr>
          <a:xfrm>
            <a:off x="1151624" y="1330776"/>
            <a:ext cx="1984855" cy="1564926"/>
            <a:chOff x="120923" y="358911"/>
            <a:chExt cx="2706615" cy="2133985"/>
          </a:xfrm>
        </p:grpSpPr>
        <p:grpSp>
          <p:nvGrpSpPr>
            <p:cNvPr id="103" name="Google Shape;103;p14"/>
            <p:cNvGrpSpPr/>
            <p:nvPr/>
          </p:nvGrpSpPr>
          <p:grpSpPr>
            <a:xfrm>
              <a:off x="120923" y="358911"/>
              <a:ext cx="2706615" cy="2133985"/>
              <a:chOff x="3430102" y="3226788"/>
              <a:chExt cx="3316286" cy="2614670"/>
            </a:xfrm>
          </p:grpSpPr>
          <p:pic>
            <p:nvPicPr>
              <p:cNvPr id="104" name="Google Shape;104;p14"/>
              <p:cNvPicPr preferRelativeResize="0"/>
              <p:nvPr/>
            </p:nvPicPr>
            <p:blipFill rotWithShape="1">
              <a:blip r:embed="rId3">
                <a:alphaModFix/>
              </a:blip>
              <a:srcRect/>
              <a:stretch/>
            </p:blipFill>
            <p:spPr>
              <a:xfrm>
                <a:off x="3430102" y="3226788"/>
                <a:ext cx="3316286" cy="2614670"/>
              </a:xfrm>
              <a:prstGeom prst="rect">
                <a:avLst/>
              </a:prstGeom>
              <a:noFill/>
              <a:ln>
                <a:noFill/>
              </a:ln>
            </p:spPr>
          </p:pic>
          <p:sp>
            <p:nvSpPr>
              <p:cNvPr id="105" name="Google Shape;105;p14"/>
              <p:cNvSpPr/>
              <p:nvPr/>
            </p:nvSpPr>
            <p:spPr>
              <a:xfrm>
                <a:off x="4197058" y="3642936"/>
                <a:ext cx="1782374" cy="1782374"/>
              </a:xfrm>
              <a:prstGeom prst="ellipse">
                <a:avLst/>
              </a:prstGeom>
              <a:gradFill>
                <a:gsLst>
                  <a:gs pos="0">
                    <a:srgbClr val="F0F0F0"/>
                  </a:gs>
                  <a:gs pos="100000">
                    <a:srgbClr val="F1F1F1"/>
                  </a:gs>
                </a:gsLst>
                <a:lin ang="2700000" scaled="0"/>
              </a:gradFill>
              <a:ln w="28575" cap="flat" cmpd="sng">
                <a:solidFill>
                  <a:srgbClr val="FFFFFF"/>
                </a:solidFill>
                <a:prstDash val="solid"/>
                <a:round/>
                <a:headEnd type="none" w="sm" len="sm"/>
                <a:tailEnd type="none" w="sm" len="sm"/>
              </a:ln>
              <a:effectLst>
                <a:outerShdw blurRad="190500" dist="88900" dir="2700000" algn="tl" rotWithShape="0">
                  <a:srgbClr val="000000">
                    <a:alpha val="34901"/>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900">
                  <a:solidFill>
                    <a:srgbClr val="00B0F0"/>
                  </a:solidFill>
                  <a:latin typeface="Candara"/>
                  <a:ea typeface="Candara"/>
                  <a:cs typeface="B Nazanin" panose="00000700000000000000" pitchFamily="2" charset="-78"/>
                  <a:sym typeface="Candara"/>
                </a:endParaRPr>
              </a:p>
            </p:txBody>
          </p:sp>
        </p:grpSp>
        <p:sp>
          <p:nvSpPr>
            <p:cNvPr id="106" name="Google Shape;106;p14"/>
            <p:cNvSpPr txBox="1"/>
            <p:nvPr/>
          </p:nvSpPr>
          <p:spPr>
            <a:xfrm>
              <a:off x="1116356" y="1085110"/>
              <a:ext cx="948784" cy="629367"/>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2399" dirty="0">
                  <a:solidFill>
                    <a:srgbClr val="00B0F0"/>
                  </a:solidFill>
                  <a:latin typeface="Candara"/>
                  <a:ea typeface="Candara"/>
                  <a:cs typeface="B Nazanin" panose="00000700000000000000" pitchFamily="2" charset="-78"/>
                  <a:sym typeface="Candara"/>
                </a:rPr>
                <a:t>25%</a:t>
              </a:r>
              <a:endParaRPr sz="2399" dirty="0">
                <a:solidFill>
                  <a:srgbClr val="00B0F0"/>
                </a:solidFill>
                <a:latin typeface="Candara"/>
                <a:ea typeface="Candara"/>
                <a:cs typeface="B Nazanin" panose="00000700000000000000" pitchFamily="2" charset="-78"/>
                <a:sym typeface="Candara"/>
              </a:endParaRPr>
            </a:p>
          </p:txBody>
        </p:sp>
      </p:grpSp>
      <p:cxnSp>
        <p:nvCxnSpPr>
          <p:cNvPr id="107" name="Google Shape;107;p14"/>
          <p:cNvCxnSpPr/>
          <p:nvPr/>
        </p:nvCxnSpPr>
        <p:spPr>
          <a:xfrm>
            <a:off x="1377006" y="3161978"/>
            <a:ext cx="1398111" cy="0"/>
          </a:xfrm>
          <a:prstGeom prst="straightConnector1">
            <a:avLst/>
          </a:prstGeom>
          <a:noFill/>
          <a:ln w="9525" cap="flat" cmpd="sng">
            <a:solidFill>
              <a:srgbClr val="7F7F7F"/>
            </a:solidFill>
            <a:prstDash val="solid"/>
            <a:round/>
            <a:headEnd type="oval" w="med" len="med"/>
            <a:tailEnd type="oval" w="med" len="med"/>
          </a:ln>
        </p:spPr>
      </p:cxnSp>
      <p:sp>
        <p:nvSpPr>
          <p:cNvPr id="108" name="Google Shape;108;p14"/>
          <p:cNvSpPr/>
          <p:nvPr/>
        </p:nvSpPr>
        <p:spPr>
          <a:xfrm>
            <a:off x="1484990" y="2878987"/>
            <a:ext cx="1241815" cy="315447"/>
          </a:xfrm>
          <a:prstGeom prst="rect">
            <a:avLst/>
          </a:prstGeom>
          <a:noFill/>
          <a:ln>
            <a:noFill/>
          </a:ln>
        </p:spPr>
        <p:txBody>
          <a:bodyPr spcFirstLastPara="1" wrap="square" lIns="68550" tIns="34275" rIns="68550" bIns="34275"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توسعه دهید</a:t>
            </a:r>
            <a:endParaRPr sz="1600" b="1" dirty="0">
              <a:solidFill>
                <a:srgbClr val="00B0F0"/>
              </a:solidFill>
              <a:latin typeface="Candara"/>
              <a:ea typeface="Candara"/>
              <a:cs typeface="B Nazanin" panose="00000700000000000000" pitchFamily="2" charset="-78"/>
              <a:sym typeface="Candara"/>
            </a:endParaRPr>
          </a:p>
        </p:txBody>
      </p:sp>
      <p:sp>
        <p:nvSpPr>
          <p:cNvPr id="109" name="Google Shape;109;p14"/>
          <p:cNvSpPr/>
          <p:nvPr/>
        </p:nvSpPr>
        <p:spPr>
          <a:xfrm>
            <a:off x="1377006" y="3184912"/>
            <a:ext cx="1398111" cy="734023"/>
          </a:xfrm>
          <a:prstGeom prst="rect">
            <a:avLst/>
          </a:prstGeom>
          <a:noFill/>
          <a:ln>
            <a:noFill/>
          </a:ln>
        </p:spPr>
        <p:txBody>
          <a:bodyPr spcFirstLastPara="1" wrap="square" lIns="68550" tIns="34275" rIns="68550" bIns="34275" anchor="t" anchorCtr="0">
            <a:noAutofit/>
          </a:bodyPr>
          <a:lstStyle/>
          <a:p>
            <a:pPr lvl="0" algn="ctr" rtl="1">
              <a:lnSpc>
                <a:spcPct val="120000"/>
              </a:lnSpc>
              <a:buClr>
                <a:srgbClr val="7F7F7F"/>
              </a:buClr>
              <a:buSzPts val="1200"/>
            </a:pPr>
            <a:r>
              <a:rPr lang="fa-IR" sz="1200" dirty="0">
                <a:solidFill>
                  <a:srgbClr val="7F7F7F"/>
                </a:solidFill>
                <a:latin typeface="Candara"/>
                <a:ea typeface="Candara"/>
                <a:cs typeface="B Nazanin" panose="00000700000000000000" pitchFamily="2" charset="-78"/>
                <a:sym typeface="Candara"/>
              </a:rPr>
              <a:t>من امیدوارم و معتقدم که این الگو مورد پسند شما خواهد بود</a:t>
            </a:r>
            <a:endParaRPr sz="1200" dirty="0">
              <a:solidFill>
                <a:srgbClr val="7F7F7F"/>
              </a:solidFill>
              <a:latin typeface="Candara"/>
              <a:ea typeface="Candara"/>
              <a:cs typeface="B Nazanin" panose="00000700000000000000" pitchFamily="2" charset="-78"/>
              <a:sym typeface="Candara"/>
            </a:endParaRPr>
          </a:p>
        </p:txBody>
      </p:sp>
      <p:grpSp>
        <p:nvGrpSpPr>
          <p:cNvPr id="110" name="Google Shape;110;p14"/>
          <p:cNvGrpSpPr/>
          <p:nvPr/>
        </p:nvGrpSpPr>
        <p:grpSpPr>
          <a:xfrm>
            <a:off x="2825374" y="1330776"/>
            <a:ext cx="1984855" cy="1564926"/>
            <a:chOff x="8617867" y="296237"/>
            <a:chExt cx="2830704" cy="2231821"/>
          </a:xfrm>
        </p:grpSpPr>
        <p:grpSp>
          <p:nvGrpSpPr>
            <p:cNvPr id="111" name="Google Shape;111;p14"/>
            <p:cNvGrpSpPr/>
            <p:nvPr/>
          </p:nvGrpSpPr>
          <p:grpSpPr>
            <a:xfrm>
              <a:off x="8617867" y="296237"/>
              <a:ext cx="2830704" cy="2231821"/>
              <a:chOff x="3430102" y="3226788"/>
              <a:chExt cx="3316286" cy="2614670"/>
            </a:xfrm>
          </p:grpSpPr>
          <p:pic>
            <p:nvPicPr>
              <p:cNvPr id="112" name="Google Shape;112;p14"/>
              <p:cNvPicPr preferRelativeResize="0"/>
              <p:nvPr/>
            </p:nvPicPr>
            <p:blipFill rotWithShape="1">
              <a:blip r:embed="rId4">
                <a:alphaModFix/>
              </a:blip>
              <a:srcRect/>
              <a:stretch/>
            </p:blipFill>
            <p:spPr>
              <a:xfrm>
                <a:off x="3430102" y="3226788"/>
                <a:ext cx="3316286" cy="2614670"/>
              </a:xfrm>
              <a:prstGeom prst="rect">
                <a:avLst/>
              </a:prstGeom>
              <a:noFill/>
              <a:ln>
                <a:noFill/>
              </a:ln>
            </p:spPr>
          </p:pic>
          <p:sp>
            <p:nvSpPr>
              <p:cNvPr id="113" name="Google Shape;113;p14"/>
              <p:cNvSpPr/>
              <p:nvPr/>
            </p:nvSpPr>
            <p:spPr>
              <a:xfrm>
                <a:off x="4197058" y="3642936"/>
                <a:ext cx="1782374" cy="1782374"/>
              </a:xfrm>
              <a:prstGeom prst="ellipse">
                <a:avLst/>
              </a:prstGeom>
              <a:gradFill>
                <a:gsLst>
                  <a:gs pos="0">
                    <a:srgbClr val="F0F0F0"/>
                  </a:gs>
                  <a:gs pos="100000">
                    <a:srgbClr val="F1F1F1"/>
                  </a:gs>
                </a:gsLst>
                <a:lin ang="2700000" scaled="0"/>
              </a:gradFill>
              <a:ln w="28575" cap="flat" cmpd="sng">
                <a:solidFill>
                  <a:srgbClr val="FFFFFF"/>
                </a:solidFill>
                <a:prstDash val="solid"/>
                <a:round/>
                <a:headEnd type="none" w="sm" len="sm"/>
                <a:tailEnd type="none" w="sm" len="sm"/>
              </a:ln>
              <a:effectLst>
                <a:outerShdw blurRad="190500" dist="88900" dir="2700000" algn="tl" rotWithShape="0">
                  <a:srgbClr val="000000">
                    <a:alpha val="34901"/>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900">
                  <a:solidFill>
                    <a:srgbClr val="00B0F0"/>
                  </a:solidFill>
                  <a:latin typeface="Candara"/>
                  <a:ea typeface="Candara"/>
                  <a:cs typeface="B Nazanin" panose="00000700000000000000" pitchFamily="2" charset="-78"/>
                  <a:sym typeface="Candara"/>
                </a:endParaRPr>
              </a:p>
            </p:txBody>
          </p:sp>
        </p:grpSp>
        <p:sp>
          <p:nvSpPr>
            <p:cNvPr id="114" name="Google Shape;114;p14"/>
            <p:cNvSpPr txBox="1"/>
            <p:nvPr/>
          </p:nvSpPr>
          <p:spPr>
            <a:xfrm>
              <a:off x="9694761" y="1055730"/>
              <a:ext cx="1008700" cy="658222"/>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2399" dirty="0">
                  <a:solidFill>
                    <a:srgbClr val="00B0F0"/>
                  </a:solidFill>
                  <a:latin typeface="Candara"/>
                  <a:ea typeface="Candara"/>
                  <a:cs typeface="B Nazanin" panose="00000700000000000000" pitchFamily="2" charset="-78"/>
                  <a:sym typeface="Candara"/>
                </a:rPr>
                <a:t>50%</a:t>
              </a:r>
              <a:endParaRPr sz="2399" dirty="0">
                <a:solidFill>
                  <a:srgbClr val="00B0F0"/>
                </a:solidFill>
                <a:latin typeface="Candara"/>
                <a:ea typeface="Candara"/>
                <a:cs typeface="B Nazanin" panose="00000700000000000000" pitchFamily="2" charset="-78"/>
                <a:sym typeface="Candara"/>
              </a:endParaRPr>
            </a:p>
          </p:txBody>
        </p:sp>
      </p:grpSp>
      <p:cxnSp>
        <p:nvCxnSpPr>
          <p:cNvPr id="115" name="Google Shape;115;p14"/>
          <p:cNvCxnSpPr/>
          <p:nvPr/>
        </p:nvCxnSpPr>
        <p:spPr>
          <a:xfrm>
            <a:off x="3065905" y="3161978"/>
            <a:ext cx="1398111" cy="0"/>
          </a:xfrm>
          <a:prstGeom prst="straightConnector1">
            <a:avLst/>
          </a:prstGeom>
          <a:noFill/>
          <a:ln w="9525" cap="flat" cmpd="sng">
            <a:solidFill>
              <a:srgbClr val="7F7F7F"/>
            </a:solidFill>
            <a:prstDash val="solid"/>
            <a:round/>
            <a:headEnd type="oval" w="med" len="med"/>
            <a:tailEnd type="oval" w="med" len="med"/>
          </a:ln>
        </p:spPr>
      </p:cxnSp>
      <p:sp>
        <p:nvSpPr>
          <p:cNvPr id="116" name="Google Shape;116;p14"/>
          <p:cNvSpPr/>
          <p:nvPr/>
        </p:nvSpPr>
        <p:spPr>
          <a:xfrm>
            <a:off x="3173889" y="2878987"/>
            <a:ext cx="1241815" cy="315447"/>
          </a:xfrm>
          <a:prstGeom prst="rect">
            <a:avLst/>
          </a:prstGeom>
          <a:noFill/>
          <a:ln>
            <a:noFill/>
          </a:ln>
        </p:spPr>
        <p:txBody>
          <a:bodyPr spcFirstLastPara="1" wrap="square" lIns="68550" tIns="34275" rIns="68550" bIns="34275"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شرح</a:t>
            </a:r>
            <a:endParaRPr sz="1600" b="1" dirty="0">
              <a:solidFill>
                <a:srgbClr val="00B0F0"/>
              </a:solidFill>
              <a:latin typeface="Candara"/>
              <a:ea typeface="Candara"/>
              <a:cs typeface="B Nazanin" panose="00000700000000000000" pitchFamily="2" charset="-78"/>
              <a:sym typeface="Candara"/>
            </a:endParaRPr>
          </a:p>
        </p:txBody>
      </p:sp>
      <p:sp>
        <p:nvSpPr>
          <p:cNvPr id="117" name="Google Shape;117;p14"/>
          <p:cNvSpPr/>
          <p:nvPr/>
        </p:nvSpPr>
        <p:spPr>
          <a:xfrm>
            <a:off x="3065905" y="3184912"/>
            <a:ext cx="1398111" cy="734023"/>
          </a:xfrm>
          <a:prstGeom prst="rect">
            <a:avLst/>
          </a:prstGeom>
          <a:noFill/>
          <a:ln>
            <a:noFill/>
          </a:ln>
        </p:spPr>
        <p:txBody>
          <a:bodyPr spcFirstLastPara="1" wrap="square" lIns="68550" tIns="34275" rIns="68550" bIns="34275" anchor="t" anchorCtr="0">
            <a:noAutofit/>
          </a:bodyPr>
          <a:lstStyle/>
          <a:p>
            <a:pPr lvl="0" algn="ctr" rtl="1">
              <a:lnSpc>
                <a:spcPct val="120000"/>
              </a:lnSpc>
              <a:buClr>
                <a:srgbClr val="7F7F7F"/>
              </a:buClr>
              <a:buSzPts val="1200"/>
            </a:pPr>
            <a:r>
              <a:rPr lang="fa-IR" sz="1200" dirty="0">
                <a:solidFill>
                  <a:srgbClr val="7F7F7F"/>
                </a:solidFill>
                <a:latin typeface="Candara"/>
                <a:ea typeface="Candara"/>
                <a:cs typeface="B Nazanin" panose="00000700000000000000" pitchFamily="2" charset="-78"/>
                <a:sym typeface="Candara"/>
              </a:rPr>
              <a:t>من امیدوارم و معتقدم که این الگو مورد پسند شما خواهد بود</a:t>
            </a:r>
            <a:endParaRPr sz="1200" dirty="0">
              <a:solidFill>
                <a:srgbClr val="7F7F7F"/>
              </a:solidFill>
              <a:latin typeface="Candara"/>
              <a:ea typeface="Candara"/>
              <a:cs typeface="B Nazanin" panose="00000700000000000000" pitchFamily="2" charset="-78"/>
              <a:sym typeface="Candara"/>
            </a:endParaRPr>
          </a:p>
        </p:txBody>
      </p:sp>
      <p:grpSp>
        <p:nvGrpSpPr>
          <p:cNvPr id="118" name="Google Shape;118;p14"/>
          <p:cNvGrpSpPr/>
          <p:nvPr/>
        </p:nvGrpSpPr>
        <p:grpSpPr>
          <a:xfrm>
            <a:off x="4454088" y="1330776"/>
            <a:ext cx="1984855" cy="1564926"/>
            <a:chOff x="120923" y="2132856"/>
            <a:chExt cx="2748248" cy="2166810"/>
          </a:xfrm>
        </p:grpSpPr>
        <p:grpSp>
          <p:nvGrpSpPr>
            <p:cNvPr id="119" name="Google Shape;119;p14"/>
            <p:cNvGrpSpPr/>
            <p:nvPr/>
          </p:nvGrpSpPr>
          <p:grpSpPr>
            <a:xfrm>
              <a:off x="120923" y="2132856"/>
              <a:ext cx="2748248" cy="2166810"/>
              <a:chOff x="3430102" y="3226788"/>
              <a:chExt cx="3316286" cy="2614670"/>
            </a:xfrm>
          </p:grpSpPr>
          <p:pic>
            <p:nvPicPr>
              <p:cNvPr id="120" name="Google Shape;120;p14"/>
              <p:cNvPicPr preferRelativeResize="0"/>
              <p:nvPr/>
            </p:nvPicPr>
            <p:blipFill rotWithShape="1">
              <a:blip r:embed="rId5">
                <a:alphaModFix/>
              </a:blip>
              <a:srcRect/>
              <a:stretch/>
            </p:blipFill>
            <p:spPr>
              <a:xfrm>
                <a:off x="3430102" y="3226788"/>
                <a:ext cx="3316286" cy="2614670"/>
              </a:xfrm>
              <a:prstGeom prst="rect">
                <a:avLst/>
              </a:prstGeom>
              <a:noFill/>
              <a:ln>
                <a:noFill/>
              </a:ln>
            </p:spPr>
          </p:pic>
          <p:sp>
            <p:nvSpPr>
              <p:cNvPr id="121" name="Google Shape;121;p14"/>
              <p:cNvSpPr/>
              <p:nvPr/>
            </p:nvSpPr>
            <p:spPr>
              <a:xfrm>
                <a:off x="4197058" y="3642936"/>
                <a:ext cx="1782374" cy="1782374"/>
              </a:xfrm>
              <a:prstGeom prst="ellipse">
                <a:avLst/>
              </a:prstGeom>
              <a:gradFill>
                <a:gsLst>
                  <a:gs pos="0">
                    <a:srgbClr val="F0F0F0"/>
                  </a:gs>
                  <a:gs pos="100000">
                    <a:srgbClr val="F1F1F1"/>
                  </a:gs>
                </a:gsLst>
                <a:lin ang="2700000" scaled="0"/>
              </a:gradFill>
              <a:ln w="28575" cap="flat" cmpd="sng">
                <a:solidFill>
                  <a:srgbClr val="FFFFFF"/>
                </a:solidFill>
                <a:prstDash val="solid"/>
                <a:round/>
                <a:headEnd type="none" w="sm" len="sm"/>
                <a:tailEnd type="none" w="sm" len="sm"/>
              </a:ln>
              <a:effectLst>
                <a:outerShdw blurRad="190500" dist="88900" dir="2700000" algn="tl" rotWithShape="0">
                  <a:srgbClr val="000000">
                    <a:alpha val="34901"/>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900">
                  <a:solidFill>
                    <a:srgbClr val="00B0F0"/>
                  </a:solidFill>
                  <a:latin typeface="Candara"/>
                  <a:ea typeface="Candara"/>
                  <a:cs typeface="B Nazanin" panose="00000700000000000000" pitchFamily="2" charset="-78"/>
                  <a:sym typeface="Candara"/>
                </a:endParaRPr>
              </a:p>
            </p:txBody>
          </p:sp>
        </p:grpSp>
        <p:sp>
          <p:nvSpPr>
            <p:cNvPr id="122" name="Google Shape;122;p14"/>
            <p:cNvSpPr txBox="1"/>
            <p:nvPr/>
          </p:nvSpPr>
          <p:spPr>
            <a:xfrm>
              <a:off x="1153570" y="2879269"/>
              <a:ext cx="911568" cy="639048"/>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2399" dirty="0">
                  <a:solidFill>
                    <a:srgbClr val="00B0F0"/>
                  </a:solidFill>
                  <a:latin typeface="Candara"/>
                  <a:ea typeface="Candara"/>
                  <a:cs typeface="B Nazanin" panose="00000700000000000000" pitchFamily="2" charset="-78"/>
                  <a:sym typeface="Candara"/>
                </a:rPr>
                <a:t>75%</a:t>
              </a:r>
              <a:endParaRPr sz="2399" dirty="0">
                <a:solidFill>
                  <a:srgbClr val="00B0F0"/>
                </a:solidFill>
                <a:latin typeface="Candara"/>
                <a:ea typeface="Candara"/>
                <a:cs typeface="B Nazanin" panose="00000700000000000000" pitchFamily="2" charset="-78"/>
                <a:sym typeface="Candara"/>
              </a:endParaRPr>
            </a:p>
          </p:txBody>
        </p:sp>
      </p:grpSp>
      <p:cxnSp>
        <p:nvCxnSpPr>
          <p:cNvPr id="123" name="Google Shape;123;p14"/>
          <p:cNvCxnSpPr/>
          <p:nvPr/>
        </p:nvCxnSpPr>
        <p:spPr>
          <a:xfrm>
            <a:off x="4702245" y="3161978"/>
            <a:ext cx="1398111" cy="0"/>
          </a:xfrm>
          <a:prstGeom prst="straightConnector1">
            <a:avLst/>
          </a:prstGeom>
          <a:noFill/>
          <a:ln w="9525" cap="flat" cmpd="sng">
            <a:solidFill>
              <a:srgbClr val="7F7F7F"/>
            </a:solidFill>
            <a:prstDash val="solid"/>
            <a:round/>
            <a:headEnd type="oval" w="med" len="med"/>
            <a:tailEnd type="oval" w="med" len="med"/>
          </a:ln>
        </p:spPr>
      </p:cxnSp>
      <p:sp>
        <p:nvSpPr>
          <p:cNvPr id="124" name="Google Shape;124;p14"/>
          <p:cNvSpPr/>
          <p:nvPr/>
        </p:nvSpPr>
        <p:spPr>
          <a:xfrm>
            <a:off x="4810229" y="2878987"/>
            <a:ext cx="1241815" cy="315447"/>
          </a:xfrm>
          <a:prstGeom prst="rect">
            <a:avLst/>
          </a:prstGeom>
          <a:noFill/>
          <a:ln>
            <a:noFill/>
          </a:ln>
        </p:spPr>
        <p:txBody>
          <a:bodyPr spcFirstLastPara="1" wrap="square" lIns="68550" tIns="34275" rIns="68550" bIns="34275"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بخش</a:t>
            </a:r>
            <a:endParaRPr sz="1600" b="1" dirty="0">
              <a:solidFill>
                <a:srgbClr val="00B0F0"/>
              </a:solidFill>
              <a:latin typeface="Candara"/>
              <a:ea typeface="Candara"/>
              <a:cs typeface="B Nazanin" panose="00000700000000000000" pitchFamily="2" charset="-78"/>
              <a:sym typeface="Candara"/>
            </a:endParaRPr>
          </a:p>
        </p:txBody>
      </p:sp>
      <p:sp>
        <p:nvSpPr>
          <p:cNvPr id="125" name="Google Shape;125;p14"/>
          <p:cNvSpPr/>
          <p:nvPr/>
        </p:nvSpPr>
        <p:spPr>
          <a:xfrm>
            <a:off x="4702245" y="3184912"/>
            <a:ext cx="1398111" cy="734023"/>
          </a:xfrm>
          <a:prstGeom prst="rect">
            <a:avLst/>
          </a:prstGeom>
          <a:noFill/>
          <a:ln>
            <a:noFill/>
          </a:ln>
        </p:spPr>
        <p:txBody>
          <a:bodyPr spcFirstLastPara="1" wrap="square" lIns="68550" tIns="34275" rIns="68550" bIns="34275" anchor="t" anchorCtr="0">
            <a:noAutofit/>
          </a:bodyPr>
          <a:lstStyle/>
          <a:p>
            <a:pPr lvl="0" algn="ctr" rtl="1">
              <a:lnSpc>
                <a:spcPct val="120000"/>
              </a:lnSpc>
              <a:buClr>
                <a:srgbClr val="7F7F7F"/>
              </a:buClr>
              <a:buSzPts val="1200"/>
            </a:pPr>
            <a:r>
              <a:rPr lang="fa-IR" sz="1200" dirty="0">
                <a:solidFill>
                  <a:srgbClr val="7F7F7F"/>
                </a:solidFill>
                <a:latin typeface="Candara"/>
                <a:ea typeface="Candara"/>
                <a:cs typeface="B Nazanin" panose="00000700000000000000" pitchFamily="2" charset="-78"/>
                <a:sym typeface="Candara"/>
              </a:rPr>
              <a:t>یک ایده پیچیده را می توان فقط با آن منتقل کرد</a:t>
            </a:r>
            <a:endParaRPr sz="1200" dirty="0">
              <a:solidFill>
                <a:srgbClr val="7F7F7F"/>
              </a:solidFill>
              <a:latin typeface="Candara"/>
              <a:ea typeface="Candara"/>
              <a:cs typeface="B Nazanin" panose="00000700000000000000" pitchFamily="2" charset="-78"/>
              <a:sym typeface="Candara"/>
            </a:endParaRPr>
          </a:p>
        </p:txBody>
      </p:sp>
      <p:grpSp>
        <p:nvGrpSpPr>
          <p:cNvPr id="126" name="Google Shape;126;p14"/>
          <p:cNvGrpSpPr/>
          <p:nvPr/>
        </p:nvGrpSpPr>
        <p:grpSpPr>
          <a:xfrm>
            <a:off x="6096621" y="1330776"/>
            <a:ext cx="1984855" cy="1564926"/>
            <a:chOff x="120923" y="358911"/>
            <a:chExt cx="2706615" cy="2133985"/>
          </a:xfrm>
        </p:grpSpPr>
        <p:grpSp>
          <p:nvGrpSpPr>
            <p:cNvPr id="127" name="Google Shape;127;p14"/>
            <p:cNvGrpSpPr/>
            <p:nvPr/>
          </p:nvGrpSpPr>
          <p:grpSpPr>
            <a:xfrm>
              <a:off x="120923" y="358911"/>
              <a:ext cx="2706615" cy="2133985"/>
              <a:chOff x="3430102" y="3226788"/>
              <a:chExt cx="3316286" cy="2614670"/>
            </a:xfrm>
          </p:grpSpPr>
          <p:pic>
            <p:nvPicPr>
              <p:cNvPr id="128" name="Google Shape;128;p14"/>
              <p:cNvPicPr preferRelativeResize="0"/>
              <p:nvPr/>
            </p:nvPicPr>
            <p:blipFill rotWithShape="1">
              <a:blip r:embed="rId3">
                <a:alphaModFix/>
              </a:blip>
              <a:srcRect/>
              <a:stretch/>
            </p:blipFill>
            <p:spPr>
              <a:xfrm>
                <a:off x="3430102" y="3226788"/>
                <a:ext cx="3316286" cy="2614670"/>
              </a:xfrm>
              <a:prstGeom prst="rect">
                <a:avLst/>
              </a:prstGeom>
              <a:noFill/>
              <a:ln>
                <a:noFill/>
              </a:ln>
            </p:spPr>
          </p:pic>
          <p:sp>
            <p:nvSpPr>
              <p:cNvPr id="129" name="Google Shape;129;p14"/>
              <p:cNvSpPr/>
              <p:nvPr/>
            </p:nvSpPr>
            <p:spPr>
              <a:xfrm>
                <a:off x="4197058" y="3642936"/>
                <a:ext cx="1782374" cy="1782374"/>
              </a:xfrm>
              <a:prstGeom prst="ellipse">
                <a:avLst/>
              </a:prstGeom>
              <a:gradFill>
                <a:gsLst>
                  <a:gs pos="0">
                    <a:srgbClr val="F0F0F0"/>
                  </a:gs>
                  <a:gs pos="100000">
                    <a:srgbClr val="F1F1F1"/>
                  </a:gs>
                </a:gsLst>
                <a:lin ang="2700000" scaled="0"/>
              </a:gradFill>
              <a:ln w="28575" cap="flat" cmpd="sng">
                <a:solidFill>
                  <a:srgbClr val="FFFFFF"/>
                </a:solidFill>
                <a:prstDash val="solid"/>
                <a:round/>
                <a:headEnd type="none" w="sm" len="sm"/>
                <a:tailEnd type="none" w="sm" len="sm"/>
              </a:ln>
              <a:effectLst>
                <a:outerShdw blurRad="190500" dist="88900" dir="2700000" algn="tl" rotWithShape="0">
                  <a:srgbClr val="000000">
                    <a:alpha val="34901"/>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900">
                  <a:solidFill>
                    <a:srgbClr val="00B0F0"/>
                  </a:solidFill>
                  <a:latin typeface="Candara"/>
                  <a:ea typeface="Candara"/>
                  <a:cs typeface="B Nazanin" panose="00000700000000000000" pitchFamily="2" charset="-78"/>
                  <a:sym typeface="Candara"/>
                </a:endParaRPr>
              </a:p>
            </p:txBody>
          </p:sp>
        </p:grpSp>
        <p:sp>
          <p:nvSpPr>
            <p:cNvPr id="130" name="Google Shape;130;p14"/>
            <p:cNvSpPr txBox="1"/>
            <p:nvPr/>
          </p:nvSpPr>
          <p:spPr>
            <a:xfrm>
              <a:off x="1116356" y="1085110"/>
              <a:ext cx="948784" cy="629367"/>
            </a:xfrm>
            <a:prstGeom prst="rect">
              <a:avLst/>
            </a:prstGeom>
            <a:noFill/>
            <a:ln>
              <a:noFill/>
            </a:ln>
          </p:spPr>
          <p:txBody>
            <a:bodyPr spcFirstLastPara="1" wrap="square" lIns="91425" tIns="45700" rIns="91425" bIns="45700" anchor="t" anchorCtr="0">
              <a:noAutofit/>
            </a:bodyPr>
            <a:lstStyle/>
            <a:p>
              <a:pPr marL="0" marR="0" lvl="0" indent="0" algn="ctr" rtl="1">
                <a:spcBef>
                  <a:spcPts val="0"/>
                </a:spcBef>
                <a:spcAft>
                  <a:spcPts val="0"/>
                </a:spcAft>
                <a:buNone/>
              </a:pPr>
              <a:r>
                <a:rPr lang="tr-TR" sz="2399" dirty="0">
                  <a:solidFill>
                    <a:srgbClr val="00B0F0"/>
                  </a:solidFill>
                  <a:latin typeface="Candara"/>
                  <a:ea typeface="Candara"/>
                  <a:cs typeface="B Nazanin" panose="00000700000000000000" pitchFamily="2" charset="-78"/>
                  <a:sym typeface="Candara"/>
                </a:rPr>
                <a:t>25%</a:t>
              </a:r>
              <a:endParaRPr sz="2399" dirty="0">
                <a:solidFill>
                  <a:srgbClr val="00B0F0"/>
                </a:solidFill>
                <a:latin typeface="Candara"/>
                <a:ea typeface="Candara"/>
                <a:cs typeface="B Nazanin" panose="00000700000000000000" pitchFamily="2" charset="-78"/>
                <a:sym typeface="Candara"/>
              </a:endParaRPr>
            </a:p>
          </p:txBody>
        </p:sp>
      </p:grpSp>
      <p:cxnSp>
        <p:nvCxnSpPr>
          <p:cNvPr id="131" name="Google Shape;131;p14"/>
          <p:cNvCxnSpPr/>
          <p:nvPr/>
        </p:nvCxnSpPr>
        <p:spPr>
          <a:xfrm>
            <a:off x="6359413" y="3161978"/>
            <a:ext cx="1398111" cy="0"/>
          </a:xfrm>
          <a:prstGeom prst="straightConnector1">
            <a:avLst/>
          </a:prstGeom>
          <a:noFill/>
          <a:ln w="9525" cap="flat" cmpd="sng">
            <a:solidFill>
              <a:srgbClr val="7F7F7F"/>
            </a:solidFill>
            <a:prstDash val="solid"/>
            <a:round/>
            <a:headEnd type="oval" w="med" len="med"/>
            <a:tailEnd type="oval" w="med" len="med"/>
          </a:ln>
        </p:spPr>
      </p:cxnSp>
      <p:sp>
        <p:nvSpPr>
          <p:cNvPr id="132" name="Google Shape;132;p14"/>
          <p:cNvSpPr/>
          <p:nvPr/>
        </p:nvSpPr>
        <p:spPr>
          <a:xfrm>
            <a:off x="6467397" y="2878987"/>
            <a:ext cx="1241815" cy="315447"/>
          </a:xfrm>
          <a:prstGeom prst="rect">
            <a:avLst/>
          </a:prstGeom>
          <a:noFill/>
          <a:ln>
            <a:noFill/>
          </a:ln>
        </p:spPr>
        <p:txBody>
          <a:bodyPr spcFirstLastPara="1" wrap="square" lIns="68550" tIns="34275" rIns="68550" bIns="34275" anchor="t" anchorCtr="0">
            <a:noAutofit/>
          </a:bodyPr>
          <a:lstStyle/>
          <a:p>
            <a:pPr lvl="0" algn="ctr" rtl="1">
              <a:buClr>
                <a:srgbClr val="00B0F0"/>
              </a:buClr>
              <a:buSzPts val="1600"/>
            </a:pPr>
            <a:r>
              <a:rPr lang="fa-IR" sz="1600" b="1" dirty="0">
                <a:solidFill>
                  <a:srgbClr val="00B0F0"/>
                </a:solidFill>
                <a:latin typeface="Candara"/>
                <a:ea typeface="Candara"/>
                <a:cs typeface="B Nazanin" panose="00000700000000000000" pitchFamily="2" charset="-78"/>
                <a:sym typeface="Candara"/>
              </a:rPr>
              <a:t>ارائه</a:t>
            </a:r>
            <a:endParaRPr sz="1600" b="1" dirty="0">
              <a:solidFill>
                <a:srgbClr val="00B0F0"/>
              </a:solidFill>
              <a:latin typeface="Candara"/>
              <a:ea typeface="Candara"/>
              <a:cs typeface="B Nazanin" panose="00000700000000000000" pitchFamily="2" charset="-78"/>
              <a:sym typeface="Candara"/>
            </a:endParaRPr>
          </a:p>
        </p:txBody>
      </p:sp>
      <p:sp>
        <p:nvSpPr>
          <p:cNvPr id="133" name="Google Shape;133;p14"/>
          <p:cNvSpPr/>
          <p:nvPr/>
        </p:nvSpPr>
        <p:spPr>
          <a:xfrm>
            <a:off x="6359413" y="3184912"/>
            <a:ext cx="1398111" cy="734023"/>
          </a:xfrm>
          <a:prstGeom prst="rect">
            <a:avLst/>
          </a:prstGeom>
          <a:noFill/>
          <a:ln>
            <a:noFill/>
          </a:ln>
        </p:spPr>
        <p:txBody>
          <a:bodyPr spcFirstLastPara="1" wrap="square" lIns="68550" tIns="34275" rIns="68550" bIns="34275" anchor="t" anchorCtr="0">
            <a:noAutofit/>
          </a:bodyPr>
          <a:lstStyle/>
          <a:p>
            <a:pPr lvl="0" algn="ctr" rtl="1">
              <a:lnSpc>
                <a:spcPct val="120000"/>
              </a:lnSpc>
              <a:buClr>
                <a:srgbClr val="7F7F7F"/>
              </a:buClr>
              <a:buSzPts val="1200"/>
            </a:pPr>
            <a:r>
              <a:rPr lang="fa-IR" sz="1200" dirty="0">
                <a:solidFill>
                  <a:srgbClr val="7F7F7F"/>
                </a:solidFill>
                <a:latin typeface="Candara"/>
                <a:ea typeface="Candara"/>
                <a:cs typeface="B Nazanin" panose="00000700000000000000" pitchFamily="2" charset="-78"/>
                <a:sym typeface="Candara"/>
              </a:rPr>
              <a:t>یک ایده پیچیده را می توان فقط با آن منتقل کرد</a:t>
            </a:r>
            <a:endParaRPr sz="1200" dirty="0">
              <a:solidFill>
                <a:srgbClr val="7F7F7F"/>
              </a:solidFill>
              <a:latin typeface="Candara"/>
              <a:ea typeface="Candara"/>
              <a:cs typeface="B Nazanin" panose="00000700000000000000" pitchFamily="2" charset="-78"/>
              <a:sym typeface="Candara"/>
            </a:endParaRPr>
          </a:p>
        </p:txBody>
      </p:sp>
      <p:sp>
        <p:nvSpPr>
          <p:cNvPr id="134" name="Google Shape;134;p14"/>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dirty="0">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fade">
                                      <p:cBhvr>
                                        <p:cTn id="7" dur="1000"/>
                                        <p:tgtEl>
                                          <p:spTgt spid="10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par>
                                <p:cTn id="12" presetID="2" presetClass="entr" presetSubtype="2" fill="hold" nodeType="withEffect">
                                  <p:stCondLst>
                                    <p:cond delay="500"/>
                                  </p:stCondLst>
                                  <p:childTnLst>
                                    <p:set>
                                      <p:cBhvr>
                                        <p:cTn id="13" dur="1" fill="hold">
                                          <p:stCondLst>
                                            <p:cond delay="0"/>
                                          </p:stCondLst>
                                        </p:cTn>
                                        <p:tgtEl>
                                          <p:spTgt spid="108"/>
                                        </p:tgtEl>
                                        <p:attrNameLst>
                                          <p:attrName>style.visibility</p:attrName>
                                        </p:attrNameLst>
                                      </p:cBhvr>
                                      <p:to>
                                        <p:strVal val="visible"/>
                                      </p:to>
                                    </p:set>
                                    <p:anim calcmode="lin" valueType="num">
                                      <p:cBhvr additive="base">
                                        <p:cTn id="14" dur="500"/>
                                        <p:tgtEl>
                                          <p:spTgt spid="108"/>
                                        </p:tgtEl>
                                        <p:attrNameLst>
                                          <p:attrName>ppt_x</p:attrName>
                                        </p:attrNameLst>
                                      </p:cBhvr>
                                      <p:tavLst>
                                        <p:tav tm="0">
                                          <p:val>
                                            <p:strVal val="#ppt_x+1"/>
                                          </p:val>
                                        </p:tav>
                                        <p:tav tm="100000">
                                          <p:val>
                                            <p:strVal val="#ppt_x"/>
                                          </p:val>
                                        </p:tav>
                                      </p:tavLst>
                                    </p:anim>
                                  </p:childTnLst>
                                </p:cTn>
                              </p:par>
                              <p:par>
                                <p:cTn id="15" presetID="2" presetClass="entr" presetSubtype="2" fill="hold" nodeType="withEffect">
                                  <p:stCondLst>
                                    <p:cond delay="50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500"/>
                                        <p:tgtEl>
                                          <p:spTgt spid="109"/>
                                        </p:tgtEl>
                                        <p:attrNameLst>
                                          <p:attrName>ppt_x</p:attrName>
                                        </p:attrNameLst>
                                      </p:cBhvr>
                                      <p:tavLst>
                                        <p:tav tm="0">
                                          <p:val>
                                            <p:strVal val="#ppt_x+1"/>
                                          </p:val>
                                        </p:tav>
                                        <p:tav tm="100000">
                                          <p:val>
                                            <p:strVal val="#ppt_x"/>
                                          </p:val>
                                        </p:tav>
                                      </p:tavLst>
                                    </p:anim>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10"/>
                                        </p:tgtEl>
                                        <p:attrNameLst>
                                          <p:attrName>style.visibility</p:attrName>
                                        </p:attrNameLst>
                                      </p:cBhvr>
                                      <p:to>
                                        <p:strVal val="visible"/>
                                      </p:to>
                                    </p:set>
                                    <p:animEffect transition="in" filter="fade">
                                      <p:cBhvr>
                                        <p:cTn id="21" dur="1000"/>
                                        <p:tgtEl>
                                          <p:spTgt spid="110"/>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115"/>
                                        </p:tgtEl>
                                        <p:attrNameLst>
                                          <p:attrName>style.visibility</p:attrName>
                                        </p:attrNameLst>
                                      </p:cBhvr>
                                      <p:to>
                                        <p:strVal val="visible"/>
                                      </p:to>
                                    </p:set>
                                    <p:animEffect transition="in" filter="fade">
                                      <p:cBhvr>
                                        <p:cTn id="25" dur="500"/>
                                        <p:tgtEl>
                                          <p:spTgt spid="115"/>
                                        </p:tgtEl>
                                      </p:cBhvr>
                                    </p:animEffect>
                                  </p:childTnLst>
                                </p:cTn>
                              </p:par>
                              <p:par>
                                <p:cTn id="26" presetID="2" presetClass="entr" presetSubtype="2" fill="hold" nodeType="withEffect">
                                  <p:stCondLst>
                                    <p:cond delay="500"/>
                                  </p:stCondLst>
                                  <p:childTnLst>
                                    <p:set>
                                      <p:cBhvr>
                                        <p:cTn id="27" dur="1" fill="hold">
                                          <p:stCondLst>
                                            <p:cond delay="0"/>
                                          </p:stCondLst>
                                        </p:cTn>
                                        <p:tgtEl>
                                          <p:spTgt spid="116"/>
                                        </p:tgtEl>
                                        <p:attrNameLst>
                                          <p:attrName>style.visibility</p:attrName>
                                        </p:attrNameLst>
                                      </p:cBhvr>
                                      <p:to>
                                        <p:strVal val="visible"/>
                                      </p:to>
                                    </p:set>
                                    <p:anim calcmode="lin" valueType="num">
                                      <p:cBhvr additive="base">
                                        <p:cTn id="28" dur="500"/>
                                        <p:tgtEl>
                                          <p:spTgt spid="116"/>
                                        </p:tgtEl>
                                        <p:attrNameLst>
                                          <p:attrName>ppt_x</p:attrName>
                                        </p:attrNameLst>
                                      </p:cBhvr>
                                      <p:tavLst>
                                        <p:tav tm="0">
                                          <p:val>
                                            <p:strVal val="#ppt_x+1"/>
                                          </p:val>
                                        </p:tav>
                                        <p:tav tm="100000">
                                          <p:val>
                                            <p:strVal val="#ppt_x"/>
                                          </p:val>
                                        </p:tav>
                                      </p:tavLst>
                                    </p:anim>
                                  </p:childTnLst>
                                </p:cTn>
                              </p:par>
                              <p:par>
                                <p:cTn id="29" presetID="2" presetClass="entr" presetSubtype="2" fill="hold" nodeType="withEffect">
                                  <p:stCondLst>
                                    <p:cond delay="500"/>
                                  </p:stCondLst>
                                  <p:childTnLst>
                                    <p:set>
                                      <p:cBhvr>
                                        <p:cTn id="30" dur="1" fill="hold">
                                          <p:stCondLst>
                                            <p:cond delay="0"/>
                                          </p:stCondLst>
                                        </p:cTn>
                                        <p:tgtEl>
                                          <p:spTgt spid="117"/>
                                        </p:tgtEl>
                                        <p:attrNameLst>
                                          <p:attrName>style.visibility</p:attrName>
                                        </p:attrNameLst>
                                      </p:cBhvr>
                                      <p:to>
                                        <p:strVal val="visible"/>
                                      </p:to>
                                    </p:set>
                                    <p:anim calcmode="lin" valueType="num">
                                      <p:cBhvr additive="base">
                                        <p:cTn id="31" dur="500"/>
                                        <p:tgtEl>
                                          <p:spTgt spid="117"/>
                                        </p:tgtEl>
                                        <p:attrNameLst>
                                          <p:attrName>ppt_x</p:attrName>
                                        </p:attrNameLst>
                                      </p:cBhvr>
                                      <p:tavLst>
                                        <p:tav tm="0">
                                          <p:val>
                                            <p:strVal val="#ppt_x+1"/>
                                          </p:val>
                                        </p:tav>
                                        <p:tav tm="100000">
                                          <p:val>
                                            <p:strVal val="#ppt_x"/>
                                          </p:val>
                                        </p:tav>
                                      </p:tavLst>
                                    </p:anim>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118"/>
                                        </p:tgtEl>
                                        <p:attrNameLst>
                                          <p:attrName>style.visibility</p:attrName>
                                        </p:attrNameLst>
                                      </p:cBhvr>
                                      <p:to>
                                        <p:strVal val="visible"/>
                                      </p:to>
                                    </p:set>
                                    <p:animEffect transition="in" filter="fade">
                                      <p:cBhvr>
                                        <p:cTn id="35" dur="1000"/>
                                        <p:tgtEl>
                                          <p:spTgt spid="118"/>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123"/>
                                        </p:tgtEl>
                                        <p:attrNameLst>
                                          <p:attrName>style.visibility</p:attrName>
                                        </p:attrNameLst>
                                      </p:cBhvr>
                                      <p:to>
                                        <p:strVal val="visible"/>
                                      </p:to>
                                    </p:set>
                                    <p:animEffect transition="in" filter="fade">
                                      <p:cBhvr>
                                        <p:cTn id="39" dur="500"/>
                                        <p:tgtEl>
                                          <p:spTgt spid="123"/>
                                        </p:tgtEl>
                                      </p:cBhvr>
                                    </p:animEffect>
                                  </p:childTnLst>
                                </p:cTn>
                              </p:par>
                              <p:par>
                                <p:cTn id="40" presetID="2" presetClass="entr" presetSubtype="2" fill="hold" nodeType="withEffect">
                                  <p:stCondLst>
                                    <p:cond delay="500"/>
                                  </p:stCondLst>
                                  <p:childTnLst>
                                    <p:set>
                                      <p:cBhvr>
                                        <p:cTn id="41" dur="1" fill="hold">
                                          <p:stCondLst>
                                            <p:cond delay="0"/>
                                          </p:stCondLst>
                                        </p:cTn>
                                        <p:tgtEl>
                                          <p:spTgt spid="124"/>
                                        </p:tgtEl>
                                        <p:attrNameLst>
                                          <p:attrName>style.visibility</p:attrName>
                                        </p:attrNameLst>
                                      </p:cBhvr>
                                      <p:to>
                                        <p:strVal val="visible"/>
                                      </p:to>
                                    </p:set>
                                    <p:anim calcmode="lin" valueType="num">
                                      <p:cBhvr additive="base">
                                        <p:cTn id="42" dur="500"/>
                                        <p:tgtEl>
                                          <p:spTgt spid="124"/>
                                        </p:tgtEl>
                                        <p:attrNameLst>
                                          <p:attrName>ppt_x</p:attrName>
                                        </p:attrNameLst>
                                      </p:cBhvr>
                                      <p:tavLst>
                                        <p:tav tm="0">
                                          <p:val>
                                            <p:strVal val="#ppt_x+1"/>
                                          </p:val>
                                        </p:tav>
                                        <p:tav tm="100000">
                                          <p:val>
                                            <p:strVal val="#ppt_x"/>
                                          </p:val>
                                        </p:tav>
                                      </p:tavLst>
                                    </p:anim>
                                  </p:childTnLst>
                                </p:cTn>
                              </p:par>
                              <p:par>
                                <p:cTn id="43" presetID="2" presetClass="entr" presetSubtype="2" fill="hold" nodeType="withEffect">
                                  <p:stCondLst>
                                    <p:cond delay="500"/>
                                  </p:stCondLst>
                                  <p:childTnLst>
                                    <p:set>
                                      <p:cBhvr>
                                        <p:cTn id="44" dur="1" fill="hold">
                                          <p:stCondLst>
                                            <p:cond delay="0"/>
                                          </p:stCondLst>
                                        </p:cTn>
                                        <p:tgtEl>
                                          <p:spTgt spid="125"/>
                                        </p:tgtEl>
                                        <p:attrNameLst>
                                          <p:attrName>style.visibility</p:attrName>
                                        </p:attrNameLst>
                                      </p:cBhvr>
                                      <p:to>
                                        <p:strVal val="visible"/>
                                      </p:to>
                                    </p:set>
                                    <p:anim calcmode="lin" valueType="num">
                                      <p:cBhvr additive="base">
                                        <p:cTn id="45" dur="500"/>
                                        <p:tgtEl>
                                          <p:spTgt spid="125"/>
                                        </p:tgtEl>
                                        <p:attrNameLst>
                                          <p:attrName>ppt_x</p:attrName>
                                        </p:attrNameLst>
                                      </p:cBhvr>
                                      <p:tavLst>
                                        <p:tav tm="0">
                                          <p:val>
                                            <p:strVal val="#ppt_x+1"/>
                                          </p:val>
                                        </p:tav>
                                        <p:tav tm="100000">
                                          <p:val>
                                            <p:strVal val="#ppt_x"/>
                                          </p:val>
                                        </p:tav>
                                      </p:tavLst>
                                    </p:anim>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126"/>
                                        </p:tgtEl>
                                        <p:attrNameLst>
                                          <p:attrName>style.visibility</p:attrName>
                                        </p:attrNameLst>
                                      </p:cBhvr>
                                      <p:to>
                                        <p:strVal val="visible"/>
                                      </p:to>
                                    </p:set>
                                    <p:animEffect transition="in" filter="fade">
                                      <p:cBhvr>
                                        <p:cTn id="49" dur="1000"/>
                                        <p:tgtEl>
                                          <p:spTgt spid="126"/>
                                        </p:tgtEl>
                                      </p:cBhvr>
                                    </p:animEffect>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fade">
                                      <p:cBhvr>
                                        <p:cTn id="53" dur="500"/>
                                        <p:tgtEl>
                                          <p:spTgt spid="131"/>
                                        </p:tgtEl>
                                      </p:cBhvr>
                                    </p:animEffect>
                                  </p:childTnLst>
                                </p:cTn>
                              </p:par>
                              <p:par>
                                <p:cTn id="54" presetID="2" presetClass="entr" presetSubtype="2" fill="hold" nodeType="withEffect">
                                  <p:stCondLst>
                                    <p:cond delay="500"/>
                                  </p:stCondLst>
                                  <p:childTnLst>
                                    <p:set>
                                      <p:cBhvr>
                                        <p:cTn id="55" dur="1" fill="hold">
                                          <p:stCondLst>
                                            <p:cond delay="0"/>
                                          </p:stCondLst>
                                        </p:cTn>
                                        <p:tgtEl>
                                          <p:spTgt spid="132"/>
                                        </p:tgtEl>
                                        <p:attrNameLst>
                                          <p:attrName>style.visibility</p:attrName>
                                        </p:attrNameLst>
                                      </p:cBhvr>
                                      <p:to>
                                        <p:strVal val="visible"/>
                                      </p:to>
                                    </p:set>
                                    <p:anim calcmode="lin" valueType="num">
                                      <p:cBhvr additive="base">
                                        <p:cTn id="56" dur="500"/>
                                        <p:tgtEl>
                                          <p:spTgt spid="132"/>
                                        </p:tgtEl>
                                        <p:attrNameLst>
                                          <p:attrName>ppt_x</p:attrName>
                                        </p:attrNameLst>
                                      </p:cBhvr>
                                      <p:tavLst>
                                        <p:tav tm="0">
                                          <p:val>
                                            <p:strVal val="#ppt_x+1"/>
                                          </p:val>
                                        </p:tav>
                                        <p:tav tm="100000">
                                          <p:val>
                                            <p:strVal val="#ppt_x"/>
                                          </p:val>
                                        </p:tav>
                                      </p:tavLst>
                                    </p:anim>
                                  </p:childTnLst>
                                </p:cTn>
                              </p:par>
                              <p:par>
                                <p:cTn id="57" presetID="2" presetClass="entr" presetSubtype="2" fill="hold" nodeType="withEffect">
                                  <p:stCondLst>
                                    <p:cond delay="500"/>
                                  </p:stCondLst>
                                  <p:childTnLst>
                                    <p:set>
                                      <p:cBhvr>
                                        <p:cTn id="58" dur="1" fill="hold">
                                          <p:stCondLst>
                                            <p:cond delay="0"/>
                                          </p:stCondLst>
                                        </p:cTn>
                                        <p:tgtEl>
                                          <p:spTgt spid="133"/>
                                        </p:tgtEl>
                                        <p:attrNameLst>
                                          <p:attrName>style.visibility</p:attrName>
                                        </p:attrNameLst>
                                      </p:cBhvr>
                                      <p:to>
                                        <p:strVal val="visible"/>
                                      </p:to>
                                    </p:set>
                                    <p:anim calcmode="lin" valueType="num">
                                      <p:cBhvr additive="base">
                                        <p:cTn id="59" dur="500"/>
                                        <p:tgtEl>
                                          <p:spTgt spid="13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9"/>
        <p:cNvGrpSpPr/>
        <p:nvPr/>
      </p:nvGrpSpPr>
      <p:grpSpPr>
        <a:xfrm>
          <a:off x="0" y="0"/>
          <a:ext cx="0" cy="0"/>
          <a:chOff x="0" y="0"/>
          <a:chExt cx="0" cy="0"/>
        </a:xfrm>
      </p:grpSpPr>
      <p:cxnSp>
        <p:nvCxnSpPr>
          <p:cNvPr id="140" name="Google Shape;140;p15"/>
          <p:cNvCxnSpPr/>
          <p:nvPr/>
        </p:nvCxnSpPr>
        <p:spPr>
          <a:xfrm>
            <a:off x="4356032" y="2854741"/>
            <a:ext cx="1997702" cy="0"/>
          </a:xfrm>
          <a:prstGeom prst="straightConnector1">
            <a:avLst/>
          </a:prstGeom>
          <a:noFill/>
          <a:ln w="9525" cap="flat" cmpd="sng">
            <a:solidFill>
              <a:srgbClr val="7F7F7F"/>
            </a:solidFill>
            <a:prstDash val="solid"/>
            <a:round/>
            <a:headEnd type="oval" w="med" len="med"/>
            <a:tailEnd type="oval" w="med" len="med"/>
          </a:ln>
        </p:spPr>
      </p:cxnSp>
      <p:pic>
        <p:nvPicPr>
          <p:cNvPr id="141" name="Google Shape;141;p15" descr="C:\Users\Administrator\Desktop\58pic_529623bd16668.png"/>
          <p:cNvPicPr preferRelativeResize="0"/>
          <p:nvPr/>
        </p:nvPicPr>
        <p:blipFill rotWithShape="1">
          <a:blip r:embed="rId3">
            <a:alphaModFix/>
          </a:blip>
          <a:srcRect/>
          <a:stretch/>
        </p:blipFill>
        <p:spPr>
          <a:xfrm>
            <a:off x="900549" y="967414"/>
            <a:ext cx="2468713" cy="4577952"/>
          </a:xfrm>
          <a:prstGeom prst="rect">
            <a:avLst/>
          </a:prstGeom>
          <a:noFill/>
          <a:ln>
            <a:noFill/>
          </a:ln>
        </p:spPr>
      </p:pic>
      <p:cxnSp>
        <p:nvCxnSpPr>
          <p:cNvPr id="142" name="Google Shape;142;p15"/>
          <p:cNvCxnSpPr/>
          <p:nvPr/>
        </p:nvCxnSpPr>
        <p:spPr>
          <a:xfrm>
            <a:off x="3978089" y="1485840"/>
            <a:ext cx="1997702" cy="0"/>
          </a:xfrm>
          <a:prstGeom prst="straightConnector1">
            <a:avLst/>
          </a:prstGeom>
          <a:noFill/>
          <a:ln w="9525" cap="flat" cmpd="sng">
            <a:solidFill>
              <a:srgbClr val="7F7F7F"/>
            </a:solidFill>
            <a:prstDash val="solid"/>
            <a:round/>
            <a:headEnd type="oval" w="med" len="med"/>
            <a:tailEnd type="oval" w="med" len="med"/>
          </a:ln>
        </p:spPr>
      </p:cxnSp>
      <p:grpSp>
        <p:nvGrpSpPr>
          <p:cNvPr id="143" name="Google Shape;143;p15"/>
          <p:cNvGrpSpPr/>
          <p:nvPr/>
        </p:nvGrpSpPr>
        <p:grpSpPr>
          <a:xfrm>
            <a:off x="3276194" y="1059976"/>
            <a:ext cx="851730" cy="851730"/>
            <a:chOff x="1677608" y="2996952"/>
            <a:chExt cx="1395643" cy="1395643"/>
          </a:xfrm>
        </p:grpSpPr>
        <p:sp>
          <p:nvSpPr>
            <p:cNvPr id="144" name="Google Shape;144;p15"/>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145" name="Google Shape;145;p15"/>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rgbClr val="FFFFFF"/>
                  </a:solidFill>
                  <a:latin typeface="Candara"/>
                  <a:ea typeface="Candara"/>
                  <a:cs typeface="B Nazanin" panose="00000700000000000000" pitchFamily="2" charset="-78"/>
                  <a:sym typeface="Candara"/>
                </a:rPr>
                <a:t></a:t>
              </a:r>
              <a:endParaRPr>
                <a:cs typeface="B Nazanin" panose="00000700000000000000" pitchFamily="2" charset="-78"/>
              </a:endParaRPr>
            </a:p>
          </p:txBody>
        </p:sp>
      </p:grpSp>
      <p:grpSp>
        <p:nvGrpSpPr>
          <p:cNvPr id="146" name="Google Shape;146;p15"/>
          <p:cNvGrpSpPr/>
          <p:nvPr/>
        </p:nvGrpSpPr>
        <p:grpSpPr>
          <a:xfrm>
            <a:off x="3543419" y="1342489"/>
            <a:ext cx="317280" cy="292542"/>
            <a:chOff x="7339246" y="1487600"/>
            <a:chExt cx="423150" cy="390158"/>
          </a:xfrm>
        </p:grpSpPr>
        <p:sp>
          <p:nvSpPr>
            <p:cNvPr id="147" name="Google Shape;147;p15"/>
            <p:cNvSpPr/>
            <p:nvPr/>
          </p:nvSpPr>
          <p:spPr>
            <a:xfrm>
              <a:off x="7339246" y="1689008"/>
              <a:ext cx="423150" cy="188750"/>
            </a:xfrm>
            <a:custGeom>
              <a:avLst/>
              <a:gdLst/>
              <a:ahLst/>
              <a:cxnLst/>
              <a:rect l="l" t="t" r="r" b="b"/>
              <a:pathLst>
                <a:path w="262" h="94" extrusionOk="0">
                  <a:moveTo>
                    <a:pt x="222" y="18"/>
                  </a:moveTo>
                  <a:cubicBezTo>
                    <a:pt x="205" y="18"/>
                    <a:pt x="205" y="18"/>
                    <a:pt x="205" y="18"/>
                  </a:cubicBezTo>
                  <a:cubicBezTo>
                    <a:pt x="205" y="0"/>
                    <a:pt x="205" y="0"/>
                    <a:pt x="205" y="0"/>
                  </a:cubicBezTo>
                  <a:cubicBezTo>
                    <a:pt x="57" y="0"/>
                    <a:pt x="57" y="0"/>
                    <a:pt x="57" y="0"/>
                  </a:cubicBezTo>
                  <a:cubicBezTo>
                    <a:pt x="57" y="18"/>
                    <a:pt x="57" y="18"/>
                    <a:pt x="57" y="18"/>
                  </a:cubicBezTo>
                  <a:cubicBezTo>
                    <a:pt x="40" y="18"/>
                    <a:pt x="40" y="18"/>
                    <a:pt x="40" y="18"/>
                  </a:cubicBezTo>
                  <a:cubicBezTo>
                    <a:pt x="40" y="0"/>
                    <a:pt x="40" y="0"/>
                    <a:pt x="40" y="0"/>
                  </a:cubicBezTo>
                  <a:cubicBezTo>
                    <a:pt x="0" y="0"/>
                    <a:pt x="0" y="0"/>
                    <a:pt x="0" y="0"/>
                  </a:cubicBezTo>
                  <a:cubicBezTo>
                    <a:pt x="0" y="83"/>
                    <a:pt x="0" y="83"/>
                    <a:pt x="0" y="83"/>
                  </a:cubicBezTo>
                  <a:cubicBezTo>
                    <a:pt x="0" y="89"/>
                    <a:pt x="5" y="94"/>
                    <a:pt x="11" y="94"/>
                  </a:cubicBezTo>
                  <a:cubicBezTo>
                    <a:pt x="251" y="94"/>
                    <a:pt x="251" y="94"/>
                    <a:pt x="251" y="94"/>
                  </a:cubicBezTo>
                  <a:cubicBezTo>
                    <a:pt x="258" y="94"/>
                    <a:pt x="262" y="89"/>
                    <a:pt x="262" y="83"/>
                  </a:cubicBezTo>
                  <a:cubicBezTo>
                    <a:pt x="262" y="0"/>
                    <a:pt x="262" y="0"/>
                    <a:pt x="262" y="0"/>
                  </a:cubicBezTo>
                  <a:cubicBezTo>
                    <a:pt x="222" y="0"/>
                    <a:pt x="222" y="0"/>
                    <a:pt x="222" y="0"/>
                  </a:cubicBezTo>
                  <a:lnTo>
                    <a:pt x="222" y="18"/>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148" name="Google Shape;148;p15"/>
            <p:cNvSpPr/>
            <p:nvPr/>
          </p:nvSpPr>
          <p:spPr>
            <a:xfrm>
              <a:off x="7339246" y="1552399"/>
              <a:ext cx="423150" cy="128060"/>
            </a:xfrm>
            <a:custGeom>
              <a:avLst/>
              <a:gdLst/>
              <a:ahLst/>
              <a:cxnLst/>
              <a:rect l="l" t="t" r="r" b="b"/>
              <a:pathLst>
                <a:path w="262" h="45" extrusionOk="0">
                  <a:moveTo>
                    <a:pt x="251" y="0"/>
                  </a:moveTo>
                  <a:cubicBezTo>
                    <a:pt x="11" y="0"/>
                    <a:pt x="11" y="0"/>
                    <a:pt x="11" y="0"/>
                  </a:cubicBezTo>
                  <a:cubicBezTo>
                    <a:pt x="5" y="0"/>
                    <a:pt x="0" y="5"/>
                    <a:pt x="0" y="11"/>
                  </a:cubicBezTo>
                  <a:cubicBezTo>
                    <a:pt x="0" y="45"/>
                    <a:pt x="0" y="45"/>
                    <a:pt x="0" y="45"/>
                  </a:cubicBezTo>
                  <a:cubicBezTo>
                    <a:pt x="40" y="45"/>
                    <a:pt x="40" y="45"/>
                    <a:pt x="40" y="45"/>
                  </a:cubicBezTo>
                  <a:cubicBezTo>
                    <a:pt x="40" y="34"/>
                    <a:pt x="40" y="34"/>
                    <a:pt x="40" y="34"/>
                  </a:cubicBezTo>
                  <a:cubicBezTo>
                    <a:pt x="57" y="34"/>
                    <a:pt x="57" y="34"/>
                    <a:pt x="57" y="34"/>
                  </a:cubicBezTo>
                  <a:cubicBezTo>
                    <a:pt x="57" y="45"/>
                    <a:pt x="57" y="45"/>
                    <a:pt x="57" y="45"/>
                  </a:cubicBezTo>
                  <a:cubicBezTo>
                    <a:pt x="205" y="45"/>
                    <a:pt x="205" y="45"/>
                    <a:pt x="205" y="45"/>
                  </a:cubicBezTo>
                  <a:cubicBezTo>
                    <a:pt x="205" y="34"/>
                    <a:pt x="205" y="34"/>
                    <a:pt x="205" y="34"/>
                  </a:cubicBezTo>
                  <a:cubicBezTo>
                    <a:pt x="222" y="34"/>
                    <a:pt x="222" y="34"/>
                    <a:pt x="222" y="34"/>
                  </a:cubicBezTo>
                  <a:cubicBezTo>
                    <a:pt x="222" y="45"/>
                    <a:pt x="222" y="45"/>
                    <a:pt x="222" y="45"/>
                  </a:cubicBezTo>
                  <a:cubicBezTo>
                    <a:pt x="262" y="45"/>
                    <a:pt x="262" y="45"/>
                    <a:pt x="262" y="45"/>
                  </a:cubicBezTo>
                  <a:cubicBezTo>
                    <a:pt x="262" y="11"/>
                    <a:pt x="262" y="11"/>
                    <a:pt x="262" y="11"/>
                  </a:cubicBezTo>
                  <a:cubicBezTo>
                    <a:pt x="262" y="5"/>
                    <a:pt x="258" y="0"/>
                    <a:pt x="251" y="0"/>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149" name="Google Shape;149;p15"/>
            <p:cNvSpPr/>
            <p:nvPr/>
          </p:nvSpPr>
          <p:spPr>
            <a:xfrm>
              <a:off x="7443155" y="1487600"/>
              <a:ext cx="215332" cy="79403"/>
            </a:xfrm>
            <a:custGeom>
              <a:avLst/>
              <a:gdLst/>
              <a:ahLst/>
              <a:cxnLst/>
              <a:rect l="l" t="t" r="r" b="b"/>
              <a:pathLst>
                <a:path w="132" h="63" extrusionOk="0">
                  <a:moveTo>
                    <a:pt x="132" y="63"/>
                  </a:moveTo>
                  <a:cubicBezTo>
                    <a:pt x="115" y="63"/>
                    <a:pt x="115" y="63"/>
                    <a:pt x="115" y="63"/>
                  </a:cubicBezTo>
                  <a:cubicBezTo>
                    <a:pt x="115" y="20"/>
                    <a:pt x="115" y="20"/>
                    <a:pt x="115" y="20"/>
                  </a:cubicBezTo>
                  <a:cubicBezTo>
                    <a:pt x="115" y="18"/>
                    <a:pt x="114" y="17"/>
                    <a:pt x="112" y="17"/>
                  </a:cubicBezTo>
                  <a:cubicBezTo>
                    <a:pt x="20" y="17"/>
                    <a:pt x="20" y="17"/>
                    <a:pt x="20" y="17"/>
                  </a:cubicBezTo>
                  <a:cubicBezTo>
                    <a:pt x="19" y="17"/>
                    <a:pt x="18" y="18"/>
                    <a:pt x="18" y="20"/>
                  </a:cubicBezTo>
                  <a:cubicBezTo>
                    <a:pt x="18" y="63"/>
                    <a:pt x="18" y="63"/>
                    <a:pt x="18" y="63"/>
                  </a:cubicBezTo>
                  <a:cubicBezTo>
                    <a:pt x="0" y="63"/>
                    <a:pt x="0" y="63"/>
                    <a:pt x="0" y="63"/>
                  </a:cubicBezTo>
                  <a:cubicBezTo>
                    <a:pt x="0" y="20"/>
                    <a:pt x="0" y="20"/>
                    <a:pt x="0" y="20"/>
                  </a:cubicBezTo>
                  <a:cubicBezTo>
                    <a:pt x="0" y="9"/>
                    <a:pt x="9" y="0"/>
                    <a:pt x="20" y="0"/>
                  </a:cubicBezTo>
                  <a:cubicBezTo>
                    <a:pt x="112" y="0"/>
                    <a:pt x="112" y="0"/>
                    <a:pt x="112" y="0"/>
                  </a:cubicBezTo>
                  <a:cubicBezTo>
                    <a:pt x="123" y="0"/>
                    <a:pt x="132" y="9"/>
                    <a:pt x="132" y="20"/>
                  </a:cubicBezTo>
                  <a:lnTo>
                    <a:pt x="132" y="63"/>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grpSp>
      <p:sp>
        <p:nvSpPr>
          <p:cNvPr id="150" name="Google Shape;150;p15"/>
          <p:cNvSpPr/>
          <p:nvPr/>
        </p:nvSpPr>
        <p:spPr>
          <a:xfrm>
            <a:off x="4194057" y="1202849"/>
            <a:ext cx="1241815" cy="284669"/>
          </a:xfrm>
          <a:prstGeom prst="rect">
            <a:avLst/>
          </a:prstGeom>
          <a:noFill/>
          <a:ln>
            <a:noFill/>
          </a:ln>
        </p:spPr>
        <p:txBody>
          <a:bodyPr spcFirstLastPara="1" wrap="square" lIns="68550" tIns="34275" rIns="68550" bIns="34275" anchor="t" anchorCtr="0">
            <a:noAutofit/>
          </a:bodyPr>
          <a:lstStyle/>
          <a:p>
            <a:pPr lvl="0" algn="r" rtl="1">
              <a:buClr>
                <a:srgbClr val="00B0F0"/>
              </a:buClr>
              <a:buSzPts val="1400"/>
            </a:pPr>
            <a:r>
              <a:rPr lang="fa-IR" b="1" dirty="0">
                <a:solidFill>
                  <a:srgbClr val="00B0F0"/>
                </a:solidFill>
                <a:latin typeface="Candara"/>
                <a:ea typeface="Candara"/>
                <a:cs typeface="B Nazanin" panose="00000700000000000000" pitchFamily="2" charset="-78"/>
                <a:sym typeface="Candara"/>
              </a:rPr>
              <a:t>تفاوت</a:t>
            </a:r>
            <a:endParaRPr sz="1400" b="1" dirty="0">
              <a:solidFill>
                <a:srgbClr val="00B0F0"/>
              </a:solidFill>
              <a:latin typeface="Candara"/>
              <a:ea typeface="Candara"/>
              <a:cs typeface="B Nazanin" panose="00000700000000000000" pitchFamily="2" charset="-78"/>
              <a:sym typeface="Candara"/>
            </a:endParaRPr>
          </a:p>
        </p:txBody>
      </p:sp>
      <p:sp>
        <p:nvSpPr>
          <p:cNvPr id="151" name="Google Shape;151;p15"/>
          <p:cNvSpPr/>
          <p:nvPr/>
        </p:nvSpPr>
        <p:spPr>
          <a:xfrm>
            <a:off x="4194056" y="1508774"/>
            <a:ext cx="3833428" cy="512424"/>
          </a:xfrm>
          <a:prstGeom prst="rect">
            <a:avLst/>
          </a:prstGeom>
          <a:noFill/>
          <a:ln>
            <a:noFill/>
          </a:ln>
        </p:spPr>
        <p:txBody>
          <a:bodyPr spcFirstLastPara="1" wrap="square" lIns="68550" tIns="34275" rIns="68550" bIns="34275" anchor="t" anchorCtr="0">
            <a:noAutofit/>
          </a:bodyPr>
          <a:lstStyle/>
          <a:p>
            <a:pPr lvl="0" algn="r" rtl="1">
              <a:lnSpc>
                <a:spcPct val="120000"/>
              </a:lnSpc>
              <a:buClr>
                <a:srgbClr val="7F7F7F"/>
              </a:buClr>
              <a:buSzPts val="1200"/>
            </a:pPr>
            <a:r>
              <a:rPr lang="fa-IR" sz="1200" dirty="0">
                <a:solidFill>
                  <a:srgbClr val="7F7F7F"/>
                </a:solidFill>
                <a:latin typeface="Candara"/>
                <a:ea typeface="Candara"/>
                <a:cs typeface="B Nazanin" panose="00000700000000000000" pitchFamily="2" charset="-78"/>
                <a:sym typeface="Candara"/>
              </a:rPr>
              <a:t>آسان برای تغییر رنگ، عکس و متن. ارائه پاورپوینت مدرنی را دریافت کنید که به زیبایی طراحی شده است.</a:t>
            </a:r>
            <a:endParaRPr sz="1200" dirty="0">
              <a:solidFill>
                <a:srgbClr val="7F7F7F"/>
              </a:solidFill>
              <a:latin typeface="Candara"/>
              <a:ea typeface="Candara"/>
              <a:cs typeface="B Nazanin" panose="00000700000000000000" pitchFamily="2" charset="-78"/>
              <a:sym typeface="Candara"/>
            </a:endParaRPr>
          </a:p>
        </p:txBody>
      </p:sp>
      <p:grpSp>
        <p:nvGrpSpPr>
          <p:cNvPr id="152" name="Google Shape;152;p15"/>
          <p:cNvGrpSpPr/>
          <p:nvPr/>
        </p:nvGrpSpPr>
        <p:grpSpPr>
          <a:xfrm>
            <a:off x="3666278" y="2421915"/>
            <a:ext cx="851730" cy="851730"/>
            <a:chOff x="1677608" y="2996952"/>
            <a:chExt cx="1395643" cy="1395643"/>
          </a:xfrm>
        </p:grpSpPr>
        <p:sp>
          <p:nvSpPr>
            <p:cNvPr id="153" name="Google Shape;153;p15"/>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154" name="Google Shape;154;p15"/>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rgbClr val="FFFFFF"/>
                  </a:solidFill>
                  <a:latin typeface="Candara"/>
                  <a:ea typeface="Candara"/>
                  <a:cs typeface="B Nazanin" panose="00000700000000000000" pitchFamily="2" charset="-78"/>
                  <a:sym typeface="Candara"/>
                </a:rPr>
                <a:t></a:t>
              </a:r>
              <a:endParaRPr>
                <a:cs typeface="B Nazanin" panose="00000700000000000000" pitchFamily="2" charset="-78"/>
              </a:endParaRPr>
            </a:p>
          </p:txBody>
        </p:sp>
      </p:grpSp>
      <p:grpSp>
        <p:nvGrpSpPr>
          <p:cNvPr id="155" name="Google Shape;155;p15"/>
          <p:cNvGrpSpPr/>
          <p:nvPr/>
        </p:nvGrpSpPr>
        <p:grpSpPr>
          <a:xfrm>
            <a:off x="3926201" y="2688398"/>
            <a:ext cx="336553" cy="342670"/>
            <a:chOff x="2000378" y="1974523"/>
            <a:chExt cx="576064" cy="586534"/>
          </a:xfrm>
        </p:grpSpPr>
        <p:sp>
          <p:nvSpPr>
            <p:cNvPr id="156" name="Google Shape;156;p15"/>
            <p:cNvSpPr/>
            <p:nvPr/>
          </p:nvSpPr>
          <p:spPr>
            <a:xfrm>
              <a:off x="2000378" y="1974523"/>
              <a:ext cx="576064" cy="504844"/>
            </a:xfrm>
            <a:custGeom>
              <a:avLst/>
              <a:gdLst/>
              <a:ahLst/>
              <a:cxnLst/>
              <a:rect l="l" t="t" r="r" b="b"/>
              <a:pathLst>
                <a:path w="233" h="204" extrusionOk="0">
                  <a:moveTo>
                    <a:pt x="182" y="7"/>
                  </a:moveTo>
                  <a:cubicBezTo>
                    <a:pt x="183" y="0"/>
                    <a:pt x="183" y="0"/>
                    <a:pt x="183" y="0"/>
                  </a:cubicBezTo>
                  <a:cubicBezTo>
                    <a:pt x="116" y="0"/>
                    <a:pt x="116" y="0"/>
                    <a:pt x="116" y="0"/>
                  </a:cubicBezTo>
                  <a:cubicBezTo>
                    <a:pt x="50" y="0"/>
                    <a:pt x="50" y="0"/>
                    <a:pt x="50" y="0"/>
                  </a:cubicBezTo>
                  <a:cubicBezTo>
                    <a:pt x="50" y="7"/>
                    <a:pt x="50" y="7"/>
                    <a:pt x="50" y="7"/>
                  </a:cubicBezTo>
                  <a:cubicBezTo>
                    <a:pt x="0" y="7"/>
                    <a:pt x="0" y="7"/>
                    <a:pt x="0" y="7"/>
                  </a:cubicBezTo>
                  <a:cubicBezTo>
                    <a:pt x="0" y="14"/>
                    <a:pt x="0" y="14"/>
                    <a:pt x="0" y="14"/>
                  </a:cubicBezTo>
                  <a:cubicBezTo>
                    <a:pt x="0" y="16"/>
                    <a:pt x="0" y="58"/>
                    <a:pt x="31" y="95"/>
                  </a:cubicBezTo>
                  <a:cubicBezTo>
                    <a:pt x="32" y="96"/>
                    <a:pt x="52" y="119"/>
                    <a:pt x="86" y="131"/>
                  </a:cubicBezTo>
                  <a:cubicBezTo>
                    <a:pt x="93" y="139"/>
                    <a:pt x="100" y="143"/>
                    <a:pt x="100" y="143"/>
                  </a:cubicBezTo>
                  <a:cubicBezTo>
                    <a:pt x="100" y="186"/>
                    <a:pt x="100" y="186"/>
                    <a:pt x="100" y="186"/>
                  </a:cubicBezTo>
                  <a:cubicBezTo>
                    <a:pt x="83" y="204"/>
                    <a:pt x="83" y="204"/>
                    <a:pt x="83" y="204"/>
                  </a:cubicBezTo>
                  <a:cubicBezTo>
                    <a:pt x="116" y="204"/>
                    <a:pt x="116" y="204"/>
                    <a:pt x="116" y="204"/>
                  </a:cubicBezTo>
                  <a:cubicBezTo>
                    <a:pt x="150" y="204"/>
                    <a:pt x="150" y="204"/>
                    <a:pt x="150" y="204"/>
                  </a:cubicBezTo>
                  <a:cubicBezTo>
                    <a:pt x="133" y="186"/>
                    <a:pt x="133" y="186"/>
                    <a:pt x="133" y="186"/>
                  </a:cubicBezTo>
                  <a:cubicBezTo>
                    <a:pt x="133" y="143"/>
                    <a:pt x="133" y="143"/>
                    <a:pt x="133" y="143"/>
                  </a:cubicBezTo>
                  <a:cubicBezTo>
                    <a:pt x="133" y="143"/>
                    <a:pt x="139" y="139"/>
                    <a:pt x="147" y="131"/>
                  </a:cubicBezTo>
                  <a:cubicBezTo>
                    <a:pt x="181" y="119"/>
                    <a:pt x="201" y="96"/>
                    <a:pt x="202" y="95"/>
                  </a:cubicBezTo>
                  <a:cubicBezTo>
                    <a:pt x="233" y="58"/>
                    <a:pt x="233" y="16"/>
                    <a:pt x="233" y="14"/>
                  </a:cubicBezTo>
                  <a:cubicBezTo>
                    <a:pt x="233" y="7"/>
                    <a:pt x="233" y="7"/>
                    <a:pt x="233" y="7"/>
                  </a:cubicBezTo>
                  <a:lnTo>
                    <a:pt x="182" y="7"/>
                  </a:lnTo>
                  <a:close/>
                  <a:moveTo>
                    <a:pt x="42" y="86"/>
                  </a:moveTo>
                  <a:cubicBezTo>
                    <a:pt x="22" y="61"/>
                    <a:pt x="16" y="34"/>
                    <a:pt x="15" y="21"/>
                  </a:cubicBezTo>
                  <a:cubicBezTo>
                    <a:pt x="51" y="21"/>
                    <a:pt x="51" y="21"/>
                    <a:pt x="51" y="21"/>
                  </a:cubicBezTo>
                  <a:cubicBezTo>
                    <a:pt x="53" y="49"/>
                    <a:pt x="53" y="49"/>
                    <a:pt x="53" y="49"/>
                  </a:cubicBezTo>
                  <a:cubicBezTo>
                    <a:pt x="55" y="74"/>
                    <a:pt x="62" y="93"/>
                    <a:pt x="69" y="107"/>
                  </a:cubicBezTo>
                  <a:cubicBezTo>
                    <a:pt x="52" y="97"/>
                    <a:pt x="43" y="86"/>
                    <a:pt x="42" y="86"/>
                  </a:cubicBezTo>
                  <a:close/>
                  <a:moveTo>
                    <a:pt x="190" y="86"/>
                  </a:moveTo>
                  <a:cubicBezTo>
                    <a:pt x="190" y="86"/>
                    <a:pt x="180" y="97"/>
                    <a:pt x="163" y="107"/>
                  </a:cubicBezTo>
                  <a:cubicBezTo>
                    <a:pt x="171" y="93"/>
                    <a:pt x="178" y="74"/>
                    <a:pt x="180" y="49"/>
                  </a:cubicBezTo>
                  <a:cubicBezTo>
                    <a:pt x="181" y="21"/>
                    <a:pt x="181" y="21"/>
                    <a:pt x="181" y="21"/>
                  </a:cubicBezTo>
                  <a:cubicBezTo>
                    <a:pt x="218" y="21"/>
                    <a:pt x="218" y="21"/>
                    <a:pt x="218" y="21"/>
                  </a:cubicBezTo>
                  <a:cubicBezTo>
                    <a:pt x="216" y="34"/>
                    <a:pt x="211" y="61"/>
                    <a:pt x="190" y="86"/>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157" name="Google Shape;157;p15"/>
            <p:cNvSpPr/>
            <p:nvPr/>
          </p:nvSpPr>
          <p:spPr>
            <a:xfrm>
              <a:off x="2129730" y="2488785"/>
              <a:ext cx="317360" cy="72272"/>
            </a:xfrm>
            <a:custGeom>
              <a:avLst/>
              <a:gdLst/>
              <a:ahLst/>
              <a:cxnLst/>
              <a:rect l="l" t="t" r="r" b="b"/>
              <a:pathLst>
                <a:path w="303" h="69" extrusionOk="0">
                  <a:moveTo>
                    <a:pt x="0" y="0"/>
                  </a:moveTo>
                  <a:lnTo>
                    <a:pt x="0" y="69"/>
                  </a:lnTo>
                  <a:lnTo>
                    <a:pt x="152" y="69"/>
                  </a:lnTo>
                  <a:lnTo>
                    <a:pt x="303" y="69"/>
                  </a:lnTo>
                  <a:lnTo>
                    <a:pt x="303" y="0"/>
                  </a:lnTo>
                  <a:lnTo>
                    <a:pt x="152" y="0"/>
                  </a:lnTo>
                  <a:lnTo>
                    <a:pt x="0" y="0"/>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800">
                <a:solidFill>
                  <a:schemeClr val="dk1"/>
                </a:solidFill>
                <a:latin typeface="Candara"/>
                <a:ea typeface="Candara"/>
                <a:cs typeface="B Nazanin" panose="00000700000000000000" pitchFamily="2" charset="-78"/>
                <a:sym typeface="Candara"/>
              </a:endParaRPr>
            </a:p>
          </p:txBody>
        </p:sp>
      </p:grpSp>
      <p:sp>
        <p:nvSpPr>
          <p:cNvPr id="158" name="Google Shape;158;p15"/>
          <p:cNvSpPr/>
          <p:nvPr/>
        </p:nvSpPr>
        <p:spPr>
          <a:xfrm>
            <a:off x="4572001" y="2571750"/>
            <a:ext cx="1241815" cy="284669"/>
          </a:xfrm>
          <a:prstGeom prst="rect">
            <a:avLst/>
          </a:prstGeom>
          <a:noFill/>
          <a:ln>
            <a:noFill/>
          </a:ln>
        </p:spPr>
        <p:txBody>
          <a:bodyPr spcFirstLastPara="1" wrap="square" lIns="68550" tIns="34275" rIns="68550" bIns="34275" anchor="t" anchorCtr="0">
            <a:noAutofit/>
          </a:bodyPr>
          <a:lstStyle/>
          <a:p>
            <a:pPr lvl="0" algn="r" rtl="1">
              <a:buClr>
                <a:srgbClr val="00B0F0"/>
              </a:buClr>
              <a:buSzPts val="1400"/>
            </a:pPr>
            <a:r>
              <a:rPr lang="fa-IR" b="1" dirty="0">
                <a:solidFill>
                  <a:srgbClr val="00B0F0"/>
                </a:solidFill>
                <a:latin typeface="Candara"/>
                <a:ea typeface="Candara"/>
                <a:cs typeface="B Nazanin" panose="00000700000000000000" pitchFamily="2" charset="-78"/>
                <a:sym typeface="Candara"/>
              </a:rPr>
              <a:t>رد</a:t>
            </a:r>
            <a:endParaRPr sz="1400" b="1" dirty="0">
              <a:solidFill>
                <a:srgbClr val="00B0F0"/>
              </a:solidFill>
              <a:latin typeface="Candara"/>
              <a:ea typeface="Candara"/>
              <a:cs typeface="B Nazanin" panose="00000700000000000000" pitchFamily="2" charset="-78"/>
              <a:sym typeface="Candara"/>
            </a:endParaRPr>
          </a:p>
        </p:txBody>
      </p:sp>
      <p:sp>
        <p:nvSpPr>
          <p:cNvPr id="159" name="Google Shape;159;p15"/>
          <p:cNvSpPr/>
          <p:nvPr/>
        </p:nvSpPr>
        <p:spPr>
          <a:xfrm>
            <a:off x="4572000" y="2877675"/>
            <a:ext cx="3833428" cy="734023"/>
          </a:xfrm>
          <a:prstGeom prst="rect">
            <a:avLst/>
          </a:prstGeom>
          <a:noFill/>
          <a:ln>
            <a:noFill/>
          </a:ln>
        </p:spPr>
        <p:txBody>
          <a:bodyPr spcFirstLastPara="1" wrap="square" lIns="68550" tIns="34275" rIns="68550" bIns="34275" anchor="t" anchorCtr="0">
            <a:noAutofit/>
          </a:bodyPr>
          <a:lstStyle/>
          <a:p>
            <a:pPr lvl="0" algn="r" rtl="1">
              <a:lnSpc>
                <a:spcPct val="120000"/>
              </a:lnSpc>
              <a:buClr>
                <a:srgbClr val="7F7F7F"/>
              </a:buClr>
              <a:buSzPts val="1200"/>
            </a:pPr>
            <a:r>
              <a:rPr lang="fa-IR" sz="1200" dirty="0">
                <a:solidFill>
                  <a:srgbClr val="7F7F7F"/>
                </a:solidFill>
                <a:latin typeface="Candara"/>
                <a:ea typeface="Candara"/>
                <a:cs typeface="B Nazanin" panose="00000700000000000000" pitchFamily="2" charset="-78"/>
                <a:sym typeface="Candara"/>
              </a:rPr>
              <a:t>خیلی دور، پشت کلمه کوه ها، دور از کشورهای </a:t>
            </a:r>
            <a:r>
              <a:rPr lang="tr-TR" sz="1200" dirty="0">
                <a:solidFill>
                  <a:srgbClr val="7F7F7F"/>
                </a:solidFill>
                <a:latin typeface="Candara"/>
                <a:ea typeface="Candara"/>
                <a:cs typeface="B Nazanin" panose="00000700000000000000" pitchFamily="2" charset="-78"/>
                <a:sym typeface="Candara"/>
              </a:rPr>
              <a:t>Vokalia </a:t>
            </a:r>
            <a:r>
              <a:rPr lang="fa-IR" sz="1200" dirty="0">
                <a:solidFill>
                  <a:srgbClr val="7F7F7F"/>
                </a:solidFill>
                <a:latin typeface="Candara"/>
                <a:ea typeface="Candara"/>
                <a:cs typeface="B Nazanin" panose="00000700000000000000" pitchFamily="2" charset="-78"/>
                <a:sym typeface="Candara"/>
              </a:rPr>
              <a:t>و </a:t>
            </a:r>
            <a:r>
              <a:rPr lang="tr-TR" sz="1200" dirty="0">
                <a:solidFill>
                  <a:srgbClr val="7F7F7F"/>
                </a:solidFill>
                <a:latin typeface="Candara"/>
                <a:ea typeface="Candara"/>
                <a:cs typeface="B Nazanin" panose="00000700000000000000" pitchFamily="2" charset="-78"/>
                <a:sym typeface="Candara"/>
              </a:rPr>
              <a:t>Consonantia، </a:t>
            </a:r>
            <a:r>
              <a:rPr lang="fa-IR" sz="1200" dirty="0">
                <a:solidFill>
                  <a:srgbClr val="7F7F7F"/>
                </a:solidFill>
                <a:latin typeface="Candara"/>
                <a:ea typeface="Candara"/>
                <a:cs typeface="B Nazanin" panose="00000700000000000000" pitchFamily="2" charset="-78"/>
                <a:sym typeface="Candara"/>
              </a:rPr>
              <a:t>متون کور زندگی می کنند.</a:t>
            </a:r>
            <a:endParaRPr sz="1200" dirty="0">
              <a:solidFill>
                <a:srgbClr val="7F7F7F"/>
              </a:solidFill>
              <a:latin typeface="Candara"/>
              <a:ea typeface="Candara"/>
              <a:cs typeface="B Nazanin" panose="00000700000000000000" pitchFamily="2" charset="-78"/>
              <a:sym typeface="Candara"/>
            </a:endParaRPr>
          </a:p>
        </p:txBody>
      </p:sp>
      <p:cxnSp>
        <p:nvCxnSpPr>
          <p:cNvPr id="160" name="Google Shape;160;p15"/>
          <p:cNvCxnSpPr/>
          <p:nvPr/>
        </p:nvCxnSpPr>
        <p:spPr>
          <a:xfrm>
            <a:off x="3978089" y="4128156"/>
            <a:ext cx="1997702" cy="0"/>
          </a:xfrm>
          <a:prstGeom prst="straightConnector1">
            <a:avLst/>
          </a:prstGeom>
          <a:noFill/>
          <a:ln w="9525" cap="flat" cmpd="sng">
            <a:solidFill>
              <a:srgbClr val="7F7F7F"/>
            </a:solidFill>
            <a:prstDash val="solid"/>
            <a:round/>
            <a:headEnd type="oval" w="med" len="med"/>
            <a:tailEnd type="oval" w="med" len="med"/>
          </a:ln>
        </p:spPr>
      </p:cxnSp>
      <p:grpSp>
        <p:nvGrpSpPr>
          <p:cNvPr id="161" name="Google Shape;161;p15"/>
          <p:cNvGrpSpPr/>
          <p:nvPr/>
        </p:nvGrpSpPr>
        <p:grpSpPr>
          <a:xfrm>
            <a:off x="3288334" y="3663730"/>
            <a:ext cx="851730" cy="851730"/>
            <a:chOff x="1677608" y="2996952"/>
            <a:chExt cx="1395643" cy="1395643"/>
          </a:xfrm>
        </p:grpSpPr>
        <p:sp>
          <p:nvSpPr>
            <p:cNvPr id="162" name="Google Shape;162;p15"/>
            <p:cNvSpPr/>
            <p:nvPr/>
          </p:nvSpPr>
          <p:spPr>
            <a:xfrm>
              <a:off x="1677608" y="2996952"/>
              <a:ext cx="1395643" cy="1395643"/>
            </a:xfrm>
            <a:prstGeom prst="ellipse">
              <a:avLst/>
            </a:prstGeom>
            <a:gradFill>
              <a:gsLst>
                <a:gs pos="0">
                  <a:srgbClr val="FCFCFC"/>
                </a:gs>
                <a:gs pos="100000">
                  <a:srgbClr val="CECECE"/>
                </a:gs>
              </a:gsLst>
              <a:lin ang="5400000" scaled="0"/>
            </a:gradFill>
            <a:ln>
              <a:noFill/>
            </a:ln>
            <a:effectLst>
              <a:outerShdw blurRad="317500" dist="114300" dir="5400000" algn="t"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050">
                <a:solidFill>
                  <a:srgbClr val="FFFFFF"/>
                </a:solidFill>
                <a:latin typeface="Candara"/>
                <a:ea typeface="Candara"/>
                <a:cs typeface="B Nazanin" panose="00000700000000000000" pitchFamily="2" charset="-78"/>
                <a:sym typeface="Candara"/>
              </a:endParaRPr>
            </a:p>
          </p:txBody>
        </p:sp>
        <p:sp>
          <p:nvSpPr>
            <p:cNvPr id="163" name="Google Shape;163;p15"/>
            <p:cNvSpPr/>
            <p:nvPr/>
          </p:nvSpPr>
          <p:spPr>
            <a:xfrm>
              <a:off x="1850114" y="3169458"/>
              <a:ext cx="1050630" cy="1050630"/>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099">
                  <a:solidFill>
                    <a:srgbClr val="FFFFFF"/>
                  </a:solidFill>
                  <a:latin typeface="Candara"/>
                  <a:ea typeface="Candara"/>
                  <a:cs typeface="B Nazanin" panose="00000700000000000000" pitchFamily="2" charset="-78"/>
                  <a:sym typeface="Candara"/>
                </a:rPr>
                <a:t></a:t>
              </a:r>
              <a:endParaRPr>
                <a:cs typeface="B Nazanin" panose="00000700000000000000" pitchFamily="2" charset="-78"/>
              </a:endParaRPr>
            </a:p>
          </p:txBody>
        </p:sp>
      </p:grpSp>
      <p:sp>
        <p:nvSpPr>
          <p:cNvPr id="164" name="Google Shape;164;p15"/>
          <p:cNvSpPr/>
          <p:nvPr/>
        </p:nvSpPr>
        <p:spPr>
          <a:xfrm>
            <a:off x="3511594" y="3904954"/>
            <a:ext cx="409879" cy="369281"/>
          </a:xfrm>
          <a:custGeom>
            <a:avLst/>
            <a:gdLst/>
            <a:ahLst/>
            <a:cxnLst/>
            <a:rect l="l" t="t" r="r" b="b"/>
            <a:pathLst>
              <a:path w="525" h="473" extrusionOk="0">
                <a:moveTo>
                  <a:pt x="442" y="185"/>
                </a:moveTo>
                <a:lnTo>
                  <a:pt x="442" y="40"/>
                </a:lnTo>
                <a:lnTo>
                  <a:pt x="343" y="40"/>
                </a:lnTo>
                <a:lnTo>
                  <a:pt x="343" y="83"/>
                </a:lnTo>
                <a:lnTo>
                  <a:pt x="262" y="0"/>
                </a:lnTo>
                <a:lnTo>
                  <a:pt x="0" y="267"/>
                </a:lnTo>
                <a:lnTo>
                  <a:pt x="59" y="267"/>
                </a:lnTo>
                <a:lnTo>
                  <a:pt x="59" y="473"/>
                </a:lnTo>
                <a:lnTo>
                  <a:pt x="165" y="473"/>
                </a:lnTo>
                <a:lnTo>
                  <a:pt x="165" y="326"/>
                </a:lnTo>
                <a:lnTo>
                  <a:pt x="359" y="326"/>
                </a:lnTo>
                <a:lnTo>
                  <a:pt x="359" y="473"/>
                </a:lnTo>
                <a:lnTo>
                  <a:pt x="466" y="473"/>
                </a:lnTo>
                <a:lnTo>
                  <a:pt x="466" y="267"/>
                </a:lnTo>
                <a:lnTo>
                  <a:pt x="525" y="267"/>
                </a:lnTo>
                <a:lnTo>
                  <a:pt x="442" y="185"/>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chemeClr val="dk1"/>
              </a:solidFill>
              <a:latin typeface="Candara"/>
              <a:ea typeface="Candara"/>
              <a:cs typeface="B Nazanin" panose="00000700000000000000" pitchFamily="2" charset="-78"/>
              <a:sym typeface="Candara"/>
            </a:endParaRPr>
          </a:p>
        </p:txBody>
      </p:sp>
      <p:sp>
        <p:nvSpPr>
          <p:cNvPr id="165" name="Google Shape;165;p15"/>
          <p:cNvSpPr/>
          <p:nvPr/>
        </p:nvSpPr>
        <p:spPr>
          <a:xfrm>
            <a:off x="4194057" y="3845165"/>
            <a:ext cx="1241815" cy="284669"/>
          </a:xfrm>
          <a:prstGeom prst="rect">
            <a:avLst/>
          </a:prstGeom>
          <a:noFill/>
          <a:ln>
            <a:noFill/>
          </a:ln>
        </p:spPr>
        <p:txBody>
          <a:bodyPr spcFirstLastPara="1" wrap="square" lIns="68550" tIns="34275" rIns="68550" bIns="34275" anchor="t" anchorCtr="0">
            <a:noAutofit/>
          </a:bodyPr>
          <a:lstStyle/>
          <a:p>
            <a:pPr lvl="0" algn="r" rtl="1">
              <a:buClr>
                <a:srgbClr val="00B0F0"/>
              </a:buClr>
              <a:buSzPts val="1400"/>
            </a:pPr>
            <a:r>
              <a:rPr lang="fa-IR" b="1" dirty="0">
                <a:solidFill>
                  <a:srgbClr val="00B0F0"/>
                </a:solidFill>
                <a:latin typeface="Candara"/>
                <a:ea typeface="Candara"/>
                <a:cs typeface="B Nazanin" panose="00000700000000000000" pitchFamily="2" charset="-78"/>
                <a:sym typeface="Candara"/>
              </a:rPr>
              <a:t>ارسال</a:t>
            </a:r>
            <a:endParaRPr sz="1400" b="1" dirty="0">
              <a:solidFill>
                <a:srgbClr val="00B0F0"/>
              </a:solidFill>
              <a:latin typeface="Candara"/>
              <a:ea typeface="Candara"/>
              <a:cs typeface="B Nazanin" panose="00000700000000000000" pitchFamily="2" charset="-78"/>
              <a:sym typeface="Candara"/>
            </a:endParaRPr>
          </a:p>
        </p:txBody>
      </p:sp>
      <p:sp>
        <p:nvSpPr>
          <p:cNvPr id="166" name="Google Shape;166;p15"/>
          <p:cNvSpPr/>
          <p:nvPr/>
        </p:nvSpPr>
        <p:spPr>
          <a:xfrm>
            <a:off x="4194056" y="4151090"/>
            <a:ext cx="3833428" cy="512424"/>
          </a:xfrm>
          <a:prstGeom prst="rect">
            <a:avLst/>
          </a:prstGeom>
          <a:noFill/>
          <a:ln>
            <a:noFill/>
          </a:ln>
        </p:spPr>
        <p:txBody>
          <a:bodyPr spcFirstLastPara="1" wrap="square" lIns="68550" tIns="34275" rIns="68550" bIns="34275" anchor="t" anchorCtr="0">
            <a:noAutofit/>
          </a:bodyPr>
          <a:lstStyle/>
          <a:p>
            <a:pPr lvl="0" algn="r" rtl="1">
              <a:lnSpc>
                <a:spcPct val="120000"/>
              </a:lnSpc>
              <a:buClr>
                <a:srgbClr val="7F7F7F"/>
              </a:buClr>
              <a:buSzPts val="1200"/>
            </a:pPr>
            <a:r>
              <a:rPr lang="fa-IR" sz="1200" dirty="0">
                <a:solidFill>
                  <a:srgbClr val="7F7F7F"/>
                </a:solidFill>
                <a:latin typeface="Candara"/>
                <a:ea typeface="Candara"/>
                <a:cs typeface="B Nazanin" panose="00000700000000000000" pitchFamily="2" charset="-78"/>
                <a:sym typeface="Candara"/>
              </a:rPr>
              <a:t>آسان برای تغییر رنگ، عکس و متن. ارائه پاورپوینت مدرنی را دریافت کنید که به زیبایی طراحی شده است.</a:t>
            </a:r>
            <a:endParaRPr sz="1200" dirty="0">
              <a:solidFill>
                <a:srgbClr val="7F7F7F"/>
              </a:solidFill>
              <a:latin typeface="Candara"/>
              <a:ea typeface="Candara"/>
              <a:cs typeface="B Nazanin" panose="00000700000000000000" pitchFamily="2" charset="-78"/>
              <a:sym typeface="Candara"/>
            </a:endParaRPr>
          </a:p>
        </p:txBody>
      </p:sp>
      <p:sp>
        <p:nvSpPr>
          <p:cNvPr id="167" name="Google Shape;167;p15"/>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1000"/>
                                        <p:tgtEl>
                                          <p:spTgt spid="141"/>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43"/>
                                        </p:tgtEl>
                                        <p:attrNameLst>
                                          <p:attrName>style.visibility</p:attrName>
                                        </p:attrNameLst>
                                      </p:cBhvr>
                                      <p:to>
                                        <p:strVal val="visible"/>
                                      </p:to>
                                    </p:set>
                                    <p:animEffect transition="in" filter="fade">
                                      <p:cBhvr>
                                        <p:cTn id="11" dur="911"/>
                                        <p:tgtEl>
                                          <p:spTgt spid="143"/>
                                        </p:tgtEl>
                                      </p:cBhvr>
                                    </p:animEffect>
                                  </p:childTnLst>
                                </p:cTn>
                              </p:par>
                            </p:childTnLst>
                          </p:cTn>
                        </p:par>
                        <p:par>
                          <p:cTn id="12" fill="hold">
                            <p:stCondLst>
                              <p:cond delay="1911"/>
                            </p:stCondLst>
                            <p:childTnLst>
                              <p:par>
                                <p:cTn id="13" presetID="10" presetClass="entr" presetSubtype="0" fill="hold" nodeType="afterEffect">
                                  <p:stCondLst>
                                    <p:cond delay="0"/>
                                  </p:stCondLst>
                                  <p:childTnLst>
                                    <p:set>
                                      <p:cBhvr>
                                        <p:cTn id="14" dur="1" fill="hold">
                                          <p:stCondLst>
                                            <p:cond delay="0"/>
                                          </p:stCondLst>
                                        </p:cTn>
                                        <p:tgtEl>
                                          <p:spTgt spid="146"/>
                                        </p:tgtEl>
                                        <p:attrNameLst>
                                          <p:attrName>style.visibility</p:attrName>
                                        </p:attrNameLst>
                                      </p:cBhvr>
                                      <p:to>
                                        <p:strVal val="visible"/>
                                      </p:to>
                                    </p:set>
                                    <p:animEffect transition="in" filter="fade">
                                      <p:cBhvr>
                                        <p:cTn id="15" dur="1000"/>
                                        <p:tgtEl>
                                          <p:spTgt spid="146"/>
                                        </p:tgtEl>
                                      </p:cBhvr>
                                    </p:animEffect>
                                  </p:childTnLst>
                                </p:cTn>
                              </p:par>
                            </p:childTnLst>
                          </p:cTn>
                        </p:par>
                        <p:par>
                          <p:cTn id="16" fill="hold">
                            <p:stCondLst>
                              <p:cond delay="2911"/>
                            </p:stCondLst>
                            <p:childTnLst>
                              <p:par>
                                <p:cTn id="17" presetID="10" presetClass="entr" presetSubtype="0" fill="hold" nodeType="afterEffect">
                                  <p:stCondLst>
                                    <p:cond delay="0"/>
                                  </p:stCondLst>
                                  <p:childTnLst>
                                    <p:set>
                                      <p:cBhvr>
                                        <p:cTn id="18" dur="1" fill="hold">
                                          <p:stCondLst>
                                            <p:cond delay="0"/>
                                          </p:stCondLst>
                                        </p:cTn>
                                        <p:tgtEl>
                                          <p:spTgt spid="142"/>
                                        </p:tgtEl>
                                        <p:attrNameLst>
                                          <p:attrName>style.visibility</p:attrName>
                                        </p:attrNameLst>
                                      </p:cBhvr>
                                      <p:to>
                                        <p:strVal val="visible"/>
                                      </p:to>
                                    </p:set>
                                    <p:animEffect transition="in" filter="fade">
                                      <p:cBhvr>
                                        <p:cTn id="19" dur="500"/>
                                        <p:tgtEl>
                                          <p:spTgt spid="142"/>
                                        </p:tgtEl>
                                      </p:cBhvr>
                                    </p:animEffect>
                                  </p:childTnLst>
                                </p:cTn>
                              </p:par>
                              <p:par>
                                <p:cTn id="20" presetID="2" presetClass="entr" presetSubtype="2" fill="hold" nodeType="withEffect">
                                  <p:stCondLst>
                                    <p:cond delay="500"/>
                                  </p:stCondLst>
                                  <p:childTnLst>
                                    <p:set>
                                      <p:cBhvr>
                                        <p:cTn id="21" dur="1" fill="hold">
                                          <p:stCondLst>
                                            <p:cond delay="0"/>
                                          </p:stCondLst>
                                        </p:cTn>
                                        <p:tgtEl>
                                          <p:spTgt spid="150"/>
                                        </p:tgtEl>
                                        <p:attrNameLst>
                                          <p:attrName>style.visibility</p:attrName>
                                        </p:attrNameLst>
                                      </p:cBhvr>
                                      <p:to>
                                        <p:strVal val="visible"/>
                                      </p:to>
                                    </p:set>
                                    <p:anim calcmode="lin" valueType="num">
                                      <p:cBhvr additive="base">
                                        <p:cTn id="22" dur="500"/>
                                        <p:tgtEl>
                                          <p:spTgt spid="150"/>
                                        </p:tgtEl>
                                        <p:attrNameLst>
                                          <p:attrName>ppt_x</p:attrName>
                                        </p:attrNameLst>
                                      </p:cBhvr>
                                      <p:tavLst>
                                        <p:tav tm="0">
                                          <p:val>
                                            <p:strVal val="#ppt_x+1"/>
                                          </p:val>
                                        </p:tav>
                                        <p:tav tm="100000">
                                          <p:val>
                                            <p:strVal val="#ppt_x"/>
                                          </p:val>
                                        </p:tav>
                                      </p:tavLst>
                                    </p:anim>
                                  </p:childTnLst>
                                </p:cTn>
                              </p:par>
                              <p:par>
                                <p:cTn id="23" presetID="2" presetClass="entr" presetSubtype="2" fill="hold" nodeType="withEffect">
                                  <p:stCondLst>
                                    <p:cond delay="500"/>
                                  </p:stCondLst>
                                  <p:childTnLst>
                                    <p:set>
                                      <p:cBhvr>
                                        <p:cTn id="24" dur="1" fill="hold">
                                          <p:stCondLst>
                                            <p:cond delay="0"/>
                                          </p:stCondLst>
                                        </p:cTn>
                                        <p:tgtEl>
                                          <p:spTgt spid="151"/>
                                        </p:tgtEl>
                                        <p:attrNameLst>
                                          <p:attrName>style.visibility</p:attrName>
                                        </p:attrNameLst>
                                      </p:cBhvr>
                                      <p:to>
                                        <p:strVal val="visible"/>
                                      </p:to>
                                    </p:set>
                                    <p:anim calcmode="lin" valueType="num">
                                      <p:cBhvr additive="base">
                                        <p:cTn id="25" dur="500"/>
                                        <p:tgtEl>
                                          <p:spTgt spid="151"/>
                                        </p:tgtEl>
                                        <p:attrNameLst>
                                          <p:attrName>ppt_x</p:attrName>
                                        </p:attrNameLst>
                                      </p:cBhvr>
                                      <p:tavLst>
                                        <p:tav tm="0">
                                          <p:val>
                                            <p:strVal val="#ppt_x+1"/>
                                          </p:val>
                                        </p:tav>
                                        <p:tav tm="100000">
                                          <p:val>
                                            <p:strVal val="#ppt_x"/>
                                          </p:val>
                                        </p:tav>
                                      </p:tavLst>
                                    </p:anim>
                                  </p:childTnLst>
                                </p:cTn>
                              </p:par>
                            </p:childTnLst>
                          </p:cTn>
                        </p:par>
                        <p:par>
                          <p:cTn id="26" fill="hold">
                            <p:stCondLst>
                              <p:cond delay="3411"/>
                            </p:stCondLst>
                            <p:childTnLst>
                              <p:par>
                                <p:cTn id="27" presetID="10" presetClass="entr" presetSubtype="0" fill="hold" nodeType="afterEffect">
                                  <p:stCondLst>
                                    <p:cond delay="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911"/>
                                        <p:tgtEl>
                                          <p:spTgt spid="152"/>
                                        </p:tgtEl>
                                      </p:cBhvr>
                                    </p:animEffect>
                                  </p:childTnLst>
                                </p:cTn>
                              </p:par>
                            </p:childTnLst>
                          </p:cTn>
                        </p:par>
                        <p:par>
                          <p:cTn id="30" fill="hold">
                            <p:stCondLst>
                              <p:cond delay="4322"/>
                            </p:stCondLst>
                            <p:childTnLst>
                              <p:par>
                                <p:cTn id="31" presetID="10" presetClass="entr" presetSubtype="0" fill="hold" nodeType="afterEffect">
                                  <p:stCondLst>
                                    <p:cond delay="0"/>
                                  </p:stCondLst>
                                  <p:childTnLst>
                                    <p:set>
                                      <p:cBhvr>
                                        <p:cTn id="32" dur="1" fill="hold">
                                          <p:stCondLst>
                                            <p:cond delay="0"/>
                                          </p:stCondLst>
                                        </p:cTn>
                                        <p:tgtEl>
                                          <p:spTgt spid="155"/>
                                        </p:tgtEl>
                                        <p:attrNameLst>
                                          <p:attrName>style.visibility</p:attrName>
                                        </p:attrNameLst>
                                      </p:cBhvr>
                                      <p:to>
                                        <p:strVal val="visible"/>
                                      </p:to>
                                    </p:set>
                                    <p:animEffect transition="in" filter="fade">
                                      <p:cBhvr>
                                        <p:cTn id="33" dur="1000"/>
                                        <p:tgtEl>
                                          <p:spTgt spid="155"/>
                                        </p:tgtEl>
                                      </p:cBhvr>
                                    </p:animEffect>
                                  </p:childTnLst>
                                </p:cTn>
                              </p:par>
                            </p:childTnLst>
                          </p:cTn>
                        </p:par>
                        <p:par>
                          <p:cTn id="34" fill="hold">
                            <p:stCondLst>
                              <p:cond delay="5322"/>
                            </p:stCondLst>
                            <p:childTnLst>
                              <p:par>
                                <p:cTn id="35" presetID="10" presetClass="entr" presetSubtype="0" fill="hold" nodeType="afterEffect">
                                  <p:stCondLst>
                                    <p:cond delay="0"/>
                                  </p:stCondLst>
                                  <p:childTnLst>
                                    <p:set>
                                      <p:cBhvr>
                                        <p:cTn id="36" dur="1" fill="hold">
                                          <p:stCondLst>
                                            <p:cond delay="0"/>
                                          </p:stCondLst>
                                        </p:cTn>
                                        <p:tgtEl>
                                          <p:spTgt spid="140"/>
                                        </p:tgtEl>
                                        <p:attrNameLst>
                                          <p:attrName>style.visibility</p:attrName>
                                        </p:attrNameLst>
                                      </p:cBhvr>
                                      <p:to>
                                        <p:strVal val="visible"/>
                                      </p:to>
                                    </p:set>
                                    <p:animEffect transition="in" filter="fade">
                                      <p:cBhvr>
                                        <p:cTn id="37" dur="500"/>
                                        <p:tgtEl>
                                          <p:spTgt spid="140"/>
                                        </p:tgtEl>
                                      </p:cBhvr>
                                    </p:animEffect>
                                  </p:childTnLst>
                                </p:cTn>
                              </p:par>
                              <p:par>
                                <p:cTn id="38" presetID="2" presetClass="entr" presetSubtype="2" fill="hold" nodeType="withEffect">
                                  <p:stCondLst>
                                    <p:cond delay="500"/>
                                  </p:stCondLst>
                                  <p:childTnLst>
                                    <p:set>
                                      <p:cBhvr>
                                        <p:cTn id="39" dur="1" fill="hold">
                                          <p:stCondLst>
                                            <p:cond delay="0"/>
                                          </p:stCondLst>
                                        </p:cTn>
                                        <p:tgtEl>
                                          <p:spTgt spid="158"/>
                                        </p:tgtEl>
                                        <p:attrNameLst>
                                          <p:attrName>style.visibility</p:attrName>
                                        </p:attrNameLst>
                                      </p:cBhvr>
                                      <p:to>
                                        <p:strVal val="visible"/>
                                      </p:to>
                                    </p:set>
                                    <p:anim calcmode="lin" valueType="num">
                                      <p:cBhvr additive="base">
                                        <p:cTn id="40" dur="500"/>
                                        <p:tgtEl>
                                          <p:spTgt spid="158"/>
                                        </p:tgtEl>
                                        <p:attrNameLst>
                                          <p:attrName>ppt_x</p:attrName>
                                        </p:attrNameLst>
                                      </p:cBhvr>
                                      <p:tavLst>
                                        <p:tav tm="0">
                                          <p:val>
                                            <p:strVal val="#ppt_x+1"/>
                                          </p:val>
                                        </p:tav>
                                        <p:tav tm="100000">
                                          <p:val>
                                            <p:strVal val="#ppt_x"/>
                                          </p:val>
                                        </p:tav>
                                      </p:tavLst>
                                    </p:anim>
                                  </p:childTnLst>
                                </p:cTn>
                              </p:par>
                              <p:par>
                                <p:cTn id="41" presetID="2" presetClass="entr" presetSubtype="2" fill="hold" nodeType="withEffect">
                                  <p:stCondLst>
                                    <p:cond delay="500"/>
                                  </p:stCondLst>
                                  <p:childTnLst>
                                    <p:set>
                                      <p:cBhvr>
                                        <p:cTn id="42" dur="1" fill="hold">
                                          <p:stCondLst>
                                            <p:cond delay="0"/>
                                          </p:stCondLst>
                                        </p:cTn>
                                        <p:tgtEl>
                                          <p:spTgt spid="159"/>
                                        </p:tgtEl>
                                        <p:attrNameLst>
                                          <p:attrName>style.visibility</p:attrName>
                                        </p:attrNameLst>
                                      </p:cBhvr>
                                      <p:to>
                                        <p:strVal val="visible"/>
                                      </p:to>
                                    </p:set>
                                    <p:anim calcmode="lin" valueType="num">
                                      <p:cBhvr additive="base">
                                        <p:cTn id="43" dur="500"/>
                                        <p:tgtEl>
                                          <p:spTgt spid="159"/>
                                        </p:tgtEl>
                                        <p:attrNameLst>
                                          <p:attrName>ppt_x</p:attrName>
                                        </p:attrNameLst>
                                      </p:cBhvr>
                                      <p:tavLst>
                                        <p:tav tm="0">
                                          <p:val>
                                            <p:strVal val="#ppt_x+1"/>
                                          </p:val>
                                        </p:tav>
                                        <p:tav tm="100000">
                                          <p:val>
                                            <p:strVal val="#ppt_x"/>
                                          </p:val>
                                        </p:tav>
                                      </p:tavLst>
                                    </p:anim>
                                  </p:childTnLst>
                                </p:cTn>
                              </p:par>
                            </p:childTnLst>
                          </p:cTn>
                        </p:par>
                        <p:par>
                          <p:cTn id="44" fill="hold">
                            <p:stCondLst>
                              <p:cond delay="5822"/>
                            </p:stCondLst>
                            <p:childTnLst>
                              <p:par>
                                <p:cTn id="45" presetID="10" presetClass="entr" presetSubtype="0" fill="hold"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fade">
                                      <p:cBhvr>
                                        <p:cTn id="47" dur="911"/>
                                        <p:tgtEl>
                                          <p:spTgt spid="161"/>
                                        </p:tgtEl>
                                      </p:cBhvr>
                                    </p:animEffect>
                                  </p:childTnLst>
                                </p:cTn>
                              </p:par>
                            </p:childTnLst>
                          </p:cTn>
                        </p:par>
                        <p:par>
                          <p:cTn id="48" fill="hold">
                            <p:stCondLst>
                              <p:cond delay="6733"/>
                            </p:stCondLst>
                            <p:childTnLst>
                              <p:par>
                                <p:cTn id="49" presetID="10" presetClass="entr" presetSubtype="0" fill="hold" nodeType="afterEffect">
                                  <p:stCondLst>
                                    <p:cond delay="0"/>
                                  </p:stCondLst>
                                  <p:childTnLst>
                                    <p:set>
                                      <p:cBhvr>
                                        <p:cTn id="50" dur="1" fill="hold">
                                          <p:stCondLst>
                                            <p:cond delay="0"/>
                                          </p:stCondLst>
                                        </p:cTn>
                                        <p:tgtEl>
                                          <p:spTgt spid="164"/>
                                        </p:tgtEl>
                                        <p:attrNameLst>
                                          <p:attrName>style.visibility</p:attrName>
                                        </p:attrNameLst>
                                      </p:cBhvr>
                                      <p:to>
                                        <p:strVal val="visible"/>
                                      </p:to>
                                    </p:set>
                                    <p:animEffect transition="in" filter="fade">
                                      <p:cBhvr>
                                        <p:cTn id="51" dur="1000"/>
                                        <p:tgtEl>
                                          <p:spTgt spid="164"/>
                                        </p:tgtEl>
                                      </p:cBhvr>
                                    </p:animEffect>
                                  </p:childTnLst>
                                </p:cTn>
                              </p:par>
                            </p:childTnLst>
                          </p:cTn>
                        </p:par>
                        <p:par>
                          <p:cTn id="52" fill="hold">
                            <p:stCondLst>
                              <p:cond delay="7733"/>
                            </p:stCondLst>
                            <p:childTnLst>
                              <p:par>
                                <p:cTn id="53" presetID="10" presetClass="entr" presetSubtype="0" fill="hold" nodeType="afterEffect">
                                  <p:stCondLst>
                                    <p:cond delay="0"/>
                                  </p:stCondLst>
                                  <p:childTnLst>
                                    <p:set>
                                      <p:cBhvr>
                                        <p:cTn id="54" dur="1" fill="hold">
                                          <p:stCondLst>
                                            <p:cond delay="0"/>
                                          </p:stCondLst>
                                        </p:cTn>
                                        <p:tgtEl>
                                          <p:spTgt spid="160"/>
                                        </p:tgtEl>
                                        <p:attrNameLst>
                                          <p:attrName>style.visibility</p:attrName>
                                        </p:attrNameLst>
                                      </p:cBhvr>
                                      <p:to>
                                        <p:strVal val="visible"/>
                                      </p:to>
                                    </p:set>
                                    <p:animEffect transition="in" filter="fade">
                                      <p:cBhvr>
                                        <p:cTn id="55" dur="500"/>
                                        <p:tgtEl>
                                          <p:spTgt spid="160"/>
                                        </p:tgtEl>
                                      </p:cBhvr>
                                    </p:animEffect>
                                  </p:childTnLst>
                                </p:cTn>
                              </p:par>
                              <p:par>
                                <p:cTn id="56" presetID="2" presetClass="entr" presetSubtype="2" fill="hold" nodeType="withEffect">
                                  <p:stCondLst>
                                    <p:cond delay="500"/>
                                  </p:stCondLst>
                                  <p:childTnLst>
                                    <p:set>
                                      <p:cBhvr>
                                        <p:cTn id="57" dur="1" fill="hold">
                                          <p:stCondLst>
                                            <p:cond delay="0"/>
                                          </p:stCondLst>
                                        </p:cTn>
                                        <p:tgtEl>
                                          <p:spTgt spid="165"/>
                                        </p:tgtEl>
                                        <p:attrNameLst>
                                          <p:attrName>style.visibility</p:attrName>
                                        </p:attrNameLst>
                                      </p:cBhvr>
                                      <p:to>
                                        <p:strVal val="visible"/>
                                      </p:to>
                                    </p:set>
                                    <p:anim calcmode="lin" valueType="num">
                                      <p:cBhvr additive="base">
                                        <p:cTn id="58" dur="500"/>
                                        <p:tgtEl>
                                          <p:spTgt spid="165"/>
                                        </p:tgtEl>
                                        <p:attrNameLst>
                                          <p:attrName>ppt_x</p:attrName>
                                        </p:attrNameLst>
                                      </p:cBhvr>
                                      <p:tavLst>
                                        <p:tav tm="0">
                                          <p:val>
                                            <p:strVal val="#ppt_x+1"/>
                                          </p:val>
                                        </p:tav>
                                        <p:tav tm="100000">
                                          <p:val>
                                            <p:strVal val="#ppt_x"/>
                                          </p:val>
                                        </p:tav>
                                      </p:tavLst>
                                    </p:anim>
                                  </p:childTnLst>
                                </p:cTn>
                              </p:par>
                              <p:par>
                                <p:cTn id="59" presetID="2" presetClass="entr" presetSubtype="2" fill="hold" nodeType="withEffect">
                                  <p:stCondLst>
                                    <p:cond delay="500"/>
                                  </p:stCondLst>
                                  <p:childTnLst>
                                    <p:set>
                                      <p:cBhvr>
                                        <p:cTn id="60" dur="1" fill="hold">
                                          <p:stCondLst>
                                            <p:cond delay="0"/>
                                          </p:stCondLst>
                                        </p:cTn>
                                        <p:tgtEl>
                                          <p:spTgt spid="166"/>
                                        </p:tgtEl>
                                        <p:attrNameLst>
                                          <p:attrName>style.visibility</p:attrName>
                                        </p:attrNameLst>
                                      </p:cBhvr>
                                      <p:to>
                                        <p:strVal val="visible"/>
                                      </p:to>
                                    </p:set>
                                    <p:anim calcmode="lin" valueType="num">
                                      <p:cBhvr additive="base">
                                        <p:cTn id="61" dur="500"/>
                                        <p:tgtEl>
                                          <p:spTgt spid="16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72"/>
        <p:cNvGrpSpPr/>
        <p:nvPr/>
      </p:nvGrpSpPr>
      <p:grpSpPr>
        <a:xfrm>
          <a:off x="0" y="0"/>
          <a:ext cx="0" cy="0"/>
          <a:chOff x="0" y="0"/>
          <a:chExt cx="0" cy="0"/>
        </a:xfrm>
      </p:grpSpPr>
      <p:sp>
        <p:nvSpPr>
          <p:cNvPr id="173" name="Google Shape;173;p16"/>
          <p:cNvSpPr/>
          <p:nvPr/>
        </p:nvSpPr>
        <p:spPr>
          <a:xfrm>
            <a:off x="1710427" y="1427723"/>
            <a:ext cx="2533550" cy="2533549"/>
          </a:xfrm>
          <a:prstGeom prst="ellipse">
            <a:avLst/>
          </a:prstGeom>
          <a:noFill/>
          <a:ln w="28575" cap="flat" cmpd="sng">
            <a:solidFill>
              <a:srgbClr val="A6A6A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grpSp>
        <p:nvGrpSpPr>
          <p:cNvPr id="174" name="Google Shape;174;p16"/>
          <p:cNvGrpSpPr/>
          <p:nvPr/>
        </p:nvGrpSpPr>
        <p:grpSpPr>
          <a:xfrm>
            <a:off x="2392080" y="2127742"/>
            <a:ext cx="1146208" cy="1146208"/>
            <a:chOff x="2494238" y="1545926"/>
            <a:chExt cx="1170130" cy="1170130"/>
          </a:xfrm>
        </p:grpSpPr>
        <p:sp>
          <p:nvSpPr>
            <p:cNvPr id="175" name="Google Shape;175;p16"/>
            <p:cNvSpPr/>
            <p:nvPr/>
          </p:nvSpPr>
          <p:spPr>
            <a:xfrm>
              <a:off x="2494238" y="1545926"/>
              <a:ext cx="1170130" cy="1170130"/>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chemeClr val="lt1"/>
                </a:solidFill>
                <a:latin typeface="Candara"/>
                <a:ea typeface="Candara"/>
                <a:cs typeface="B Nazanin" panose="00000700000000000000" pitchFamily="2" charset="-78"/>
                <a:sym typeface="Candara"/>
              </a:endParaRPr>
            </a:p>
          </p:txBody>
        </p:sp>
        <p:sp>
          <p:nvSpPr>
            <p:cNvPr id="176" name="Google Shape;176;p16"/>
            <p:cNvSpPr/>
            <p:nvPr/>
          </p:nvSpPr>
          <p:spPr>
            <a:xfrm>
              <a:off x="2633023" y="1684711"/>
              <a:ext cx="892559" cy="892559"/>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chemeClr val="lt1"/>
                </a:solidFill>
                <a:latin typeface="Candara"/>
                <a:ea typeface="Candara"/>
                <a:cs typeface="B Nazanin" panose="00000700000000000000" pitchFamily="2" charset="-78"/>
                <a:sym typeface="Candara"/>
              </a:endParaRPr>
            </a:p>
          </p:txBody>
        </p:sp>
      </p:grpSp>
      <p:sp>
        <p:nvSpPr>
          <p:cNvPr id="177" name="Google Shape;177;p16"/>
          <p:cNvSpPr/>
          <p:nvPr/>
        </p:nvSpPr>
        <p:spPr>
          <a:xfrm flipH="1">
            <a:off x="4936628" y="1427723"/>
            <a:ext cx="2533549" cy="2533549"/>
          </a:xfrm>
          <a:prstGeom prst="ellipse">
            <a:avLst/>
          </a:prstGeom>
          <a:noFill/>
          <a:ln w="28575" cap="flat" cmpd="sng">
            <a:solidFill>
              <a:srgbClr val="A6A6A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grpSp>
        <p:nvGrpSpPr>
          <p:cNvPr id="178" name="Google Shape;178;p16"/>
          <p:cNvGrpSpPr/>
          <p:nvPr/>
        </p:nvGrpSpPr>
        <p:grpSpPr>
          <a:xfrm flipH="1">
            <a:off x="5633806" y="2127742"/>
            <a:ext cx="1146208" cy="1146208"/>
            <a:chOff x="2494238" y="1545926"/>
            <a:chExt cx="1170130" cy="1170130"/>
          </a:xfrm>
        </p:grpSpPr>
        <p:sp>
          <p:nvSpPr>
            <p:cNvPr id="179" name="Google Shape;179;p16"/>
            <p:cNvSpPr/>
            <p:nvPr/>
          </p:nvSpPr>
          <p:spPr>
            <a:xfrm>
              <a:off x="2494238" y="1545926"/>
              <a:ext cx="1170130" cy="1170130"/>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chemeClr val="lt1"/>
                </a:solidFill>
                <a:latin typeface="Candara"/>
                <a:ea typeface="Candara"/>
                <a:cs typeface="B Nazanin" panose="00000700000000000000" pitchFamily="2" charset="-78"/>
                <a:sym typeface="Candara"/>
              </a:endParaRPr>
            </a:p>
          </p:txBody>
        </p:sp>
        <p:sp>
          <p:nvSpPr>
            <p:cNvPr id="180" name="Google Shape;180;p16"/>
            <p:cNvSpPr/>
            <p:nvPr/>
          </p:nvSpPr>
          <p:spPr>
            <a:xfrm>
              <a:off x="2633023" y="1684711"/>
              <a:ext cx="892559" cy="892559"/>
            </a:xfrm>
            <a:prstGeom prst="ellipse">
              <a:avLst/>
            </a:prstGeom>
            <a:gradFill>
              <a:gsLst>
                <a:gs pos="0">
                  <a:srgbClr val="002060"/>
                </a:gs>
                <a:gs pos="100000">
                  <a:srgbClr val="00B0F0"/>
                </a:gs>
              </a:gsLst>
              <a:lin ang="5400000" scaled="0"/>
            </a:gradFill>
            <a:ln w="120650" cap="flat" cmpd="sng">
              <a:solidFill>
                <a:srgbClr val="C6C6C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1">
                <a:spcBef>
                  <a:spcPts val="0"/>
                </a:spcBef>
                <a:spcAft>
                  <a:spcPts val="0"/>
                </a:spcAft>
                <a:buNone/>
              </a:pPr>
              <a:endParaRPr sz="2399">
                <a:solidFill>
                  <a:schemeClr val="lt1"/>
                </a:solidFill>
                <a:latin typeface="Candara"/>
                <a:ea typeface="Candara"/>
                <a:cs typeface="B Nazanin" panose="00000700000000000000" pitchFamily="2" charset="-78"/>
                <a:sym typeface="Candara"/>
              </a:endParaRPr>
            </a:p>
          </p:txBody>
        </p:sp>
      </p:grpSp>
      <p:grpSp>
        <p:nvGrpSpPr>
          <p:cNvPr id="181" name="Google Shape;181;p16"/>
          <p:cNvGrpSpPr/>
          <p:nvPr/>
        </p:nvGrpSpPr>
        <p:grpSpPr>
          <a:xfrm>
            <a:off x="3735172" y="2439224"/>
            <a:ext cx="1676693" cy="536002"/>
            <a:chOff x="4968629" y="3252252"/>
            <a:chExt cx="2236173" cy="714855"/>
          </a:xfrm>
        </p:grpSpPr>
        <p:sp>
          <p:nvSpPr>
            <p:cNvPr id="182" name="Google Shape;182;p16"/>
            <p:cNvSpPr/>
            <p:nvPr/>
          </p:nvSpPr>
          <p:spPr>
            <a:xfrm>
              <a:off x="4968629" y="3252252"/>
              <a:ext cx="2236173" cy="714855"/>
            </a:xfrm>
            <a:prstGeom prst="roundRect">
              <a:avLst>
                <a:gd name="adj" fmla="val 50000"/>
              </a:avLst>
            </a:pr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2699">
                <a:solidFill>
                  <a:srgbClr val="00B0F0"/>
                </a:solidFill>
                <a:latin typeface="Candara"/>
                <a:ea typeface="Candara"/>
                <a:cs typeface="B Nazanin" panose="00000700000000000000" pitchFamily="2" charset="-78"/>
                <a:sym typeface="Candara"/>
              </a:endParaRPr>
            </a:p>
          </p:txBody>
        </p:sp>
        <p:sp>
          <p:nvSpPr>
            <p:cNvPr id="183" name="Google Shape;183;p16"/>
            <p:cNvSpPr txBox="1"/>
            <p:nvPr/>
          </p:nvSpPr>
          <p:spPr>
            <a:xfrm>
              <a:off x="4968629" y="3393271"/>
              <a:ext cx="2236173" cy="451523"/>
            </a:xfrm>
            <a:prstGeom prst="rect">
              <a:avLst/>
            </a:prstGeom>
            <a:noFill/>
            <a:ln>
              <a:noFill/>
            </a:ln>
          </p:spPr>
          <p:txBody>
            <a:bodyPr spcFirstLastPara="1" wrap="square" lIns="91425" tIns="45700" rIns="91425" bIns="45700" anchor="ctr" anchorCtr="0">
              <a:noAutofit/>
            </a:bodyPr>
            <a:lstStyle/>
            <a:p>
              <a:pPr marL="0" marR="0" lvl="1" indent="0" algn="ctr" rtl="1">
                <a:spcBef>
                  <a:spcPts val="0"/>
                </a:spcBef>
                <a:spcAft>
                  <a:spcPts val="0"/>
                </a:spcAft>
                <a:buNone/>
              </a:pPr>
              <a:r>
                <a:rPr lang="fa-IR" sz="1600" b="1" i="0" u="none" strike="noStrike" cap="none" dirty="0">
                  <a:solidFill>
                    <a:schemeClr val="lt1"/>
                  </a:solidFill>
                  <a:latin typeface="Candara"/>
                  <a:ea typeface="Candara"/>
                  <a:cs typeface="B Nazanin" panose="00000700000000000000" pitchFamily="2" charset="-78"/>
                  <a:sym typeface="Candara"/>
                </a:rPr>
                <a:t>توزیع کردن</a:t>
              </a:r>
              <a:endParaRPr sz="1600" b="1" i="0" u="none" strike="noStrike" cap="none" dirty="0">
                <a:solidFill>
                  <a:schemeClr val="lt1"/>
                </a:solidFill>
                <a:latin typeface="Candara"/>
                <a:ea typeface="Candara"/>
                <a:cs typeface="B Nazanin" panose="00000700000000000000" pitchFamily="2" charset="-78"/>
                <a:sym typeface="Candara"/>
              </a:endParaRPr>
            </a:p>
          </p:txBody>
        </p:sp>
      </p:grpSp>
      <p:sp>
        <p:nvSpPr>
          <p:cNvPr id="184" name="Google Shape;184;p16"/>
          <p:cNvSpPr/>
          <p:nvPr/>
        </p:nvSpPr>
        <p:spPr>
          <a:xfrm rot="10800000" flipH="1">
            <a:off x="3655540" y="2264841"/>
            <a:ext cx="1816616" cy="1816615"/>
          </a:xfrm>
          <a:prstGeom prst="arc">
            <a:avLst>
              <a:gd name="adj1" fmla="val 13200300"/>
              <a:gd name="adj2" fmla="val 19353242"/>
            </a:avLst>
          </a:prstGeom>
          <a:noFill/>
          <a:ln w="28575" cap="flat" cmpd="sng">
            <a:solidFill>
              <a:srgbClr val="A6A6A6"/>
            </a:solidFill>
            <a:prstDash val="dash"/>
            <a:round/>
            <a:headEnd type="none" w="sm" len="sm"/>
            <a:tailEnd type="triangle" w="med" len="med"/>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sp>
        <p:nvSpPr>
          <p:cNvPr id="185" name="Google Shape;185;p16"/>
          <p:cNvSpPr/>
          <p:nvPr/>
        </p:nvSpPr>
        <p:spPr>
          <a:xfrm flipH="1">
            <a:off x="3655540" y="1323297"/>
            <a:ext cx="1816616" cy="1816615"/>
          </a:xfrm>
          <a:prstGeom prst="arc">
            <a:avLst>
              <a:gd name="adj1" fmla="val 13200300"/>
              <a:gd name="adj2" fmla="val 19353242"/>
            </a:avLst>
          </a:prstGeom>
          <a:noFill/>
          <a:ln w="28575" cap="flat" cmpd="sng">
            <a:solidFill>
              <a:srgbClr val="A6A6A6"/>
            </a:solidFill>
            <a:prstDash val="dash"/>
            <a:round/>
            <a:headEnd type="none" w="sm" len="sm"/>
            <a:tailEnd type="triangle" w="med" len="med"/>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0000"/>
              </a:solidFill>
              <a:latin typeface="Candara"/>
              <a:ea typeface="Candara"/>
              <a:cs typeface="B Nazanin" panose="00000700000000000000" pitchFamily="2" charset="-78"/>
              <a:sym typeface="Candara"/>
            </a:endParaRPr>
          </a:p>
        </p:txBody>
      </p:sp>
      <p:grpSp>
        <p:nvGrpSpPr>
          <p:cNvPr id="186" name="Google Shape;186;p16"/>
          <p:cNvGrpSpPr/>
          <p:nvPr/>
        </p:nvGrpSpPr>
        <p:grpSpPr>
          <a:xfrm>
            <a:off x="2786276" y="2537172"/>
            <a:ext cx="370470" cy="354126"/>
            <a:chOff x="6472919" y="2732165"/>
            <a:chExt cx="548947" cy="524729"/>
          </a:xfrm>
        </p:grpSpPr>
        <p:sp>
          <p:nvSpPr>
            <p:cNvPr id="187" name="Google Shape;187;p16"/>
            <p:cNvSpPr/>
            <p:nvPr/>
          </p:nvSpPr>
          <p:spPr>
            <a:xfrm>
              <a:off x="6472919" y="2732165"/>
              <a:ext cx="548947" cy="524729"/>
            </a:xfrm>
            <a:custGeom>
              <a:avLst/>
              <a:gdLst/>
              <a:ahLst/>
              <a:cxnLst/>
              <a:rect l="l" t="t" r="r" b="b"/>
              <a:pathLst>
                <a:path w="260" h="248" extrusionOk="0">
                  <a:moveTo>
                    <a:pt x="224" y="0"/>
                  </a:moveTo>
                  <a:cubicBezTo>
                    <a:pt x="36" y="0"/>
                    <a:pt x="36" y="0"/>
                    <a:pt x="36" y="0"/>
                  </a:cubicBezTo>
                  <a:cubicBezTo>
                    <a:pt x="16" y="0"/>
                    <a:pt x="0" y="16"/>
                    <a:pt x="0" y="36"/>
                  </a:cubicBezTo>
                  <a:cubicBezTo>
                    <a:pt x="0" y="166"/>
                    <a:pt x="0" y="166"/>
                    <a:pt x="0" y="166"/>
                  </a:cubicBezTo>
                  <a:cubicBezTo>
                    <a:pt x="0" y="186"/>
                    <a:pt x="13" y="203"/>
                    <a:pt x="29" y="203"/>
                  </a:cubicBezTo>
                  <a:cubicBezTo>
                    <a:pt x="45" y="203"/>
                    <a:pt x="62" y="203"/>
                    <a:pt x="68" y="203"/>
                  </a:cubicBezTo>
                  <a:cubicBezTo>
                    <a:pt x="74" y="203"/>
                    <a:pt x="82" y="206"/>
                    <a:pt x="84" y="210"/>
                  </a:cubicBezTo>
                  <a:cubicBezTo>
                    <a:pt x="87" y="214"/>
                    <a:pt x="99" y="227"/>
                    <a:pt x="110" y="239"/>
                  </a:cubicBezTo>
                  <a:cubicBezTo>
                    <a:pt x="115" y="245"/>
                    <a:pt x="123" y="248"/>
                    <a:pt x="130" y="248"/>
                  </a:cubicBezTo>
                  <a:cubicBezTo>
                    <a:pt x="137" y="248"/>
                    <a:pt x="145" y="245"/>
                    <a:pt x="150" y="239"/>
                  </a:cubicBezTo>
                  <a:cubicBezTo>
                    <a:pt x="161" y="227"/>
                    <a:pt x="173" y="214"/>
                    <a:pt x="176" y="210"/>
                  </a:cubicBezTo>
                  <a:cubicBezTo>
                    <a:pt x="178" y="206"/>
                    <a:pt x="184" y="203"/>
                    <a:pt x="188" y="203"/>
                  </a:cubicBezTo>
                  <a:cubicBezTo>
                    <a:pt x="192" y="203"/>
                    <a:pt x="210" y="203"/>
                    <a:pt x="228" y="203"/>
                  </a:cubicBezTo>
                  <a:cubicBezTo>
                    <a:pt x="246" y="203"/>
                    <a:pt x="260" y="186"/>
                    <a:pt x="260" y="166"/>
                  </a:cubicBezTo>
                  <a:cubicBezTo>
                    <a:pt x="260" y="36"/>
                    <a:pt x="260" y="36"/>
                    <a:pt x="260" y="36"/>
                  </a:cubicBezTo>
                  <a:cubicBezTo>
                    <a:pt x="260" y="16"/>
                    <a:pt x="244" y="0"/>
                    <a:pt x="224" y="0"/>
                  </a:cubicBezTo>
                  <a:close/>
                  <a:moveTo>
                    <a:pt x="239" y="166"/>
                  </a:moveTo>
                  <a:cubicBezTo>
                    <a:pt x="239" y="174"/>
                    <a:pt x="233" y="181"/>
                    <a:pt x="228" y="181"/>
                  </a:cubicBezTo>
                  <a:cubicBezTo>
                    <a:pt x="188" y="181"/>
                    <a:pt x="188" y="181"/>
                    <a:pt x="188" y="181"/>
                  </a:cubicBezTo>
                  <a:cubicBezTo>
                    <a:pt x="177" y="181"/>
                    <a:pt x="165" y="188"/>
                    <a:pt x="158" y="197"/>
                  </a:cubicBezTo>
                  <a:cubicBezTo>
                    <a:pt x="156" y="200"/>
                    <a:pt x="146" y="212"/>
                    <a:pt x="134" y="224"/>
                  </a:cubicBezTo>
                  <a:cubicBezTo>
                    <a:pt x="133" y="226"/>
                    <a:pt x="131" y="226"/>
                    <a:pt x="130" y="226"/>
                  </a:cubicBezTo>
                  <a:cubicBezTo>
                    <a:pt x="129" y="226"/>
                    <a:pt x="127" y="226"/>
                    <a:pt x="126" y="224"/>
                  </a:cubicBezTo>
                  <a:cubicBezTo>
                    <a:pt x="114" y="212"/>
                    <a:pt x="104" y="200"/>
                    <a:pt x="102" y="197"/>
                  </a:cubicBezTo>
                  <a:cubicBezTo>
                    <a:pt x="95" y="188"/>
                    <a:pt x="81" y="181"/>
                    <a:pt x="68" y="181"/>
                  </a:cubicBezTo>
                  <a:cubicBezTo>
                    <a:pt x="29" y="181"/>
                    <a:pt x="29" y="181"/>
                    <a:pt x="29" y="181"/>
                  </a:cubicBezTo>
                  <a:cubicBezTo>
                    <a:pt x="26" y="181"/>
                    <a:pt x="21" y="175"/>
                    <a:pt x="21" y="166"/>
                  </a:cubicBezTo>
                  <a:cubicBezTo>
                    <a:pt x="21" y="36"/>
                    <a:pt x="21" y="36"/>
                    <a:pt x="21" y="36"/>
                  </a:cubicBezTo>
                  <a:cubicBezTo>
                    <a:pt x="21" y="28"/>
                    <a:pt x="28" y="22"/>
                    <a:pt x="36" y="22"/>
                  </a:cubicBezTo>
                  <a:cubicBezTo>
                    <a:pt x="224" y="22"/>
                    <a:pt x="224" y="22"/>
                    <a:pt x="224" y="22"/>
                  </a:cubicBezTo>
                  <a:cubicBezTo>
                    <a:pt x="232" y="22"/>
                    <a:pt x="239" y="28"/>
                    <a:pt x="239" y="36"/>
                  </a:cubicBezTo>
                  <a:lnTo>
                    <a:pt x="239" y="166"/>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88" name="Google Shape;188;p16"/>
            <p:cNvSpPr/>
            <p:nvPr/>
          </p:nvSpPr>
          <p:spPr>
            <a:xfrm>
              <a:off x="6624956" y="2901692"/>
              <a:ext cx="244874" cy="29600"/>
            </a:xfrm>
            <a:prstGeom prst="rect">
              <a:avLst/>
            </a:pr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89" name="Google Shape;189;p16"/>
            <p:cNvSpPr/>
            <p:nvPr/>
          </p:nvSpPr>
          <p:spPr>
            <a:xfrm>
              <a:off x="6624956" y="2977038"/>
              <a:ext cx="244874" cy="29600"/>
            </a:xfrm>
            <a:prstGeom prst="rect">
              <a:avLst/>
            </a:pr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grpSp>
      <p:grpSp>
        <p:nvGrpSpPr>
          <p:cNvPr id="190" name="Google Shape;190;p16"/>
          <p:cNvGrpSpPr/>
          <p:nvPr/>
        </p:nvGrpSpPr>
        <p:grpSpPr>
          <a:xfrm>
            <a:off x="6012742" y="2509149"/>
            <a:ext cx="372286" cy="372286"/>
            <a:chOff x="10876606" y="5685447"/>
            <a:chExt cx="551638" cy="551638"/>
          </a:xfrm>
        </p:grpSpPr>
        <p:sp>
          <p:nvSpPr>
            <p:cNvPr id="191" name="Google Shape;191;p16"/>
            <p:cNvSpPr/>
            <p:nvPr/>
          </p:nvSpPr>
          <p:spPr>
            <a:xfrm>
              <a:off x="10876606" y="5685447"/>
              <a:ext cx="551638" cy="551638"/>
            </a:xfrm>
            <a:custGeom>
              <a:avLst/>
              <a:gdLst/>
              <a:ahLst/>
              <a:cxnLst/>
              <a:rect l="l" t="t" r="r" b="b"/>
              <a:pathLst>
                <a:path w="261" h="261" extrusionOk="0">
                  <a:moveTo>
                    <a:pt x="130" y="0"/>
                  </a:moveTo>
                  <a:cubicBezTo>
                    <a:pt x="58" y="0"/>
                    <a:pt x="0" y="58"/>
                    <a:pt x="0" y="130"/>
                  </a:cubicBezTo>
                  <a:cubicBezTo>
                    <a:pt x="0" y="202"/>
                    <a:pt x="58" y="261"/>
                    <a:pt x="130" y="261"/>
                  </a:cubicBezTo>
                  <a:cubicBezTo>
                    <a:pt x="202" y="261"/>
                    <a:pt x="261" y="202"/>
                    <a:pt x="261" y="130"/>
                  </a:cubicBezTo>
                  <a:cubicBezTo>
                    <a:pt x="261" y="58"/>
                    <a:pt x="202" y="0"/>
                    <a:pt x="130" y="0"/>
                  </a:cubicBezTo>
                  <a:close/>
                  <a:moveTo>
                    <a:pt x="130" y="239"/>
                  </a:moveTo>
                  <a:cubicBezTo>
                    <a:pt x="70" y="239"/>
                    <a:pt x="22" y="190"/>
                    <a:pt x="22" y="130"/>
                  </a:cubicBezTo>
                  <a:cubicBezTo>
                    <a:pt x="22" y="70"/>
                    <a:pt x="70" y="21"/>
                    <a:pt x="130" y="21"/>
                  </a:cubicBezTo>
                  <a:cubicBezTo>
                    <a:pt x="191" y="21"/>
                    <a:pt x="239" y="70"/>
                    <a:pt x="239" y="130"/>
                  </a:cubicBezTo>
                  <a:cubicBezTo>
                    <a:pt x="239" y="190"/>
                    <a:pt x="191" y="239"/>
                    <a:pt x="130" y="239"/>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92" name="Google Shape;192;p16"/>
            <p:cNvSpPr/>
            <p:nvPr/>
          </p:nvSpPr>
          <p:spPr>
            <a:xfrm>
              <a:off x="11047480" y="5854975"/>
              <a:ext cx="209892" cy="211237"/>
            </a:xfrm>
            <a:custGeom>
              <a:avLst/>
              <a:gdLst/>
              <a:ahLst/>
              <a:cxnLst/>
              <a:rect l="l" t="t" r="r" b="b"/>
              <a:pathLst>
                <a:path w="99" h="100" extrusionOk="0">
                  <a:moveTo>
                    <a:pt x="49" y="0"/>
                  </a:moveTo>
                  <a:cubicBezTo>
                    <a:pt x="22" y="0"/>
                    <a:pt x="0" y="23"/>
                    <a:pt x="0" y="50"/>
                  </a:cubicBezTo>
                  <a:cubicBezTo>
                    <a:pt x="0" y="78"/>
                    <a:pt x="22" y="100"/>
                    <a:pt x="49" y="100"/>
                  </a:cubicBezTo>
                  <a:cubicBezTo>
                    <a:pt x="77" y="100"/>
                    <a:pt x="99" y="78"/>
                    <a:pt x="99" y="50"/>
                  </a:cubicBezTo>
                  <a:cubicBezTo>
                    <a:pt x="99" y="23"/>
                    <a:pt x="77" y="0"/>
                    <a:pt x="49" y="0"/>
                  </a:cubicBezTo>
                  <a:close/>
                  <a:moveTo>
                    <a:pt x="49" y="93"/>
                  </a:moveTo>
                  <a:cubicBezTo>
                    <a:pt x="26" y="93"/>
                    <a:pt x="7" y="74"/>
                    <a:pt x="7" y="50"/>
                  </a:cubicBezTo>
                  <a:cubicBezTo>
                    <a:pt x="7" y="27"/>
                    <a:pt x="26" y="8"/>
                    <a:pt x="49" y="8"/>
                  </a:cubicBezTo>
                  <a:cubicBezTo>
                    <a:pt x="73" y="8"/>
                    <a:pt x="92" y="27"/>
                    <a:pt x="92" y="50"/>
                  </a:cubicBezTo>
                  <a:cubicBezTo>
                    <a:pt x="92" y="74"/>
                    <a:pt x="73" y="93"/>
                    <a:pt x="49" y="93"/>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93" name="Google Shape;193;p16"/>
            <p:cNvSpPr/>
            <p:nvPr/>
          </p:nvSpPr>
          <p:spPr>
            <a:xfrm>
              <a:off x="11117443" y="5926284"/>
              <a:ext cx="69964" cy="69964"/>
            </a:xfrm>
            <a:custGeom>
              <a:avLst/>
              <a:gdLst/>
              <a:ahLst/>
              <a:cxnLst/>
              <a:rect l="l" t="t" r="r" b="b"/>
              <a:pathLst>
                <a:path w="33" h="33" extrusionOk="0">
                  <a:moveTo>
                    <a:pt x="16" y="0"/>
                  </a:moveTo>
                  <a:cubicBezTo>
                    <a:pt x="7" y="0"/>
                    <a:pt x="0" y="7"/>
                    <a:pt x="0" y="16"/>
                  </a:cubicBezTo>
                  <a:cubicBezTo>
                    <a:pt x="0" y="25"/>
                    <a:pt x="7" y="33"/>
                    <a:pt x="16" y="33"/>
                  </a:cubicBezTo>
                  <a:cubicBezTo>
                    <a:pt x="26" y="33"/>
                    <a:pt x="33" y="25"/>
                    <a:pt x="33" y="16"/>
                  </a:cubicBezTo>
                  <a:cubicBezTo>
                    <a:pt x="33" y="7"/>
                    <a:pt x="26" y="0"/>
                    <a:pt x="16" y="0"/>
                  </a:cubicBezTo>
                  <a:close/>
                  <a:moveTo>
                    <a:pt x="16" y="26"/>
                  </a:moveTo>
                  <a:cubicBezTo>
                    <a:pt x="11" y="26"/>
                    <a:pt x="7" y="21"/>
                    <a:pt x="7" y="16"/>
                  </a:cubicBezTo>
                  <a:cubicBezTo>
                    <a:pt x="7" y="11"/>
                    <a:pt x="11" y="7"/>
                    <a:pt x="16" y="7"/>
                  </a:cubicBezTo>
                  <a:cubicBezTo>
                    <a:pt x="22" y="7"/>
                    <a:pt x="26" y="11"/>
                    <a:pt x="26" y="16"/>
                  </a:cubicBezTo>
                  <a:cubicBezTo>
                    <a:pt x="26" y="21"/>
                    <a:pt x="22" y="26"/>
                    <a:pt x="16" y="26"/>
                  </a:cubicBez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94" name="Google Shape;194;p16"/>
            <p:cNvSpPr/>
            <p:nvPr/>
          </p:nvSpPr>
          <p:spPr>
            <a:xfrm>
              <a:off x="11043443" y="5852284"/>
              <a:ext cx="33636" cy="32291"/>
            </a:xfrm>
            <a:custGeom>
              <a:avLst/>
              <a:gdLst/>
              <a:ahLst/>
              <a:cxnLst/>
              <a:rect l="l" t="t" r="r" b="b"/>
              <a:pathLst>
                <a:path w="25" h="24" extrusionOk="0">
                  <a:moveTo>
                    <a:pt x="25" y="8"/>
                  </a:moveTo>
                  <a:lnTo>
                    <a:pt x="17" y="0"/>
                  </a:lnTo>
                  <a:lnTo>
                    <a:pt x="0" y="16"/>
                  </a:lnTo>
                  <a:lnTo>
                    <a:pt x="8" y="24"/>
                  </a:lnTo>
                  <a:lnTo>
                    <a:pt x="25" y="8"/>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95" name="Google Shape;195;p16"/>
            <p:cNvSpPr/>
            <p:nvPr/>
          </p:nvSpPr>
          <p:spPr>
            <a:xfrm>
              <a:off x="11012498" y="5821338"/>
              <a:ext cx="53818" cy="52473"/>
            </a:xfrm>
            <a:custGeom>
              <a:avLst/>
              <a:gdLst/>
              <a:ahLst/>
              <a:cxnLst/>
              <a:rect l="l" t="t" r="r" b="b"/>
              <a:pathLst>
                <a:path w="40" h="39" extrusionOk="0">
                  <a:moveTo>
                    <a:pt x="31" y="0"/>
                  </a:moveTo>
                  <a:lnTo>
                    <a:pt x="0" y="31"/>
                  </a:lnTo>
                  <a:lnTo>
                    <a:pt x="7" y="39"/>
                  </a:lnTo>
                  <a:lnTo>
                    <a:pt x="40" y="8"/>
                  </a:lnTo>
                  <a:lnTo>
                    <a:pt x="31" y="0"/>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96" name="Google Shape;196;p16"/>
            <p:cNvSpPr/>
            <p:nvPr/>
          </p:nvSpPr>
          <p:spPr>
            <a:xfrm>
              <a:off x="10980207" y="5787702"/>
              <a:ext cx="74000" cy="75346"/>
            </a:xfrm>
            <a:custGeom>
              <a:avLst/>
              <a:gdLst/>
              <a:ahLst/>
              <a:cxnLst/>
              <a:rect l="l" t="t" r="r" b="b"/>
              <a:pathLst>
                <a:path w="55" h="56" extrusionOk="0">
                  <a:moveTo>
                    <a:pt x="47" y="0"/>
                  </a:moveTo>
                  <a:lnTo>
                    <a:pt x="0" y="48"/>
                  </a:lnTo>
                  <a:lnTo>
                    <a:pt x="8" y="56"/>
                  </a:lnTo>
                  <a:lnTo>
                    <a:pt x="55" y="8"/>
                  </a:lnTo>
                  <a:lnTo>
                    <a:pt x="47" y="0"/>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97" name="Google Shape;197;p16"/>
            <p:cNvSpPr/>
            <p:nvPr/>
          </p:nvSpPr>
          <p:spPr>
            <a:xfrm>
              <a:off x="11227771" y="6036612"/>
              <a:ext cx="33636" cy="32291"/>
            </a:xfrm>
            <a:custGeom>
              <a:avLst/>
              <a:gdLst/>
              <a:ahLst/>
              <a:cxnLst/>
              <a:rect l="l" t="t" r="r" b="b"/>
              <a:pathLst>
                <a:path w="25" h="24" extrusionOk="0">
                  <a:moveTo>
                    <a:pt x="25" y="8"/>
                  </a:moveTo>
                  <a:lnTo>
                    <a:pt x="17" y="0"/>
                  </a:lnTo>
                  <a:lnTo>
                    <a:pt x="0" y="16"/>
                  </a:lnTo>
                  <a:lnTo>
                    <a:pt x="8" y="24"/>
                  </a:lnTo>
                  <a:lnTo>
                    <a:pt x="25" y="8"/>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98" name="Google Shape;198;p16"/>
            <p:cNvSpPr/>
            <p:nvPr/>
          </p:nvSpPr>
          <p:spPr>
            <a:xfrm>
              <a:off x="11238535" y="6047375"/>
              <a:ext cx="53818" cy="55164"/>
            </a:xfrm>
            <a:custGeom>
              <a:avLst/>
              <a:gdLst/>
              <a:ahLst/>
              <a:cxnLst/>
              <a:rect l="l" t="t" r="r" b="b"/>
              <a:pathLst>
                <a:path w="40" h="41" extrusionOk="0">
                  <a:moveTo>
                    <a:pt x="40" y="8"/>
                  </a:moveTo>
                  <a:lnTo>
                    <a:pt x="33" y="0"/>
                  </a:lnTo>
                  <a:lnTo>
                    <a:pt x="0" y="33"/>
                  </a:lnTo>
                  <a:lnTo>
                    <a:pt x="9" y="41"/>
                  </a:lnTo>
                  <a:lnTo>
                    <a:pt x="40" y="8"/>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sp>
          <p:nvSpPr>
            <p:cNvPr id="199" name="Google Shape;199;p16"/>
            <p:cNvSpPr/>
            <p:nvPr/>
          </p:nvSpPr>
          <p:spPr>
            <a:xfrm>
              <a:off x="11250644" y="6058139"/>
              <a:ext cx="74000" cy="75346"/>
            </a:xfrm>
            <a:custGeom>
              <a:avLst/>
              <a:gdLst/>
              <a:ahLst/>
              <a:cxnLst/>
              <a:rect l="l" t="t" r="r" b="b"/>
              <a:pathLst>
                <a:path w="55" h="56" extrusionOk="0">
                  <a:moveTo>
                    <a:pt x="47" y="0"/>
                  </a:moveTo>
                  <a:lnTo>
                    <a:pt x="0" y="49"/>
                  </a:lnTo>
                  <a:lnTo>
                    <a:pt x="8" y="56"/>
                  </a:lnTo>
                  <a:lnTo>
                    <a:pt x="55" y="8"/>
                  </a:lnTo>
                  <a:lnTo>
                    <a:pt x="47" y="0"/>
                  </a:lnTo>
                  <a:close/>
                </a:path>
              </a:pathLst>
            </a:custGeom>
            <a:solidFill>
              <a:schemeClr val="lt1"/>
            </a:soli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200">
                <a:solidFill>
                  <a:schemeClr val="lt1"/>
                </a:solidFill>
                <a:latin typeface="Candara"/>
                <a:ea typeface="Candara"/>
                <a:cs typeface="B Nazanin" panose="00000700000000000000" pitchFamily="2" charset="-78"/>
                <a:sym typeface="Candara"/>
              </a:endParaRPr>
            </a:p>
          </p:txBody>
        </p:sp>
      </p:grpSp>
      <p:grpSp>
        <p:nvGrpSpPr>
          <p:cNvPr id="200" name="Google Shape;200;p16"/>
          <p:cNvGrpSpPr/>
          <p:nvPr/>
        </p:nvGrpSpPr>
        <p:grpSpPr>
          <a:xfrm>
            <a:off x="2001855" y="1167960"/>
            <a:ext cx="768235" cy="768234"/>
            <a:chOff x="2656939" y="1556792"/>
            <a:chExt cx="1024580" cy="1024579"/>
          </a:xfrm>
        </p:grpSpPr>
        <p:sp>
          <p:nvSpPr>
            <p:cNvPr id="201" name="Google Shape;201;p16"/>
            <p:cNvSpPr/>
            <p:nvPr/>
          </p:nvSpPr>
          <p:spPr>
            <a:xfrm>
              <a:off x="2656939" y="1556792"/>
              <a:ext cx="1024580" cy="1024579"/>
            </a:xfrm>
            <a:prstGeom prst="ellipse">
              <a:avLst/>
            </a:pr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3600">
                <a:solidFill>
                  <a:schemeClr val="lt1"/>
                </a:solidFill>
                <a:latin typeface="Candara"/>
                <a:ea typeface="Candara"/>
                <a:cs typeface="B Nazanin" panose="00000700000000000000" pitchFamily="2" charset="-78"/>
                <a:sym typeface="Candara"/>
              </a:endParaRPr>
            </a:p>
          </p:txBody>
        </p:sp>
        <p:sp>
          <p:nvSpPr>
            <p:cNvPr id="202" name="Google Shape;202;p16"/>
            <p:cNvSpPr/>
            <p:nvPr/>
          </p:nvSpPr>
          <p:spPr>
            <a:xfrm>
              <a:off x="2835602" y="1814123"/>
              <a:ext cx="579796" cy="492571"/>
            </a:xfrm>
            <a:prstGeom prst="rect">
              <a:avLst/>
            </a:prstGeom>
            <a:noFill/>
            <a:ln>
              <a:noFill/>
            </a:ln>
          </p:spPr>
          <p:txBody>
            <a:bodyPr spcFirstLastPara="1" wrap="square" lIns="91425" tIns="45700" rIns="91425" bIns="45700" anchor="t" anchorCtr="0">
              <a:noAutofit/>
            </a:bodyPr>
            <a:lstStyle/>
            <a:p>
              <a:pPr marL="0" marR="0" lvl="1" indent="0" algn="r" rtl="1">
                <a:spcBef>
                  <a:spcPts val="0"/>
                </a:spcBef>
                <a:spcAft>
                  <a:spcPts val="0"/>
                </a:spcAft>
                <a:buNone/>
              </a:pPr>
              <a:r>
                <a:rPr lang="tr-TR" sz="1800" b="0" i="0" u="none" strike="noStrike" cap="none">
                  <a:solidFill>
                    <a:schemeClr val="lt1"/>
                  </a:solidFill>
                  <a:latin typeface="Candara"/>
                  <a:ea typeface="Candara"/>
                  <a:cs typeface="B Nazanin" panose="00000700000000000000" pitchFamily="2" charset="-78"/>
                  <a:sym typeface="Candara"/>
                </a:rPr>
                <a:t>04</a:t>
              </a:r>
              <a:endParaRPr sz="1800" b="0" i="0" u="none" strike="noStrike" cap="none">
                <a:solidFill>
                  <a:schemeClr val="lt1"/>
                </a:solidFill>
                <a:latin typeface="Candara"/>
                <a:ea typeface="Candara"/>
                <a:cs typeface="B Nazanin" panose="00000700000000000000" pitchFamily="2" charset="-78"/>
                <a:sym typeface="Candara"/>
              </a:endParaRPr>
            </a:p>
          </p:txBody>
        </p:sp>
      </p:grpSp>
      <p:grpSp>
        <p:nvGrpSpPr>
          <p:cNvPr id="203" name="Google Shape;203;p16"/>
          <p:cNvGrpSpPr/>
          <p:nvPr/>
        </p:nvGrpSpPr>
        <p:grpSpPr>
          <a:xfrm>
            <a:off x="6421344" y="1167960"/>
            <a:ext cx="768234" cy="768234"/>
            <a:chOff x="8551124" y="1556792"/>
            <a:chExt cx="1024579" cy="1024579"/>
          </a:xfrm>
        </p:grpSpPr>
        <p:sp>
          <p:nvSpPr>
            <p:cNvPr id="204" name="Google Shape;204;p16"/>
            <p:cNvSpPr/>
            <p:nvPr/>
          </p:nvSpPr>
          <p:spPr>
            <a:xfrm flipH="1">
              <a:off x="8551124" y="1556792"/>
              <a:ext cx="1024579" cy="1024579"/>
            </a:xfrm>
            <a:prstGeom prst="ellipse">
              <a:avLst/>
            </a:pr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3600">
                <a:solidFill>
                  <a:schemeClr val="lt1"/>
                </a:solidFill>
                <a:latin typeface="Candara"/>
                <a:ea typeface="Candara"/>
                <a:cs typeface="B Nazanin" panose="00000700000000000000" pitchFamily="2" charset="-78"/>
                <a:sym typeface="Candara"/>
              </a:endParaRPr>
            </a:p>
          </p:txBody>
        </p:sp>
        <p:sp>
          <p:nvSpPr>
            <p:cNvPr id="205" name="Google Shape;205;p16"/>
            <p:cNvSpPr/>
            <p:nvPr/>
          </p:nvSpPr>
          <p:spPr>
            <a:xfrm>
              <a:off x="8802376" y="1781743"/>
              <a:ext cx="522075" cy="492571"/>
            </a:xfrm>
            <a:prstGeom prst="rect">
              <a:avLst/>
            </a:prstGeom>
            <a:noFill/>
            <a:ln>
              <a:noFill/>
            </a:ln>
          </p:spPr>
          <p:txBody>
            <a:bodyPr spcFirstLastPara="1" wrap="square" lIns="91425" tIns="45700" rIns="91425" bIns="45700" anchor="t" anchorCtr="0">
              <a:noAutofit/>
            </a:bodyPr>
            <a:lstStyle/>
            <a:p>
              <a:pPr marL="0" marR="0" lvl="1" indent="0" algn="r" rtl="1">
                <a:spcBef>
                  <a:spcPts val="0"/>
                </a:spcBef>
                <a:spcAft>
                  <a:spcPts val="0"/>
                </a:spcAft>
                <a:buNone/>
              </a:pPr>
              <a:r>
                <a:rPr lang="tr-TR" sz="1800" b="0" i="0" u="none" strike="noStrike" cap="none">
                  <a:solidFill>
                    <a:schemeClr val="lt1"/>
                  </a:solidFill>
                  <a:latin typeface="Candara"/>
                  <a:ea typeface="Candara"/>
                  <a:cs typeface="B Nazanin" panose="00000700000000000000" pitchFamily="2" charset="-78"/>
                  <a:sym typeface="Candara"/>
                </a:rPr>
                <a:t>01</a:t>
              </a:r>
              <a:endParaRPr sz="1800" b="0" i="0" u="none" strike="noStrike" cap="none">
                <a:solidFill>
                  <a:schemeClr val="lt1"/>
                </a:solidFill>
                <a:latin typeface="Candara"/>
                <a:ea typeface="Candara"/>
                <a:cs typeface="B Nazanin" panose="00000700000000000000" pitchFamily="2" charset="-78"/>
                <a:sym typeface="Candara"/>
              </a:endParaRPr>
            </a:p>
          </p:txBody>
        </p:sp>
      </p:grpSp>
      <p:grpSp>
        <p:nvGrpSpPr>
          <p:cNvPr id="206" name="Google Shape;206;p16"/>
          <p:cNvGrpSpPr/>
          <p:nvPr/>
        </p:nvGrpSpPr>
        <p:grpSpPr>
          <a:xfrm>
            <a:off x="1370688" y="2338290"/>
            <a:ext cx="768235" cy="768234"/>
            <a:chOff x="1845929" y="3080416"/>
            <a:chExt cx="1024580" cy="1024579"/>
          </a:xfrm>
        </p:grpSpPr>
        <p:sp>
          <p:nvSpPr>
            <p:cNvPr id="207" name="Google Shape;207;p16"/>
            <p:cNvSpPr/>
            <p:nvPr/>
          </p:nvSpPr>
          <p:spPr>
            <a:xfrm>
              <a:off x="1845929" y="3080416"/>
              <a:ext cx="1024580" cy="1024579"/>
            </a:xfrm>
            <a:prstGeom prst="ellipse">
              <a:avLst/>
            </a:pr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3600">
                <a:solidFill>
                  <a:schemeClr val="lt1"/>
                </a:solidFill>
                <a:latin typeface="Candara"/>
                <a:ea typeface="Candara"/>
                <a:cs typeface="B Nazanin" panose="00000700000000000000" pitchFamily="2" charset="-78"/>
                <a:sym typeface="Candara"/>
              </a:endParaRPr>
            </a:p>
          </p:txBody>
        </p:sp>
        <p:sp>
          <p:nvSpPr>
            <p:cNvPr id="208" name="Google Shape;208;p16"/>
            <p:cNvSpPr/>
            <p:nvPr/>
          </p:nvSpPr>
          <p:spPr>
            <a:xfrm>
              <a:off x="2032787" y="3312227"/>
              <a:ext cx="566969" cy="492571"/>
            </a:xfrm>
            <a:prstGeom prst="rect">
              <a:avLst/>
            </a:prstGeom>
            <a:noFill/>
            <a:ln>
              <a:noFill/>
            </a:ln>
          </p:spPr>
          <p:txBody>
            <a:bodyPr spcFirstLastPara="1" wrap="square" lIns="91425" tIns="45700" rIns="91425" bIns="45700" anchor="t" anchorCtr="0">
              <a:noAutofit/>
            </a:bodyPr>
            <a:lstStyle/>
            <a:p>
              <a:pPr marL="0" marR="0" lvl="1" indent="0" algn="r" rtl="1">
                <a:spcBef>
                  <a:spcPts val="0"/>
                </a:spcBef>
                <a:spcAft>
                  <a:spcPts val="0"/>
                </a:spcAft>
                <a:buNone/>
              </a:pPr>
              <a:r>
                <a:rPr lang="tr-TR" sz="1800" b="0" i="0" u="none" strike="noStrike" cap="none">
                  <a:solidFill>
                    <a:schemeClr val="lt1"/>
                  </a:solidFill>
                  <a:latin typeface="Candara"/>
                  <a:ea typeface="Candara"/>
                  <a:cs typeface="B Nazanin" panose="00000700000000000000" pitchFamily="2" charset="-78"/>
                  <a:sym typeface="Candara"/>
                </a:rPr>
                <a:t>05</a:t>
              </a:r>
              <a:endParaRPr sz="1800" b="0" i="0" u="none" strike="noStrike" cap="none">
                <a:solidFill>
                  <a:schemeClr val="lt1"/>
                </a:solidFill>
                <a:latin typeface="Candara"/>
                <a:ea typeface="Candara"/>
                <a:cs typeface="B Nazanin" panose="00000700000000000000" pitchFamily="2" charset="-78"/>
                <a:sym typeface="Candara"/>
              </a:endParaRPr>
            </a:p>
          </p:txBody>
        </p:sp>
      </p:grpSp>
      <p:grpSp>
        <p:nvGrpSpPr>
          <p:cNvPr id="209" name="Google Shape;209;p16"/>
          <p:cNvGrpSpPr/>
          <p:nvPr/>
        </p:nvGrpSpPr>
        <p:grpSpPr>
          <a:xfrm>
            <a:off x="7013207" y="2310381"/>
            <a:ext cx="768234" cy="768234"/>
            <a:chOff x="9362134" y="3080416"/>
            <a:chExt cx="1024579" cy="1024579"/>
          </a:xfrm>
        </p:grpSpPr>
        <p:sp>
          <p:nvSpPr>
            <p:cNvPr id="210" name="Google Shape;210;p16"/>
            <p:cNvSpPr/>
            <p:nvPr/>
          </p:nvSpPr>
          <p:spPr>
            <a:xfrm flipH="1">
              <a:off x="9362134" y="3080416"/>
              <a:ext cx="1024579" cy="1024579"/>
            </a:xfrm>
            <a:prstGeom prst="ellipse">
              <a:avLst/>
            </a:pr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3600">
                <a:solidFill>
                  <a:schemeClr val="lt1"/>
                </a:solidFill>
                <a:latin typeface="Candara"/>
                <a:ea typeface="Candara"/>
                <a:cs typeface="B Nazanin" panose="00000700000000000000" pitchFamily="2" charset="-78"/>
                <a:sym typeface="Candara"/>
              </a:endParaRPr>
            </a:p>
          </p:txBody>
        </p:sp>
        <p:sp>
          <p:nvSpPr>
            <p:cNvPr id="211" name="Google Shape;211;p16"/>
            <p:cNvSpPr/>
            <p:nvPr/>
          </p:nvSpPr>
          <p:spPr>
            <a:xfrm>
              <a:off x="9646223" y="3339808"/>
              <a:ext cx="558418" cy="492571"/>
            </a:xfrm>
            <a:prstGeom prst="rect">
              <a:avLst/>
            </a:prstGeom>
            <a:noFill/>
            <a:ln>
              <a:noFill/>
            </a:ln>
          </p:spPr>
          <p:txBody>
            <a:bodyPr spcFirstLastPara="1" wrap="square" lIns="91425" tIns="45700" rIns="91425" bIns="45700" anchor="t" anchorCtr="0">
              <a:noAutofit/>
            </a:bodyPr>
            <a:lstStyle/>
            <a:p>
              <a:pPr marL="0" marR="0" lvl="1" indent="0" algn="r" rtl="1">
                <a:spcBef>
                  <a:spcPts val="0"/>
                </a:spcBef>
                <a:spcAft>
                  <a:spcPts val="0"/>
                </a:spcAft>
                <a:buNone/>
              </a:pPr>
              <a:r>
                <a:rPr lang="tr-TR" sz="1800" b="0" i="0" u="none" strike="noStrike" cap="none">
                  <a:solidFill>
                    <a:schemeClr val="lt1"/>
                  </a:solidFill>
                  <a:latin typeface="Candara"/>
                  <a:ea typeface="Candara"/>
                  <a:cs typeface="B Nazanin" panose="00000700000000000000" pitchFamily="2" charset="-78"/>
                  <a:sym typeface="Candara"/>
                </a:rPr>
                <a:t>02</a:t>
              </a:r>
              <a:endParaRPr sz="1800" b="0" i="0" u="none" strike="noStrike" cap="none">
                <a:solidFill>
                  <a:schemeClr val="lt1"/>
                </a:solidFill>
                <a:latin typeface="Candara"/>
                <a:ea typeface="Candara"/>
                <a:cs typeface="B Nazanin" panose="00000700000000000000" pitchFamily="2" charset="-78"/>
                <a:sym typeface="Candara"/>
              </a:endParaRPr>
            </a:p>
          </p:txBody>
        </p:sp>
      </p:grpSp>
      <p:grpSp>
        <p:nvGrpSpPr>
          <p:cNvPr id="212" name="Google Shape;212;p16"/>
          <p:cNvGrpSpPr/>
          <p:nvPr/>
        </p:nvGrpSpPr>
        <p:grpSpPr>
          <a:xfrm>
            <a:off x="2001855" y="3371521"/>
            <a:ext cx="768235" cy="768234"/>
            <a:chOff x="2656939" y="4495639"/>
            <a:chExt cx="1024580" cy="1024579"/>
          </a:xfrm>
        </p:grpSpPr>
        <p:sp>
          <p:nvSpPr>
            <p:cNvPr id="213" name="Google Shape;213;p16"/>
            <p:cNvSpPr/>
            <p:nvPr/>
          </p:nvSpPr>
          <p:spPr>
            <a:xfrm>
              <a:off x="2656939" y="4495639"/>
              <a:ext cx="1024580" cy="1024579"/>
            </a:xfrm>
            <a:prstGeom prst="ellipse">
              <a:avLst/>
            </a:pr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3600">
                <a:solidFill>
                  <a:schemeClr val="lt1"/>
                </a:solidFill>
                <a:latin typeface="Candara"/>
                <a:ea typeface="Candara"/>
                <a:cs typeface="B Nazanin" panose="00000700000000000000" pitchFamily="2" charset="-78"/>
                <a:sym typeface="Candara"/>
              </a:endParaRPr>
            </a:p>
          </p:txBody>
        </p:sp>
        <p:sp>
          <p:nvSpPr>
            <p:cNvPr id="214" name="Google Shape;214;p16"/>
            <p:cNvSpPr/>
            <p:nvPr/>
          </p:nvSpPr>
          <p:spPr>
            <a:xfrm>
              <a:off x="2877192" y="4799326"/>
              <a:ext cx="584072" cy="492571"/>
            </a:xfrm>
            <a:prstGeom prst="rect">
              <a:avLst/>
            </a:prstGeom>
            <a:noFill/>
            <a:ln>
              <a:noFill/>
            </a:ln>
          </p:spPr>
          <p:txBody>
            <a:bodyPr spcFirstLastPara="1" wrap="square" lIns="91425" tIns="45700" rIns="91425" bIns="45700" anchor="t" anchorCtr="0">
              <a:noAutofit/>
            </a:bodyPr>
            <a:lstStyle/>
            <a:p>
              <a:pPr marL="0" marR="0" lvl="1" indent="0" algn="r" rtl="1">
                <a:spcBef>
                  <a:spcPts val="0"/>
                </a:spcBef>
                <a:spcAft>
                  <a:spcPts val="0"/>
                </a:spcAft>
                <a:buNone/>
              </a:pPr>
              <a:r>
                <a:rPr lang="tr-TR" sz="1800" b="0" i="0" u="none" strike="noStrike" cap="none">
                  <a:solidFill>
                    <a:schemeClr val="lt1"/>
                  </a:solidFill>
                  <a:latin typeface="Candara"/>
                  <a:ea typeface="Candara"/>
                  <a:cs typeface="B Nazanin" panose="00000700000000000000" pitchFamily="2" charset="-78"/>
                  <a:sym typeface="Candara"/>
                </a:rPr>
                <a:t>06</a:t>
              </a:r>
              <a:endParaRPr sz="1800" b="0" i="0" u="none" strike="noStrike" cap="none">
                <a:solidFill>
                  <a:schemeClr val="lt1"/>
                </a:solidFill>
                <a:latin typeface="Candara"/>
                <a:ea typeface="Candara"/>
                <a:cs typeface="B Nazanin" panose="00000700000000000000" pitchFamily="2" charset="-78"/>
                <a:sym typeface="Candara"/>
              </a:endParaRPr>
            </a:p>
          </p:txBody>
        </p:sp>
      </p:grpSp>
      <p:grpSp>
        <p:nvGrpSpPr>
          <p:cNvPr id="215" name="Google Shape;215;p16"/>
          <p:cNvGrpSpPr/>
          <p:nvPr/>
        </p:nvGrpSpPr>
        <p:grpSpPr>
          <a:xfrm>
            <a:off x="6411674" y="3371521"/>
            <a:ext cx="768234" cy="768234"/>
            <a:chOff x="8551124" y="4495639"/>
            <a:chExt cx="1024579" cy="1024579"/>
          </a:xfrm>
        </p:grpSpPr>
        <p:sp>
          <p:nvSpPr>
            <p:cNvPr id="216" name="Google Shape;216;p16"/>
            <p:cNvSpPr/>
            <p:nvPr/>
          </p:nvSpPr>
          <p:spPr>
            <a:xfrm flipH="1">
              <a:off x="8551124" y="4495639"/>
              <a:ext cx="1024579" cy="1024579"/>
            </a:xfrm>
            <a:prstGeom prst="ellipse">
              <a:avLst/>
            </a:prstGeom>
            <a:gradFill>
              <a:gsLst>
                <a:gs pos="0">
                  <a:srgbClr val="002060"/>
                </a:gs>
                <a:gs pos="100000">
                  <a:srgbClr val="00B0F0"/>
                </a:gs>
              </a:gsLst>
              <a:lin ang="4200000" scaled="0"/>
            </a:gra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3600">
                <a:solidFill>
                  <a:schemeClr val="lt1"/>
                </a:solidFill>
                <a:latin typeface="Candara"/>
                <a:ea typeface="Candara"/>
                <a:cs typeface="B Nazanin" panose="00000700000000000000" pitchFamily="2" charset="-78"/>
                <a:sym typeface="Candara"/>
              </a:endParaRPr>
            </a:p>
          </p:txBody>
        </p:sp>
        <p:sp>
          <p:nvSpPr>
            <p:cNvPr id="217" name="Google Shape;217;p16"/>
            <p:cNvSpPr/>
            <p:nvPr/>
          </p:nvSpPr>
          <p:spPr>
            <a:xfrm>
              <a:off x="8759956" y="4789608"/>
              <a:ext cx="564833" cy="492571"/>
            </a:xfrm>
            <a:prstGeom prst="rect">
              <a:avLst/>
            </a:prstGeom>
            <a:noFill/>
            <a:ln>
              <a:noFill/>
            </a:ln>
          </p:spPr>
          <p:txBody>
            <a:bodyPr spcFirstLastPara="1" wrap="square" lIns="91425" tIns="45700" rIns="91425" bIns="45700" anchor="t" anchorCtr="0">
              <a:noAutofit/>
            </a:bodyPr>
            <a:lstStyle/>
            <a:p>
              <a:pPr marL="0" marR="0" lvl="1" indent="0" algn="r" rtl="1">
                <a:spcBef>
                  <a:spcPts val="0"/>
                </a:spcBef>
                <a:spcAft>
                  <a:spcPts val="0"/>
                </a:spcAft>
                <a:buNone/>
              </a:pPr>
              <a:r>
                <a:rPr lang="tr-TR" sz="1800" b="0" i="0" u="none" strike="noStrike" cap="none">
                  <a:solidFill>
                    <a:schemeClr val="lt1"/>
                  </a:solidFill>
                  <a:latin typeface="Candara"/>
                  <a:ea typeface="Candara"/>
                  <a:cs typeface="B Nazanin" panose="00000700000000000000" pitchFamily="2" charset="-78"/>
                  <a:sym typeface="Candara"/>
                </a:rPr>
                <a:t>03</a:t>
              </a:r>
              <a:endParaRPr sz="1800" b="0" i="0" u="none" strike="noStrike" cap="none">
                <a:solidFill>
                  <a:schemeClr val="lt1"/>
                </a:solidFill>
                <a:latin typeface="Candara"/>
                <a:ea typeface="Candara"/>
                <a:cs typeface="B Nazanin" panose="00000700000000000000" pitchFamily="2" charset="-78"/>
                <a:sym typeface="Candara"/>
              </a:endParaRPr>
            </a:p>
          </p:txBody>
        </p:sp>
      </p:grpSp>
      <p:sp>
        <p:nvSpPr>
          <p:cNvPr id="218" name="Google Shape;218;p16"/>
          <p:cNvSpPr/>
          <p:nvPr/>
        </p:nvSpPr>
        <p:spPr>
          <a:xfrm>
            <a:off x="7226218" y="1052837"/>
            <a:ext cx="1182081" cy="915572"/>
          </a:xfrm>
          <a:prstGeom prst="rect">
            <a:avLst/>
          </a:prstGeom>
          <a:noFill/>
          <a:ln>
            <a:noFill/>
          </a:ln>
        </p:spPr>
        <p:txBody>
          <a:bodyPr spcFirstLastPara="1" wrap="square" lIns="91425" tIns="45700" rIns="91425" bIns="45700" anchor="ctr"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روی دکمه زیر پیش نمایش ارائه که می گوید کلیک کنید</a:t>
            </a:r>
            <a:endParaRPr sz="1050" dirty="0">
              <a:solidFill>
                <a:srgbClr val="7F7F7F"/>
              </a:solidFill>
              <a:latin typeface="Candara"/>
              <a:ea typeface="Candara"/>
              <a:cs typeface="B Nazanin" panose="00000700000000000000" pitchFamily="2" charset="-78"/>
              <a:sym typeface="Candara"/>
            </a:endParaRPr>
          </a:p>
        </p:txBody>
      </p:sp>
      <p:sp>
        <p:nvSpPr>
          <p:cNvPr id="219" name="Google Shape;219;p16"/>
          <p:cNvSpPr/>
          <p:nvPr/>
        </p:nvSpPr>
        <p:spPr>
          <a:xfrm>
            <a:off x="7817258" y="2203786"/>
            <a:ext cx="1182081" cy="915572"/>
          </a:xfrm>
          <a:prstGeom prst="rect">
            <a:avLst/>
          </a:prstGeom>
          <a:noFill/>
          <a:ln>
            <a:noFill/>
          </a:ln>
        </p:spPr>
        <p:txBody>
          <a:bodyPr spcFirstLastPara="1" wrap="square" lIns="91425" tIns="45700" rIns="91425" bIns="45700" anchor="ctr"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شما یک کپی از این سند را بر روی خود دریافت خواهید کرد</a:t>
            </a:r>
            <a:endParaRPr sz="1050" dirty="0">
              <a:solidFill>
                <a:srgbClr val="7F7F7F"/>
              </a:solidFill>
              <a:latin typeface="Candara"/>
              <a:ea typeface="Candara"/>
              <a:cs typeface="B Nazanin" panose="00000700000000000000" pitchFamily="2" charset="-78"/>
              <a:sym typeface="Candara"/>
            </a:endParaRPr>
          </a:p>
        </p:txBody>
      </p:sp>
      <p:sp>
        <p:nvSpPr>
          <p:cNvPr id="220" name="Google Shape;220;p16"/>
          <p:cNvSpPr/>
          <p:nvPr/>
        </p:nvSpPr>
        <p:spPr>
          <a:xfrm>
            <a:off x="7226218" y="3507911"/>
            <a:ext cx="1182081" cy="495457"/>
          </a:xfrm>
          <a:prstGeom prst="rect">
            <a:avLst/>
          </a:prstGeom>
          <a:noFill/>
          <a:ln>
            <a:noFill/>
          </a:ln>
        </p:spPr>
        <p:txBody>
          <a:bodyPr spcFirstLastPara="1" wrap="square" lIns="91425" tIns="45700" rIns="91425" bIns="45700" anchor="ctr"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اسلایدها را اضافه یا حذف کنید. شما دارید</a:t>
            </a:r>
            <a:endParaRPr sz="1050" dirty="0">
              <a:solidFill>
                <a:srgbClr val="7F7F7F"/>
              </a:solidFill>
              <a:latin typeface="Candara"/>
              <a:ea typeface="Candara"/>
              <a:cs typeface="B Nazanin" panose="00000700000000000000" pitchFamily="2" charset="-78"/>
              <a:sym typeface="Candara"/>
            </a:endParaRPr>
          </a:p>
        </p:txBody>
      </p:sp>
      <p:sp>
        <p:nvSpPr>
          <p:cNvPr id="221" name="Google Shape;221;p16"/>
          <p:cNvSpPr/>
          <p:nvPr/>
        </p:nvSpPr>
        <p:spPr>
          <a:xfrm>
            <a:off x="233187" y="2413843"/>
            <a:ext cx="1182081" cy="495457"/>
          </a:xfrm>
          <a:prstGeom prst="rect">
            <a:avLst/>
          </a:prstGeom>
          <a:noFill/>
          <a:ln>
            <a:noFill/>
          </a:ln>
        </p:spPr>
        <p:txBody>
          <a:bodyPr spcFirstLastPara="1" wrap="square" lIns="91425" tIns="45700" rIns="91425" bIns="45700" anchor="ctr"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شما یک کپی از این سند را بر روی خود دریافت خواهید کرد</a:t>
            </a:r>
          </a:p>
        </p:txBody>
      </p:sp>
      <p:sp>
        <p:nvSpPr>
          <p:cNvPr id="222" name="Google Shape;222;p16"/>
          <p:cNvSpPr/>
          <p:nvPr/>
        </p:nvSpPr>
        <p:spPr>
          <a:xfrm>
            <a:off x="774666" y="1052838"/>
            <a:ext cx="1182081" cy="915572"/>
          </a:xfrm>
          <a:prstGeom prst="rect">
            <a:avLst/>
          </a:prstGeom>
          <a:noFill/>
          <a:ln>
            <a:noFill/>
          </a:ln>
        </p:spPr>
        <p:txBody>
          <a:bodyPr spcFirstLastPara="1" wrap="square" lIns="91425" tIns="45700" rIns="91425" bIns="45700" anchor="ctr"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روی دکمه زیر پیش نمایش ارائه که می گوید کلیک کنید</a:t>
            </a:r>
          </a:p>
        </p:txBody>
      </p:sp>
      <p:sp>
        <p:nvSpPr>
          <p:cNvPr id="223" name="Google Shape;223;p16"/>
          <p:cNvSpPr/>
          <p:nvPr/>
        </p:nvSpPr>
        <p:spPr>
          <a:xfrm>
            <a:off x="774666" y="3297854"/>
            <a:ext cx="1182081" cy="915572"/>
          </a:xfrm>
          <a:prstGeom prst="rect">
            <a:avLst/>
          </a:prstGeom>
          <a:noFill/>
          <a:ln>
            <a:noFill/>
          </a:ln>
        </p:spPr>
        <p:txBody>
          <a:bodyPr spcFirstLastPara="1" wrap="square" lIns="91425" tIns="45700" rIns="91425" bIns="45700" anchor="ctr" anchorCtr="0">
            <a:noAutofit/>
          </a:bodyPr>
          <a:lstStyle/>
          <a:p>
            <a:pPr lvl="0" algn="r" rtl="1">
              <a:lnSpc>
                <a:spcPct val="130000"/>
              </a:lnSpc>
            </a:pPr>
            <a:r>
              <a:rPr lang="fa-IR" sz="1050" dirty="0">
                <a:solidFill>
                  <a:srgbClr val="7F7F7F"/>
                </a:solidFill>
                <a:latin typeface="Candara"/>
                <a:ea typeface="Candara"/>
                <a:cs typeface="B Nazanin" panose="00000700000000000000" pitchFamily="2" charset="-78"/>
                <a:sym typeface="Candara"/>
              </a:rPr>
              <a:t>روی دکمه زیر پیش نمایش ارائه که می گوید کلیک کنید</a:t>
            </a:r>
            <a:endParaRPr sz="1050" dirty="0">
              <a:solidFill>
                <a:srgbClr val="7F7F7F"/>
              </a:solidFill>
              <a:latin typeface="Candara"/>
              <a:ea typeface="Candara"/>
              <a:cs typeface="B Nazanin" panose="00000700000000000000" pitchFamily="2" charset="-78"/>
              <a:sym typeface="Candara"/>
            </a:endParaRPr>
          </a:p>
        </p:txBody>
      </p:sp>
      <p:sp>
        <p:nvSpPr>
          <p:cNvPr id="224" name="Google Shape;224;p16"/>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1"/>
                                        </p:tgtEl>
                                        <p:attrNameLst>
                                          <p:attrName>style.visibility</p:attrName>
                                        </p:attrNameLst>
                                      </p:cBhvr>
                                      <p:to>
                                        <p:strVal val="visible"/>
                                      </p:to>
                                    </p:set>
                                    <p:animEffect transition="in" filter="fade">
                                      <p:cBhvr>
                                        <p:cTn id="7" dur="500"/>
                                        <p:tgtEl>
                                          <p:spTgt spid="181"/>
                                        </p:tgtEl>
                                      </p:cBhvr>
                                    </p:animEffect>
                                  </p:childTnLst>
                                </p:cTn>
                              </p:par>
                              <p:par>
                                <p:cTn id="8" presetID="10" presetClass="entr" presetSubtype="0" fill="hold" nodeType="withEffect">
                                  <p:stCondLst>
                                    <p:cond delay="500"/>
                                  </p:stCondLst>
                                  <p:childTnLst>
                                    <p:set>
                                      <p:cBhvr>
                                        <p:cTn id="9" dur="1" fill="hold">
                                          <p:stCondLst>
                                            <p:cond delay="0"/>
                                          </p:stCondLst>
                                        </p:cTn>
                                        <p:tgtEl>
                                          <p:spTgt spid="173"/>
                                        </p:tgtEl>
                                        <p:attrNameLst>
                                          <p:attrName>style.visibility</p:attrName>
                                        </p:attrNameLst>
                                      </p:cBhvr>
                                      <p:to>
                                        <p:strVal val="visible"/>
                                      </p:to>
                                    </p:set>
                                    <p:animEffect transition="in" filter="fade">
                                      <p:cBhvr>
                                        <p:cTn id="10" dur="500"/>
                                        <p:tgtEl>
                                          <p:spTgt spid="173"/>
                                        </p:tgtEl>
                                      </p:cBhvr>
                                    </p:animEffect>
                                  </p:childTnLst>
                                </p:cTn>
                              </p:par>
                              <p:par>
                                <p:cTn id="11" presetID="10" presetClass="entr" presetSubtype="0" fill="hold" nodeType="withEffect">
                                  <p:stCondLst>
                                    <p:cond delay="500"/>
                                  </p:stCondLst>
                                  <p:childTnLst>
                                    <p:set>
                                      <p:cBhvr>
                                        <p:cTn id="12" dur="1" fill="hold">
                                          <p:stCondLst>
                                            <p:cond delay="0"/>
                                          </p:stCondLst>
                                        </p:cTn>
                                        <p:tgtEl>
                                          <p:spTgt spid="177"/>
                                        </p:tgtEl>
                                        <p:attrNameLst>
                                          <p:attrName>style.visibility</p:attrName>
                                        </p:attrNameLst>
                                      </p:cBhvr>
                                      <p:to>
                                        <p:strVal val="visible"/>
                                      </p:to>
                                    </p:set>
                                    <p:animEffect transition="in" filter="fade">
                                      <p:cBhvr>
                                        <p:cTn id="13" dur="500"/>
                                        <p:tgtEl>
                                          <p:spTgt spid="17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Effect transition="in" filter="fade">
                                      <p:cBhvr>
                                        <p:cTn id="17" dur="500"/>
                                        <p:tgtEl>
                                          <p:spTgt spid="185"/>
                                        </p:tgtEl>
                                      </p:cBhvr>
                                    </p:animEffect>
                                  </p:childTnLst>
                                </p:cTn>
                              </p:par>
                            </p:childTnLst>
                          </p:cTn>
                        </p:par>
                        <p:par>
                          <p:cTn id="18" fill="hold">
                            <p:stCondLst>
                              <p:cond delay="1000"/>
                            </p:stCondLst>
                            <p:childTnLst>
                              <p:par>
                                <p:cTn id="19" presetID="23" presetClass="entr" presetSubtype="16" fill="hold" nodeType="afterEffect">
                                  <p:stCondLst>
                                    <p:cond delay="0"/>
                                  </p:stCondLst>
                                  <p:childTnLst>
                                    <p:set>
                                      <p:cBhvr>
                                        <p:cTn id="20" dur="1" fill="hold">
                                          <p:stCondLst>
                                            <p:cond delay="0"/>
                                          </p:stCondLst>
                                        </p:cTn>
                                        <p:tgtEl>
                                          <p:spTgt spid="174"/>
                                        </p:tgtEl>
                                        <p:attrNameLst>
                                          <p:attrName>style.visibility</p:attrName>
                                        </p:attrNameLst>
                                      </p:cBhvr>
                                      <p:to>
                                        <p:strVal val="visible"/>
                                      </p:to>
                                    </p:set>
                                    <p:anim calcmode="lin" valueType="num">
                                      <p:cBhvr additive="base">
                                        <p:cTn id="21" dur="500"/>
                                        <p:tgtEl>
                                          <p:spTgt spid="174"/>
                                        </p:tgtEl>
                                        <p:attrNameLst>
                                          <p:attrName>ppt_w</p:attrName>
                                        </p:attrNameLst>
                                      </p:cBhvr>
                                      <p:tavLst>
                                        <p:tav tm="0">
                                          <p:val>
                                            <p:strVal val="0"/>
                                          </p:val>
                                        </p:tav>
                                        <p:tav tm="100000">
                                          <p:val>
                                            <p:strVal val="#ppt_w"/>
                                          </p:val>
                                        </p:tav>
                                      </p:tavLst>
                                    </p:anim>
                                    <p:anim calcmode="lin" valueType="num">
                                      <p:cBhvr additive="base">
                                        <p:cTn id="22" dur="500"/>
                                        <p:tgtEl>
                                          <p:spTgt spid="174"/>
                                        </p:tgtEl>
                                        <p:attrNameLst>
                                          <p:attrName>ppt_h</p:attrName>
                                        </p:attrNameLst>
                                      </p:cBhvr>
                                      <p:tavLst>
                                        <p:tav tm="0">
                                          <p:val>
                                            <p:strVal val="0"/>
                                          </p:val>
                                        </p:tav>
                                        <p:tav tm="100000">
                                          <p:val>
                                            <p:strVal val="#ppt_h"/>
                                          </p:val>
                                        </p:tav>
                                      </p:tavLst>
                                    </p:anim>
                                  </p:childTnLst>
                                </p:cTn>
                              </p:par>
                            </p:childTnLst>
                          </p:cTn>
                        </p:par>
                        <p:par>
                          <p:cTn id="23" fill="hold">
                            <p:stCondLst>
                              <p:cond delay="1500"/>
                            </p:stCondLst>
                            <p:childTnLst>
                              <p:par>
                                <p:cTn id="24" presetID="23" presetClass="entr" presetSubtype="16" fill="hold" nodeType="afterEffect">
                                  <p:stCondLst>
                                    <p:cond delay="0"/>
                                  </p:stCondLst>
                                  <p:childTnLst>
                                    <p:set>
                                      <p:cBhvr>
                                        <p:cTn id="25" dur="1" fill="hold">
                                          <p:stCondLst>
                                            <p:cond delay="0"/>
                                          </p:stCondLst>
                                        </p:cTn>
                                        <p:tgtEl>
                                          <p:spTgt spid="186"/>
                                        </p:tgtEl>
                                        <p:attrNameLst>
                                          <p:attrName>style.visibility</p:attrName>
                                        </p:attrNameLst>
                                      </p:cBhvr>
                                      <p:to>
                                        <p:strVal val="visible"/>
                                      </p:to>
                                    </p:set>
                                    <p:anim calcmode="lin" valueType="num">
                                      <p:cBhvr additive="base">
                                        <p:cTn id="26" dur="500"/>
                                        <p:tgtEl>
                                          <p:spTgt spid="186"/>
                                        </p:tgtEl>
                                        <p:attrNameLst>
                                          <p:attrName>ppt_w</p:attrName>
                                        </p:attrNameLst>
                                      </p:cBhvr>
                                      <p:tavLst>
                                        <p:tav tm="0">
                                          <p:val>
                                            <p:strVal val="0"/>
                                          </p:val>
                                        </p:tav>
                                        <p:tav tm="100000">
                                          <p:val>
                                            <p:strVal val="#ppt_w"/>
                                          </p:val>
                                        </p:tav>
                                      </p:tavLst>
                                    </p:anim>
                                    <p:anim calcmode="lin" valueType="num">
                                      <p:cBhvr additive="base">
                                        <p:cTn id="27" dur="500"/>
                                        <p:tgtEl>
                                          <p:spTgt spid="186"/>
                                        </p:tgtEl>
                                        <p:attrNameLst>
                                          <p:attrName>ppt_h</p:attrName>
                                        </p:attrNameLst>
                                      </p:cBhvr>
                                      <p:tavLst>
                                        <p:tav tm="0">
                                          <p:val>
                                            <p:strVal val="0"/>
                                          </p:val>
                                        </p:tav>
                                        <p:tav tm="100000">
                                          <p:val>
                                            <p:strVal val="#ppt_h"/>
                                          </p:val>
                                        </p:tav>
                                      </p:tavLst>
                                    </p:anim>
                                  </p:childTnLst>
                                </p:cTn>
                              </p:par>
                              <p:par>
                                <p:cTn id="28" presetID="2" presetClass="entr" presetSubtype="8" fill="hold" nodeType="withEffect">
                                  <p:stCondLst>
                                    <p:cond delay="500"/>
                                  </p:stCondLst>
                                  <p:childTnLst>
                                    <p:set>
                                      <p:cBhvr>
                                        <p:cTn id="29" dur="1" fill="hold">
                                          <p:stCondLst>
                                            <p:cond delay="0"/>
                                          </p:stCondLst>
                                        </p:cTn>
                                        <p:tgtEl>
                                          <p:spTgt spid="200"/>
                                        </p:tgtEl>
                                        <p:attrNameLst>
                                          <p:attrName>style.visibility</p:attrName>
                                        </p:attrNameLst>
                                      </p:cBhvr>
                                      <p:to>
                                        <p:strVal val="visible"/>
                                      </p:to>
                                    </p:set>
                                    <p:anim calcmode="lin" valueType="num">
                                      <p:cBhvr additive="base">
                                        <p:cTn id="30" dur="500"/>
                                        <p:tgtEl>
                                          <p:spTgt spid="200"/>
                                        </p:tgtEl>
                                        <p:attrNameLst>
                                          <p:attrName>ppt_x</p:attrName>
                                        </p:attrNameLst>
                                      </p:cBhvr>
                                      <p:tavLst>
                                        <p:tav tm="0">
                                          <p:val>
                                            <p:strVal val="#ppt_x-1"/>
                                          </p:val>
                                        </p:tav>
                                        <p:tav tm="100000">
                                          <p:val>
                                            <p:strVal val="#ppt_x"/>
                                          </p:val>
                                        </p:tav>
                                      </p:tavLst>
                                    </p:anim>
                                  </p:childTnLst>
                                </p:cTn>
                              </p:par>
                              <p:par>
                                <p:cTn id="31" presetID="2" presetClass="entr" presetSubtype="8" fill="hold" nodeType="withEffect">
                                  <p:stCondLst>
                                    <p:cond delay="500"/>
                                  </p:stCondLst>
                                  <p:childTnLst>
                                    <p:set>
                                      <p:cBhvr>
                                        <p:cTn id="32" dur="1" fill="hold">
                                          <p:stCondLst>
                                            <p:cond delay="0"/>
                                          </p:stCondLst>
                                        </p:cTn>
                                        <p:tgtEl>
                                          <p:spTgt spid="212"/>
                                        </p:tgtEl>
                                        <p:attrNameLst>
                                          <p:attrName>style.visibility</p:attrName>
                                        </p:attrNameLst>
                                      </p:cBhvr>
                                      <p:to>
                                        <p:strVal val="visible"/>
                                      </p:to>
                                    </p:set>
                                    <p:anim calcmode="lin" valueType="num">
                                      <p:cBhvr additive="base">
                                        <p:cTn id="33" dur="500"/>
                                        <p:tgtEl>
                                          <p:spTgt spid="212"/>
                                        </p:tgtEl>
                                        <p:attrNameLst>
                                          <p:attrName>ppt_x</p:attrName>
                                        </p:attrNameLst>
                                      </p:cBhvr>
                                      <p:tavLst>
                                        <p:tav tm="0">
                                          <p:val>
                                            <p:strVal val="#ppt_x-1"/>
                                          </p:val>
                                        </p:tav>
                                        <p:tav tm="100000">
                                          <p:val>
                                            <p:strVal val="#ppt_x"/>
                                          </p:val>
                                        </p:tav>
                                      </p:tavLst>
                                    </p:anim>
                                  </p:childTnLst>
                                </p:cTn>
                              </p:par>
                              <p:par>
                                <p:cTn id="34" presetID="2" presetClass="entr" presetSubtype="8" fill="hold" nodeType="withEffect">
                                  <p:stCondLst>
                                    <p:cond delay="500"/>
                                  </p:stCondLst>
                                  <p:childTnLst>
                                    <p:set>
                                      <p:cBhvr>
                                        <p:cTn id="35" dur="1" fill="hold">
                                          <p:stCondLst>
                                            <p:cond delay="0"/>
                                          </p:stCondLst>
                                        </p:cTn>
                                        <p:tgtEl>
                                          <p:spTgt spid="206"/>
                                        </p:tgtEl>
                                        <p:attrNameLst>
                                          <p:attrName>style.visibility</p:attrName>
                                        </p:attrNameLst>
                                      </p:cBhvr>
                                      <p:to>
                                        <p:strVal val="visible"/>
                                      </p:to>
                                    </p:set>
                                    <p:anim calcmode="lin" valueType="num">
                                      <p:cBhvr additive="base">
                                        <p:cTn id="36" dur="500"/>
                                        <p:tgtEl>
                                          <p:spTgt spid="206"/>
                                        </p:tgtEl>
                                        <p:attrNameLst>
                                          <p:attrName>ppt_x</p:attrName>
                                        </p:attrNameLst>
                                      </p:cBhvr>
                                      <p:tavLst>
                                        <p:tav tm="0">
                                          <p:val>
                                            <p:strVal val="#ppt_x-1"/>
                                          </p:val>
                                        </p:tav>
                                        <p:tav tm="100000">
                                          <p:val>
                                            <p:strVal val="#ppt_x"/>
                                          </p:val>
                                        </p:tav>
                                      </p:tavLst>
                                    </p:anim>
                                  </p:childTnLst>
                                </p:cTn>
                              </p:par>
                              <p:par>
                                <p:cTn id="37" presetID="2" presetClass="entr" presetSubtype="8" fill="hold" nodeType="withEffect">
                                  <p:stCondLst>
                                    <p:cond delay="1000"/>
                                  </p:stCondLst>
                                  <p:childTnLst>
                                    <p:set>
                                      <p:cBhvr>
                                        <p:cTn id="38" dur="1" fill="hold">
                                          <p:stCondLst>
                                            <p:cond delay="0"/>
                                          </p:stCondLst>
                                        </p:cTn>
                                        <p:tgtEl>
                                          <p:spTgt spid="222"/>
                                        </p:tgtEl>
                                        <p:attrNameLst>
                                          <p:attrName>style.visibility</p:attrName>
                                        </p:attrNameLst>
                                      </p:cBhvr>
                                      <p:to>
                                        <p:strVal val="visible"/>
                                      </p:to>
                                    </p:set>
                                    <p:anim calcmode="lin" valueType="num">
                                      <p:cBhvr additive="base">
                                        <p:cTn id="39" dur="500"/>
                                        <p:tgtEl>
                                          <p:spTgt spid="222"/>
                                        </p:tgtEl>
                                        <p:attrNameLst>
                                          <p:attrName>ppt_x</p:attrName>
                                        </p:attrNameLst>
                                      </p:cBhvr>
                                      <p:tavLst>
                                        <p:tav tm="0">
                                          <p:val>
                                            <p:strVal val="#ppt_x-1"/>
                                          </p:val>
                                        </p:tav>
                                        <p:tav tm="100000">
                                          <p:val>
                                            <p:strVal val="#ppt_x"/>
                                          </p:val>
                                        </p:tav>
                                      </p:tavLst>
                                    </p:anim>
                                  </p:childTnLst>
                                </p:cTn>
                              </p:par>
                              <p:par>
                                <p:cTn id="40" presetID="2" presetClass="entr" presetSubtype="8" fill="hold" nodeType="withEffect">
                                  <p:stCondLst>
                                    <p:cond delay="1000"/>
                                  </p:stCondLst>
                                  <p:childTnLst>
                                    <p:set>
                                      <p:cBhvr>
                                        <p:cTn id="41" dur="1" fill="hold">
                                          <p:stCondLst>
                                            <p:cond delay="0"/>
                                          </p:stCondLst>
                                        </p:cTn>
                                        <p:tgtEl>
                                          <p:spTgt spid="221"/>
                                        </p:tgtEl>
                                        <p:attrNameLst>
                                          <p:attrName>style.visibility</p:attrName>
                                        </p:attrNameLst>
                                      </p:cBhvr>
                                      <p:to>
                                        <p:strVal val="visible"/>
                                      </p:to>
                                    </p:set>
                                    <p:anim calcmode="lin" valueType="num">
                                      <p:cBhvr additive="base">
                                        <p:cTn id="42" dur="500"/>
                                        <p:tgtEl>
                                          <p:spTgt spid="221"/>
                                        </p:tgtEl>
                                        <p:attrNameLst>
                                          <p:attrName>ppt_x</p:attrName>
                                        </p:attrNameLst>
                                      </p:cBhvr>
                                      <p:tavLst>
                                        <p:tav tm="0">
                                          <p:val>
                                            <p:strVal val="#ppt_x-1"/>
                                          </p:val>
                                        </p:tav>
                                        <p:tav tm="100000">
                                          <p:val>
                                            <p:strVal val="#ppt_x"/>
                                          </p:val>
                                        </p:tav>
                                      </p:tavLst>
                                    </p:anim>
                                  </p:childTnLst>
                                </p:cTn>
                              </p:par>
                              <p:par>
                                <p:cTn id="43" presetID="2" presetClass="entr" presetSubtype="8" fill="hold" nodeType="withEffect">
                                  <p:stCondLst>
                                    <p:cond delay="1000"/>
                                  </p:stCondLst>
                                  <p:childTnLst>
                                    <p:set>
                                      <p:cBhvr>
                                        <p:cTn id="44" dur="1" fill="hold">
                                          <p:stCondLst>
                                            <p:cond delay="0"/>
                                          </p:stCondLst>
                                        </p:cTn>
                                        <p:tgtEl>
                                          <p:spTgt spid="223"/>
                                        </p:tgtEl>
                                        <p:attrNameLst>
                                          <p:attrName>style.visibility</p:attrName>
                                        </p:attrNameLst>
                                      </p:cBhvr>
                                      <p:to>
                                        <p:strVal val="visible"/>
                                      </p:to>
                                    </p:set>
                                    <p:anim calcmode="lin" valueType="num">
                                      <p:cBhvr additive="base">
                                        <p:cTn id="45" dur="500"/>
                                        <p:tgtEl>
                                          <p:spTgt spid="223"/>
                                        </p:tgtEl>
                                        <p:attrNameLst>
                                          <p:attrName>ppt_x</p:attrName>
                                        </p:attrNameLst>
                                      </p:cBhvr>
                                      <p:tavLst>
                                        <p:tav tm="0">
                                          <p:val>
                                            <p:strVal val="#ppt_x-1"/>
                                          </p:val>
                                        </p:tav>
                                        <p:tav tm="100000">
                                          <p:val>
                                            <p:strVal val="#ppt_x"/>
                                          </p:val>
                                        </p:tav>
                                      </p:tavLst>
                                    </p:anim>
                                  </p:childTnLst>
                                </p:cTn>
                              </p:par>
                            </p:childTnLst>
                          </p:cTn>
                        </p:par>
                        <p:par>
                          <p:cTn id="46" fill="hold">
                            <p:stCondLst>
                              <p:cond delay="2000"/>
                            </p:stCondLst>
                            <p:childTnLst>
                              <p:par>
                                <p:cTn id="47" presetID="10" presetClass="entr" presetSubtype="0" fill="hold" nodeType="afterEffect">
                                  <p:stCondLst>
                                    <p:cond delay="0"/>
                                  </p:stCondLst>
                                  <p:childTnLst>
                                    <p:set>
                                      <p:cBhvr>
                                        <p:cTn id="48" dur="1" fill="hold">
                                          <p:stCondLst>
                                            <p:cond delay="0"/>
                                          </p:stCondLst>
                                        </p:cTn>
                                        <p:tgtEl>
                                          <p:spTgt spid="184"/>
                                        </p:tgtEl>
                                        <p:attrNameLst>
                                          <p:attrName>style.visibility</p:attrName>
                                        </p:attrNameLst>
                                      </p:cBhvr>
                                      <p:to>
                                        <p:strVal val="visible"/>
                                      </p:to>
                                    </p:set>
                                    <p:animEffect transition="in" filter="fade">
                                      <p:cBhvr>
                                        <p:cTn id="49" dur="500"/>
                                        <p:tgtEl>
                                          <p:spTgt spid="184"/>
                                        </p:tgtEl>
                                      </p:cBhvr>
                                    </p:animEffect>
                                  </p:childTnLst>
                                </p:cTn>
                              </p:par>
                            </p:childTnLst>
                          </p:cTn>
                        </p:par>
                        <p:par>
                          <p:cTn id="50" fill="hold">
                            <p:stCondLst>
                              <p:cond delay="2500"/>
                            </p:stCondLst>
                            <p:childTnLst>
                              <p:par>
                                <p:cTn id="51" presetID="23" presetClass="entr" presetSubtype="16" fill="hold" nodeType="afterEffect">
                                  <p:stCondLst>
                                    <p:cond delay="0"/>
                                  </p:stCondLst>
                                  <p:childTnLst>
                                    <p:set>
                                      <p:cBhvr>
                                        <p:cTn id="52" dur="1" fill="hold">
                                          <p:stCondLst>
                                            <p:cond delay="0"/>
                                          </p:stCondLst>
                                        </p:cTn>
                                        <p:tgtEl>
                                          <p:spTgt spid="178"/>
                                        </p:tgtEl>
                                        <p:attrNameLst>
                                          <p:attrName>style.visibility</p:attrName>
                                        </p:attrNameLst>
                                      </p:cBhvr>
                                      <p:to>
                                        <p:strVal val="visible"/>
                                      </p:to>
                                    </p:set>
                                    <p:anim calcmode="lin" valueType="num">
                                      <p:cBhvr additive="base">
                                        <p:cTn id="53" dur="500"/>
                                        <p:tgtEl>
                                          <p:spTgt spid="178"/>
                                        </p:tgtEl>
                                        <p:attrNameLst>
                                          <p:attrName>ppt_w</p:attrName>
                                        </p:attrNameLst>
                                      </p:cBhvr>
                                      <p:tavLst>
                                        <p:tav tm="0">
                                          <p:val>
                                            <p:strVal val="0"/>
                                          </p:val>
                                        </p:tav>
                                        <p:tav tm="100000">
                                          <p:val>
                                            <p:strVal val="#ppt_w"/>
                                          </p:val>
                                        </p:tav>
                                      </p:tavLst>
                                    </p:anim>
                                    <p:anim calcmode="lin" valueType="num">
                                      <p:cBhvr additive="base">
                                        <p:cTn id="54" dur="500"/>
                                        <p:tgtEl>
                                          <p:spTgt spid="178"/>
                                        </p:tgtEl>
                                        <p:attrNameLst>
                                          <p:attrName>ppt_h</p:attrName>
                                        </p:attrNameLst>
                                      </p:cBhvr>
                                      <p:tavLst>
                                        <p:tav tm="0">
                                          <p:val>
                                            <p:strVal val="0"/>
                                          </p:val>
                                        </p:tav>
                                        <p:tav tm="100000">
                                          <p:val>
                                            <p:strVal val="#ppt_h"/>
                                          </p:val>
                                        </p:tav>
                                      </p:tavLst>
                                    </p:anim>
                                  </p:childTnLst>
                                </p:cTn>
                              </p:par>
                            </p:childTnLst>
                          </p:cTn>
                        </p:par>
                        <p:par>
                          <p:cTn id="55" fill="hold">
                            <p:stCondLst>
                              <p:cond delay="3000"/>
                            </p:stCondLst>
                            <p:childTnLst>
                              <p:par>
                                <p:cTn id="56" presetID="23" presetClass="entr" presetSubtype="16" fill="hold" nodeType="afterEffect">
                                  <p:stCondLst>
                                    <p:cond delay="0"/>
                                  </p:stCondLst>
                                  <p:childTnLst>
                                    <p:set>
                                      <p:cBhvr>
                                        <p:cTn id="57" dur="1" fill="hold">
                                          <p:stCondLst>
                                            <p:cond delay="0"/>
                                          </p:stCondLst>
                                        </p:cTn>
                                        <p:tgtEl>
                                          <p:spTgt spid="190"/>
                                        </p:tgtEl>
                                        <p:attrNameLst>
                                          <p:attrName>style.visibility</p:attrName>
                                        </p:attrNameLst>
                                      </p:cBhvr>
                                      <p:to>
                                        <p:strVal val="visible"/>
                                      </p:to>
                                    </p:set>
                                    <p:anim calcmode="lin" valueType="num">
                                      <p:cBhvr additive="base">
                                        <p:cTn id="58" dur="500"/>
                                        <p:tgtEl>
                                          <p:spTgt spid="190"/>
                                        </p:tgtEl>
                                        <p:attrNameLst>
                                          <p:attrName>ppt_w</p:attrName>
                                        </p:attrNameLst>
                                      </p:cBhvr>
                                      <p:tavLst>
                                        <p:tav tm="0">
                                          <p:val>
                                            <p:strVal val="0"/>
                                          </p:val>
                                        </p:tav>
                                        <p:tav tm="100000">
                                          <p:val>
                                            <p:strVal val="#ppt_w"/>
                                          </p:val>
                                        </p:tav>
                                      </p:tavLst>
                                    </p:anim>
                                    <p:anim calcmode="lin" valueType="num">
                                      <p:cBhvr additive="base">
                                        <p:cTn id="59" dur="500"/>
                                        <p:tgtEl>
                                          <p:spTgt spid="190"/>
                                        </p:tgtEl>
                                        <p:attrNameLst>
                                          <p:attrName>ppt_h</p:attrName>
                                        </p:attrNameLst>
                                      </p:cBhvr>
                                      <p:tavLst>
                                        <p:tav tm="0">
                                          <p:val>
                                            <p:strVal val="0"/>
                                          </p:val>
                                        </p:tav>
                                        <p:tav tm="100000">
                                          <p:val>
                                            <p:strVal val="#ppt_h"/>
                                          </p:val>
                                        </p:tav>
                                      </p:tavLst>
                                    </p:anim>
                                  </p:childTnLst>
                                </p:cTn>
                              </p:par>
                              <p:par>
                                <p:cTn id="60" presetID="2" presetClass="entr" presetSubtype="2" fill="hold" nodeType="withEffect">
                                  <p:stCondLst>
                                    <p:cond delay="500"/>
                                  </p:stCondLst>
                                  <p:childTnLst>
                                    <p:set>
                                      <p:cBhvr>
                                        <p:cTn id="61" dur="1" fill="hold">
                                          <p:stCondLst>
                                            <p:cond delay="0"/>
                                          </p:stCondLst>
                                        </p:cTn>
                                        <p:tgtEl>
                                          <p:spTgt spid="203"/>
                                        </p:tgtEl>
                                        <p:attrNameLst>
                                          <p:attrName>style.visibility</p:attrName>
                                        </p:attrNameLst>
                                      </p:cBhvr>
                                      <p:to>
                                        <p:strVal val="visible"/>
                                      </p:to>
                                    </p:set>
                                    <p:anim calcmode="lin" valueType="num">
                                      <p:cBhvr additive="base">
                                        <p:cTn id="62" dur="500"/>
                                        <p:tgtEl>
                                          <p:spTgt spid="203"/>
                                        </p:tgtEl>
                                        <p:attrNameLst>
                                          <p:attrName>ppt_x</p:attrName>
                                        </p:attrNameLst>
                                      </p:cBhvr>
                                      <p:tavLst>
                                        <p:tav tm="0">
                                          <p:val>
                                            <p:strVal val="#ppt_x+1"/>
                                          </p:val>
                                        </p:tav>
                                        <p:tav tm="100000">
                                          <p:val>
                                            <p:strVal val="#ppt_x"/>
                                          </p:val>
                                        </p:tav>
                                      </p:tavLst>
                                    </p:anim>
                                  </p:childTnLst>
                                </p:cTn>
                              </p:par>
                              <p:par>
                                <p:cTn id="63" presetID="2" presetClass="entr" presetSubtype="2" fill="hold" nodeType="withEffect">
                                  <p:stCondLst>
                                    <p:cond delay="500"/>
                                  </p:stCondLst>
                                  <p:childTnLst>
                                    <p:set>
                                      <p:cBhvr>
                                        <p:cTn id="64" dur="1" fill="hold">
                                          <p:stCondLst>
                                            <p:cond delay="0"/>
                                          </p:stCondLst>
                                        </p:cTn>
                                        <p:tgtEl>
                                          <p:spTgt spid="209"/>
                                        </p:tgtEl>
                                        <p:attrNameLst>
                                          <p:attrName>style.visibility</p:attrName>
                                        </p:attrNameLst>
                                      </p:cBhvr>
                                      <p:to>
                                        <p:strVal val="visible"/>
                                      </p:to>
                                    </p:set>
                                    <p:anim calcmode="lin" valueType="num">
                                      <p:cBhvr additive="base">
                                        <p:cTn id="65" dur="500"/>
                                        <p:tgtEl>
                                          <p:spTgt spid="209"/>
                                        </p:tgtEl>
                                        <p:attrNameLst>
                                          <p:attrName>ppt_x</p:attrName>
                                        </p:attrNameLst>
                                      </p:cBhvr>
                                      <p:tavLst>
                                        <p:tav tm="0">
                                          <p:val>
                                            <p:strVal val="#ppt_x+1"/>
                                          </p:val>
                                        </p:tav>
                                        <p:tav tm="100000">
                                          <p:val>
                                            <p:strVal val="#ppt_x"/>
                                          </p:val>
                                        </p:tav>
                                      </p:tavLst>
                                    </p:anim>
                                  </p:childTnLst>
                                </p:cTn>
                              </p:par>
                              <p:par>
                                <p:cTn id="66" presetID="2" presetClass="entr" presetSubtype="2" fill="hold" nodeType="withEffect">
                                  <p:stCondLst>
                                    <p:cond delay="500"/>
                                  </p:stCondLst>
                                  <p:childTnLst>
                                    <p:set>
                                      <p:cBhvr>
                                        <p:cTn id="67" dur="1" fill="hold">
                                          <p:stCondLst>
                                            <p:cond delay="0"/>
                                          </p:stCondLst>
                                        </p:cTn>
                                        <p:tgtEl>
                                          <p:spTgt spid="215"/>
                                        </p:tgtEl>
                                        <p:attrNameLst>
                                          <p:attrName>style.visibility</p:attrName>
                                        </p:attrNameLst>
                                      </p:cBhvr>
                                      <p:to>
                                        <p:strVal val="visible"/>
                                      </p:to>
                                    </p:set>
                                    <p:anim calcmode="lin" valueType="num">
                                      <p:cBhvr additive="base">
                                        <p:cTn id="68" dur="500"/>
                                        <p:tgtEl>
                                          <p:spTgt spid="215"/>
                                        </p:tgtEl>
                                        <p:attrNameLst>
                                          <p:attrName>ppt_x</p:attrName>
                                        </p:attrNameLst>
                                      </p:cBhvr>
                                      <p:tavLst>
                                        <p:tav tm="0">
                                          <p:val>
                                            <p:strVal val="#ppt_x+1"/>
                                          </p:val>
                                        </p:tav>
                                        <p:tav tm="100000">
                                          <p:val>
                                            <p:strVal val="#ppt_x"/>
                                          </p:val>
                                        </p:tav>
                                      </p:tavLst>
                                    </p:anim>
                                  </p:childTnLst>
                                </p:cTn>
                              </p:par>
                              <p:par>
                                <p:cTn id="69" presetID="2" presetClass="entr" presetSubtype="2" fill="hold" nodeType="withEffect">
                                  <p:stCondLst>
                                    <p:cond delay="1000"/>
                                  </p:stCondLst>
                                  <p:childTnLst>
                                    <p:set>
                                      <p:cBhvr>
                                        <p:cTn id="70" dur="1" fill="hold">
                                          <p:stCondLst>
                                            <p:cond delay="0"/>
                                          </p:stCondLst>
                                        </p:cTn>
                                        <p:tgtEl>
                                          <p:spTgt spid="218"/>
                                        </p:tgtEl>
                                        <p:attrNameLst>
                                          <p:attrName>style.visibility</p:attrName>
                                        </p:attrNameLst>
                                      </p:cBhvr>
                                      <p:to>
                                        <p:strVal val="visible"/>
                                      </p:to>
                                    </p:set>
                                    <p:anim calcmode="lin" valueType="num">
                                      <p:cBhvr additive="base">
                                        <p:cTn id="71" dur="500"/>
                                        <p:tgtEl>
                                          <p:spTgt spid="218"/>
                                        </p:tgtEl>
                                        <p:attrNameLst>
                                          <p:attrName>ppt_x</p:attrName>
                                        </p:attrNameLst>
                                      </p:cBhvr>
                                      <p:tavLst>
                                        <p:tav tm="0">
                                          <p:val>
                                            <p:strVal val="#ppt_x+1"/>
                                          </p:val>
                                        </p:tav>
                                        <p:tav tm="100000">
                                          <p:val>
                                            <p:strVal val="#ppt_x"/>
                                          </p:val>
                                        </p:tav>
                                      </p:tavLst>
                                    </p:anim>
                                  </p:childTnLst>
                                </p:cTn>
                              </p:par>
                              <p:par>
                                <p:cTn id="72" presetID="2" presetClass="entr" presetSubtype="2" fill="hold" nodeType="withEffect">
                                  <p:stCondLst>
                                    <p:cond delay="1000"/>
                                  </p:stCondLst>
                                  <p:childTnLst>
                                    <p:set>
                                      <p:cBhvr>
                                        <p:cTn id="73" dur="1" fill="hold">
                                          <p:stCondLst>
                                            <p:cond delay="0"/>
                                          </p:stCondLst>
                                        </p:cTn>
                                        <p:tgtEl>
                                          <p:spTgt spid="219"/>
                                        </p:tgtEl>
                                        <p:attrNameLst>
                                          <p:attrName>style.visibility</p:attrName>
                                        </p:attrNameLst>
                                      </p:cBhvr>
                                      <p:to>
                                        <p:strVal val="visible"/>
                                      </p:to>
                                    </p:set>
                                    <p:anim calcmode="lin" valueType="num">
                                      <p:cBhvr additive="base">
                                        <p:cTn id="74" dur="500"/>
                                        <p:tgtEl>
                                          <p:spTgt spid="219"/>
                                        </p:tgtEl>
                                        <p:attrNameLst>
                                          <p:attrName>ppt_x</p:attrName>
                                        </p:attrNameLst>
                                      </p:cBhvr>
                                      <p:tavLst>
                                        <p:tav tm="0">
                                          <p:val>
                                            <p:strVal val="#ppt_x+1"/>
                                          </p:val>
                                        </p:tav>
                                        <p:tav tm="100000">
                                          <p:val>
                                            <p:strVal val="#ppt_x"/>
                                          </p:val>
                                        </p:tav>
                                      </p:tavLst>
                                    </p:anim>
                                  </p:childTnLst>
                                </p:cTn>
                              </p:par>
                              <p:par>
                                <p:cTn id="75" presetID="2" presetClass="entr" presetSubtype="2" fill="hold" nodeType="withEffect">
                                  <p:stCondLst>
                                    <p:cond delay="1000"/>
                                  </p:stCondLst>
                                  <p:childTnLst>
                                    <p:set>
                                      <p:cBhvr>
                                        <p:cTn id="76" dur="1" fill="hold">
                                          <p:stCondLst>
                                            <p:cond delay="0"/>
                                          </p:stCondLst>
                                        </p:cTn>
                                        <p:tgtEl>
                                          <p:spTgt spid="220"/>
                                        </p:tgtEl>
                                        <p:attrNameLst>
                                          <p:attrName>style.visibility</p:attrName>
                                        </p:attrNameLst>
                                      </p:cBhvr>
                                      <p:to>
                                        <p:strVal val="visible"/>
                                      </p:to>
                                    </p:set>
                                    <p:anim calcmode="lin" valueType="num">
                                      <p:cBhvr additive="base">
                                        <p:cTn id="77" dur="500"/>
                                        <p:tgtEl>
                                          <p:spTgt spid="22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grpSp>
        <p:nvGrpSpPr>
          <p:cNvPr id="230" name="Google Shape;230;p17"/>
          <p:cNvGrpSpPr/>
          <p:nvPr/>
        </p:nvGrpSpPr>
        <p:grpSpPr>
          <a:xfrm>
            <a:off x="4617397" y="1444957"/>
            <a:ext cx="1162784" cy="1162784"/>
            <a:chOff x="6158131" y="1670001"/>
            <a:chExt cx="1550783" cy="1550783"/>
          </a:xfrm>
        </p:grpSpPr>
        <p:sp>
          <p:nvSpPr>
            <p:cNvPr id="231" name="Google Shape;231;p17"/>
            <p:cNvSpPr/>
            <p:nvPr/>
          </p:nvSpPr>
          <p:spPr>
            <a:xfrm>
              <a:off x="6158131" y="1670001"/>
              <a:ext cx="1550783" cy="1550783"/>
            </a:xfrm>
            <a:custGeom>
              <a:avLst/>
              <a:gdLst/>
              <a:ahLst/>
              <a:cxnLst/>
              <a:rect l="l" t="t" r="r" b="b"/>
              <a:pathLst>
                <a:path w="972" h="972" extrusionOk="0">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500">
                <a:solidFill>
                  <a:srgbClr val="00B0F0"/>
                </a:solidFill>
                <a:latin typeface="Candara"/>
                <a:ea typeface="Candara"/>
                <a:cs typeface="B Nazanin" panose="00000700000000000000" pitchFamily="2" charset="-78"/>
                <a:sym typeface="Candara"/>
              </a:endParaRPr>
            </a:p>
          </p:txBody>
        </p:sp>
        <p:sp>
          <p:nvSpPr>
            <p:cNvPr id="232" name="Google Shape;232;p17"/>
            <p:cNvSpPr/>
            <p:nvPr/>
          </p:nvSpPr>
          <p:spPr>
            <a:xfrm>
              <a:off x="6269912" y="1778595"/>
              <a:ext cx="1318666" cy="1320489"/>
            </a:xfrm>
            <a:prstGeom prst="ellipse">
              <a:avLst/>
            </a:pr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233" name="Google Shape;233;p17"/>
            <p:cNvSpPr/>
            <p:nvPr/>
          </p:nvSpPr>
          <p:spPr>
            <a:xfrm>
              <a:off x="6437024" y="1945707"/>
              <a:ext cx="984442" cy="985050"/>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r>
                <a:rPr lang="tr-TR" sz="2399">
                  <a:solidFill>
                    <a:srgbClr val="00B0F0"/>
                  </a:solidFill>
                  <a:latin typeface="Candara"/>
                  <a:ea typeface="Candara"/>
                  <a:cs typeface="B Nazanin" panose="00000700000000000000" pitchFamily="2" charset="-78"/>
                  <a:sym typeface="Candara"/>
                </a:rPr>
                <a:t>2</a:t>
              </a:r>
              <a:endParaRPr sz="2399">
                <a:solidFill>
                  <a:srgbClr val="00B0F0"/>
                </a:solidFill>
                <a:latin typeface="Candara"/>
                <a:ea typeface="Candara"/>
                <a:cs typeface="B Nazanin" panose="00000700000000000000" pitchFamily="2" charset="-78"/>
                <a:sym typeface="Candara"/>
              </a:endParaRPr>
            </a:p>
          </p:txBody>
        </p:sp>
      </p:grpSp>
      <p:grpSp>
        <p:nvGrpSpPr>
          <p:cNvPr id="234" name="Google Shape;234;p17"/>
          <p:cNvGrpSpPr/>
          <p:nvPr/>
        </p:nvGrpSpPr>
        <p:grpSpPr>
          <a:xfrm>
            <a:off x="3049878" y="1090112"/>
            <a:ext cx="1517630" cy="1517630"/>
            <a:chOff x="4067562" y="1196752"/>
            <a:chExt cx="2024034" cy="2024034"/>
          </a:xfrm>
        </p:grpSpPr>
        <p:sp>
          <p:nvSpPr>
            <p:cNvPr id="235" name="Google Shape;235;p17"/>
            <p:cNvSpPr/>
            <p:nvPr/>
          </p:nvSpPr>
          <p:spPr>
            <a:xfrm rot="-5400000">
              <a:off x="4067562" y="1196752"/>
              <a:ext cx="2024034" cy="2024034"/>
            </a:xfrm>
            <a:custGeom>
              <a:avLst/>
              <a:gdLst/>
              <a:ahLst/>
              <a:cxnLst/>
              <a:rect l="l" t="t" r="r" b="b"/>
              <a:pathLst>
                <a:path w="972" h="972" extrusionOk="0">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500">
                <a:solidFill>
                  <a:srgbClr val="FA783A"/>
                </a:solidFill>
                <a:latin typeface="Candara"/>
                <a:ea typeface="Candara"/>
                <a:cs typeface="B Nazanin" panose="00000700000000000000" pitchFamily="2" charset="-78"/>
                <a:sym typeface="Candara"/>
              </a:endParaRPr>
            </a:p>
          </p:txBody>
        </p:sp>
        <p:sp>
          <p:nvSpPr>
            <p:cNvPr id="236" name="Google Shape;236;p17"/>
            <p:cNvSpPr/>
            <p:nvPr/>
          </p:nvSpPr>
          <p:spPr>
            <a:xfrm rot="-5400000">
              <a:off x="4210486" y="1352622"/>
              <a:ext cx="1721082" cy="1723461"/>
            </a:xfrm>
            <a:prstGeom prst="ellipse">
              <a:avLst/>
            </a:prstGeom>
            <a:gradFill>
              <a:gsLst>
                <a:gs pos="0">
                  <a:srgbClr val="002060"/>
                </a:gs>
                <a:gs pos="100000">
                  <a:srgbClr val="00B0F0"/>
                </a:gs>
              </a:gsLst>
              <a:lin ang="4200000" scaled="0"/>
            </a:gradFill>
            <a:ln>
              <a:noFill/>
            </a:ln>
          </p:spPr>
          <p:txBody>
            <a:bodyPr spcFirstLastPara="1" wrap="square" lIns="539850" tIns="45700" rIns="269925" bIns="45700" anchor="ctr" anchorCtr="0">
              <a:noAutofit/>
            </a:bodyPr>
            <a:lstStyle/>
            <a:p>
              <a:pPr marL="0" marR="0" lvl="0" indent="0" algn="just" rtl="1">
                <a:lnSpc>
                  <a:spcPct val="130000"/>
                </a:lnSpc>
                <a:spcBef>
                  <a:spcPts val="0"/>
                </a:spcBef>
                <a:spcAft>
                  <a:spcPts val="0"/>
                </a:spcAft>
                <a:buNone/>
              </a:pPr>
              <a:endParaRPr sz="975">
                <a:solidFill>
                  <a:srgbClr val="FA783A"/>
                </a:solidFill>
                <a:latin typeface="Candara"/>
                <a:ea typeface="Candara"/>
                <a:cs typeface="B Nazanin" panose="00000700000000000000" pitchFamily="2" charset="-78"/>
                <a:sym typeface="Candara"/>
              </a:endParaRPr>
            </a:p>
          </p:txBody>
        </p:sp>
        <p:sp>
          <p:nvSpPr>
            <p:cNvPr id="237" name="Google Shape;237;p17"/>
            <p:cNvSpPr/>
            <p:nvPr/>
          </p:nvSpPr>
          <p:spPr>
            <a:xfrm rot="-5400000">
              <a:off x="4427802" y="1571524"/>
              <a:ext cx="1284863" cy="1285656"/>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8" name="Google Shape;238;p17"/>
            <p:cNvSpPr txBox="1"/>
            <p:nvPr/>
          </p:nvSpPr>
          <p:spPr>
            <a:xfrm>
              <a:off x="4615684" y="1760060"/>
              <a:ext cx="909096" cy="908535"/>
            </a:xfrm>
            <a:prstGeom prst="rect">
              <a:avLst/>
            </a:prstGeom>
            <a:no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3599">
                  <a:solidFill>
                    <a:srgbClr val="00B0F0"/>
                  </a:solidFill>
                  <a:latin typeface="Candara"/>
                  <a:ea typeface="Candara"/>
                  <a:cs typeface="B Nazanin" panose="00000700000000000000" pitchFamily="2" charset="-78"/>
                  <a:sym typeface="Candara"/>
                </a:rPr>
                <a:t>1</a:t>
              </a:r>
              <a:endParaRPr sz="3599">
                <a:solidFill>
                  <a:srgbClr val="00B0F0"/>
                </a:solidFill>
                <a:latin typeface="Candara"/>
                <a:ea typeface="Candara"/>
                <a:cs typeface="B Nazanin" panose="00000700000000000000" pitchFamily="2" charset="-78"/>
                <a:sym typeface="Candara"/>
              </a:endParaRPr>
            </a:p>
          </p:txBody>
        </p:sp>
      </p:grpSp>
      <p:grpSp>
        <p:nvGrpSpPr>
          <p:cNvPr id="239" name="Google Shape;239;p17"/>
          <p:cNvGrpSpPr/>
          <p:nvPr/>
        </p:nvGrpSpPr>
        <p:grpSpPr>
          <a:xfrm>
            <a:off x="4617397" y="2658944"/>
            <a:ext cx="1748533" cy="1748532"/>
            <a:chOff x="6158132" y="3289073"/>
            <a:chExt cx="2331984" cy="2331983"/>
          </a:xfrm>
        </p:grpSpPr>
        <p:sp>
          <p:nvSpPr>
            <p:cNvPr id="240" name="Google Shape;240;p17"/>
            <p:cNvSpPr/>
            <p:nvPr/>
          </p:nvSpPr>
          <p:spPr>
            <a:xfrm rot="10800000" flipH="1">
              <a:off x="6158132" y="3289073"/>
              <a:ext cx="2331984" cy="2331983"/>
            </a:xfrm>
            <a:custGeom>
              <a:avLst/>
              <a:gdLst/>
              <a:ahLst/>
              <a:cxnLst/>
              <a:rect l="l" t="t" r="r" b="b"/>
              <a:pathLst>
                <a:path w="972" h="972" extrusionOk="0">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500">
                <a:solidFill>
                  <a:srgbClr val="00B0F0"/>
                </a:solidFill>
                <a:latin typeface="Candara"/>
                <a:ea typeface="Candara"/>
                <a:cs typeface="B Nazanin" panose="00000700000000000000" pitchFamily="2" charset="-78"/>
                <a:sym typeface="Candara"/>
              </a:endParaRPr>
            </a:p>
          </p:txBody>
        </p:sp>
        <p:sp>
          <p:nvSpPr>
            <p:cNvPr id="241" name="Google Shape;241;p17"/>
            <p:cNvSpPr/>
            <p:nvPr/>
          </p:nvSpPr>
          <p:spPr>
            <a:xfrm rot="10800000" flipH="1">
              <a:off x="6326222" y="3472079"/>
              <a:ext cx="1982938" cy="1985679"/>
            </a:xfrm>
            <a:prstGeom prst="ellipse">
              <a:avLst/>
            </a:pr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242" name="Google Shape;242;p17"/>
            <p:cNvSpPr/>
            <p:nvPr/>
          </p:nvSpPr>
          <p:spPr>
            <a:xfrm flipH="1">
              <a:off x="6577516" y="3725200"/>
              <a:ext cx="1480350" cy="1481264"/>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r>
                <a:rPr lang="tr-TR" sz="4049">
                  <a:solidFill>
                    <a:srgbClr val="00B0F0"/>
                  </a:solidFill>
                  <a:latin typeface="Candara"/>
                  <a:ea typeface="Candara"/>
                  <a:cs typeface="B Nazanin" panose="00000700000000000000" pitchFamily="2" charset="-78"/>
                  <a:sym typeface="Candara"/>
                </a:rPr>
                <a:t>4</a:t>
              </a:r>
              <a:endParaRPr sz="4049">
                <a:solidFill>
                  <a:srgbClr val="00B0F0"/>
                </a:solidFill>
                <a:latin typeface="Candara"/>
                <a:ea typeface="Candara"/>
                <a:cs typeface="B Nazanin" panose="00000700000000000000" pitchFamily="2" charset="-78"/>
                <a:sym typeface="Candara"/>
              </a:endParaRPr>
            </a:p>
          </p:txBody>
        </p:sp>
      </p:grpSp>
      <p:grpSp>
        <p:nvGrpSpPr>
          <p:cNvPr id="243" name="Google Shape;243;p17"/>
          <p:cNvGrpSpPr/>
          <p:nvPr/>
        </p:nvGrpSpPr>
        <p:grpSpPr>
          <a:xfrm>
            <a:off x="3268349" y="2658946"/>
            <a:ext cx="1299160" cy="1299159"/>
            <a:chOff x="4358932" y="3289075"/>
            <a:chExt cx="1732664" cy="1732663"/>
          </a:xfrm>
        </p:grpSpPr>
        <p:sp>
          <p:nvSpPr>
            <p:cNvPr id="244" name="Google Shape;244;p17"/>
            <p:cNvSpPr/>
            <p:nvPr/>
          </p:nvSpPr>
          <p:spPr>
            <a:xfrm rot="-5400000" flipH="1">
              <a:off x="4358933" y="3289074"/>
              <a:ext cx="1732663" cy="1732664"/>
            </a:xfrm>
            <a:custGeom>
              <a:avLst/>
              <a:gdLst/>
              <a:ahLst/>
              <a:cxnLst/>
              <a:rect l="l" t="t" r="r" b="b"/>
              <a:pathLst>
                <a:path w="972" h="972" extrusionOk="0">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F2F2F2"/>
            </a:solidFill>
            <a:ln>
              <a:noFill/>
            </a:ln>
            <a:effectLst>
              <a:outerShdw blurRad="152400" dist="63500" dir="8100000" algn="tl" rotWithShape="0">
                <a:srgbClr val="000000">
                  <a:alpha val="29803"/>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500">
                <a:solidFill>
                  <a:srgbClr val="00B0F0"/>
                </a:solidFill>
                <a:latin typeface="Candara"/>
                <a:ea typeface="Candara"/>
                <a:cs typeface="B Nazanin" panose="00000700000000000000" pitchFamily="2" charset="-78"/>
                <a:sym typeface="Candara"/>
              </a:endParaRPr>
            </a:p>
          </p:txBody>
        </p:sp>
        <p:sp>
          <p:nvSpPr>
            <p:cNvPr id="245" name="Google Shape;245;p17"/>
            <p:cNvSpPr/>
            <p:nvPr/>
          </p:nvSpPr>
          <p:spPr>
            <a:xfrm rot="-5400000" flipH="1">
              <a:off x="4481282" y="3412946"/>
              <a:ext cx="1473322" cy="1475360"/>
            </a:xfrm>
            <a:prstGeom prst="ellipse">
              <a:avLst/>
            </a:prstGeom>
            <a:gradFill>
              <a:gsLst>
                <a:gs pos="0">
                  <a:srgbClr val="002060"/>
                </a:gs>
                <a:gs pos="100000">
                  <a:srgbClr val="00B0F0"/>
                </a:gs>
              </a:gsLst>
              <a:lin ang="4200000" scaled="0"/>
            </a:gradFill>
            <a:ln>
              <a:noFill/>
            </a:ln>
          </p:spPr>
          <p:txBody>
            <a:bodyPr spcFirstLastPara="1" wrap="square" lIns="68550" tIns="34275" rIns="68550" bIns="34275" anchor="t" anchorCtr="0">
              <a:noAutofit/>
            </a:bodyPr>
            <a:lstStyle/>
            <a:p>
              <a:pPr marL="0" marR="0" lvl="0" indent="0" algn="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246" name="Google Shape;246;p17"/>
            <p:cNvSpPr/>
            <p:nvPr/>
          </p:nvSpPr>
          <p:spPr>
            <a:xfrm rot="-5400000" flipH="1">
              <a:off x="4667314" y="3600337"/>
              <a:ext cx="1099900" cy="1100579"/>
            </a:xfrm>
            <a:prstGeom prst="ellipse">
              <a:avLst/>
            </a:prstGeom>
            <a:solidFill>
              <a:srgbClr val="F2F2F2"/>
            </a:solidFill>
            <a:ln>
              <a:noFill/>
            </a:ln>
            <a:effectLst>
              <a:outerShdw blurRad="152400" dist="63500" dir="8100000" algn="tl" rotWithShape="0">
                <a:srgbClr val="000000">
                  <a:alpha val="29803"/>
                </a:srgb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47" name="Google Shape;247;p17"/>
            <p:cNvSpPr txBox="1"/>
            <p:nvPr/>
          </p:nvSpPr>
          <p:spPr>
            <a:xfrm flipH="1">
              <a:off x="4828136" y="3761741"/>
              <a:ext cx="778227" cy="777747"/>
            </a:xfrm>
            <a:prstGeom prst="rect">
              <a:avLst/>
            </a:prstGeom>
            <a:no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r>
                <a:rPr lang="tr-TR" sz="2999">
                  <a:solidFill>
                    <a:srgbClr val="00B0F0"/>
                  </a:solidFill>
                  <a:latin typeface="Candara"/>
                  <a:ea typeface="Candara"/>
                  <a:cs typeface="B Nazanin" panose="00000700000000000000" pitchFamily="2" charset="-78"/>
                  <a:sym typeface="Candara"/>
                </a:rPr>
                <a:t>3</a:t>
              </a:r>
              <a:endParaRPr sz="2999">
                <a:solidFill>
                  <a:srgbClr val="00B0F0"/>
                </a:solidFill>
                <a:latin typeface="Candara"/>
                <a:ea typeface="Candara"/>
                <a:cs typeface="B Nazanin" panose="00000700000000000000" pitchFamily="2" charset="-78"/>
                <a:sym typeface="Candara"/>
              </a:endParaRPr>
            </a:p>
          </p:txBody>
        </p:sp>
      </p:grpSp>
      <p:sp>
        <p:nvSpPr>
          <p:cNvPr id="248" name="Google Shape;248;p17"/>
          <p:cNvSpPr txBox="1"/>
          <p:nvPr/>
        </p:nvSpPr>
        <p:spPr>
          <a:xfrm>
            <a:off x="1440468" y="1508747"/>
            <a:ext cx="994183" cy="300082"/>
          </a:xfrm>
          <a:prstGeom prst="rect">
            <a:avLst/>
          </a:prstGeom>
          <a:noFill/>
          <a:ln>
            <a:noFill/>
          </a:ln>
        </p:spPr>
        <p:txBody>
          <a:bodyPr spcFirstLastPara="1" wrap="square" lIns="91425" tIns="45700" rIns="91425" bIns="45700" anchor="t" anchorCtr="0">
            <a:noAutofit/>
          </a:bodyPr>
          <a:lstStyle/>
          <a:p>
            <a:pPr lvl="0" algn="r" rtl="1"/>
            <a:r>
              <a:rPr lang="fa-IR" sz="1350" b="1" dirty="0">
                <a:solidFill>
                  <a:srgbClr val="00B0F0"/>
                </a:solidFill>
                <a:latin typeface="Candara"/>
                <a:ea typeface="Candara"/>
                <a:cs typeface="B Nazanin" panose="00000700000000000000" pitchFamily="2" charset="-78"/>
                <a:sym typeface="Candara"/>
              </a:rPr>
              <a:t>تجهیزات</a:t>
            </a:r>
            <a:endParaRPr sz="1350" b="1" dirty="0">
              <a:solidFill>
                <a:srgbClr val="00B0F0"/>
              </a:solidFill>
              <a:latin typeface="Candara"/>
              <a:ea typeface="Candara"/>
              <a:cs typeface="B Nazanin" panose="00000700000000000000" pitchFamily="2" charset="-78"/>
              <a:sym typeface="Candara"/>
            </a:endParaRPr>
          </a:p>
        </p:txBody>
      </p:sp>
      <p:sp>
        <p:nvSpPr>
          <p:cNvPr id="249" name="Google Shape;249;p17"/>
          <p:cNvSpPr/>
          <p:nvPr/>
        </p:nvSpPr>
        <p:spPr>
          <a:xfrm>
            <a:off x="1457788" y="1764473"/>
            <a:ext cx="1512347" cy="932563"/>
          </a:xfrm>
          <a:prstGeom prst="rect">
            <a:avLst/>
          </a:prstGeom>
          <a:noFill/>
          <a:ln>
            <a:noFill/>
          </a:ln>
        </p:spPr>
        <p:txBody>
          <a:bodyPr spcFirstLastPara="1" wrap="square" lIns="91425" tIns="45700" rIns="91425" bIns="45700" anchor="t" anchorCtr="0">
            <a:noAutofit/>
          </a:bodyPr>
          <a:lstStyle/>
          <a:p>
            <a:pPr lvl="0" algn="just" rtl="1">
              <a:lnSpc>
                <a:spcPct val="130000"/>
              </a:lnSpc>
            </a:pPr>
            <a:r>
              <a:rPr lang="fa-IR" sz="1050" dirty="0">
                <a:solidFill>
                  <a:srgbClr val="7F7F7F"/>
                </a:solidFill>
                <a:latin typeface="Candara"/>
                <a:ea typeface="Candara"/>
                <a:cs typeface="B Nazanin" panose="00000700000000000000" pitchFamily="2" charset="-78"/>
                <a:sym typeface="Candara"/>
              </a:rPr>
              <a:t>ما از متدولوژی های توسعه شناخته شده برای ایجاد استفاده می کنیم</a:t>
            </a:r>
            <a:endParaRPr sz="1050" dirty="0">
              <a:solidFill>
                <a:srgbClr val="7F7F7F"/>
              </a:solidFill>
              <a:latin typeface="Candara"/>
              <a:ea typeface="Candara"/>
              <a:cs typeface="B Nazanin" panose="00000700000000000000" pitchFamily="2" charset="-78"/>
              <a:sym typeface="Candara"/>
            </a:endParaRPr>
          </a:p>
        </p:txBody>
      </p:sp>
      <p:sp>
        <p:nvSpPr>
          <p:cNvPr id="250" name="Google Shape;250;p17"/>
          <p:cNvSpPr txBox="1"/>
          <p:nvPr/>
        </p:nvSpPr>
        <p:spPr>
          <a:xfrm>
            <a:off x="5903906" y="1700912"/>
            <a:ext cx="922047" cy="300082"/>
          </a:xfrm>
          <a:prstGeom prst="rect">
            <a:avLst/>
          </a:prstGeom>
          <a:noFill/>
          <a:ln>
            <a:noFill/>
          </a:ln>
        </p:spPr>
        <p:txBody>
          <a:bodyPr spcFirstLastPara="1" wrap="square" lIns="91425" tIns="45700" rIns="91425" bIns="45700" anchor="t" anchorCtr="0">
            <a:noAutofit/>
          </a:bodyPr>
          <a:lstStyle/>
          <a:p>
            <a:pPr lvl="0" algn="r" rtl="1"/>
            <a:r>
              <a:rPr lang="fa-IR" sz="1350" b="1" dirty="0">
                <a:solidFill>
                  <a:srgbClr val="00B0F0"/>
                </a:solidFill>
                <a:latin typeface="Candara"/>
                <a:ea typeface="Candara"/>
                <a:cs typeface="B Nazanin" panose="00000700000000000000" pitchFamily="2" charset="-78"/>
                <a:sym typeface="Candara"/>
              </a:rPr>
              <a:t>تحصیلات</a:t>
            </a:r>
            <a:endParaRPr sz="1350" b="1" dirty="0">
              <a:solidFill>
                <a:srgbClr val="00B0F0"/>
              </a:solidFill>
              <a:latin typeface="Candara"/>
              <a:ea typeface="Candara"/>
              <a:cs typeface="B Nazanin" panose="00000700000000000000" pitchFamily="2" charset="-78"/>
              <a:sym typeface="Candara"/>
            </a:endParaRPr>
          </a:p>
        </p:txBody>
      </p:sp>
      <p:sp>
        <p:nvSpPr>
          <p:cNvPr id="251" name="Google Shape;251;p17"/>
          <p:cNvSpPr/>
          <p:nvPr/>
        </p:nvSpPr>
        <p:spPr>
          <a:xfrm>
            <a:off x="5921226" y="1956638"/>
            <a:ext cx="1512347" cy="932563"/>
          </a:xfrm>
          <a:prstGeom prst="rect">
            <a:avLst/>
          </a:prstGeom>
          <a:noFill/>
          <a:ln>
            <a:noFill/>
          </a:ln>
        </p:spPr>
        <p:txBody>
          <a:bodyPr spcFirstLastPara="1" wrap="square" lIns="91425" tIns="45700" rIns="91425" bIns="45700" anchor="t" anchorCtr="0">
            <a:noAutofit/>
          </a:bodyPr>
          <a:lstStyle/>
          <a:p>
            <a:pPr lvl="0" algn="just" rtl="1">
              <a:lnSpc>
                <a:spcPct val="130000"/>
              </a:lnSpc>
            </a:pPr>
            <a:r>
              <a:rPr lang="fa-IR" sz="1050" dirty="0">
                <a:solidFill>
                  <a:srgbClr val="7F7F7F"/>
                </a:solidFill>
                <a:latin typeface="Candara"/>
                <a:ea typeface="Candara"/>
                <a:cs typeface="B Nazanin" panose="00000700000000000000" pitchFamily="2" charset="-78"/>
                <a:sym typeface="Candara"/>
              </a:rPr>
              <a:t>رنگ طلایی، کره و لیموی رسیده است. در طیف مرئی</a:t>
            </a:r>
            <a:endParaRPr sz="1050" dirty="0">
              <a:solidFill>
                <a:srgbClr val="7F7F7F"/>
              </a:solidFill>
              <a:latin typeface="Candara"/>
              <a:ea typeface="Candara"/>
              <a:cs typeface="B Nazanin" panose="00000700000000000000" pitchFamily="2" charset="-78"/>
              <a:sym typeface="Candara"/>
            </a:endParaRPr>
          </a:p>
        </p:txBody>
      </p:sp>
      <p:sp>
        <p:nvSpPr>
          <p:cNvPr id="252" name="Google Shape;252;p17"/>
          <p:cNvSpPr txBox="1"/>
          <p:nvPr/>
        </p:nvSpPr>
        <p:spPr>
          <a:xfrm>
            <a:off x="1656436" y="3050710"/>
            <a:ext cx="971741" cy="300082"/>
          </a:xfrm>
          <a:prstGeom prst="rect">
            <a:avLst/>
          </a:prstGeom>
          <a:noFill/>
          <a:ln>
            <a:noFill/>
          </a:ln>
        </p:spPr>
        <p:txBody>
          <a:bodyPr spcFirstLastPara="1" wrap="square" lIns="91425" tIns="45700" rIns="91425" bIns="45700" anchor="t" anchorCtr="0">
            <a:noAutofit/>
          </a:bodyPr>
          <a:lstStyle/>
          <a:p>
            <a:pPr lvl="0" algn="r" rtl="1"/>
            <a:r>
              <a:rPr lang="fa-IR" b="1" dirty="0">
                <a:solidFill>
                  <a:srgbClr val="00B0F0"/>
                </a:solidFill>
                <a:latin typeface="Candara"/>
                <a:ea typeface="Candara"/>
                <a:cs typeface="Candara"/>
                <a:sym typeface="Candara"/>
              </a:rPr>
              <a:t>توضیح</a:t>
            </a:r>
            <a:endParaRPr sz="1350" b="1" dirty="0">
              <a:solidFill>
                <a:srgbClr val="00B0F0"/>
              </a:solidFill>
              <a:latin typeface="Candara"/>
              <a:ea typeface="Candara"/>
              <a:cs typeface="B Nazanin" panose="00000700000000000000" pitchFamily="2" charset="-78"/>
              <a:sym typeface="Candara"/>
            </a:endParaRPr>
          </a:p>
        </p:txBody>
      </p:sp>
      <p:sp>
        <p:nvSpPr>
          <p:cNvPr id="253" name="Google Shape;253;p17"/>
          <p:cNvSpPr/>
          <p:nvPr/>
        </p:nvSpPr>
        <p:spPr>
          <a:xfrm>
            <a:off x="1673756" y="3306436"/>
            <a:ext cx="1512347" cy="932563"/>
          </a:xfrm>
          <a:prstGeom prst="rect">
            <a:avLst/>
          </a:prstGeom>
          <a:noFill/>
          <a:ln>
            <a:noFill/>
          </a:ln>
        </p:spPr>
        <p:txBody>
          <a:bodyPr spcFirstLastPara="1" wrap="square" lIns="91425" tIns="45700" rIns="91425" bIns="45700" anchor="t" anchorCtr="0">
            <a:noAutofit/>
          </a:bodyPr>
          <a:lstStyle/>
          <a:p>
            <a:pPr lvl="0" algn="just" rtl="1">
              <a:lnSpc>
                <a:spcPct val="130000"/>
              </a:lnSpc>
            </a:pPr>
            <a:r>
              <a:rPr lang="fa-IR" sz="1050" dirty="0">
                <a:solidFill>
                  <a:srgbClr val="7F7F7F"/>
                </a:solidFill>
                <a:latin typeface="Candara"/>
                <a:ea typeface="Candara"/>
                <a:cs typeface="B Nazanin" panose="00000700000000000000" pitchFamily="2" charset="-78"/>
                <a:sym typeface="Candara"/>
              </a:rPr>
              <a:t>رنگ طلایی، کره و لیموی رسیده است. در طیف مرئی</a:t>
            </a:r>
            <a:endParaRPr sz="1050" dirty="0">
              <a:solidFill>
                <a:srgbClr val="7F7F7F"/>
              </a:solidFill>
              <a:latin typeface="Candara"/>
              <a:ea typeface="Candara"/>
              <a:cs typeface="B Nazanin" panose="00000700000000000000" pitchFamily="2" charset="-78"/>
              <a:sym typeface="Candara"/>
            </a:endParaRPr>
          </a:p>
        </p:txBody>
      </p:sp>
      <p:sp>
        <p:nvSpPr>
          <p:cNvPr id="254" name="Google Shape;254;p17"/>
          <p:cNvSpPr txBox="1"/>
          <p:nvPr/>
        </p:nvSpPr>
        <p:spPr>
          <a:xfrm>
            <a:off x="6415816" y="3306436"/>
            <a:ext cx="1233437" cy="215968"/>
          </a:xfrm>
          <a:prstGeom prst="rect">
            <a:avLst/>
          </a:prstGeom>
          <a:noFill/>
          <a:ln>
            <a:noFill/>
          </a:ln>
        </p:spPr>
        <p:txBody>
          <a:bodyPr spcFirstLastPara="1" wrap="square" lIns="91425" tIns="45700" rIns="91425" bIns="45700" anchor="t" anchorCtr="0">
            <a:noAutofit/>
          </a:bodyPr>
          <a:lstStyle/>
          <a:p>
            <a:pPr lvl="0" algn="r" rtl="1"/>
            <a:r>
              <a:rPr lang="fa-IR" sz="1350" b="1" dirty="0">
                <a:solidFill>
                  <a:srgbClr val="00B0F0"/>
                </a:solidFill>
                <a:latin typeface="Candara"/>
                <a:ea typeface="Candara"/>
                <a:cs typeface="B Nazanin" panose="00000700000000000000" pitchFamily="2" charset="-78"/>
                <a:sym typeface="Candara"/>
              </a:rPr>
              <a:t>استخدام کنید</a:t>
            </a:r>
            <a:endParaRPr sz="1350" b="1" dirty="0">
              <a:solidFill>
                <a:srgbClr val="00B0F0"/>
              </a:solidFill>
              <a:latin typeface="Candara"/>
              <a:ea typeface="Candara"/>
              <a:cs typeface="B Nazanin" panose="00000700000000000000" pitchFamily="2" charset="-78"/>
              <a:sym typeface="Candara"/>
            </a:endParaRPr>
          </a:p>
        </p:txBody>
      </p:sp>
      <p:sp>
        <p:nvSpPr>
          <p:cNvPr id="255" name="Google Shape;255;p17"/>
          <p:cNvSpPr/>
          <p:nvPr/>
        </p:nvSpPr>
        <p:spPr>
          <a:xfrm>
            <a:off x="6533030" y="3522404"/>
            <a:ext cx="1512347" cy="932563"/>
          </a:xfrm>
          <a:prstGeom prst="rect">
            <a:avLst/>
          </a:prstGeom>
          <a:noFill/>
          <a:ln>
            <a:noFill/>
          </a:ln>
        </p:spPr>
        <p:txBody>
          <a:bodyPr spcFirstLastPara="1" wrap="square" lIns="91425" tIns="45700" rIns="91425" bIns="45700" anchor="t" anchorCtr="0">
            <a:noAutofit/>
          </a:bodyPr>
          <a:lstStyle/>
          <a:p>
            <a:pPr lvl="0" algn="just" rtl="1">
              <a:lnSpc>
                <a:spcPct val="130000"/>
              </a:lnSpc>
            </a:pPr>
            <a:r>
              <a:rPr lang="fa-IR" sz="1050" dirty="0">
                <a:solidFill>
                  <a:srgbClr val="7F7F7F"/>
                </a:solidFill>
                <a:latin typeface="Candara"/>
                <a:ea typeface="Candara"/>
                <a:cs typeface="B Nazanin" panose="00000700000000000000" pitchFamily="2" charset="-78"/>
                <a:sym typeface="Candara"/>
              </a:rPr>
              <a:t>رنگ طلایی، کره و لیموی رسیده است. در طیف مرئی</a:t>
            </a:r>
            <a:endParaRPr sz="1050" dirty="0">
              <a:solidFill>
                <a:srgbClr val="7F7F7F"/>
              </a:solidFill>
              <a:latin typeface="Candara"/>
              <a:ea typeface="Candara"/>
              <a:cs typeface="B Nazanin" panose="00000700000000000000" pitchFamily="2" charset="-78"/>
              <a:sym typeface="Candara"/>
            </a:endParaRPr>
          </a:p>
        </p:txBody>
      </p:sp>
      <p:sp>
        <p:nvSpPr>
          <p:cNvPr id="256" name="Google Shape;256;p17"/>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34"/>
                                        </p:tgtEl>
                                        <p:attrNameLst>
                                          <p:attrName>style.visibility</p:attrName>
                                        </p:attrNameLst>
                                      </p:cBhvr>
                                      <p:to>
                                        <p:strVal val="visible"/>
                                      </p:to>
                                    </p:set>
                                    <p:anim calcmode="lin" valueType="num">
                                      <p:cBhvr additive="base">
                                        <p:cTn id="7" dur="500"/>
                                        <p:tgtEl>
                                          <p:spTgt spid="234"/>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230"/>
                                        </p:tgtEl>
                                        <p:attrNameLst>
                                          <p:attrName>style.visibility</p:attrName>
                                        </p:attrNameLst>
                                      </p:cBhvr>
                                      <p:to>
                                        <p:strVal val="visible"/>
                                      </p:to>
                                    </p:set>
                                    <p:anim calcmode="lin" valueType="num">
                                      <p:cBhvr additive="base">
                                        <p:cTn id="11" dur="500"/>
                                        <p:tgtEl>
                                          <p:spTgt spid="230"/>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243"/>
                                        </p:tgtEl>
                                        <p:attrNameLst>
                                          <p:attrName>style.visibility</p:attrName>
                                        </p:attrNameLst>
                                      </p:cBhvr>
                                      <p:to>
                                        <p:strVal val="visible"/>
                                      </p:to>
                                    </p:set>
                                    <p:anim calcmode="lin" valueType="num">
                                      <p:cBhvr additive="base">
                                        <p:cTn id="15" dur="500"/>
                                        <p:tgtEl>
                                          <p:spTgt spid="243"/>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39"/>
                                        </p:tgtEl>
                                        <p:attrNameLst>
                                          <p:attrName>style.visibility</p:attrName>
                                        </p:attrNameLst>
                                      </p:cBhvr>
                                      <p:to>
                                        <p:strVal val="visible"/>
                                      </p:to>
                                    </p:set>
                                    <p:anim calcmode="lin" valueType="num">
                                      <p:cBhvr additive="base">
                                        <p:cTn id="19" dur="500"/>
                                        <p:tgtEl>
                                          <p:spTgt spid="239"/>
                                        </p:tgtEl>
                                        <p:attrNameLst>
                                          <p:attrName>ppt_x</p:attrName>
                                        </p:attrNameLst>
                                      </p:cBhvr>
                                      <p:tavLst>
                                        <p:tav tm="0">
                                          <p:val>
                                            <p:strVal val="#ppt_x+1"/>
                                          </p:val>
                                        </p:tav>
                                        <p:tav tm="100000">
                                          <p:val>
                                            <p:strVal val="#ppt_x"/>
                                          </p:val>
                                        </p:tav>
                                      </p:tavLst>
                                    </p:anim>
                                  </p:childTnLst>
                                </p:cTn>
                              </p:par>
                            </p:childTnLst>
                          </p:cTn>
                        </p:par>
                        <p:par>
                          <p:cTn id="20" fill="hold">
                            <p:stCondLst>
                              <p:cond delay="2000"/>
                            </p:stCondLst>
                            <p:childTnLst>
                              <p:par>
                                <p:cTn id="21" presetID="2" presetClass="entr" presetSubtype="8" fill="hold" nodeType="afterEffect">
                                  <p:stCondLst>
                                    <p:cond delay="0"/>
                                  </p:stCondLst>
                                  <p:childTnLst>
                                    <p:set>
                                      <p:cBhvr>
                                        <p:cTn id="22" dur="1" fill="hold">
                                          <p:stCondLst>
                                            <p:cond delay="0"/>
                                          </p:stCondLst>
                                        </p:cTn>
                                        <p:tgtEl>
                                          <p:spTgt spid="248"/>
                                        </p:tgtEl>
                                        <p:attrNameLst>
                                          <p:attrName>style.visibility</p:attrName>
                                        </p:attrNameLst>
                                      </p:cBhvr>
                                      <p:to>
                                        <p:strVal val="visible"/>
                                      </p:to>
                                    </p:set>
                                    <p:anim calcmode="lin" valueType="num">
                                      <p:cBhvr additive="base">
                                        <p:cTn id="23" dur="500"/>
                                        <p:tgtEl>
                                          <p:spTgt spid="248"/>
                                        </p:tgtEl>
                                        <p:attrNameLst>
                                          <p:attrName>ppt_x</p:attrName>
                                        </p:attrNameLst>
                                      </p:cBhvr>
                                      <p:tavLst>
                                        <p:tav tm="0">
                                          <p:val>
                                            <p:strVal val="#ppt_x-1"/>
                                          </p:val>
                                        </p:tav>
                                        <p:tav tm="100000">
                                          <p:val>
                                            <p:strVal val="#ppt_x"/>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249"/>
                                        </p:tgtEl>
                                        <p:attrNameLst>
                                          <p:attrName>style.visibility</p:attrName>
                                        </p:attrNameLst>
                                      </p:cBhvr>
                                      <p:to>
                                        <p:strVal val="visible"/>
                                      </p:to>
                                    </p:set>
                                    <p:anim calcmode="lin" valueType="num">
                                      <p:cBhvr additive="base">
                                        <p:cTn id="27" dur="500"/>
                                        <p:tgtEl>
                                          <p:spTgt spid="249"/>
                                        </p:tgtEl>
                                        <p:attrNameLst>
                                          <p:attrName>ppt_x</p:attrName>
                                        </p:attrNameLst>
                                      </p:cBhvr>
                                      <p:tavLst>
                                        <p:tav tm="0">
                                          <p:val>
                                            <p:strVal val="#ppt_x-1"/>
                                          </p:val>
                                        </p:tav>
                                        <p:tav tm="100000">
                                          <p:val>
                                            <p:strVal val="#ppt_x"/>
                                          </p:val>
                                        </p:tav>
                                      </p:tavLst>
                                    </p:anim>
                                  </p:childTnLst>
                                </p:cTn>
                              </p:par>
                            </p:childTnLst>
                          </p:cTn>
                        </p:par>
                        <p:par>
                          <p:cTn id="28" fill="hold">
                            <p:stCondLst>
                              <p:cond delay="3000"/>
                            </p:stCondLst>
                            <p:childTnLst>
                              <p:par>
                                <p:cTn id="29" presetID="2" presetClass="entr" presetSubtype="8" fill="hold" nodeType="afterEffect">
                                  <p:stCondLst>
                                    <p:cond delay="0"/>
                                  </p:stCondLst>
                                  <p:childTnLst>
                                    <p:set>
                                      <p:cBhvr>
                                        <p:cTn id="30" dur="1" fill="hold">
                                          <p:stCondLst>
                                            <p:cond delay="0"/>
                                          </p:stCondLst>
                                        </p:cTn>
                                        <p:tgtEl>
                                          <p:spTgt spid="250"/>
                                        </p:tgtEl>
                                        <p:attrNameLst>
                                          <p:attrName>style.visibility</p:attrName>
                                        </p:attrNameLst>
                                      </p:cBhvr>
                                      <p:to>
                                        <p:strVal val="visible"/>
                                      </p:to>
                                    </p:set>
                                    <p:anim calcmode="lin" valueType="num">
                                      <p:cBhvr additive="base">
                                        <p:cTn id="31" dur="500"/>
                                        <p:tgtEl>
                                          <p:spTgt spid="250"/>
                                        </p:tgtEl>
                                        <p:attrNameLst>
                                          <p:attrName>ppt_x</p:attrName>
                                        </p:attrNameLst>
                                      </p:cBhvr>
                                      <p:tavLst>
                                        <p:tav tm="0">
                                          <p:val>
                                            <p:strVal val="#ppt_x-1"/>
                                          </p:val>
                                        </p:tav>
                                        <p:tav tm="100000">
                                          <p:val>
                                            <p:strVal val="#ppt_x"/>
                                          </p:val>
                                        </p:tav>
                                      </p:tavLst>
                                    </p:anim>
                                  </p:childTnLst>
                                </p:cTn>
                              </p:par>
                            </p:childTnLst>
                          </p:cTn>
                        </p:par>
                        <p:par>
                          <p:cTn id="32" fill="hold">
                            <p:stCondLst>
                              <p:cond delay="3500"/>
                            </p:stCondLst>
                            <p:childTnLst>
                              <p:par>
                                <p:cTn id="33" presetID="2" presetClass="entr" presetSubtype="8" fill="hold" nodeType="after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p:tgtEl>
                                          <p:spTgt spid="251"/>
                                        </p:tgtEl>
                                        <p:attrNameLst>
                                          <p:attrName>ppt_x</p:attrName>
                                        </p:attrNameLst>
                                      </p:cBhvr>
                                      <p:tavLst>
                                        <p:tav tm="0">
                                          <p:val>
                                            <p:strVal val="#ppt_x-1"/>
                                          </p:val>
                                        </p:tav>
                                        <p:tav tm="100000">
                                          <p:val>
                                            <p:strVal val="#ppt_x"/>
                                          </p:val>
                                        </p:tav>
                                      </p:tavLst>
                                    </p:anim>
                                  </p:childTnLst>
                                </p:cTn>
                              </p:par>
                            </p:childTnLst>
                          </p:cTn>
                        </p:par>
                        <p:par>
                          <p:cTn id="36" fill="hold">
                            <p:stCondLst>
                              <p:cond delay="4000"/>
                            </p:stCondLst>
                            <p:childTnLst>
                              <p:par>
                                <p:cTn id="37" presetID="2" presetClass="entr" presetSubtype="8" fill="hold" nodeType="afterEffect">
                                  <p:stCondLst>
                                    <p:cond delay="0"/>
                                  </p:stCondLst>
                                  <p:childTnLst>
                                    <p:set>
                                      <p:cBhvr>
                                        <p:cTn id="38" dur="1" fill="hold">
                                          <p:stCondLst>
                                            <p:cond delay="0"/>
                                          </p:stCondLst>
                                        </p:cTn>
                                        <p:tgtEl>
                                          <p:spTgt spid="252"/>
                                        </p:tgtEl>
                                        <p:attrNameLst>
                                          <p:attrName>style.visibility</p:attrName>
                                        </p:attrNameLst>
                                      </p:cBhvr>
                                      <p:to>
                                        <p:strVal val="visible"/>
                                      </p:to>
                                    </p:set>
                                    <p:anim calcmode="lin" valueType="num">
                                      <p:cBhvr additive="base">
                                        <p:cTn id="39" dur="500"/>
                                        <p:tgtEl>
                                          <p:spTgt spid="252"/>
                                        </p:tgtEl>
                                        <p:attrNameLst>
                                          <p:attrName>ppt_x</p:attrName>
                                        </p:attrNameLst>
                                      </p:cBhvr>
                                      <p:tavLst>
                                        <p:tav tm="0">
                                          <p:val>
                                            <p:strVal val="#ppt_x-1"/>
                                          </p:val>
                                        </p:tav>
                                        <p:tav tm="100000">
                                          <p:val>
                                            <p:strVal val="#ppt_x"/>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253"/>
                                        </p:tgtEl>
                                        <p:attrNameLst>
                                          <p:attrName>style.visibility</p:attrName>
                                        </p:attrNameLst>
                                      </p:cBhvr>
                                      <p:to>
                                        <p:strVal val="visible"/>
                                      </p:to>
                                    </p:set>
                                    <p:anim calcmode="lin" valueType="num">
                                      <p:cBhvr additive="base">
                                        <p:cTn id="43" dur="500"/>
                                        <p:tgtEl>
                                          <p:spTgt spid="253"/>
                                        </p:tgtEl>
                                        <p:attrNameLst>
                                          <p:attrName>ppt_x</p:attrName>
                                        </p:attrNameLst>
                                      </p:cBhvr>
                                      <p:tavLst>
                                        <p:tav tm="0">
                                          <p:val>
                                            <p:strVal val="#ppt_x-1"/>
                                          </p:val>
                                        </p:tav>
                                        <p:tav tm="100000">
                                          <p:val>
                                            <p:strVal val="#ppt_x"/>
                                          </p:val>
                                        </p:tav>
                                      </p:tavLst>
                                    </p:anim>
                                  </p:childTnLst>
                                </p:cTn>
                              </p:par>
                            </p:childTnLst>
                          </p:cTn>
                        </p:par>
                        <p:par>
                          <p:cTn id="44" fill="hold">
                            <p:stCondLst>
                              <p:cond delay="5000"/>
                            </p:stCondLst>
                            <p:childTnLst>
                              <p:par>
                                <p:cTn id="45" presetID="2" presetClass="entr" presetSubtype="8" fill="hold" nodeType="afterEffect">
                                  <p:stCondLst>
                                    <p:cond delay="0"/>
                                  </p:stCondLst>
                                  <p:childTnLst>
                                    <p:set>
                                      <p:cBhvr>
                                        <p:cTn id="46" dur="1" fill="hold">
                                          <p:stCondLst>
                                            <p:cond delay="0"/>
                                          </p:stCondLst>
                                        </p:cTn>
                                        <p:tgtEl>
                                          <p:spTgt spid="254"/>
                                        </p:tgtEl>
                                        <p:attrNameLst>
                                          <p:attrName>style.visibility</p:attrName>
                                        </p:attrNameLst>
                                      </p:cBhvr>
                                      <p:to>
                                        <p:strVal val="visible"/>
                                      </p:to>
                                    </p:set>
                                    <p:anim calcmode="lin" valueType="num">
                                      <p:cBhvr additive="base">
                                        <p:cTn id="47" dur="500"/>
                                        <p:tgtEl>
                                          <p:spTgt spid="254"/>
                                        </p:tgtEl>
                                        <p:attrNameLst>
                                          <p:attrName>ppt_x</p:attrName>
                                        </p:attrNameLst>
                                      </p:cBhvr>
                                      <p:tavLst>
                                        <p:tav tm="0">
                                          <p:val>
                                            <p:strVal val="#ppt_x-1"/>
                                          </p:val>
                                        </p:tav>
                                        <p:tav tm="100000">
                                          <p:val>
                                            <p:strVal val="#ppt_x"/>
                                          </p:val>
                                        </p:tav>
                                      </p:tavLst>
                                    </p:anim>
                                  </p:childTnLst>
                                </p:cTn>
                              </p:par>
                            </p:childTnLst>
                          </p:cTn>
                        </p:par>
                        <p:par>
                          <p:cTn id="48" fill="hold">
                            <p:stCondLst>
                              <p:cond delay="5500"/>
                            </p:stCondLst>
                            <p:childTnLst>
                              <p:par>
                                <p:cTn id="49" presetID="2" presetClass="entr" presetSubtype="8" fill="hold" nodeType="afterEffect">
                                  <p:stCondLst>
                                    <p:cond delay="0"/>
                                  </p:stCondLst>
                                  <p:childTnLst>
                                    <p:set>
                                      <p:cBhvr>
                                        <p:cTn id="50" dur="1" fill="hold">
                                          <p:stCondLst>
                                            <p:cond delay="0"/>
                                          </p:stCondLst>
                                        </p:cTn>
                                        <p:tgtEl>
                                          <p:spTgt spid="255"/>
                                        </p:tgtEl>
                                        <p:attrNameLst>
                                          <p:attrName>style.visibility</p:attrName>
                                        </p:attrNameLst>
                                      </p:cBhvr>
                                      <p:to>
                                        <p:strVal val="visible"/>
                                      </p:to>
                                    </p:set>
                                    <p:anim calcmode="lin" valueType="num">
                                      <p:cBhvr additive="base">
                                        <p:cTn id="51" dur="500"/>
                                        <p:tgtEl>
                                          <p:spTgt spid="25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pic>
        <p:nvPicPr>
          <p:cNvPr id="262" name="Google Shape;262;p18"/>
          <p:cNvPicPr preferRelativeResize="0"/>
          <p:nvPr/>
        </p:nvPicPr>
        <p:blipFill rotWithShape="1">
          <a:blip r:embed="rId3">
            <a:alphaModFix/>
          </a:blip>
          <a:srcRect/>
          <a:stretch/>
        </p:blipFill>
        <p:spPr>
          <a:xfrm>
            <a:off x="1175050" y="1209040"/>
            <a:ext cx="2854074" cy="3933791"/>
          </a:xfrm>
          <a:prstGeom prst="rect">
            <a:avLst/>
          </a:prstGeom>
          <a:noFill/>
          <a:ln>
            <a:noFill/>
          </a:ln>
        </p:spPr>
      </p:pic>
      <p:pic>
        <p:nvPicPr>
          <p:cNvPr id="263" name="Google Shape;263;p18"/>
          <p:cNvPicPr preferRelativeResize="0"/>
          <p:nvPr/>
        </p:nvPicPr>
        <p:blipFill rotWithShape="1">
          <a:blip r:embed="rId4">
            <a:alphaModFix/>
          </a:blip>
          <a:srcRect/>
          <a:stretch/>
        </p:blipFill>
        <p:spPr>
          <a:xfrm>
            <a:off x="1559306" y="1593848"/>
            <a:ext cx="2037100" cy="1358066"/>
          </a:xfrm>
          <a:prstGeom prst="rect">
            <a:avLst/>
          </a:prstGeom>
          <a:noFill/>
          <a:ln>
            <a:noFill/>
          </a:ln>
        </p:spPr>
      </p:pic>
      <p:sp>
        <p:nvSpPr>
          <p:cNvPr id="264" name="Google Shape;264;p18"/>
          <p:cNvSpPr/>
          <p:nvPr/>
        </p:nvSpPr>
        <p:spPr>
          <a:xfrm>
            <a:off x="2175453" y="2948177"/>
            <a:ext cx="899605" cy="300082"/>
          </a:xfrm>
          <a:prstGeom prst="rect">
            <a:avLst/>
          </a:prstGeom>
          <a:noFill/>
          <a:ln>
            <a:noFill/>
          </a:ln>
        </p:spPr>
        <p:txBody>
          <a:bodyPr spcFirstLastPara="1" wrap="square" lIns="91425" tIns="45700" rIns="91425" bIns="45700" anchor="t" anchorCtr="0">
            <a:noAutofit/>
          </a:bodyPr>
          <a:lstStyle/>
          <a:p>
            <a:pPr lvl="0" algn="ctr" rtl="1"/>
            <a:r>
              <a:rPr lang="fa-IR" sz="1350" b="1" dirty="0">
                <a:solidFill>
                  <a:srgbClr val="00B0F0"/>
                </a:solidFill>
                <a:latin typeface="Candara"/>
                <a:ea typeface="Candara"/>
                <a:cs typeface="B Nazanin" panose="00000700000000000000" pitchFamily="2" charset="-78"/>
                <a:sym typeface="Candara"/>
              </a:rPr>
              <a:t>تبادل</a:t>
            </a:r>
            <a:endParaRPr sz="1350" b="1" dirty="0">
              <a:solidFill>
                <a:srgbClr val="00B0F0"/>
              </a:solidFill>
              <a:latin typeface="Candara"/>
              <a:ea typeface="Candara"/>
              <a:cs typeface="B Nazanin" panose="00000700000000000000" pitchFamily="2" charset="-78"/>
              <a:sym typeface="Candara"/>
            </a:endParaRPr>
          </a:p>
        </p:txBody>
      </p:sp>
      <p:sp>
        <p:nvSpPr>
          <p:cNvPr id="265" name="Google Shape;265;p18"/>
          <p:cNvSpPr/>
          <p:nvPr/>
        </p:nvSpPr>
        <p:spPr>
          <a:xfrm>
            <a:off x="4248048" y="1446355"/>
            <a:ext cx="2969557" cy="107984"/>
          </a:xfrm>
          <a:prstGeom prst="roundRect">
            <a:avLst>
              <a:gd name="adj" fmla="val 50000"/>
            </a:avLst>
          </a:prstGeom>
          <a:solidFill>
            <a:srgbClr val="D8D8D8"/>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66" name="Google Shape;266;p18"/>
          <p:cNvSpPr/>
          <p:nvPr/>
        </p:nvSpPr>
        <p:spPr>
          <a:xfrm>
            <a:off x="4248048" y="1446355"/>
            <a:ext cx="1831870" cy="107984"/>
          </a:xfrm>
          <a:prstGeom prst="roundRect">
            <a:avLst>
              <a:gd name="adj" fmla="val 50000"/>
            </a:avLst>
          </a:prstGeom>
          <a:gradFill>
            <a:gsLst>
              <a:gs pos="0">
                <a:srgbClr val="002060"/>
              </a:gs>
              <a:gs pos="100000">
                <a:srgbClr val="00B0F0"/>
              </a:gs>
            </a:gsLst>
            <a:lin ang="4200000" scaled="0"/>
          </a:gradFill>
          <a:ln>
            <a:noFill/>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267" name="Google Shape;267;p18"/>
          <p:cNvSpPr txBox="1"/>
          <p:nvPr/>
        </p:nvSpPr>
        <p:spPr>
          <a:xfrm>
            <a:off x="4248048" y="1554339"/>
            <a:ext cx="1025847" cy="213507"/>
          </a:xfrm>
          <a:prstGeom prst="rect">
            <a:avLst/>
          </a:prstGeom>
          <a:noFill/>
          <a:ln>
            <a:noFill/>
          </a:ln>
        </p:spPr>
        <p:txBody>
          <a:bodyPr spcFirstLastPara="1" wrap="square" lIns="51400" tIns="25700" rIns="51400" bIns="25700" anchor="t" anchorCtr="0">
            <a:noAutofit/>
          </a:bodyPr>
          <a:lstStyle/>
          <a:p>
            <a:pPr lvl="1" algn="l"/>
            <a:r>
              <a:rPr lang="fa-IR" sz="1050" b="1" dirty="0">
                <a:solidFill>
                  <a:srgbClr val="00B0F0"/>
                </a:solidFill>
                <a:latin typeface="Candara"/>
                <a:ea typeface="Candara"/>
                <a:cs typeface="B Nazanin" panose="00000700000000000000" pitchFamily="2" charset="-78"/>
                <a:sym typeface="Candara"/>
              </a:rPr>
              <a:t>بازخورد</a:t>
            </a:r>
            <a:endParaRPr sz="1050" b="1" i="0" u="none" strike="noStrike" cap="none" dirty="0">
              <a:solidFill>
                <a:srgbClr val="00B0F0"/>
              </a:solidFill>
              <a:latin typeface="Candara"/>
              <a:ea typeface="Candara"/>
              <a:cs typeface="B Nazanin" panose="00000700000000000000" pitchFamily="2" charset="-78"/>
              <a:sym typeface="Candara"/>
            </a:endParaRPr>
          </a:p>
        </p:txBody>
      </p:sp>
      <p:grpSp>
        <p:nvGrpSpPr>
          <p:cNvPr id="268" name="Google Shape;268;p18"/>
          <p:cNvGrpSpPr/>
          <p:nvPr/>
        </p:nvGrpSpPr>
        <p:grpSpPr>
          <a:xfrm>
            <a:off x="5969471" y="1221951"/>
            <a:ext cx="269960" cy="178882"/>
            <a:chOff x="4909455" y="1320661"/>
            <a:chExt cx="360040" cy="238571"/>
          </a:xfrm>
        </p:grpSpPr>
        <p:sp>
          <p:nvSpPr>
            <p:cNvPr id="269" name="Google Shape;269;p18"/>
            <p:cNvSpPr/>
            <p:nvPr/>
          </p:nvSpPr>
          <p:spPr>
            <a:xfrm>
              <a:off x="4945459" y="1331913"/>
              <a:ext cx="288032" cy="216024"/>
            </a:xfrm>
            <a:prstGeom prst="wedgeRectCallout">
              <a:avLst>
                <a:gd name="adj1" fmla="val -20833"/>
                <a:gd name="adj2" fmla="val 62500"/>
              </a:avLst>
            </a:prstGeom>
            <a:solidFill>
              <a:srgbClr val="BFBFBF"/>
            </a:solidFill>
            <a:ln>
              <a:noFill/>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70" name="Google Shape;270;p18"/>
            <p:cNvSpPr txBox="1"/>
            <p:nvPr/>
          </p:nvSpPr>
          <p:spPr>
            <a:xfrm>
              <a:off x="4909455" y="1320661"/>
              <a:ext cx="360040" cy="238571"/>
            </a:xfrm>
            <a:prstGeom prst="rect">
              <a:avLst/>
            </a:prstGeom>
            <a:noFill/>
            <a:ln>
              <a:noFill/>
            </a:ln>
            <a:effectLst>
              <a:outerShdw blurRad="50800" dist="38100" dir="2700000" algn="tl" rotWithShape="0">
                <a:srgbClr val="000000">
                  <a:alpha val="40000"/>
                </a:srgbClr>
              </a:outerShdw>
            </a:effectLst>
          </p:spPr>
          <p:txBody>
            <a:bodyPr spcFirstLastPara="1" wrap="square" lIns="51400" tIns="25700" rIns="51400" bIns="25700" anchor="t" anchorCtr="0">
              <a:noAutofit/>
            </a:bodyPr>
            <a:lstStyle/>
            <a:p>
              <a:pPr marL="0" marR="0" lvl="1" indent="0" algn="ctr" rtl="1">
                <a:spcBef>
                  <a:spcPts val="0"/>
                </a:spcBef>
                <a:spcAft>
                  <a:spcPts val="0"/>
                </a:spcAft>
                <a:buNone/>
              </a:pPr>
              <a:r>
                <a:rPr lang="tr-TR" sz="825" b="0" i="0" u="none" strike="noStrike" cap="none">
                  <a:solidFill>
                    <a:schemeClr val="lt1"/>
                  </a:solidFill>
                  <a:latin typeface="Candara"/>
                  <a:ea typeface="Candara"/>
                  <a:cs typeface="B Nazanin" panose="00000700000000000000" pitchFamily="2" charset="-78"/>
                  <a:sym typeface="Candara"/>
                </a:rPr>
                <a:t>65</a:t>
              </a:r>
              <a:endParaRPr sz="825" b="0" i="0" u="none" strike="noStrike" cap="none">
                <a:solidFill>
                  <a:schemeClr val="lt1"/>
                </a:solidFill>
                <a:latin typeface="Candara"/>
                <a:ea typeface="Candara"/>
                <a:cs typeface="B Nazanin" panose="00000700000000000000" pitchFamily="2" charset="-78"/>
                <a:sym typeface="Candara"/>
              </a:endParaRPr>
            </a:p>
          </p:txBody>
        </p:sp>
      </p:grpSp>
      <p:sp>
        <p:nvSpPr>
          <p:cNvPr id="271" name="Google Shape;271;p18"/>
          <p:cNvSpPr/>
          <p:nvPr/>
        </p:nvSpPr>
        <p:spPr>
          <a:xfrm>
            <a:off x="4248048" y="1866752"/>
            <a:ext cx="2969557" cy="107984"/>
          </a:xfrm>
          <a:prstGeom prst="roundRect">
            <a:avLst>
              <a:gd name="adj" fmla="val 50000"/>
            </a:avLst>
          </a:prstGeom>
          <a:solidFill>
            <a:srgbClr val="D8D8D8"/>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72" name="Google Shape;272;p18"/>
          <p:cNvSpPr/>
          <p:nvPr/>
        </p:nvSpPr>
        <p:spPr>
          <a:xfrm>
            <a:off x="4248048" y="1866752"/>
            <a:ext cx="2410355" cy="107984"/>
          </a:xfrm>
          <a:prstGeom prst="roundRect">
            <a:avLst>
              <a:gd name="adj" fmla="val 50000"/>
            </a:avLst>
          </a:prstGeom>
          <a:gradFill>
            <a:gsLst>
              <a:gs pos="0">
                <a:srgbClr val="002060"/>
              </a:gs>
              <a:gs pos="100000">
                <a:srgbClr val="00B0F0"/>
              </a:gs>
            </a:gsLst>
            <a:lin ang="4200000" scaled="0"/>
          </a:gradFill>
          <a:ln>
            <a:noFill/>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rgbClr val="00B0F0"/>
              </a:solidFill>
              <a:latin typeface="Candara"/>
              <a:ea typeface="Candara"/>
              <a:cs typeface="B Nazanin" panose="00000700000000000000" pitchFamily="2" charset="-78"/>
              <a:sym typeface="Candara"/>
            </a:endParaRPr>
          </a:p>
        </p:txBody>
      </p:sp>
      <p:sp>
        <p:nvSpPr>
          <p:cNvPr id="273" name="Google Shape;273;p18"/>
          <p:cNvSpPr txBox="1"/>
          <p:nvPr/>
        </p:nvSpPr>
        <p:spPr>
          <a:xfrm>
            <a:off x="4248048" y="1974736"/>
            <a:ext cx="1025847" cy="213507"/>
          </a:xfrm>
          <a:prstGeom prst="rect">
            <a:avLst/>
          </a:prstGeom>
          <a:noFill/>
          <a:ln>
            <a:noFill/>
          </a:ln>
        </p:spPr>
        <p:txBody>
          <a:bodyPr spcFirstLastPara="1" wrap="square" lIns="51400" tIns="25700" rIns="51400" bIns="25700" anchor="t" anchorCtr="0">
            <a:noAutofit/>
          </a:bodyPr>
          <a:lstStyle/>
          <a:p>
            <a:pPr lvl="1" algn="l"/>
            <a:r>
              <a:rPr lang="fa-IR" sz="1050" b="1" dirty="0">
                <a:solidFill>
                  <a:srgbClr val="00B0F0"/>
                </a:solidFill>
                <a:latin typeface="Candara"/>
                <a:ea typeface="Candara"/>
                <a:cs typeface="B Nazanin" panose="00000700000000000000" pitchFamily="2" charset="-78"/>
                <a:sym typeface="Candara"/>
              </a:rPr>
              <a:t>امکانات</a:t>
            </a:r>
            <a:endParaRPr sz="1050" b="1" i="0" u="none" strike="noStrike" cap="none" dirty="0">
              <a:solidFill>
                <a:srgbClr val="00B0F0"/>
              </a:solidFill>
              <a:latin typeface="Candara"/>
              <a:ea typeface="Candara"/>
              <a:cs typeface="B Nazanin" panose="00000700000000000000" pitchFamily="2" charset="-78"/>
              <a:sym typeface="Candara"/>
            </a:endParaRPr>
          </a:p>
        </p:txBody>
      </p:sp>
      <p:grpSp>
        <p:nvGrpSpPr>
          <p:cNvPr id="274" name="Google Shape;274;p18"/>
          <p:cNvGrpSpPr/>
          <p:nvPr/>
        </p:nvGrpSpPr>
        <p:grpSpPr>
          <a:xfrm>
            <a:off x="6569702" y="1645450"/>
            <a:ext cx="269960" cy="178882"/>
            <a:chOff x="4909455" y="1320661"/>
            <a:chExt cx="360040" cy="238571"/>
          </a:xfrm>
        </p:grpSpPr>
        <p:sp>
          <p:nvSpPr>
            <p:cNvPr id="275" name="Google Shape;275;p18"/>
            <p:cNvSpPr/>
            <p:nvPr/>
          </p:nvSpPr>
          <p:spPr>
            <a:xfrm>
              <a:off x="4945459" y="1331913"/>
              <a:ext cx="288032" cy="216024"/>
            </a:xfrm>
            <a:prstGeom prst="wedgeRectCallout">
              <a:avLst>
                <a:gd name="adj1" fmla="val -20833"/>
                <a:gd name="adj2" fmla="val 62500"/>
              </a:avLst>
            </a:prstGeom>
            <a:solidFill>
              <a:srgbClr val="BFBFBF"/>
            </a:solidFill>
            <a:ln>
              <a:noFill/>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76" name="Google Shape;276;p18"/>
            <p:cNvSpPr txBox="1"/>
            <p:nvPr/>
          </p:nvSpPr>
          <p:spPr>
            <a:xfrm>
              <a:off x="4909455" y="1320661"/>
              <a:ext cx="360040" cy="238571"/>
            </a:xfrm>
            <a:prstGeom prst="rect">
              <a:avLst/>
            </a:prstGeom>
            <a:noFill/>
            <a:ln>
              <a:noFill/>
            </a:ln>
            <a:effectLst>
              <a:outerShdw blurRad="50800" dist="38100" dir="2700000" algn="tl" rotWithShape="0">
                <a:srgbClr val="000000">
                  <a:alpha val="40000"/>
                </a:srgbClr>
              </a:outerShdw>
            </a:effectLst>
          </p:spPr>
          <p:txBody>
            <a:bodyPr spcFirstLastPara="1" wrap="square" lIns="51400" tIns="25700" rIns="51400" bIns="25700" anchor="t" anchorCtr="0">
              <a:noAutofit/>
            </a:bodyPr>
            <a:lstStyle/>
            <a:p>
              <a:pPr marL="0" marR="0" lvl="1" indent="0" algn="ctr" rtl="1">
                <a:spcBef>
                  <a:spcPts val="0"/>
                </a:spcBef>
                <a:spcAft>
                  <a:spcPts val="0"/>
                </a:spcAft>
                <a:buNone/>
              </a:pPr>
              <a:r>
                <a:rPr lang="tr-TR" sz="825" b="0" i="0" u="none" strike="noStrike" cap="none">
                  <a:solidFill>
                    <a:schemeClr val="lt1"/>
                  </a:solidFill>
                  <a:latin typeface="Candara"/>
                  <a:ea typeface="Candara"/>
                  <a:cs typeface="B Nazanin" panose="00000700000000000000" pitchFamily="2" charset="-78"/>
                  <a:sym typeface="Candara"/>
                </a:rPr>
                <a:t>85</a:t>
              </a:r>
              <a:endParaRPr sz="825" b="0" i="0" u="none" strike="noStrike" cap="none">
                <a:solidFill>
                  <a:schemeClr val="lt1"/>
                </a:solidFill>
                <a:latin typeface="Candara"/>
                <a:ea typeface="Candara"/>
                <a:cs typeface="B Nazanin" panose="00000700000000000000" pitchFamily="2" charset="-78"/>
                <a:sym typeface="Candara"/>
              </a:endParaRPr>
            </a:p>
          </p:txBody>
        </p:sp>
      </p:grpSp>
      <p:sp>
        <p:nvSpPr>
          <p:cNvPr id="277" name="Google Shape;277;p18"/>
          <p:cNvSpPr/>
          <p:nvPr/>
        </p:nvSpPr>
        <p:spPr>
          <a:xfrm>
            <a:off x="4248048" y="2281815"/>
            <a:ext cx="2969557" cy="107984"/>
          </a:xfrm>
          <a:prstGeom prst="roundRect">
            <a:avLst>
              <a:gd name="adj" fmla="val 50000"/>
            </a:avLst>
          </a:prstGeom>
          <a:solidFill>
            <a:srgbClr val="D8D8D8"/>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78" name="Google Shape;278;p18"/>
          <p:cNvSpPr/>
          <p:nvPr/>
        </p:nvSpPr>
        <p:spPr>
          <a:xfrm>
            <a:off x="4248048" y="2281815"/>
            <a:ext cx="2699597" cy="107984"/>
          </a:xfrm>
          <a:prstGeom prst="roundRect">
            <a:avLst>
              <a:gd name="adj" fmla="val 50000"/>
            </a:avLst>
          </a:prstGeom>
          <a:gradFill>
            <a:gsLst>
              <a:gs pos="0">
                <a:srgbClr val="002060"/>
              </a:gs>
              <a:gs pos="100000">
                <a:srgbClr val="00B0F0"/>
              </a:gs>
            </a:gsLst>
            <a:lin ang="4200000" scaled="0"/>
          </a:gradFill>
          <a:ln>
            <a:noFill/>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79" name="Google Shape;279;p18"/>
          <p:cNvSpPr txBox="1"/>
          <p:nvPr/>
        </p:nvSpPr>
        <p:spPr>
          <a:xfrm>
            <a:off x="4248048" y="2389799"/>
            <a:ext cx="1025847" cy="213507"/>
          </a:xfrm>
          <a:prstGeom prst="rect">
            <a:avLst/>
          </a:prstGeom>
          <a:noFill/>
          <a:ln>
            <a:noFill/>
          </a:ln>
        </p:spPr>
        <p:txBody>
          <a:bodyPr spcFirstLastPara="1" wrap="square" lIns="51400" tIns="25700" rIns="51400" bIns="25700" anchor="t" anchorCtr="0">
            <a:noAutofit/>
          </a:bodyPr>
          <a:lstStyle/>
          <a:p>
            <a:pPr lvl="1" algn="l"/>
            <a:r>
              <a:rPr lang="fa-IR" sz="1050" b="1" dirty="0">
                <a:solidFill>
                  <a:srgbClr val="00B0F0"/>
                </a:solidFill>
                <a:latin typeface="Candara"/>
                <a:ea typeface="Candara"/>
                <a:cs typeface="B Nazanin" panose="00000700000000000000" pitchFamily="2" charset="-78"/>
                <a:sym typeface="Candara"/>
              </a:rPr>
              <a:t>توضیح</a:t>
            </a:r>
            <a:endParaRPr sz="1050" b="1" i="0" u="none" strike="noStrike" cap="none" dirty="0">
              <a:solidFill>
                <a:srgbClr val="00B0F0"/>
              </a:solidFill>
              <a:latin typeface="Candara"/>
              <a:ea typeface="Candara"/>
              <a:cs typeface="B Nazanin" panose="00000700000000000000" pitchFamily="2" charset="-78"/>
              <a:sym typeface="Candara"/>
            </a:endParaRPr>
          </a:p>
        </p:txBody>
      </p:sp>
      <p:grpSp>
        <p:nvGrpSpPr>
          <p:cNvPr id="280" name="Google Shape;280;p18"/>
          <p:cNvGrpSpPr/>
          <p:nvPr/>
        </p:nvGrpSpPr>
        <p:grpSpPr>
          <a:xfrm>
            <a:off x="6832344" y="2060513"/>
            <a:ext cx="269960" cy="178882"/>
            <a:chOff x="4909455" y="1320661"/>
            <a:chExt cx="360040" cy="238571"/>
          </a:xfrm>
        </p:grpSpPr>
        <p:sp>
          <p:nvSpPr>
            <p:cNvPr id="281" name="Google Shape;281;p18"/>
            <p:cNvSpPr/>
            <p:nvPr/>
          </p:nvSpPr>
          <p:spPr>
            <a:xfrm>
              <a:off x="4945459" y="1331913"/>
              <a:ext cx="288032" cy="216024"/>
            </a:xfrm>
            <a:prstGeom prst="wedgeRectCallout">
              <a:avLst>
                <a:gd name="adj1" fmla="val -20833"/>
                <a:gd name="adj2" fmla="val 62500"/>
              </a:avLst>
            </a:prstGeom>
            <a:solidFill>
              <a:srgbClr val="BFBFBF"/>
            </a:solidFill>
            <a:ln>
              <a:noFill/>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82" name="Google Shape;282;p18"/>
            <p:cNvSpPr txBox="1"/>
            <p:nvPr/>
          </p:nvSpPr>
          <p:spPr>
            <a:xfrm>
              <a:off x="4909455" y="1320661"/>
              <a:ext cx="360040" cy="238571"/>
            </a:xfrm>
            <a:prstGeom prst="rect">
              <a:avLst/>
            </a:prstGeom>
            <a:noFill/>
            <a:ln>
              <a:noFill/>
            </a:ln>
            <a:effectLst>
              <a:outerShdw blurRad="50800" dist="38100" dir="2700000" algn="tl" rotWithShape="0">
                <a:srgbClr val="000000">
                  <a:alpha val="40000"/>
                </a:srgbClr>
              </a:outerShdw>
            </a:effectLst>
          </p:spPr>
          <p:txBody>
            <a:bodyPr spcFirstLastPara="1" wrap="square" lIns="51400" tIns="25700" rIns="51400" bIns="25700" anchor="t" anchorCtr="0">
              <a:noAutofit/>
            </a:bodyPr>
            <a:lstStyle/>
            <a:p>
              <a:pPr marL="0" marR="0" lvl="1" indent="0" algn="ctr" rtl="1">
                <a:spcBef>
                  <a:spcPts val="0"/>
                </a:spcBef>
                <a:spcAft>
                  <a:spcPts val="0"/>
                </a:spcAft>
                <a:buNone/>
              </a:pPr>
              <a:r>
                <a:rPr lang="tr-TR" sz="825" b="0" i="0" u="none" strike="noStrike" cap="none">
                  <a:solidFill>
                    <a:schemeClr val="lt1"/>
                  </a:solidFill>
                  <a:latin typeface="Candara"/>
                  <a:ea typeface="Candara"/>
                  <a:cs typeface="B Nazanin" panose="00000700000000000000" pitchFamily="2" charset="-78"/>
                  <a:sym typeface="Candara"/>
                </a:rPr>
                <a:t>95</a:t>
              </a:r>
              <a:endParaRPr sz="825" b="0" i="0" u="none" strike="noStrike" cap="none">
                <a:solidFill>
                  <a:schemeClr val="lt1"/>
                </a:solidFill>
                <a:latin typeface="Candara"/>
                <a:ea typeface="Candara"/>
                <a:cs typeface="B Nazanin" panose="00000700000000000000" pitchFamily="2" charset="-78"/>
                <a:sym typeface="Candara"/>
              </a:endParaRPr>
            </a:p>
          </p:txBody>
        </p:sp>
      </p:grpSp>
      <p:sp>
        <p:nvSpPr>
          <p:cNvPr id="283" name="Google Shape;283;p18"/>
          <p:cNvSpPr/>
          <p:nvPr/>
        </p:nvSpPr>
        <p:spPr>
          <a:xfrm>
            <a:off x="4248049" y="3219653"/>
            <a:ext cx="3293508" cy="646331"/>
          </a:xfrm>
          <a:prstGeom prst="rect">
            <a:avLst/>
          </a:prstGeom>
          <a:noFill/>
          <a:ln>
            <a:noFill/>
          </a:ln>
        </p:spPr>
        <p:txBody>
          <a:bodyPr spcFirstLastPara="1" wrap="square" lIns="0" tIns="0" rIns="0" bIns="0" anchor="t" anchorCtr="0">
            <a:noAutofit/>
          </a:bodyPr>
          <a:lstStyle/>
          <a:p>
            <a:pPr lvl="0" algn="r" rtl="1"/>
            <a:r>
              <a:rPr lang="fa-IR" sz="1050" dirty="0">
                <a:solidFill>
                  <a:srgbClr val="7F7F7F"/>
                </a:solidFill>
                <a:latin typeface="Candara"/>
                <a:ea typeface="Candara"/>
                <a:cs typeface="B Nazanin" panose="00000700000000000000" pitchFamily="2" charset="-78"/>
                <a:sym typeface="Candara"/>
              </a:rPr>
              <a:t>ما از متدولوژی های توسعه شناخته شده برای ایجاد یک رویکرد سفارشی برای هر یک از پروژه ها استفاده می کنیم. این به ما امکان می دهد تا به نتایج با کیفیت بالا و شفافیت کامل دست یابیم.</a:t>
            </a:r>
            <a:endParaRPr sz="1050" dirty="0">
              <a:solidFill>
                <a:srgbClr val="7F7F7F"/>
              </a:solidFill>
              <a:latin typeface="Candara"/>
              <a:ea typeface="Candara"/>
              <a:cs typeface="B Nazanin" panose="00000700000000000000" pitchFamily="2" charset="-78"/>
              <a:sym typeface="Candara"/>
            </a:endParaRPr>
          </a:p>
        </p:txBody>
      </p:sp>
      <p:sp>
        <p:nvSpPr>
          <p:cNvPr id="284" name="Google Shape;284;p18"/>
          <p:cNvSpPr/>
          <p:nvPr/>
        </p:nvSpPr>
        <p:spPr>
          <a:xfrm>
            <a:off x="4248048" y="2685067"/>
            <a:ext cx="2969557" cy="107984"/>
          </a:xfrm>
          <a:prstGeom prst="roundRect">
            <a:avLst>
              <a:gd name="adj" fmla="val 50000"/>
            </a:avLst>
          </a:prstGeom>
          <a:solidFill>
            <a:srgbClr val="D8D8D8"/>
          </a:solidFill>
          <a:ln>
            <a:noFill/>
          </a:ln>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85" name="Google Shape;285;p18"/>
          <p:cNvSpPr/>
          <p:nvPr/>
        </p:nvSpPr>
        <p:spPr>
          <a:xfrm>
            <a:off x="4248048" y="2685067"/>
            <a:ext cx="2699597" cy="107984"/>
          </a:xfrm>
          <a:prstGeom prst="roundRect">
            <a:avLst>
              <a:gd name="adj" fmla="val 50000"/>
            </a:avLst>
          </a:prstGeom>
          <a:gradFill>
            <a:gsLst>
              <a:gs pos="0">
                <a:srgbClr val="002060"/>
              </a:gs>
              <a:gs pos="100000">
                <a:srgbClr val="00B0F0"/>
              </a:gs>
            </a:gsLst>
            <a:lin ang="4200000" scaled="0"/>
          </a:gradFill>
          <a:ln>
            <a:noFill/>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86" name="Google Shape;286;p18"/>
          <p:cNvSpPr txBox="1"/>
          <p:nvPr/>
        </p:nvSpPr>
        <p:spPr>
          <a:xfrm>
            <a:off x="4248048" y="2793051"/>
            <a:ext cx="1025847" cy="213507"/>
          </a:xfrm>
          <a:prstGeom prst="rect">
            <a:avLst/>
          </a:prstGeom>
          <a:noFill/>
          <a:ln>
            <a:noFill/>
          </a:ln>
        </p:spPr>
        <p:txBody>
          <a:bodyPr spcFirstLastPara="1" wrap="square" lIns="51400" tIns="25700" rIns="51400" bIns="25700" anchor="t" anchorCtr="0">
            <a:noAutofit/>
          </a:bodyPr>
          <a:lstStyle/>
          <a:p>
            <a:pPr lvl="1" algn="l"/>
            <a:r>
              <a:rPr lang="fa-IR" sz="1050" b="1" dirty="0">
                <a:solidFill>
                  <a:srgbClr val="00B0F0"/>
                </a:solidFill>
                <a:latin typeface="Candara"/>
                <a:ea typeface="Candara"/>
                <a:cs typeface="B Nazanin" panose="00000700000000000000" pitchFamily="2" charset="-78"/>
                <a:sym typeface="Candara"/>
              </a:rPr>
              <a:t>تجربه</a:t>
            </a:r>
            <a:endParaRPr sz="1050" b="1" i="0" u="none" strike="noStrike" cap="none" dirty="0">
              <a:solidFill>
                <a:srgbClr val="00B0F0"/>
              </a:solidFill>
              <a:latin typeface="Candara"/>
              <a:ea typeface="Candara"/>
              <a:cs typeface="B Nazanin" panose="00000700000000000000" pitchFamily="2" charset="-78"/>
              <a:sym typeface="Candara"/>
            </a:endParaRPr>
          </a:p>
        </p:txBody>
      </p:sp>
      <p:grpSp>
        <p:nvGrpSpPr>
          <p:cNvPr id="287" name="Google Shape;287;p18"/>
          <p:cNvGrpSpPr/>
          <p:nvPr/>
        </p:nvGrpSpPr>
        <p:grpSpPr>
          <a:xfrm>
            <a:off x="6832344" y="2463766"/>
            <a:ext cx="269960" cy="178882"/>
            <a:chOff x="4909455" y="1320661"/>
            <a:chExt cx="360040" cy="238571"/>
          </a:xfrm>
        </p:grpSpPr>
        <p:sp>
          <p:nvSpPr>
            <p:cNvPr id="288" name="Google Shape;288;p18"/>
            <p:cNvSpPr/>
            <p:nvPr/>
          </p:nvSpPr>
          <p:spPr>
            <a:xfrm>
              <a:off x="4945459" y="1331913"/>
              <a:ext cx="288032" cy="216024"/>
            </a:xfrm>
            <a:prstGeom prst="wedgeRectCallout">
              <a:avLst>
                <a:gd name="adj1" fmla="val -20833"/>
                <a:gd name="adj2" fmla="val 62500"/>
              </a:avLst>
            </a:prstGeom>
            <a:solidFill>
              <a:srgbClr val="BFBFBF"/>
            </a:solidFill>
            <a:ln>
              <a:noFill/>
            </a:ln>
            <a:effectLst>
              <a:outerShdw blurRad="50800" dist="38100" dir="2700000" algn="tl" rotWithShape="0">
                <a:srgbClr val="000000">
                  <a:alpha val="40000"/>
                </a:srgbClr>
              </a:outerShdw>
            </a:effectLst>
          </p:spPr>
          <p:txBody>
            <a:bodyPr spcFirstLastPara="1" wrap="square" lIns="91425" tIns="45700" rIns="91425" bIns="45700" anchor="ctr" anchorCtr="0">
              <a:noAutofit/>
            </a:bodyPr>
            <a:lstStyle/>
            <a:p>
              <a:pPr marL="0" marR="0" lvl="0" indent="0" algn="ctr" rtl="1">
                <a:spcBef>
                  <a:spcPts val="0"/>
                </a:spcBef>
                <a:spcAft>
                  <a:spcPts val="0"/>
                </a:spcAft>
                <a:buNone/>
              </a:pPr>
              <a:endParaRPr sz="1350">
                <a:solidFill>
                  <a:schemeClr val="lt1"/>
                </a:solidFill>
                <a:latin typeface="Candara"/>
                <a:ea typeface="Candara"/>
                <a:cs typeface="B Nazanin" panose="00000700000000000000" pitchFamily="2" charset="-78"/>
                <a:sym typeface="Candara"/>
              </a:endParaRPr>
            </a:p>
          </p:txBody>
        </p:sp>
        <p:sp>
          <p:nvSpPr>
            <p:cNvPr id="289" name="Google Shape;289;p18"/>
            <p:cNvSpPr txBox="1"/>
            <p:nvPr/>
          </p:nvSpPr>
          <p:spPr>
            <a:xfrm>
              <a:off x="4909455" y="1320661"/>
              <a:ext cx="360040" cy="238571"/>
            </a:xfrm>
            <a:prstGeom prst="rect">
              <a:avLst/>
            </a:prstGeom>
            <a:noFill/>
            <a:ln>
              <a:noFill/>
            </a:ln>
            <a:effectLst>
              <a:outerShdw blurRad="50800" dist="38100" dir="2700000" algn="tl" rotWithShape="0">
                <a:srgbClr val="000000">
                  <a:alpha val="40000"/>
                </a:srgbClr>
              </a:outerShdw>
            </a:effectLst>
          </p:spPr>
          <p:txBody>
            <a:bodyPr spcFirstLastPara="1" wrap="square" lIns="51400" tIns="25700" rIns="51400" bIns="25700" anchor="t" anchorCtr="0">
              <a:noAutofit/>
            </a:bodyPr>
            <a:lstStyle/>
            <a:p>
              <a:pPr marL="0" marR="0" lvl="1" indent="0" algn="ctr" rtl="1">
                <a:spcBef>
                  <a:spcPts val="0"/>
                </a:spcBef>
                <a:spcAft>
                  <a:spcPts val="0"/>
                </a:spcAft>
                <a:buNone/>
              </a:pPr>
              <a:r>
                <a:rPr lang="tr-TR" sz="825" b="0" i="0" u="none" strike="noStrike" cap="none">
                  <a:solidFill>
                    <a:schemeClr val="lt1"/>
                  </a:solidFill>
                  <a:latin typeface="Candara"/>
                  <a:ea typeface="Candara"/>
                  <a:cs typeface="B Nazanin" panose="00000700000000000000" pitchFamily="2" charset="-78"/>
                  <a:sym typeface="Candara"/>
                </a:rPr>
                <a:t>95</a:t>
              </a:r>
              <a:endParaRPr sz="825" b="0" i="0" u="none" strike="noStrike" cap="none">
                <a:solidFill>
                  <a:schemeClr val="lt1"/>
                </a:solidFill>
                <a:latin typeface="Candara"/>
                <a:ea typeface="Candara"/>
                <a:cs typeface="B Nazanin" panose="00000700000000000000" pitchFamily="2" charset="-78"/>
                <a:sym typeface="Candara"/>
              </a:endParaRPr>
            </a:p>
          </p:txBody>
        </p:sp>
      </p:grpSp>
      <p:sp>
        <p:nvSpPr>
          <p:cNvPr id="290" name="Google Shape;290;p18"/>
          <p:cNvSpPr txBox="1">
            <a:spLocks noGrp="1"/>
          </p:cNvSpPr>
          <p:nvPr>
            <p:ph type="title"/>
          </p:nvPr>
        </p:nvSpPr>
        <p:spPr>
          <a:xfrm>
            <a:off x="2391072" y="0"/>
            <a:ext cx="6752928" cy="681596"/>
          </a:xfrm>
          <a:prstGeom prst="rect">
            <a:avLst/>
          </a:prstGeom>
          <a:noFill/>
          <a:ln>
            <a:noFill/>
          </a:ln>
        </p:spPr>
        <p:txBody>
          <a:bodyPr spcFirstLastPara="1" wrap="square" lIns="91425" tIns="45700" rIns="91425" bIns="45700" anchor="ctr" anchorCtr="0">
            <a:noAutofit/>
          </a:bodyPr>
          <a:lstStyle/>
          <a:p>
            <a:pPr marL="0" lvl="0" indent="0" algn="r" rtl="1">
              <a:spcBef>
                <a:spcPts val="0"/>
              </a:spcBef>
              <a:spcAft>
                <a:spcPts val="0"/>
              </a:spcAft>
              <a:buClr>
                <a:srgbClr val="3F3F3F"/>
              </a:buClr>
              <a:buSzPts val="3200"/>
              <a:buFont typeface="Candara"/>
              <a:buNone/>
            </a:pPr>
            <a:endParaRPr dirty="0">
              <a:cs typeface="B Nazanin" panose="00000700000000000000" pitchFamily="2" charset="-78"/>
              <a:sym typeface="Candara"/>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fade">
                                      <p:cBhvr>
                                        <p:cTn id="7" dur="1000"/>
                                        <p:tgtEl>
                                          <p:spTgt spid="26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63"/>
                                        </p:tgtEl>
                                        <p:attrNameLst>
                                          <p:attrName>style.visibility</p:attrName>
                                        </p:attrNameLst>
                                      </p:cBhvr>
                                      <p:to>
                                        <p:strVal val="visible"/>
                                      </p:to>
                                    </p:set>
                                    <p:animEffect transition="in" filter="fade">
                                      <p:cBhvr>
                                        <p:cTn id="11" dur="500"/>
                                        <p:tgtEl>
                                          <p:spTgt spid="263"/>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264"/>
                                        </p:tgtEl>
                                        <p:attrNameLst>
                                          <p:attrName>style.visibility</p:attrName>
                                        </p:attrNameLst>
                                      </p:cBhvr>
                                      <p:to>
                                        <p:strVal val="visible"/>
                                      </p:to>
                                    </p:set>
                                    <p:animEffect transition="in" filter="fade">
                                      <p:cBhvr>
                                        <p:cTn id="15" dur="1000"/>
                                        <p:tgtEl>
                                          <p:spTgt spid="264"/>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265"/>
                                        </p:tgtEl>
                                        <p:attrNameLst>
                                          <p:attrName>style.visibility</p:attrName>
                                        </p:attrNameLst>
                                      </p:cBhvr>
                                      <p:to>
                                        <p:strVal val="visible"/>
                                      </p:to>
                                    </p:set>
                                    <p:animEffect transition="in" filter="fade">
                                      <p:cBhvr>
                                        <p:cTn id="19" dur="500"/>
                                        <p:tgtEl>
                                          <p:spTgt spid="265"/>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266"/>
                                        </p:tgtEl>
                                        <p:attrNameLst>
                                          <p:attrName>style.visibility</p:attrName>
                                        </p:attrNameLst>
                                      </p:cBhvr>
                                      <p:to>
                                        <p:strVal val="visible"/>
                                      </p:to>
                                    </p:set>
                                    <p:animEffect transition="in" filter="fade">
                                      <p:cBhvr>
                                        <p:cTn id="23" dur="500"/>
                                        <p:tgtEl>
                                          <p:spTgt spid="266"/>
                                        </p:tgtEl>
                                      </p:cBhvr>
                                    </p:animEffect>
                                  </p:childTnLst>
                                </p:cTn>
                              </p:par>
                            </p:childTnLst>
                          </p:cTn>
                        </p:par>
                        <p:par>
                          <p:cTn id="24" fill="hold">
                            <p:stCondLst>
                              <p:cond delay="3500"/>
                            </p:stCondLst>
                            <p:childTnLst>
                              <p:par>
                                <p:cTn id="25" presetID="10" presetClass="entr" presetSubtype="0" fill="hold" nodeType="afterEffect">
                                  <p:stCondLst>
                                    <p:cond delay="0"/>
                                  </p:stCondLst>
                                  <p:childTnLst>
                                    <p:set>
                                      <p:cBhvr>
                                        <p:cTn id="26" dur="1" fill="hold">
                                          <p:stCondLst>
                                            <p:cond delay="0"/>
                                          </p:stCondLst>
                                        </p:cTn>
                                        <p:tgtEl>
                                          <p:spTgt spid="267"/>
                                        </p:tgtEl>
                                        <p:attrNameLst>
                                          <p:attrName>style.visibility</p:attrName>
                                        </p:attrNameLst>
                                      </p:cBhvr>
                                      <p:to>
                                        <p:strVal val="visible"/>
                                      </p:to>
                                    </p:set>
                                    <p:animEffect transition="in" filter="fade">
                                      <p:cBhvr>
                                        <p:cTn id="27" dur="1000"/>
                                        <p:tgtEl>
                                          <p:spTgt spid="267"/>
                                        </p:tgtEl>
                                      </p:cBhvr>
                                    </p:animEffect>
                                  </p:childTnLst>
                                </p:cTn>
                              </p:par>
                            </p:childTnLst>
                          </p:cTn>
                        </p:par>
                        <p:par>
                          <p:cTn id="28" fill="hold">
                            <p:stCondLst>
                              <p:cond delay="4500"/>
                            </p:stCondLst>
                            <p:childTnLst>
                              <p:par>
                                <p:cTn id="29" presetID="10" presetClass="entr" presetSubtype="0" fill="hold" nodeType="afterEffect">
                                  <p:stCondLst>
                                    <p:cond delay="0"/>
                                  </p:stCondLst>
                                  <p:childTnLst>
                                    <p:set>
                                      <p:cBhvr>
                                        <p:cTn id="30" dur="1" fill="hold">
                                          <p:stCondLst>
                                            <p:cond delay="0"/>
                                          </p:stCondLst>
                                        </p:cTn>
                                        <p:tgtEl>
                                          <p:spTgt spid="268"/>
                                        </p:tgtEl>
                                        <p:attrNameLst>
                                          <p:attrName>style.visibility</p:attrName>
                                        </p:attrNameLst>
                                      </p:cBhvr>
                                      <p:to>
                                        <p:strVal val="visible"/>
                                      </p:to>
                                    </p:set>
                                    <p:animEffect transition="in" filter="fade">
                                      <p:cBhvr>
                                        <p:cTn id="31" dur="1000"/>
                                        <p:tgtEl>
                                          <p:spTgt spid="268"/>
                                        </p:tgtEl>
                                      </p:cBhvr>
                                    </p:animEffect>
                                  </p:childTnLst>
                                </p:cTn>
                              </p:par>
                            </p:childTnLst>
                          </p:cTn>
                        </p:par>
                        <p:par>
                          <p:cTn id="32" fill="hold">
                            <p:stCondLst>
                              <p:cond delay="5500"/>
                            </p:stCondLst>
                            <p:childTnLst>
                              <p:par>
                                <p:cTn id="33" presetID="10" presetClass="entr" presetSubtype="0" fill="hold" nodeType="afterEffect">
                                  <p:stCondLst>
                                    <p:cond delay="0"/>
                                  </p:stCondLst>
                                  <p:childTnLst>
                                    <p:set>
                                      <p:cBhvr>
                                        <p:cTn id="34" dur="1" fill="hold">
                                          <p:stCondLst>
                                            <p:cond delay="0"/>
                                          </p:stCondLst>
                                        </p:cTn>
                                        <p:tgtEl>
                                          <p:spTgt spid="271"/>
                                        </p:tgtEl>
                                        <p:attrNameLst>
                                          <p:attrName>style.visibility</p:attrName>
                                        </p:attrNameLst>
                                      </p:cBhvr>
                                      <p:to>
                                        <p:strVal val="visible"/>
                                      </p:to>
                                    </p:set>
                                    <p:animEffect transition="in" filter="fade">
                                      <p:cBhvr>
                                        <p:cTn id="35" dur="500"/>
                                        <p:tgtEl>
                                          <p:spTgt spid="271"/>
                                        </p:tgtEl>
                                      </p:cBhvr>
                                    </p:animEffect>
                                  </p:childTnLst>
                                </p:cTn>
                              </p:par>
                            </p:childTnLst>
                          </p:cTn>
                        </p:par>
                        <p:par>
                          <p:cTn id="36" fill="hold">
                            <p:stCondLst>
                              <p:cond delay="6000"/>
                            </p:stCondLst>
                            <p:childTnLst>
                              <p:par>
                                <p:cTn id="37" presetID="10" presetClass="entr" presetSubtype="0" fill="hold" nodeType="afterEffect">
                                  <p:stCondLst>
                                    <p:cond delay="0"/>
                                  </p:stCondLst>
                                  <p:childTnLst>
                                    <p:set>
                                      <p:cBhvr>
                                        <p:cTn id="38" dur="1" fill="hold">
                                          <p:stCondLst>
                                            <p:cond delay="0"/>
                                          </p:stCondLst>
                                        </p:cTn>
                                        <p:tgtEl>
                                          <p:spTgt spid="272"/>
                                        </p:tgtEl>
                                        <p:attrNameLst>
                                          <p:attrName>style.visibility</p:attrName>
                                        </p:attrNameLst>
                                      </p:cBhvr>
                                      <p:to>
                                        <p:strVal val="visible"/>
                                      </p:to>
                                    </p:set>
                                    <p:animEffect transition="in" filter="fade">
                                      <p:cBhvr>
                                        <p:cTn id="39" dur="500"/>
                                        <p:tgtEl>
                                          <p:spTgt spid="272"/>
                                        </p:tgtEl>
                                      </p:cBhvr>
                                    </p:animEffect>
                                  </p:childTnLst>
                                </p:cTn>
                              </p:par>
                            </p:childTnLst>
                          </p:cTn>
                        </p:par>
                        <p:par>
                          <p:cTn id="40" fill="hold">
                            <p:stCondLst>
                              <p:cond delay="6500"/>
                            </p:stCondLst>
                            <p:childTnLst>
                              <p:par>
                                <p:cTn id="41" presetID="10" presetClass="entr" presetSubtype="0" fill="hold" nodeType="afterEffect">
                                  <p:stCondLst>
                                    <p:cond delay="0"/>
                                  </p:stCondLst>
                                  <p:childTnLst>
                                    <p:set>
                                      <p:cBhvr>
                                        <p:cTn id="42" dur="1" fill="hold">
                                          <p:stCondLst>
                                            <p:cond delay="0"/>
                                          </p:stCondLst>
                                        </p:cTn>
                                        <p:tgtEl>
                                          <p:spTgt spid="273"/>
                                        </p:tgtEl>
                                        <p:attrNameLst>
                                          <p:attrName>style.visibility</p:attrName>
                                        </p:attrNameLst>
                                      </p:cBhvr>
                                      <p:to>
                                        <p:strVal val="visible"/>
                                      </p:to>
                                    </p:set>
                                    <p:animEffect transition="in" filter="fade">
                                      <p:cBhvr>
                                        <p:cTn id="43" dur="1000"/>
                                        <p:tgtEl>
                                          <p:spTgt spid="273"/>
                                        </p:tgtEl>
                                      </p:cBhvr>
                                    </p:animEffect>
                                  </p:childTnLst>
                                </p:cTn>
                              </p:par>
                            </p:childTnLst>
                          </p:cTn>
                        </p:par>
                        <p:par>
                          <p:cTn id="44" fill="hold">
                            <p:stCondLst>
                              <p:cond delay="7500"/>
                            </p:stCondLst>
                            <p:childTnLst>
                              <p:par>
                                <p:cTn id="45" presetID="10" presetClass="entr" presetSubtype="0" fill="hold" nodeType="afterEffect">
                                  <p:stCondLst>
                                    <p:cond delay="0"/>
                                  </p:stCondLst>
                                  <p:childTnLst>
                                    <p:set>
                                      <p:cBhvr>
                                        <p:cTn id="46" dur="1" fill="hold">
                                          <p:stCondLst>
                                            <p:cond delay="0"/>
                                          </p:stCondLst>
                                        </p:cTn>
                                        <p:tgtEl>
                                          <p:spTgt spid="274"/>
                                        </p:tgtEl>
                                        <p:attrNameLst>
                                          <p:attrName>style.visibility</p:attrName>
                                        </p:attrNameLst>
                                      </p:cBhvr>
                                      <p:to>
                                        <p:strVal val="visible"/>
                                      </p:to>
                                    </p:set>
                                    <p:animEffect transition="in" filter="fade">
                                      <p:cBhvr>
                                        <p:cTn id="47" dur="1000"/>
                                        <p:tgtEl>
                                          <p:spTgt spid="274"/>
                                        </p:tgtEl>
                                      </p:cBhvr>
                                    </p:animEffect>
                                  </p:childTnLst>
                                </p:cTn>
                              </p:par>
                            </p:childTnLst>
                          </p:cTn>
                        </p:par>
                        <p:par>
                          <p:cTn id="48" fill="hold">
                            <p:stCondLst>
                              <p:cond delay="8500"/>
                            </p:stCondLst>
                            <p:childTnLst>
                              <p:par>
                                <p:cTn id="49" presetID="10" presetClass="entr" presetSubtype="0" fill="hold" nodeType="afterEffect">
                                  <p:stCondLst>
                                    <p:cond delay="0"/>
                                  </p:stCondLst>
                                  <p:childTnLst>
                                    <p:set>
                                      <p:cBhvr>
                                        <p:cTn id="50" dur="1" fill="hold">
                                          <p:stCondLst>
                                            <p:cond delay="0"/>
                                          </p:stCondLst>
                                        </p:cTn>
                                        <p:tgtEl>
                                          <p:spTgt spid="277"/>
                                        </p:tgtEl>
                                        <p:attrNameLst>
                                          <p:attrName>style.visibility</p:attrName>
                                        </p:attrNameLst>
                                      </p:cBhvr>
                                      <p:to>
                                        <p:strVal val="visible"/>
                                      </p:to>
                                    </p:set>
                                    <p:animEffect transition="in" filter="fade">
                                      <p:cBhvr>
                                        <p:cTn id="51" dur="500"/>
                                        <p:tgtEl>
                                          <p:spTgt spid="277"/>
                                        </p:tgtEl>
                                      </p:cBhvr>
                                    </p:animEffect>
                                  </p:childTnLst>
                                </p:cTn>
                              </p:par>
                            </p:childTnLst>
                          </p:cTn>
                        </p:par>
                        <p:par>
                          <p:cTn id="52" fill="hold">
                            <p:stCondLst>
                              <p:cond delay="9000"/>
                            </p:stCondLst>
                            <p:childTnLst>
                              <p:par>
                                <p:cTn id="53" presetID="10" presetClass="entr" presetSubtype="0" fill="hold" nodeType="afterEffect">
                                  <p:stCondLst>
                                    <p:cond delay="0"/>
                                  </p:stCondLst>
                                  <p:childTnLst>
                                    <p:set>
                                      <p:cBhvr>
                                        <p:cTn id="54" dur="1" fill="hold">
                                          <p:stCondLst>
                                            <p:cond delay="0"/>
                                          </p:stCondLst>
                                        </p:cTn>
                                        <p:tgtEl>
                                          <p:spTgt spid="278"/>
                                        </p:tgtEl>
                                        <p:attrNameLst>
                                          <p:attrName>style.visibility</p:attrName>
                                        </p:attrNameLst>
                                      </p:cBhvr>
                                      <p:to>
                                        <p:strVal val="visible"/>
                                      </p:to>
                                    </p:set>
                                    <p:animEffect transition="in" filter="fade">
                                      <p:cBhvr>
                                        <p:cTn id="55" dur="500"/>
                                        <p:tgtEl>
                                          <p:spTgt spid="278"/>
                                        </p:tgtEl>
                                      </p:cBhvr>
                                    </p:animEffect>
                                  </p:childTnLst>
                                </p:cTn>
                              </p:par>
                            </p:childTnLst>
                          </p:cTn>
                        </p:par>
                        <p:par>
                          <p:cTn id="56" fill="hold">
                            <p:stCondLst>
                              <p:cond delay="9500"/>
                            </p:stCondLst>
                            <p:childTnLst>
                              <p:par>
                                <p:cTn id="57" presetID="10" presetClass="entr" presetSubtype="0" fill="hold" nodeType="afterEffect">
                                  <p:stCondLst>
                                    <p:cond delay="0"/>
                                  </p:stCondLst>
                                  <p:childTnLst>
                                    <p:set>
                                      <p:cBhvr>
                                        <p:cTn id="58" dur="1" fill="hold">
                                          <p:stCondLst>
                                            <p:cond delay="0"/>
                                          </p:stCondLst>
                                        </p:cTn>
                                        <p:tgtEl>
                                          <p:spTgt spid="279"/>
                                        </p:tgtEl>
                                        <p:attrNameLst>
                                          <p:attrName>style.visibility</p:attrName>
                                        </p:attrNameLst>
                                      </p:cBhvr>
                                      <p:to>
                                        <p:strVal val="visible"/>
                                      </p:to>
                                    </p:set>
                                    <p:animEffect transition="in" filter="fade">
                                      <p:cBhvr>
                                        <p:cTn id="59" dur="1000"/>
                                        <p:tgtEl>
                                          <p:spTgt spid="279"/>
                                        </p:tgtEl>
                                      </p:cBhvr>
                                    </p:animEffect>
                                  </p:childTnLst>
                                </p:cTn>
                              </p:par>
                            </p:childTnLst>
                          </p:cTn>
                        </p:par>
                        <p:par>
                          <p:cTn id="60" fill="hold">
                            <p:stCondLst>
                              <p:cond delay="10500"/>
                            </p:stCondLst>
                            <p:childTnLst>
                              <p:par>
                                <p:cTn id="61" presetID="10" presetClass="entr" presetSubtype="0" fill="hold" nodeType="afterEffect">
                                  <p:stCondLst>
                                    <p:cond delay="0"/>
                                  </p:stCondLst>
                                  <p:childTnLst>
                                    <p:set>
                                      <p:cBhvr>
                                        <p:cTn id="62" dur="1" fill="hold">
                                          <p:stCondLst>
                                            <p:cond delay="0"/>
                                          </p:stCondLst>
                                        </p:cTn>
                                        <p:tgtEl>
                                          <p:spTgt spid="280"/>
                                        </p:tgtEl>
                                        <p:attrNameLst>
                                          <p:attrName>style.visibility</p:attrName>
                                        </p:attrNameLst>
                                      </p:cBhvr>
                                      <p:to>
                                        <p:strVal val="visible"/>
                                      </p:to>
                                    </p:set>
                                    <p:animEffect transition="in" filter="fade">
                                      <p:cBhvr>
                                        <p:cTn id="63" dur="1000"/>
                                        <p:tgtEl>
                                          <p:spTgt spid="280"/>
                                        </p:tgtEl>
                                      </p:cBhvr>
                                    </p:animEffect>
                                  </p:childTnLst>
                                </p:cTn>
                              </p:par>
                            </p:childTnLst>
                          </p:cTn>
                        </p:par>
                        <p:par>
                          <p:cTn id="64" fill="hold">
                            <p:stCondLst>
                              <p:cond delay="11500"/>
                            </p:stCondLst>
                            <p:childTnLst>
                              <p:par>
                                <p:cTn id="65" presetID="10" presetClass="entr" presetSubtype="0" fill="hold" nodeType="afterEffect">
                                  <p:stCondLst>
                                    <p:cond delay="0"/>
                                  </p:stCondLst>
                                  <p:childTnLst>
                                    <p:set>
                                      <p:cBhvr>
                                        <p:cTn id="66" dur="1" fill="hold">
                                          <p:stCondLst>
                                            <p:cond delay="0"/>
                                          </p:stCondLst>
                                        </p:cTn>
                                        <p:tgtEl>
                                          <p:spTgt spid="284"/>
                                        </p:tgtEl>
                                        <p:attrNameLst>
                                          <p:attrName>style.visibility</p:attrName>
                                        </p:attrNameLst>
                                      </p:cBhvr>
                                      <p:to>
                                        <p:strVal val="visible"/>
                                      </p:to>
                                    </p:set>
                                    <p:animEffect transition="in" filter="fade">
                                      <p:cBhvr>
                                        <p:cTn id="67" dur="500"/>
                                        <p:tgtEl>
                                          <p:spTgt spid="284"/>
                                        </p:tgtEl>
                                      </p:cBhvr>
                                    </p:animEffect>
                                  </p:childTnLst>
                                </p:cTn>
                              </p:par>
                            </p:childTnLst>
                          </p:cTn>
                        </p:par>
                        <p:par>
                          <p:cTn id="68" fill="hold">
                            <p:stCondLst>
                              <p:cond delay="12000"/>
                            </p:stCondLst>
                            <p:childTnLst>
                              <p:par>
                                <p:cTn id="69" presetID="10" presetClass="entr" presetSubtype="0" fill="hold" nodeType="afterEffect">
                                  <p:stCondLst>
                                    <p:cond delay="0"/>
                                  </p:stCondLst>
                                  <p:childTnLst>
                                    <p:set>
                                      <p:cBhvr>
                                        <p:cTn id="70" dur="1" fill="hold">
                                          <p:stCondLst>
                                            <p:cond delay="0"/>
                                          </p:stCondLst>
                                        </p:cTn>
                                        <p:tgtEl>
                                          <p:spTgt spid="285"/>
                                        </p:tgtEl>
                                        <p:attrNameLst>
                                          <p:attrName>style.visibility</p:attrName>
                                        </p:attrNameLst>
                                      </p:cBhvr>
                                      <p:to>
                                        <p:strVal val="visible"/>
                                      </p:to>
                                    </p:set>
                                    <p:animEffect transition="in" filter="fade">
                                      <p:cBhvr>
                                        <p:cTn id="71" dur="500"/>
                                        <p:tgtEl>
                                          <p:spTgt spid="285"/>
                                        </p:tgtEl>
                                      </p:cBhvr>
                                    </p:animEffect>
                                  </p:childTnLst>
                                </p:cTn>
                              </p:par>
                            </p:childTnLst>
                          </p:cTn>
                        </p:par>
                        <p:par>
                          <p:cTn id="72" fill="hold">
                            <p:stCondLst>
                              <p:cond delay="12500"/>
                            </p:stCondLst>
                            <p:childTnLst>
                              <p:par>
                                <p:cTn id="73" presetID="10" presetClass="entr" presetSubtype="0" fill="hold" nodeType="afterEffect">
                                  <p:stCondLst>
                                    <p:cond delay="0"/>
                                  </p:stCondLst>
                                  <p:childTnLst>
                                    <p:set>
                                      <p:cBhvr>
                                        <p:cTn id="74" dur="1" fill="hold">
                                          <p:stCondLst>
                                            <p:cond delay="0"/>
                                          </p:stCondLst>
                                        </p:cTn>
                                        <p:tgtEl>
                                          <p:spTgt spid="286"/>
                                        </p:tgtEl>
                                        <p:attrNameLst>
                                          <p:attrName>style.visibility</p:attrName>
                                        </p:attrNameLst>
                                      </p:cBhvr>
                                      <p:to>
                                        <p:strVal val="visible"/>
                                      </p:to>
                                    </p:set>
                                    <p:animEffect transition="in" filter="fade">
                                      <p:cBhvr>
                                        <p:cTn id="75" dur="1000"/>
                                        <p:tgtEl>
                                          <p:spTgt spid="286"/>
                                        </p:tgtEl>
                                      </p:cBhvr>
                                    </p:animEffect>
                                  </p:childTnLst>
                                </p:cTn>
                              </p:par>
                            </p:childTnLst>
                          </p:cTn>
                        </p:par>
                        <p:par>
                          <p:cTn id="76" fill="hold">
                            <p:stCondLst>
                              <p:cond delay="13500"/>
                            </p:stCondLst>
                            <p:childTnLst>
                              <p:par>
                                <p:cTn id="77" presetID="10" presetClass="entr" presetSubtype="0" fill="hold" nodeType="afterEffect">
                                  <p:stCondLst>
                                    <p:cond delay="0"/>
                                  </p:stCondLst>
                                  <p:childTnLst>
                                    <p:set>
                                      <p:cBhvr>
                                        <p:cTn id="78" dur="1" fill="hold">
                                          <p:stCondLst>
                                            <p:cond delay="0"/>
                                          </p:stCondLst>
                                        </p:cTn>
                                        <p:tgtEl>
                                          <p:spTgt spid="287"/>
                                        </p:tgtEl>
                                        <p:attrNameLst>
                                          <p:attrName>style.visibility</p:attrName>
                                        </p:attrNameLst>
                                      </p:cBhvr>
                                      <p:to>
                                        <p:strVal val="visible"/>
                                      </p:to>
                                    </p:set>
                                    <p:animEffect transition="in" filter="fade">
                                      <p:cBhvr>
                                        <p:cTn id="79" dur="1000"/>
                                        <p:tgtEl>
                                          <p:spTgt spid="287"/>
                                        </p:tgtEl>
                                      </p:cBhvr>
                                    </p:animEffect>
                                  </p:childTnLst>
                                </p:cTn>
                              </p:par>
                            </p:childTnLst>
                          </p:cTn>
                        </p:par>
                        <p:par>
                          <p:cTn id="80" fill="hold">
                            <p:stCondLst>
                              <p:cond delay="14500"/>
                            </p:stCondLst>
                            <p:childTnLst>
                              <p:par>
                                <p:cTn id="81" presetID="10" presetClass="entr" presetSubtype="0" fill="hold" nodeType="afterEffect">
                                  <p:stCondLst>
                                    <p:cond delay="0"/>
                                  </p:stCondLst>
                                  <p:childTnLst>
                                    <p:set>
                                      <p:cBhvr>
                                        <p:cTn id="82" dur="1" fill="hold">
                                          <p:stCondLst>
                                            <p:cond delay="0"/>
                                          </p:stCondLst>
                                        </p:cTn>
                                        <p:tgtEl>
                                          <p:spTgt spid="283"/>
                                        </p:tgtEl>
                                        <p:attrNameLst>
                                          <p:attrName>style.visibility</p:attrName>
                                        </p:attrNameLst>
                                      </p:cBhvr>
                                      <p:to>
                                        <p:strVal val="visible"/>
                                      </p:to>
                                    </p:set>
                                    <p:animEffect transition="in" filter="fade">
                                      <p:cBhvr>
                                        <p:cTn id="83" dur="1000"/>
                                        <p:tgtEl>
                                          <p:spTgt spid="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94"/>
        <p:cNvGrpSpPr/>
        <p:nvPr/>
      </p:nvGrpSpPr>
      <p:grpSpPr>
        <a:xfrm>
          <a:off x="0" y="0"/>
          <a:ext cx="0" cy="0"/>
          <a:chOff x="0" y="0"/>
          <a:chExt cx="0" cy="0"/>
        </a:xfrm>
      </p:grpSpPr>
      <p:pic>
        <p:nvPicPr>
          <p:cNvPr id="295" name="Google Shape;295;p19"/>
          <p:cNvPicPr preferRelativeResize="0"/>
          <p:nvPr/>
        </p:nvPicPr>
        <p:blipFill rotWithShape="1">
          <a:blip r:embed="rId3">
            <a:alphaModFix/>
          </a:blip>
          <a:srcRect r="-7185"/>
          <a:stretch/>
        </p:blipFill>
        <p:spPr>
          <a:xfrm>
            <a:off x="0" y="0"/>
            <a:ext cx="6660232" cy="3988414"/>
          </a:xfrm>
          <a:prstGeom prst="rect">
            <a:avLst/>
          </a:prstGeom>
          <a:noFill/>
          <a:ln>
            <a:noFill/>
          </a:ln>
        </p:spPr>
      </p:pic>
      <p:sp>
        <p:nvSpPr>
          <p:cNvPr id="296" name="Google Shape;296;p19">
            <a:hlinkClick r:id="rId4" action="ppaction://hlinksldjump"/>
          </p:cNvPr>
          <p:cNvSpPr/>
          <p:nvPr/>
        </p:nvSpPr>
        <p:spPr>
          <a:xfrm>
            <a:off x="2418890" y="3147814"/>
            <a:ext cx="6725110" cy="552476"/>
          </a:xfrm>
          <a:custGeom>
            <a:avLst/>
            <a:gdLst/>
            <a:ahLst/>
            <a:cxnLst/>
            <a:rect l="l" t="t" r="r" b="b"/>
            <a:pathLst>
              <a:path w="6629400" h="362857" extrusionOk="0">
                <a:moveTo>
                  <a:pt x="228599" y="126626"/>
                </a:moveTo>
                <a:lnTo>
                  <a:pt x="228599" y="362857"/>
                </a:lnTo>
                <a:lnTo>
                  <a:pt x="0" y="362857"/>
                </a:lnTo>
                <a:lnTo>
                  <a:pt x="0" y="362546"/>
                </a:lnTo>
                <a:close/>
                <a:moveTo>
                  <a:pt x="838200" y="0"/>
                </a:moveTo>
                <a:lnTo>
                  <a:pt x="5791200" y="0"/>
                </a:lnTo>
                <a:lnTo>
                  <a:pt x="6629400" y="0"/>
                </a:lnTo>
                <a:lnTo>
                  <a:pt x="6629400" y="362857"/>
                </a:lnTo>
                <a:lnTo>
                  <a:pt x="5791200" y="362857"/>
                </a:lnTo>
                <a:lnTo>
                  <a:pt x="838200" y="362857"/>
                </a:lnTo>
                <a:close/>
              </a:path>
            </a:pathLst>
          </a:custGeom>
          <a:solidFill>
            <a:srgbClr val="0070C0"/>
          </a:solidFill>
          <a:ln>
            <a:noFill/>
          </a:ln>
        </p:spPr>
        <p:txBody>
          <a:bodyPr spcFirstLastPara="1" wrap="square" lIns="675000" tIns="0" rIns="0" bIns="0" anchor="ctr" anchorCtr="0">
            <a:noAutofit/>
          </a:bodyPr>
          <a:lstStyle/>
          <a:p>
            <a:pPr lvl="0" algn="ctr"/>
            <a:r>
              <a:rPr lang="fa-IR" sz="2400" dirty="0">
                <a:solidFill>
                  <a:srgbClr val="FFFFFF"/>
                </a:solidFill>
                <a:latin typeface="Candara"/>
                <a:ea typeface="Candara"/>
                <a:cs typeface="B Nazanin" panose="00000700000000000000" pitchFamily="2" charset="-78"/>
                <a:sym typeface="Candara"/>
              </a:rPr>
              <a:t>ارائه برای شما</a:t>
            </a:r>
            <a:endParaRPr sz="2400" dirty="0">
              <a:solidFill>
                <a:srgbClr val="FFFFFF"/>
              </a:solidFill>
              <a:latin typeface="Candara"/>
              <a:ea typeface="Candara"/>
              <a:cs typeface="B Nazanin" panose="00000700000000000000" pitchFamily="2" charset="-78"/>
              <a:sym typeface="Candara"/>
            </a:endParaRPr>
          </a:p>
        </p:txBody>
      </p:sp>
      <p:sp>
        <p:nvSpPr>
          <p:cNvPr id="297" name="Google Shape;297;p19">
            <a:hlinkClick r:id="rId4" action="ppaction://hlinksldjump"/>
          </p:cNvPr>
          <p:cNvSpPr/>
          <p:nvPr/>
        </p:nvSpPr>
        <p:spPr>
          <a:xfrm>
            <a:off x="4796029" y="2571750"/>
            <a:ext cx="955824" cy="408461"/>
          </a:xfrm>
          <a:prstGeom prst="rect">
            <a:avLst/>
          </a:prstGeom>
          <a:noFill/>
          <a:ln>
            <a:noFill/>
          </a:ln>
        </p:spPr>
        <p:txBody>
          <a:bodyPr spcFirstLastPara="1" wrap="square" lIns="0" tIns="0" rIns="0" bIns="0" anchor="ctr" anchorCtr="0">
            <a:noAutofit/>
          </a:bodyPr>
          <a:lstStyle/>
          <a:p>
            <a:pPr marL="0" marR="0" lvl="0" indent="0" algn="ctr">
              <a:spcBef>
                <a:spcPts val="0"/>
              </a:spcBef>
              <a:spcAft>
                <a:spcPts val="0"/>
              </a:spcAft>
              <a:buNone/>
            </a:pPr>
            <a:r>
              <a:rPr lang="tr-TR" sz="4400" b="1">
                <a:solidFill>
                  <a:srgbClr val="0074AE"/>
                </a:solidFill>
                <a:latin typeface="Microsoft Yahei"/>
                <a:ea typeface="Microsoft Yahei"/>
                <a:cs typeface="B Nazanin" panose="00000700000000000000" pitchFamily="2" charset="-78"/>
                <a:sym typeface="Microsoft Yahei"/>
              </a:rPr>
              <a:t>02</a:t>
            </a:r>
            <a:endParaRPr sz="4400" b="1">
              <a:solidFill>
                <a:srgbClr val="0074AE"/>
              </a:solidFill>
              <a:latin typeface="Microsoft Yahei"/>
              <a:ea typeface="Microsoft Yahei"/>
              <a:cs typeface="B Nazanin" panose="00000700000000000000" pitchFamily="2" charset="-78"/>
              <a:sym typeface="Microsoft Yahei"/>
            </a:endParaRPr>
          </a:p>
        </p:txBody>
      </p:sp>
      <p:sp>
        <p:nvSpPr>
          <p:cNvPr id="298" name="Google Shape;298;p19">
            <a:hlinkClick r:id="rId4" action="ppaction://hlinksldjump"/>
          </p:cNvPr>
          <p:cNvSpPr/>
          <p:nvPr/>
        </p:nvSpPr>
        <p:spPr>
          <a:xfrm>
            <a:off x="5724128" y="2571750"/>
            <a:ext cx="3240360" cy="408461"/>
          </a:xfrm>
          <a:prstGeom prst="rect">
            <a:avLst/>
          </a:prstGeom>
          <a:noFill/>
          <a:ln>
            <a:noFill/>
          </a:ln>
        </p:spPr>
        <p:txBody>
          <a:bodyPr spcFirstLastPara="1" wrap="square" lIns="0" tIns="0" rIns="0" bIns="0" anchor="ctr" anchorCtr="0">
            <a:noAutofit/>
          </a:bodyPr>
          <a:lstStyle/>
          <a:p>
            <a:pPr lvl="0" algn="l"/>
            <a:r>
              <a:rPr lang="fa-IR" sz="4000" b="1" dirty="0">
                <a:solidFill>
                  <a:srgbClr val="0074AE"/>
                </a:solidFill>
                <a:latin typeface="Microsoft Yahei"/>
                <a:ea typeface="Microsoft Yahei"/>
                <a:cs typeface="B Nazanin" panose="00000700000000000000" pitchFamily="2" charset="-78"/>
                <a:sym typeface="Microsoft Yahei"/>
              </a:rPr>
              <a:t>تاریخ</a:t>
            </a:r>
            <a:endParaRPr sz="4000" b="1" dirty="0">
              <a:solidFill>
                <a:srgbClr val="0074AE"/>
              </a:solidFill>
              <a:latin typeface="Microsoft Yahei"/>
              <a:ea typeface="Microsoft Yahei"/>
              <a:cs typeface="B Nazanin" panose="00000700000000000000" pitchFamily="2" charset="-78"/>
              <a:sym typeface="Microsoft Yahei"/>
            </a:endParaRPr>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7"/>
                                        </p:tgtEl>
                                        <p:attrNameLst>
                                          <p:attrName>style.visibility</p:attrName>
                                        </p:attrNameLst>
                                      </p:cBhvr>
                                      <p:to>
                                        <p:strVal val="visible"/>
                                      </p:to>
                                    </p:set>
                                    <p:animEffect transition="in" filter="fade">
                                      <p:cBhvr>
                                        <p:cTn id="7" dur="750"/>
                                        <p:tgtEl>
                                          <p:spTgt spid="297"/>
                                        </p:tgtEl>
                                      </p:cBhvr>
                                    </p:animEffect>
                                  </p:childTnLst>
                                </p:cTn>
                              </p:par>
                            </p:childTnLst>
                          </p:cTn>
                        </p:par>
                        <p:par>
                          <p:cTn id="8" fill="hold">
                            <p:stCondLst>
                              <p:cond delay="750"/>
                            </p:stCondLst>
                            <p:childTnLst>
                              <p:par>
                                <p:cTn id="9" presetID="10" presetClass="entr" presetSubtype="0" fill="hold" nodeType="afterEffect">
                                  <p:stCondLst>
                                    <p:cond delay="0"/>
                                  </p:stCondLst>
                                  <p:childTnLst>
                                    <p:set>
                                      <p:cBhvr>
                                        <p:cTn id="10" dur="1" fill="hold">
                                          <p:stCondLst>
                                            <p:cond delay="0"/>
                                          </p:stCondLst>
                                        </p:cTn>
                                        <p:tgtEl>
                                          <p:spTgt spid="298"/>
                                        </p:tgtEl>
                                        <p:attrNameLst>
                                          <p:attrName>style.visibility</p:attrName>
                                        </p:attrNameLst>
                                      </p:cBhvr>
                                      <p:to>
                                        <p:strVal val="visible"/>
                                      </p:to>
                                    </p:set>
                                    <p:animEffect transition="in" filter="fade">
                                      <p:cBhvr>
                                        <p:cTn id="11" dur="500"/>
                                        <p:tgtEl>
                                          <p:spTgt spid="298"/>
                                        </p:tgtEl>
                                      </p:cBhvr>
                                    </p:animEffect>
                                  </p:childTnLst>
                                </p:cTn>
                              </p:par>
                            </p:childTnLst>
                          </p:cTn>
                        </p:par>
                        <p:par>
                          <p:cTn id="12" fill="hold">
                            <p:stCondLst>
                              <p:cond delay="1250"/>
                            </p:stCondLst>
                            <p:childTnLst>
                              <p:par>
                                <p:cTn id="13" presetID="2" presetClass="entr" presetSubtype="4" fill="hold" nodeType="afterEffect">
                                  <p:stCondLst>
                                    <p:cond delay="0"/>
                                  </p:stCondLst>
                                  <p:childTnLst>
                                    <p:set>
                                      <p:cBhvr>
                                        <p:cTn id="14" dur="1" fill="hold">
                                          <p:stCondLst>
                                            <p:cond delay="0"/>
                                          </p:stCondLst>
                                        </p:cTn>
                                        <p:tgtEl>
                                          <p:spTgt spid="296"/>
                                        </p:tgtEl>
                                        <p:attrNameLst>
                                          <p:attrName>style.visibility</p:attrName>
                                        </p:attrNameLst>
                                      </p:cBhvr>
                                      <p:to>
                                        <p:strVal val="visible"/>
                                      </p:to>
                                    </p:set>
                                    <p:anim calcmode="lin" valueType="num">
                                      <p:cBhvr additive="base">
                                        <p:cTn id="15" dur="500"/>
                                        <p:tgtEl>
                                          <p:spTgt spid="2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ar Racing Powerpoint Template，Freepptbackgrounds.net">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TotalTime>
  <Words>1374</Words>
  <Application>Microsoft Office PowerPoint</Application>
  <PresentationFormat>On-screen Show (16:9)</PresentationFormat>
  <Paragraphs>283</Paragraphs>
  <Slides>39</Slides>
  <Notes>36</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39</vt:i4>
      </vt:variant>
    </vt:vector>
  </HeadingPairs>
  <TitlesOfParts>
    <vt:vector size="48" baseType="lpstr">
      <vt:lpstr>Microsoft Yahei</vt:lpstr>
      <vt:lpstr>Arial</vt:lpstr>
      <vt:lpstr>Calibri</vt:lpstr>
      <vt:lpstr>Candara</vt:lpstr>
      <vt:lpstr>Lato</vt:lpstr>
      <vt:lpstr>Lato Black</vt:lpstr>
      <vt:lpstr>Open Sans Light</vt:lpstr>
      <vt:lpstr>Roboto Medium</vt:lpstr>
      <vt:lpstr>Car Racing Powerpoint Template，Freepptbackgrounds.net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مجموعه آیکون های کاملاً قابل ویرایش: A</vt:lpstr>
      <vt:lpstr>مجموعه آیکون های کاملاً قابل ویرایش: B</vt:lpstr>
      <vt:lpstr>مجموعه آیکون های کاملاً قابل ویرایش: C</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KaraPardazesh</cp:lastModifiedBy>
  <cp:revision>3</cp:revision>
  <dcterms:modified xsi:type="dcterms:W3CDTF">2023-08-31T15:08:42Z</dcterms:modified>
</cp:coreProperties>
</file>