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368" r:id="rId33"/>
    <p:sldId id="370" r:id="rId34"/>
    <p:sldId id="369" r:id="rId35"/>
    <p:sldId id="292" r:id="rId36"/>
    <p:sldId id="287" r:id="rId37"/>
    <p:sldId id="288" r:id="rId38"/>
    <p:sldId id="294" r:id="rId39"/>
    <p:sldId id="295" r:id="rId40"/>
    <p:sldId id="296" r:id="rId41"/>
    <p:sldId id="297" r:id="rId42"/>
    <p:sldId id="1744" r:id="rId43"/>
    <p:sldId id="289" r:id="rId44"/>
    <p:sldId id="306" r:id="rId4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990">
          <p15:clr>
            <a:srgbClr val="9AA0A6"/>
          </p15:clr>
        </p15:guide>
        <p15:guide id="4" orient="horz" pos="534">
          <p15:clr>
            <a:srgbClr val="9AA0A6"/>
          </p15:clr>
        </p15:guide>
        <p15:guide id="5" orient="horz" pos="107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3230838-6869-4D32-BD69-85DF7CE584A4}">
  <a:tblStyle styleId="{53230838-6869-4D32-BD69-85DF7CE584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152" y="90"/>
      </p:cViewPr>
      <p:guideLst>
        <p:guide orient="horz" pos="1620"/>
        <p:guide pos="2880"/>
        <p:guide pos="990"/>
        <p:guide orient="horz" pos="534"/>
        <p:guide orient="horz" pos="10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59222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ac1689e583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ac1689e583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ac1689e583_0_8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ac1689e583_0_8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ac1689e58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ac1689e58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ac1689e58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ac1689e58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ac1689e583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ac1689e583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ac1689e583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ac1689e583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ac1689e583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ac1689e583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ac1689e583_0_8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ac1689e583_0_8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ac1689e583_0_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" name="Google Shape;786;gac1689e583_0_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ac1689e583_0_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ac1689e583_0_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ac1689e583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ac1689e583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gac1689e583_0_8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3" name="Google Shape;873;gac1689e583_0_8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ac1689e583_0_8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ac1689e583_0_8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ac362c2800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7" name="Google Shape;937;gac362c2800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ac1689e583_0_8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5" name="Google Shape;965;gac1689e583_0_8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gac1689e583_0_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gac1689e583_0_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gac1689e583_0_8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6" name="Google Shape;1086;gac1689e583_0_8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gac1689e583_0_8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3" name="Google Shape;1113;gac1689e583_0_8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gac1689e583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8" name="Google Shape;1148;gac1689e583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gac1689e583_0_8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2" name="Google Shape;1222;gac1689e583_0_8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gac1689e583_0_8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2" name="Google Shape;1272;gac1689e583_0_8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c1689e583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c1689e583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ac1689e583_0_9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0" name="Google Shape;1340;gac1689e583_0_9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gac1689e583_0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7" name="Google Shape;1377;gac1689e583_0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ac1689e583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ac1689e583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ac1689e58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ac1689e58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ac1689e58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ac1689e58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ac1689e583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ac1689e583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ac1689e58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ac1689e58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ac1689e583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ac1689e583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431150" y="1152450"/>
            <a:ext cx="6281700" cy="126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182100" y="2834125"/>
            <a:ext cx="47799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09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1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EA4335"/>
          </p15:clr>
        </p15:guide>
        <p15:guide id="2" pos="5472">
          <p15:clr>
            <a:srgbClr val="EA4335"/>
          </p15:clr>
        </p15:guide>
        <p15:guide id="3" orient="horz" pos="259">
          <p15:clr>
            <a:srgbClr val="EA4335"/>
          </p15:clr>
        </p15:guide>
        <p15:guide id="4" orient="horz" pos="29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k1sFDNKKROUp1bzzS-2lw-mGutxy8uCM_YedTj12dQ4/copy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5"/>
          <p:cNvSpPr txBox="1">
            <a:spLocks noGrp="1"/>
          </p:cNvSpPr>
          <p:nvPr>
            <p:ph type="ctrTitle"/>
          </p:nvPr>
        </p:nvSpPr>
        <p:spPr>
          <a:xfrm>
            <a:off x="337816" y="551747"/>
            <a:ext cx="4881567" cy="345750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5000" dirty="0">
                <a:solidFill>
                  <a:schemeClr val="accent1">
                    <a:lumMod val="50000"/>
                  </a:schemeClr>
                </a:solidFill>
                <a:cs typeface="B Nazanin" panose="00000700000000000000" pitchFamily="2" charset="-78"/>
              </a:rPr>
              <a:t>اینفوگرافیک</a:t>
            </a:r>
            <a:br>
              <a:rPr lang="fa-IR" sz="5000" dirty="0">
                <a:cs typeface="B Nazanin" panose="00000700000000000000" pitchFamily="2" charset="-78"/>
              </a:rPr>
            </a:br>
            <a:r>
              <a:rPr lang="fa-IR" sz="1100" dirty="0">
                <a:cs typeface="B Nazanin" panose="00000700000000000000" pitchFamily="2" charset="-78"/>
              </a:rPr>
              <a:t> </a:t>
            </a:r>
            <a:br>
              <a:rPr lang="fa-IR" sz="1100" dirty="0">
                <a:cs typeface="B Nazanin" panose="00000700000000000000" pitchFamily="2" charset="-78"/>
              </a:rPr>
            </a:br>
            <a:r>
              <a:rPr lang="fa-IR" sz="5000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700000000000000" pitchFamily="2" charset="-78"/>
              </a:rPr>
              <a:t>برنامه ریزی</a:t>
            </a:r>
            <a:br>
              <a:rPr lang="fa-IR" sz="5000" dirty="0">
                <a:cs typeface="B Nazanin" panose="00000700000000000000" pitchFamily="2" charset="-78"/>
              </a:rPr>
            </a:br>
            <a:br>
              <a:rPr lang="fa-IR" sz="1100" dirty="0">
                <a:cs typeface="B Nazanin" panose="00000700000000000000" pitchFamily="2" charset="-78"/>
              </a:rPr>
            </a:br>
            <a:r>
              <a:rPr lang="fa-IR" sz="5000" dirty="0">
                <a:cs typeface="B Nazanin" panose="00000700000000000000" pitchFamily="2" charset="-78"/>
              </a:rPr>
              <a:t> </a:t>
            </a:r>
            <a:r>
              <a:rPr lang="fa-IR" sz="5000" dirty="0">
                <a:solidFill>
                  <a:schemeClr val="accent3">
                    <a:lumMod val="50000"/>
                  </a:schemeClr>
                </a:solidFill>
                <a:cs typeface="B Nazanin" panose="00000700000000000000" pitchFamily="2" charset="-78"/>
              </a:rPr>
              <a:t>استراتژیک</a:t>
            </a:r>
            <a:endParaRPr sz="5000" dirty="0">
              <a:solidFill>
                <a:schemeClr val="accent3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5" name="Google Shape;55;p15"/>
          <p:cNvSpPr txBox="1">
            <a:spLocks noGrp="1"/>
          </p:cNvSpPr>
          <p:nvPr>
            <p:ph type="subTitle" idx="1"/>
          </p:nvPr>
        </p:nvSpPr>
        <p:spPr>
          <a:xfrm>
            <a:off x="564900" y="4262150"/>
            <a:ext cx="3816600" cy="4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500" dirty="0">
                <a:solidFill>
                  <a:schemeClr val="dk1"/>
                </a:solidFill>
                <a:cs typeface="B Nazanin" panose="00000700000000000000" pitchFamily="2" charset="-78"/>
              </a:rPr>
              <a:t>اینجا جایی است که این الگو شروع می شود</a:t>
            </a:r>
            <a:endParaRPr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56" name="Google Shape;56;p15"/>
          <p:cNvSpPr/>
          <p:nvPr/>
        </p:nvSpPr>
        <p:spPr>
          <a:xfrm>
            <a:off x="7349963" y="2915375"/>
            <a:ext cx="582077" cy="986437"/>
          </a:xfrm>
          <a:custGeom>
            <a:avLst/>
            <a:gdLst/>
            <a:ahLst/>
            <a:cxnLst/>
            <a:rect l="l" t="t" r="r" b="b"/>
            <a:pathLst>
              <a:path w="14813" h="23889" extrusionOk="0">
                <a:moveTo>
                  <a:pt x="1" y="0"/>
                </a:moveTo>
                <a:lnTo>
                  <a:pt x="1" y="23888"/>
                </a:lnTo>
                <a:lnTo>
                  <a:pt x="14813" y="11944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7" name="Google Shape;57;p15"/>
          <p:cNvSpPr/>
          <p:nvPr/>
        </p:nvSpPr>
        <p:spPr>
          <a:xfrm>
            <a:off x="7349963" y="1839624"/>
            <a:ext cx="582077" cy="986437"/>
          </a:xfrm>
          <a:custGeom>
            <a:avLst/>
            <a:gdLst/>
            <a:ahLst/>
            <a:cxnLst/>
            <a:rect l="l" t="t" r="r" b="b"/>
            <a:pathLst>
              <a:path w="14813" h="23889" extrusionOk="0">
                <a:moveTo>
                  <a:pt x="1" y="1"/>
                </a:moveTo>
                <a:lnTo>
                  <a:pt x="1" y="23888"/>
                </a:lnTo>
                <a:lnTo>
                  <a:pt x="14813" y="11945"/>
                </a:lnTo>
                <a:lnTo>
                  <a:pt x="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8" name="Google Shape;58;p15"/>
          <p:cNvSpPr/>
          <p:nvPr/>
        </p:nvSpPr>
        <p:spPr>
          <a:xfrm>
            <a:off x="7349963" y="674199"/>
            <a:ext cx="582077" cy="986458"/>
          </a:xfrm>
          <a:custGeom>
            <a:avLst/>
            <a:gdLst/>
            <a:ahLst/>
            <a:cxnLst/>
            <a:rect l="l" t="t" r="r" b="b"/>
            <a:pathLst>
              <a:path w="14813" h="23904" extrusionOk="0">
                <a:moveTo>
                  <a:pt x="1" y="0"/>
                </a:moveTo>
                <a:lnTo>
                  <a:pt x="1" y="23904"/>
                </a:lnTo>
                <a:lnTo>
                  <a:pt x="14813" y="1196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700">
              <a:cs typeface="B Nazanin" panose="00000700000000000000" pitchFamily="2" charset="-78"/>
            </a:endParaRPr>
          </a:p>
        </p:txBody>
      </p:sp>
      <p:sp>
        <p:nvSpPr>
          <p:cNvPr id="59" name="Google Shape;59;p15"/>
          <p:cNvSpPr txBox="1"/>
          <p:nvPr/>
        </p:nvSpPr>
        <p:spPr>
          <a:xfrm>
            <a:off x="5866761" y="1005908"/>
            <a:ext cx="10608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Mercury</a:t>
            </a:r>
            <a:endParaRPr sz="17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0" name="Google Shape;60;p15"/>
          <p:cNvSpPr txBox="1"/>
          <p:nvPr/>
        </p:nvSpPr>
        <p:spPr>
          <a:xfrm>
            <a:off x="7011908" y="1005921"/>
            <a:ext cx="3381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01</a:t>
            </a:r>
            <a:endParaRPr sz="28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1" name="Google Shape;61;p15"/>
          <p:cNvSpPr txBox="1"/>
          <p:nvPr/>
        </p:nvSpPr>
        <p:spPr>
          <a:xfrm>
            <a:off x="5866761" y="2153779"/>
            <a:ext cx="10608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Venus</a:t>
            </a:r>
            <a:endParaRPr sz="17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2" name="Google Shape;62;p15"/>
          <p:cNvSpPr txBox="1"/>
          <p:nvPr/>
        </p:nvSpPr>
        <p:spPr>
          <a:xfrm>
            <a:off x="6927434" y="2153792"/>
            <a:ext cx="4227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02</a:t>
            </a:r>
            <a:endParaRPr sz="28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3" name="Google Shape;63;p15"/>
          <p:cNvSpPr txBox="1"/>
          <p:nvPr/>
        </p:nvSpPr>
        <p:spPr>
          <a:xfrm>
            <a:off x="5866761" y="3238403"/>
            <a:ext cx="10608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Jupiter</a:t>
            </a:r>
            <a:endParaRPr sz="17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6927434" y="3238416"/>
            <a:ext cx="4227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rPr>
              <a:t>03</a:t>
            </a:r>
            <a:endParaRPr sz="28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65" name="Google Shape;65;p15"/>
          <p:cNvSpPr/>
          <p:nvPr/>
        </p:nvSpPr>
        <p:spPr>
          <a:xfrm>
            <a:off x="5549322" y="3063230"/>
            <a:ext cx="1843325" cy="690778"/>
          </a:xfrm>
          <a:custGeom>
            <a:avLst/>
            <a:gdLst/>
            <a:ahLst/>
            <a:cxnLst/>
            <a:rect l="l" t="t" r="r" b="b"/>
            <a:pathLst>
              <a:path w="50613" h="18967" extrusionOk="0">
                <a:moveTo>
                  <a:pt x="2524" y="0"/>
                </a:moveTo>
                <a:cubicBezTo>
                  <a:pt x="1129" y="0"/>
                  <a:pt x="0" y="1129"/>
                  <a:pt x="0" y="2524"/>
                </a:cubicBezTo>
                <a:lnTo>
                  <a:pt x="0" y="18966"/>
                </a:lnTo>
                <a:lnTo>
                  <a:pt x="50613" y="18966"/>
                </a:lnTo>
                <a:lnTo>
                  <a:pt x="5061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6" name="Google Shape;66;p15"/>
          <p:cNvSpPr/>
          <p:nvPr/>
        </p:nvSpPr>
        <p:spPr>
          <a:xfrm>
            <a:off x="5549322" y="3143135"/>
            <a:ext cx="338087" cy="210435"/>
          </a:xfrm>
          <a:custGeom>
            <a:avLst/>
            <a:gdLst/>
            <a:ahLst/>
            <a:cxnLst/>
            <a:rect l="l" t="t" r="r" b="b"/>
            <a:pathLst>
              <a:path w="9283" h="5778" extrusionOk="0">
                <a:moveTo>
                  <a:pt x="0" y="1"/>
                </a:moveTo>
                <a:lnTo>
                  <a:pt x="0" y="5643"/>
                </a:lnTo>
                <a:cubicBezTo>
                  <a:pt x="792" y="5735"/>
                  <a:pt x="1526" y="5777"/>
                  <a:pt x="2205" y="5777"/>
                </a:cubicBezTo>
                <a:cubicBezTo>
                  <a:pt x="7332" y="5777"/>
                  <a:pt x="9283" y="3360"/>
                  <a:pt x="8715" y="1505"/>
                </a:cubicBezTo>
                <a:cubicBezTo>
                  <a:pt x="8511" y="832"/>
                  <a:pt x="8234" y="601"/>
                  <a:pt x="7735" y="601"/>
                </a:cubicBezTo>
                <a:cubicBezTo>
                  <a:pt x="7049" y="601"/>
                  <a:pt x="5943" y="1038"/>
                  <a:pt x="4029" y="1364"/>
                </a:cubicBezTo>
                <a:cubicBezTo>
                  <a:pt x="3652" y="1430"/>
                  <a:pt x="3307" y="1459"/>
                  <a:pt x="2992" y="1459"/>
                </a:cubicBezTo>
                <a:cubicBezTo>
                  <a:pt x="747" y="1459"/>
                  <a:pt x="0" y="1"/>
                  <a:pt x="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7" name="Google Shape;67;p15"/>
          <p:cNvSpPr/>
          <p:nvPr/>
        </p:nvSpPr>
        <p:spPr>
          <a:xfrm>
            <a:off x="4572000" y="3249881"/>
            <a:ext cx="1294767" cy="789549"/>
          </a:xfrm>
          <a:custGeom>
            <a:avLst/>
            <a:gdLst/>
            <a:ahLst/>
            <a:cxnLst/>
            <a:rect l="l" t="t" r="r" b="b"/>
            <a:pathLst>
              <a:path w="35551" h="21679" extrusionOk="0">
                <a:moveTo>
                  <a:pt x="35550" y="1"/>
                </a:moveTo>
                <a:cubicBezTo>
                  <a:pt x="34514" y="2409"/>
                  <a:pt x="26958" y="3041"/>
                  <a:pt x="19320" y="3041"/>
                </a:cubicBezTo>
                <a:cubicBezTo>
                  <a:pt x="10902" y="3041"/>
                  <a:pt x="2383" y="2274"/>
                  <a:pt x="2383" y="2274"/>
                </a:cubicBezTo>
                <a:cubicBezTo>
                  <a:pt x="1082" y="2274"/>
                  <a:pt x="1" y="3339"/>
                  <a:pt x="1" y="4656"/>
                </a:cubicBezTo>
                <a:lnTo>
                  <a:pt x="1" y="19312"/>
                </a:lnTo>
                <a:cubicBezTo>
                  <a:pt x="1" y="20613"/>
                  <a:pt x="1082" y="21678"/>
                  <a:pt x="2383" y="21678"/>
                </a:cubicBezTo>
                <a:lnTo>
                  <a:pt x="33183" y="21678"/>
                </a:lnTo>
                <a:cubicBezTo>
                  <a:pt x="34484" y="21678"/>
                  <a:pt x="35550" y="20613"/>
                  <a:pt x="35550" y="19312"/>
                </a:cubicBezTo>
                <a:lnTo>
                  <a:pt x="3555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5549322" y="1990015"/>
            <a:ext cx="1843325" cy="691361"/>
          </a:xfrm>
          <a:custGeom>
            <a:avLst/>
            <a:gdLst/>
            <a:ahLst/>
            <a:cxnLst/>
            <a:rect l="l" t="t" r="r" b="b"/>
            <a:pathLst>
              <a:path w="50613" h="18983" extrusionOk="0">
                <a:moveTo>
                  <a:pt x="2524" y="1"/>
                </a:moveTo>
                <a:cubicBezTo>
                  <a:pt x="1129" y="1"/>
                  <a:pt x="0" y="1129"/>
                  <a:pt x="0" y="2524"/>
                </a:cubicBezTo>
                <a:lnTo>
                  <a:pt x="0" y="18982"/>
                </a:lnTo>
                <a:lnTo>
                  <a:pt x="50613" y="18982"/>
                </a:lnTo>
                <a:lnTo>
                  <a:pt x="5061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5549322" y="2069920"/>
            <a:ext cx="338050" cy="210580"/>
          </a:xfrm>
          <a:custGeom>
            <a:avLst/>
            <a:gdLst/>
            <a:ahLst/>
            <a:cxnLst/>
            <a:rect l="l" t="t" r="r" b="b"/>
            <a:pathLst>
              <a:path w="9282" h="5782" extrusionOk="0">
                <a:moveTo>
                  <a:pt x="0" y="1"/>
                </a:moveTo>
                <a:lnTo>
                  <a:pt x="0" y="5644"/>
                </a:lnTo>
                <a:cubicBezTo>
                  <a:pt x="801" y="5738"/>
                  <a:pt x="1544" y="5782"/>
                  <a:pt x="2230" y="5782"/>
                </a:cubicBezTo>
                <a:cubicBezTo>
                  <a:pt x="7338" y="5782"/>
                  <a:pt x="9282" y="3358"/>
                  <a:pt x="8715" y="1506"/>
                </a:cubicBezTo>
                <a:cubicBezTo>
                  <a:pt x="8510" y="838"/>
                  <a:pt x="8232" y="608"/>
                  <a:pt x="7731" y="608"/>
                </a:cubicBezTo>
                <a:cubicBezTo>
                  <a:pt x="7045" y="608"/>
                  <a:pt x="5940" y="1039"/>
                  <a:pt x="4029" y="1365"/>
                </a:cubicBezTo>
                <a:cubicBezTo>
                  <a:pt x="3652" y="1430"/>
                  <a:pt x="3307" y="1459"/>
                  <a:pt x="2992" y="1459"/>
                </a:cubicBezTo>
                <a:cubicBezTo>
                  <a:pt x="747" y="1459"/>
                  <a:pt x="0" y="1"/>
                  <a:pt x="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4572000" y="2176702"/>
            <a:ext cx="1294767" cy="790095"/>
          </a:xfrm>
          <a:custGeom>
            <a:avLst/>
            <a:gdLst/>
            <a:ahLst/>
            <a:cxnLst/>
            <a:rect l="l" t="t" r="r" b="b"/>
            <a:pathLst>
              <a:path w="35551" h="21694" extrusionOk="0">
                <a:moveTo>
                  <a:pt x="35550" y="0"/>
                </a:moveTo>
                <a:cubicBezTo>
                  <a:pt x="34515" y="2413"/>
                  <a:pt x="26978" y="3046"/>
                  <a:pt x="19350" y="3046"/>
                </a:cubicBezTo>
                <a:cubicBezTo>
                  <a:pt x="10922" y="3046"/>
                  <a:pt x="2383" y="2273"/>
                  <a:pt x="2383" y="2273"/>
                </a:cubicBezTo>
                <a:cubicBezTo>
                  <a:pt x="1082" y="2273"/>
                  <a:pt x="1" y="3354"/>
                  <a:pt x="1" y="4655"/>
                </a:cubicBezTo>
                <a:lnTo>
                  <a:pt x="1" y="19311"/>
                </a:lnTo>
                <a:cubicBezTo>
                  <a:pt x="1" y="20612"/>
                  <a:pt x="1082" y="21693"/>
                  <a:pt x="2383" y="21693"/>
                </a:cubicBezTo>
                <a:lnTo>
                  <a:pt x="33183" y="21693"/>
                </a:lnTo>
                <a:cubicBezTo>
                  <a:pt x="34484" y="21693"/>
                  <a:pt x="35550" y="20612"/>
                  <a:pt x="35550" y="19311"/>
                </a:cubicBezTo>
                <a:lnTo>
                  <a:pt x="3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5549322" y="821489"/>
            <a:ext cx="1843325" cy="691324"/>
          </a:xfrm>
          <a:custGeom>
            <a:avLst/>
            <a:gdLst/>
            <a:ahLst/>
            <a:cxnLst/>
            <a:rect l="l" t="t" r="r" b="b"/>
            <a:pathLst>
              <a:path w="50613" h="18982" extrusionOk="0">
                <a:moveTo>
                  <a:pt x="2524" y="0"/>
                </a:moveTo>
                <a:cubicBezTo>
                  <a:pt x="1129" y="0"/>
                  <a:pt x="0" y="1144"/>
                  <a:pt x="0" y="2539"/>
                </a:cubicBezTo>
                <a:lnTo>
                  <a:pt x="0" y="18982"/>
                </a:lnTo>
                <a:lnTo>
                  <a:pt x="50613" y="18982"/>
                </a:lnTo>
                <a:lnTo>
                  <a:pt x="5061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700000000000000" pitchFamily="2" charset="-78"/>
              <a:sym typeface="Fira Sans Extra Condensed Medium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5549322" y="901394"/>
            <a:ext cx="338050" cy="210617"/>
          </a:xfrm>
          <a:custGeom>
            <a:avLst/>
            <a:gdLst/>
            <a:ahLst/>
            <a:cxnLst/>
            <a:rect l="l" t="t" r="r" b="b"/>
            <a:pathLst>
              <a:path w="9282" h="5783" extrusionOk="0">
                <a:moveTo>
                  <a:pt x="0" y="1"/>
                </a:moveTo>
                <a:lnTo>
                  <a:pt x="0" y="5643"/>
                </a:lnTo>
                <a:cubicBezTo>
                  <a:pt x="805" y="5738"/>
                  <a:pt x="1551" y="5782"/>
                  <a:pt x="2239" y="5782"/>
                </a:cubicBezTo>
                <a:cubicBezTo>
                  <a:pt x="7341" y="5782"/>
                  <a:pt x="9281" y="3372"/>
                  <a:pt x="8715" y="1521"/>
                </a:cubicBezTo>
                <a:cubicBezTo>
                  <a:pt x="8510" y="845"/>
                  <a:pt x="8231" y="612"/>
                  <a:pt x="7728" y="612"/>
                </a:cubicBezTo>
                <a:cubicBezTo>
                  <a:pt x="7041" y="612"/>
                  <a:pt x="5937" y="1045"/>
                  <a:pt x="4029" y="1380"/>
                </a:cubicBezTo>
                <a:cubicBezTo>
                  <a:pt x="3662" y="1442"/>
                  <a:pt x="3325" y="1469"/>
                  <a:pt x="3016" y="1469"/>
                </a:cubicBezTo>
                <a:cubicBezTo>
                  <a:pt x="753" y="1469"/>
                  <a:pt x="0" y="1"/>
                  <a:pt x="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4572000" y="1008723"/>
            <a:ext cx="1294767" cy="789513"/>
          </a:xfrm>
          <a:custGeom>
            <a:avLst/>
            <a:gdLst/>
            <a:ahLst/>
            <a:cxnLst/>
            <a:rect l="l" t="t" r="r" b="b"/>
            <a:pathLst>
              <a:path w="35551" h="21678" extrusionOk="0">
                <a:moveTo>
                  <a:pt x="35550" y="0"/>
                </a:moveTo>
                <a:cubicBezTo>
                  <a:pt x="34514" y="2409"/>
                  <a:pt x="26958" y="3040"/>
                  <a:pt x="19320" y="3040"/>
                </a:cubicBezTo>
                <a:cubicBezTo>
                  <a:pt x="10902" y="3040"/>
                  <a:pt x="2383" y="2273"/>
                  <a:pt x="2383" y="2273"/>
                </a:cubicBezTo>
                <a:cubicBezTo>
                  <a:pt x="1082" y="2273"/>
                  <a:pt x="1" y="3339"/>
                  <a:pt x="1" y="4640"/>
                </a:cubicBezTo>
                <a:lnTo>
                  <a:pt x="1" y="19296"/>
                </a:lnTo>
                <a:cubicBezTo>
                  <a:pt x="1" y="20612"/>
                  <a:pt x="1082" y="21678"/>
                  <a:pt x="2383" y="21678"/>
                </a:cubicBezTo>
                <a:lnTo>
                  <a:pt x="33183" y="21678"/>
                </a:lnTo>
                <a:cubicBezTo>
                  <a:pt x="34484" y="21678"/>
                  <a:pt x="35550" y="20612"/>
                  <a:pt x="35550" y="19296"/>
                </a:cubicBezTo>
                <a:lnTo>
                  <a:pt x="355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4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4" name="Google Shape;494;p24"/>
          <p:cNvSpPr/>
          <p:nvPr/>
        </p:nvSpPr>
        <p:spPr>
          <a:xfrm rot="10800000" flipH="1">
            <a:off x="557650" y="3204971"/>
            <a:ext cx="8022356" cy="12700"/>
          </a:xfrm>
          <a:custGeom>
            <a:avLst/>
            <a:gdLst/>
            <a:ahLst/>
            <a:cxnLst/>
            <a:rect l="l" t="t" r="r" b="b"/>
            <a:pathLst>
              <a:path w="103301" h="1" fill="none" extrusionOk="0">
                <a:moveTo>
                  <a:pt x="0" y="1"/>
                </a:moveTo>
                <a:lnTo>
                  <a:pt x="103300" y="1"/>
                </a:ln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miter lim="10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95" name="Google Shape;495;p24"/>
          <p:cNvGrpSpPr/>
          <p:nvPr/>
        </p:nvGrpSpPr>
        <p:grpSpPr>
          <a:xfrm>
            <a:off x="6688150" y="1740986"/>
            <a:ext cx="1751400" cy="2761464"/>
            <a:chOff x="6688150" y="1740986"/>
            <a:chExt cx="1751400" cy="2761464"/>
          </a:xfrm>
        </p:grpSpPr>
        <p:sp>
          <p:nvSpPr>
            <p:cNvPr id="496" name="Google Shape;496;p24"/>
            <p:cNvSpPr/>
            <p:nvPr/>
          </p:nvSpPr>
          <p:spPr>
            <a:xfrm>
              <a:off x="7060498" y="1740986"/>
              <a:ext cx="1006704" cy="1249102"/>
            </a:xfrm>
            <a:custGeom>
              <a:avLst/>
              <a:gdLst/>
              <a:ahLst/>
              <a:cxnLst/>
              <a:rect l="l" t="t" r="r" b="b"/>
              <a:pathLst>
                <a:path w="11986" h="14809" extrusionOk="0">
                  <a:moveTo>
                    <a:pt x="5993" y="1"/>
                  </a:moveTo>
                  <a:cubicBezTo>
                    <a:pt x="2683" y="1"/>
                    <a:pt x="1" y="2682"/>
                    <a:pt x="1" y="5992"/>
                  </a:cubicBezTo>
                  <a:cubicBezTo>
                    <a:pt x="1" y="7679"/>
                    <a:pt x="698" y="9200"/>
                    <a:pt x="1818" y="10289"/>
                  </a:cubicBezTo>
                  <a:lnTo>
                    <a:pt x="5993" y="14808"/>
                  </a:lnTo>
                  <a:lnTo>
                    <a:pt x="10167" y="10289"/>
                  </a:lnTo>
                  <a:cubicBezTo>
                    <a:pt x="11288" y="9202"/>
                    <a:pt x="11986" y="7679"/>
                    <a:pt x="11986" y="5992"/>
                  </a:cubicBezTo>
                  <a:cubicBezTo>
                    <a:pt x="11986" y="2684"/>
                    <a:pt x="9303" y="1"/>
                    <a:pt x="5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04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7447246" y="3066211"/>
              <a:ext cx="233207" cy="234282"/>
            </a:xfrm>
            <a:custGeom>
              <a:avLst/>
              <a:gdLst/>
              <a:ahLst/>
              <a:cxnLst/>
              <a:rect l="l" t="t" r="r" b="b"/>
              <a:pathLst>
                <a:path w="3538" h="3539" extrusionOk="0">
                  <a:moveTo>
                    <a:pt x="1769" y="1"/>
                  </a:moveTo>
                  <a:cubicBezTo>
                    <a:pt x="793" y="1"/>
                    <a:pt x="1" y="792"/>
                    <a:pt x="1" y="1770"/>
                  </a:cubicBezTo>
                  <a:cubicBezTo>
                    <a:pt x="1" y="2747"/>
                    <a:pt x="793" y="3539"/>
                    <a:pt x="1769" y="3539"/>
                  </a:cubicBezTo>
                  <a:cubicBezTo>
                    <a:pt x="2746" y="3539"/>
                    <a:pt x="3538" y="2747"/>
                    <a:pt x="3538" y="1770"/>
                  </a:cubicBezTo>
                  <a:cubicBezTo>
                    <a:pt x="3538" y="792"/>
                    <a:pt x="2746" y="1"/>
                    <a:pt x="17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8" name="Google Shape;498;p24"/>
            <p:cNvSpPr txBox="1"/>
            <p:nvPr/>
          </p:nvSpPr>
          <p:spPr>
            <a:xfrm>
              <a:off x="6688150" y="3851150"/>
              <a:ext cx="1751400" cy="65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499" name="Google Shape;499;p24"/>
            <p:cNvSpPr txBox="1"/>
            <p:nvPr/>
          </p:nvSpPr>
          <p:spPr>
            <a:xfrm>
              <a:off x="6815950" y="3455474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ردیابی</a:t>
              </a:r>
              <a:endParaRPr sz="20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00" name="Google Shape;500;p24"/>
          <p:cNvGrpSpPr/>
          <p:nvPr/>
        </p:nvGrpSpPr>
        <p:grpSpPr>
          <a:xfrm>
            <a:off x="704500" y="1740986"/>
            <a:ext cx="1751400" cy="2761464"/>
            <a:chOff x="704500" y="1740986"/>
            <a:chExt cx="1751400" cy="2761464"/>
          </a:xfrm>
        </p:grpSpPr>
        <p:sp>
          <p:nvSpPr>
            <p:cNvPr id="501" name="Google Shape;501;p24"/>
            <p:cNvSpPr/>
            <p:nvPr/>
          </p:nvSpPr>
          <p:spPr>
            <a:xfrm>
              <a:off x="1463596" y="3066701"/>
              <a:ext cx="233207" cy="234264"/>
            </a:xfrm>
            <a:custGeom>
              <a:avLst/>
              <a:gdLst/>
              <a:ahLst/>
              <a:cxnLst/>
              <a:rect l="l" t="t" r="r" b="b"/>
              <a:pathLst>
                <a:path w="3538" h="3539" extrusionOk="0">
                  <a:moveTo>
                    <a:pt x="1769" y="1"/>
                  </a:moveTo>
                  <a:cubicBezTo>
                    <a:pt x="793" y="1"/>
                    <a:pt x="1" y="792"/>
                    <a:pt x="1" y="1770"/>
                  </a:cubicBezTo>
                  <a:cubicBezTo>
                    <a:pt x="1" y="2747"/>
                    <a:pt x="793" y="3539"/>
                    <a:pt x="1769" y="3539"/>
                  </a:cubicBezTo>
                  <a:cubicBezTo>
                    <a:pt x="2746" y="3539"/>
                    <a:pt x="3538" y="2747"/>
                    <a:pt x="3538" y="1770"/>
                  </a:cubicBezTo>
                  <a:cubicBezTo>
                    <a:pt x="3538" y="792"/>
                    <a:pt x="2746" y="1"/>
                    <a:pt x="1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1076848" y="1740986"/>
              <a:ext cx="1006704" cy="1249102"/>
            </a:xfrm>
            <a:custGeom>
              <a:avLst/>
              <a:gdLst/>
              <a:ahLst/>
              <a:cxnLst/>
              <a:rect l="l" t="t" r="r" b="b"/>
              <a:pathLst>
                <a:path w="11986" h="14809" extrusionOk="0">
                  <a:moveTo>
                    <a:pt x="5993" y="1"/>
                  </a:moveTo>
                  <a:cubicBezTo>
                    <a:pt x="2683" y="1"/>
                    <a:pt x="1" y="2682"/>
                    <a:pt x="1" y="5992"/>
                  </a:cubicBezTo>
                  <a:cubicBezTo>
                    <a:pt x="1" y="7679"/>
                    <a:pt x="698" y="9200"/>
                    <a:pt x="1818" y="10289"/>
                  </a:cubicBezTo>
                  <a:lnTo>
                    <a:pt x="5993" y="14808"/>
                  </a:lnTo>
                  <a:lnTo>
                    <a:pt x="10167" y="10289"/>
                  </a:lnTo>
                  <a:cubicBezTo>
                    <a:pt x="11288" y="9202"/>
                    <a:pt x="11986" y="7679"/>
                    <a:pt x="11986" y="5992"/>
                  </a:cubicBezTo>
                  <a:cubicBezTo>
                    <a:pt x="11986" y="2684"/>
                    <a:pt x="9303" y="1"/>
                    <a:pt x="59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01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3" name="Google Shape;503;p24"/>
            <p:cNvSpPr txBox="1"/>
            <p:nvPr/>
          </p:nvSpPr>
          <p:spPr>
            <a:xfrm>
              <a:off x="704500" y="3851150"/>
              <a:ext cx="1751400" cy="65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04" name="Google Shape;504;p24"/>
            <p:cNvSpPr txBox="1"/>
            <p:nvPr/>
          </p:nvSpPr>
          <p:spPr>
            <a:xfrm>
              <a:off x="832300" y="3455449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05" name="Google Shape;505;p24"/>
          <p:cNvGrpSpPr/>
          <p:nvPr/>
        </p:nvGrpSpPr>
        <p:grpSpPr>
          <a:xfrm>
            <a:off x="2699175" y="1740986"/>
            <a:ext cx="1751400" cy="2761464"/>
            <a:chOff x="2699175" y="1740986"/>
            <a:chExt cx="1751400" cy="2761464"/>
          </a:xfrm>
        </p:grpSpPr>
        <p:sp>
          <p:nvSpPr>
            <p:cNvPr id="506" name="Google Shape;506;p24"/>
            <p:cNvSpPr/>
            <p:nvPr/>
          </p:nvSpPr>
          <p:spPr>
            <a:xfrm>
              <a:off x="3071522" y="1740986"/>
              <a:ext cx="1006704" cy="1249102"/>
            </a:xfrm>
            <a:custGeom>
              <a:avLst/>
              <a:gdLst/>
              <a:ahLst/>
              <a:cxnLst/>
              <a:rect l="l" t="t" r="r" b="b"/>
              <a:pathLst>
                <a:path w="11986" h="14809" extrusionOk="0">
                  <a:moveTo>
                    <a:pt x="5993" y="1"/>
                  </a:moveTo>
                  <a:cubicBezTo>
                    <a:pt x="2683" y="1"/>
                    <a:pt x="1" y="2682"/>
                    <a:pt x="1" y="5992"/>
                  </a:cubicBezTo>
                  <a:cubicBezTo>
                    <a:pt x="1" y="7679"/>
                    <a:pt x="698" y="9200"/>
                    <a:pt x="1818" y="10289"/>
                  </a:cubicBezTo>
                  <a:lnTo>
                    <a:pt x="5993" y="14808"/>
                  </a:lnTo>
                  <a:lnTo>
                    <a:pt x="10167" y="10289"/>
                  </a:lnTo>
                  <a:cubicBezTo>
                    <a:pt x="11288" y="9202"/>
                    <a:pt x="11986" y="7679"/>
                    <a:pt x="11986" y="5992"/>
                  </a:cubicBezTo>
                  <a:cubicBezTo>
                    <a:pt x="11986" y="2684"/>
                    <a:pt x="9303" y="1"/>
                    <a:pt x="59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02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7" name="Google Shape;507;p24"/>
            <p:cNvSpPr/>
            <p:nvPr/>
          </p:nvSpPr>
          <p:spPr>
            <a:xfrm>
              <a:off x="3458271" y="3060549"/>
              <a:ext cx="233207" cy="234282"/>
            </a:xfrm>
            <a:custGeom>
              <a:avLst/>
              <a:gdLst/>
              <a:ahLst/>
              <a:cxnLst/>
              <a:rect l="l" t="t" r="r" b="b"/>
              <a:pathLst>
                <a:path w="3538" h="3539" extrusionOk="0">
                  <a:moveTo>
                    <a:pt x="1769" y="1"/>
                  </a:moveTo>
                  <a:cubicBezTo>
                    <a:pt x="793" y="1"/>
                    <a:pt x="1" y="792"/>
                    <a:pt x="1" y="1770"/>
                  </a:cubicBezTo>
                  <a:cubicBezTo>
                    <a:pt x="1" y="2747"/>
                    <a:pt x="793" y="3539"/>
                    <a:pt x="1769" y="3539"/>
                  </a:cubicBezTo>
                  <a:cubicBezTo>
                    <a:pt x="2746" y="3539"/>
                    <a:pt x="3538" y="2747"/>
                    <a:pt x="3538" y="1770"/>
                  </a:cubicBezTo>
                  <a:cubicBezTo>
                    <a:pt x="3538" y="792"/>
                    <a:pt x="2746" y="1"/>
                    <a:pt x="17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8" name="Google Shape;508;p24"/>
            <p:cNvSpPr txBox="1"/>
            <p:nvPr/>
          </p:nvSpPr>
          <p:spPr>
            <a:xfrm>
              <a:off x="2699175" y="3851150"/>
              <a:ext cx="1751400" cy="65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  <a:p>
              <a:pPr marL="0" lvl="0" indent="0" algn="ctr" rtl="1">
                <a:lnSpc>
                  <a:spcPct val="100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endParaRPr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09" name="Google Shape;509;p24"/>
            <p:cNvSpPr txBox="1"/>
            <p:nvPr/>
          </p:nvSpPr>
          <p:spPr>
            <a:xfrm>
              <a:off x="2826975" y="3455450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استراتژی</a:t>
              </a:r>
              <a:endParaRPr sz="20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10" name="Google Shape;510;p24"/>
          <p:cNvGrpSpPr/>
          <p:nvPr/>
        </p:nvGrpSpPr>
        <p:grpSpPr>
          <a:xfrm>
            <a:off x="4693650" y="1740986"/>
            <a:ext cx="1751400" cy="2761464"/>
            <a:chOff x="4693650" y="1740986"/>
            <a:chExt cx="1751400" cy="2761464"/>
          </a:xfrm>
        </p:grpSpPr>
        <p:sp>
          <p:nvSpPr>
            <p:cNvPr id="511" name="Google Shape;511;p24"/>
            <p:cNvSpPr/>
            <p:nvPr/>
          </p:nvSpPr>
          <p:spPr>
            <a:xfrm>
              <a:off x="5065998" y="1740986"/>
              <a:ext cx="1006704" cy="1249102"/>
            </a:xfrm>
            <a:custGeom>
              <a:avLst/>
              <a:gdLst/>
              <a:ahLst/>
              <a:cxnLst/>
              <a:rect l="l" t="t" r="r" b="b"/>
              <a:pathLst>
                <a:path w="11986" h="14809" extrusionOk="0">
                  <a:moveTo>
                    <a:pt x="5993" y="1"/>
                  </a:moveTo>
                  <a:cubicBezTo>
                    <a:pt x="2683" y="1"/>
                    <a:pt x="1" y="2682"/>
                    <a:pt x="1" y="5992"/>
                  </a:cubicBezTo>
                  <a:cubicBezTo>
                    <a:pt x="1" y="7679"/>
                    <a:pt x="698" y="9200"/>
                    <a:pt x="1818" y="10289"/>
                  </a:cubicBezTo>
                  <a:lnTo>
                    <a:pt x="5993" y="14808"/>
                  </a:lnTo>
                  <a:lnTo>
                    <a:pt x="10167" y="10289"/>
                  </a:lnTo>
                  <a:cubicBezTo>
                    <a:pt x="11288" y="9202"/>
                    <a:pt x="11986" y="7679"/>
                    <a:pt x="11986" y="5992"/>
                  </a:cubicBezTo>
                  <a:cubicBezTo>
                    <a:pt x="11986" y="2684"/>
                    <a:pt x="9303" y="1"/>
                    <a:pt x="5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03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2" name="Google Shape;512;p24"/>
            <p:cNvSpPr/>
            <p:nvPr/>
          </p:nvSpPr>
          <p:spPr>
            <a:xfrm>
              <a:off x="5452746" y="3065321"/>
              <a:ext cx="233207" cy="234282"/>
            </a:xfrm>
            <a:custGeom>
              <a:avLst/>
              <a:gdLst/>
              <a:ahLst/>
              <a:cxnLst/>
              <a:rect l="l" t="t" r="r" b="b"/>
              <a:pathLst>
                <a:path w="3538" h="3539" extrusionOk="0">
                  <a:moveTo>
                    <a:pt x="1769" y="1"/>
                  </a:moveTo>
                  <a:cubicBezTo>
                    <a:pt x="793" y="1"/>
                    <a:pt x="1" y="792"/>
                    <a:pt x="1" y="1770"/>
                  </a:cubicBezTo>
                  <a:cubicBezTo>
                    <a:pt x="1" y="2747"/>
                    <a:pt x="793" y="3539"/>
                    <a:pt x="1769" y="3539"/>
                  </a:cubicBezTo>
                  <a:cubicBezTo>
                    <a:pt x="2746" y="3539"/>
                    <a:pt x="3538" y="2747"/>
                    <a:pt x="3538" y="1770"/>
                  </a:cubicBezTo>
                  <a:cubicBezTo>
                    <a:pt x="3538" y="792"/>
                    <a:pt x="2746" y="1"/>
                    <a:pt x="17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3" name="Google Shape;513;p24"/>
            <p:cNvSpPr txBox="1"/>
            <p:nvPr/>
          </p:nvSpPr>
          <p:spPr>
            <a:xfrm>
              <a:off x="4693650" y="3851150"/>
              <a:ext cx="1751400" cy="65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14" name="Google Shape;514;p24"/>
            <p:cNvSpPr txBox="1"/>
            <p:nvPr/>
          </p:nvSpPr>
          <p:spPr>
            <a:xfrm>
              <a:off x="4821450" y="3455474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اجرا</a:t>
              </a:r>
              <a:endParaRPr sz="20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25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20" name="Google Shape;520;p25"/>
          <p:cNvGrpSpPr/>
          <p:nvPr/>
        </p:nvGrpSpPr>
        <p:grpSpPr>
          <a:xfrm>
            <a:off x="4791594" y="2161229"/>
            <a:ext cx="1759331" cy="820096"/>
            <a:chOff x="4791594" y="2161229"/>
            <a:chExt cx="1759331" cy="820096"/>
          </a:xfrm>
        </p:grpSpPr>
        <p:sp>
          <p:nvSpPr>
            <p:cNvPr id="521" name="Google Shape;521;p25"/>
            <p:cNvSpPr txBox="1"/>
            <p:nvPr/>
          </p:nvSpPr>
          <p:spPr>
            <a:xfrm>
              <a:off x="4791594" y="2607225"/>
              <a:ext cx="1749600" cy="37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22" name="Google Shape;522;p25"/>
            <p:cNvSpPr txBox="1"/>
            <p:nvPr/>
          </p:nvSpPr>
          <p:spPr>
            <a:xfrm>
              <a:off x="4801325" y="2161229"/>
              <a:ext cx="1749600" cy="28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توسعه</a:t>
              </a:r>
              <a:endParaRPr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23" name="Google Shape;523;p25"/>
          <p:cNvGrpSpPr/>
          <p:nvPr/>
        </p:nvGrpSpPr>
        <p:grpSpPr>
          <a:xfrm>
            <a:off x="4791575" y="1153399"/>
            <a:ext cx="1749619" cy="871077"/>
            <a:chOff x="4791575" y="1153399"/>
            <a:chExt cx="1749619" cy="871077"/>
          </a:xfrm>
        </p:grpSpPr>
        <p:sp>
          <p:nvSpPr>
            <p:cNvPr id="524" name="Google Shape;524;p25"/>
            <p:cNvSpPr txBox="1"/>
            <p:nvPr/>
          </p:nvSpPr>
          <p:spPr>
            <a:xfrm>
              <a:off x="4791594" y="1650376"/>
              <a:ext cx="1749600" cy="37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25" name="Google Shape;525;p25"/>
            <p:cNvSpPr txBox="1"/>
            <p:nvPr/>
          </p:nvSpPr>
          <p:spPr>
            <a:xfrm>
              <a:off x="4791575" y="1153399"/>
              <a:ext cx="1749600" cy="28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برنامه ریزی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26" name="Google Shape;526;p25"/>
          <p:cNvGrpSpPr/>
          <p:nvPr/>
        </p:nvGrpSpPr>
        <p:grpSpPr>
          <a:xfrm>
            <a:off x="6917050" y="2040124"/>
            <a:ext cx="1749600" cy="941201"/>
            <a:chOff x="6917050" y="2040124"/>
            <a:chExt cx="1749600" cy="941201"/>
          </a:xfrm>
        </p:grpSpPr>
        <p:sp>
          <p:nvSpPr>
            <p:cNvPr id="527" name="Google Shape;527;p25"/>
            <p:cNvSpPr txBox="1"/>
            <p:nvPr/>
          </p:nvSpPr>
          <p:spPr>
            <a:xfrm>
              <a:off x="6917050" y="2607225"/>
              <a:ext cx="1749600" cy="37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28" name="Google Shape;528;p25"/>
            <p:cNvSpPr txBox="1"/>
            <p:nvPr/>
          </p:nvSpPr>
          <p:spPr>
            <a:xfrm>
              <a:off x="6917050" y="2040124"/>
              <a:ext cx="1749600" cy="4908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ردیابی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29" name="Google Shape;529;p25"/>
          <p:cNvGrpSpPr/>
          <p:nvPr/>
        </p:nvGrpSpPr>
        <p:grpSpPr>
          <a:xfrm>
            <a:off x="6917050" y="1148299"/>
            <a:ext cx="1749600" cy="847601"/>
            <a:chOff x="6917050" y="1148299"/>
            <a:chExt cx="1749600" cy="847601"/>
          </a:xfrm>
        </p:grpSpPr>
        <p:sp>
          <p:nvSpPr>
            <p:cNvPr id="530" name="Google Shape;530;p25"/>
            <p:cNvSpPr txBox="1"/>
            <p:nvPr/>
          </p:nvSpPr>
          <p:spPr>
            <a:xfrm>
              <a:off x="6917050" y="1621800"/>
              <a:ext cx="1749600" cy="37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31" name="Google Shape;531;p25"/>
            <p:cNvSpPr txBox="1"/>
            <p:nvPr/>
          </p:nvSpPr>
          <p:spPr>
            <a:xfrm>
              <a:off x="6917050" y="1148299"/>
              <a:ext cx="1749600" cy="28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اجرا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32" name="Google Shape;532;p25"/>
          <p:cNvGrpSpPr/>
          <p:nvPr/>
        </p:nvGrpSpPr>
        <p:grpSpPr>
          <a:xfrm>
            <a:off x="2675375" y="3325525"/>
            <a:ext cx="1565700" cy="1332300"/>
            <a:chOff x="2675375" y="3249325"/>
            <a:chExt cx="1565700" cy="1332300"/>
          </a:xfrm>
        </p:grpSpPr>
        <p:sp>
          <p:nvSpPr>
            <p:cNvPr id="533" name="Google Shape;533;p25"/>
            <p:cNvSpPr/>
            <p:nvPr/>
          </p:nvSpPr>
          <p:spPr>
            <a:xfrm>
              <a:off x="2675375" y="3249325"/>
              <a:ext cx="1565700" cy="1332300"/>
            </a:xfrm>
            <a:prstGeom prst="round2DiagRect">
              <a:avLst>
                <a:gd name="adj1" fmla="val 2193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chemeClr val="bg1"/>
                </a:solidFill>
                <a:latin typeface="Lato Light"/>
                <a:ea typeface="Lato Light"/>
                <a:cs typeface="B Nazanin" panose="00000400000000000000" pitchFamily="2" charset="-78"/>
                <a:sym typeface="Lato Light"/>
              </a:endParaRPr>
            </a:p>
          </p:txBody>
        </p:sp>
        <p:sp>
          <p:nvSpPr>
            <p:cNvPr id="534" name="Google Shape;534;p25"/>
            <p:cNvSpPr txBox="1"/>
            <p:nvPr/>
          </p:nvSpPr>
          <p:spPr>
            <a:xfrm>
              <a:off x="2848133" y="3735176"/>
              <a:ext cx="1220100" cy="8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grpSp>
          <p:nvGrpSpPr>
            <p:cNvPr id="535" name="Google Shape;535;p25"/>
            <p:cNvGrpSpPr/>
            <p:nvPr/>
          </p:nvGrpSpPr>
          <p:grpSpPr>
            <a:xfrm>
              <a:off x="3284642" y="3364127"/>
              <a:ext cx="347177" cy="347177"/>
              <a:chOff x="1049375" y="2680675"/>
              <a:chExt cx="297725" cy="297725"/>
            </a:xfrm>
          </p:grpSpPr>
          <p:sp>
            <p:nvSpPr>
              <p:cNvPr id="536" name="Google Shape;536;p25"/>
              <p:cNvSpPr/>
              <p:nvPr/>
            </p:nvSpPr>
            <p:spPr>
              <a:xfrm>
                <a:off x="1113175" y="2752350"/>
                <a:ext cx="161475" cy="155975"/>
              </a:xfrm>
              <a:custGeom>
                <a:avLst/>
                <a:gdLst/>
                <a:ahLst/>
                <a:cxnLst/>
                <a:rect l="l" t="t" r="r" b="b"/>
                <a:pathLst>
                  <a:path w="6459" h="6239" extrusionOk="0">
                    <a:moveTo>
                      <a:pt x="3403" y="2079"/>
                    </a:moveTo>
                    <a:cubicBezTo>
                      <a:pt x="3781" y="2079"/>
                      <a:pt x="4096" y="2394"/>
                      <a:pt x="4096" y="2773"/>
                    </a:cubicBezTo>
                    <a:cubicBezTo>
                      <a:pt x="4096" y="3182"/>
                      <a:pt x="3781" y="3497"/>
                      <a:pt x="3403" y="3497"/>
                    </a:cubicBezTo>
                    <a:cubicBezTo>
                      <a:pt x="2993" y="3434"/>
                      <a:pt x="2678" y="3119"/>
                      <a:pt x="2678" y="2773"/>
                    </a:cubicBezTo>
                    <a:cubicBezTo>
                      <a:pt x="2678" y="2394"/>
                      <a:pt x="2993" y="2079"/>
                      <a:pt x="3403" y="2079"/>
                    </a:cubicBezTo>
                    <a:close/>
                    <a:moveTo>
                      <a:pt x="3371" y="693"/>
                    </a:moveTo>
                    <a:cubicBezTo>
                      <a:pt x="4694" y="693"/>
                      <a:pt x="5765" y="1796"/>
                      <a:pt x="5765" y="3119"/>
                    </a:cubicBezTo>
                    <a:cubicBezTo>
                      <a:pt x="5765" y="3686"/>
                      <a:pt x="5545" y="4222"/>
                      <a:pt x="5198" y="4663"/>
                    </a:cubicBezTo>
                    <a:cubicBezTo>
                      <a:pt x="5072" y="4442"/>
                      <a:pt x="4915" y="4190"/>
                      <a:pt x="4694" y="4001"/>
                    </a:cubicBezTo>
                    <a:cubicBezTo>
                      <a:pt x="4568" y="3907"/>
                      <a:pt x="4442" y="3812"/>
                      <a:pt x="4348" y="3749"/>
                    </a:cubicBezTo>
                    <a:cubicBezTo>
                      <a:pt x="4568" y="3529"/>
                      <a:pt x="4726" y="3182"/>
                      <a:pt x="4726" y="2804"/>
                    </a:cubicBezTo>
                    <a:cubicBezTo>
                      <a:pt x="4726" y="2079"/>
                      <a:pt x="4096" y="1449"/>
                      <a:pt x="3340" y="1449"/>
                    </a:cubicBezTo>
                    <a:cubicBezTo>
                      <a:pt x="2615" y="1449"/>
                      <a:pt x="1985" y="2079"/>
                      <a:pt x="1985" y="2804"/>
                    </a:cubicBezTo>
                    <a:cubicBezTo>
                      <a:pt x="1985" y="3182"/>
                      <a:pt x="2142" y="3529"/>
                      <a:pt x="2363" y="3749"/>
                    </a:cubicBezTo>
                    <a:lnTo>
                      <a:pt x="2016" y="4001"/>
                    </a:lnTo>
                    <a:cubicBezTo>
                      <a:pt x="1827" y="4190"/>
                      <a:pt x="1607" y="4442"/>
                      <a:pt x="1512" y="4663"/>
                    </a:cubicBezTo>
                    <a:cubicBezTo>
                      <a:pt x="1040" y="4064"/>
                      <a:pt x="882" y="3434"/>
                      <a:pt x="945" y="2773"/>
                    </a:cubicBezTo>
                    <a:cubicBezTo>
                      <a:pt x="1103" y="1670"/>
                      <a:pt x="2111" y="693"/>
                      <a:pt x="3371" y="693"/>
                    </a:cubicBezTo>
                    <a:close/>
                    <a:moveTo>
                      <a:pt x="3371" y="4159"/>
                    </a:moveTo>
                    <a:cubicBezTo>
                      <a:pt x="4001" y="4159"/>
                      <a:pt x="4505" y="4600"/>
                      <a:pt x="4694" y="5135"/>
                    </a:cubicBezTo>
                    <a:cubicBezTo>
                      <a:pt x="4316" y="5387"/>
                      <a:pt x="3875" y="5545"/>
                      <a:pt x="3371" y="5545"/>
                    </a:cubicBezTo>
                    <a:cubicBezTo>
                      <a:pt x="2898" y="5545"/>
                      <a:pt x="2426" y="5387"/>
                      <a:pt x="2016" y="5135"/>
                    </a:cubicBezTo>
                    <a:cubicBezTo>
                      <a:pt x="2174" y="4537"/>
                      <a:pt x="2741" y="4159"/>
                      <a:pt x="3371" y="4159"/>
                    </a:cubicBezTo>
                    <a:close/>
                    <a:moveTo>
                      <a:pt x="3308" y="0"/>
                    </a:moveTo>
                    <a:cubicBezTo>
                      <a:pt x="1701" y="0"/>
                      <a:pt x="441" y="1229"/>
                      <a:pt x="252" y="2710"/>
                    </a:cubicBezTo>
                    <a:cubicBezTo>
                      <a:pt x="0" y="4600"/>
                      <a:pt x="1512" y="6238"/>
                      <a:pt x="3371" y="6238"/>
                    </a:cubicBezTo>
                    <a:cubicBezTo>
                      <a:pt x="5104" y="6238"/>
                      <a:pt x="6459" y="4820"/>
                      <a:pt x="6459" y="3119"/>
                    </a:cubicBezTo>
                    <a:cubicBezTo>
                      <a:pt x="6459" y="1386"/>
                      <a:pt x="5041" y="0"/>
                      <a:pt x="33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7" name="Google Shape;537;p25"/>
              <p:cNvSpPr/>
              <p:nvPr/>
            </p:nvSpPr>
            <p:spPr>
              <a:xfrm>
                <a:off x="1049375" y="2680675"/>
                <a:ext cx="297725" cy="297725"/>
              </a:xfrm>
              <a:custGeom>
                <a:avLst/>
                <a:gdLst/>
                <a:ahLst/>
                <a:cxnLst/>
                <a:rect l="l" t="t" r="r" b="b"/>
                <a:pathLst>
                  <a:path w="11909" h="11909" extrusionOk="0">
                    <a:moveTo>
                      <a:pt x="6270" y="1512"/>
                    </a:moveTo>
                    <a:cubicBezTo>
                      <a:pt x="8475" y="1670"/>
                      <a:pt x="10239" y="3434"/>
                      <a:pt x="10397" y="5640"/>
                    </a:cubicBezTo>
                    <a:lnTo>
                      <a:pt x="10082" y="5640"/>
                    </a:lnTo>
                    <a:cubicBezTo>
                      <a:pt x="9893" y="5640"/>
                      <a:pt x="9735" y="5797"/>
                      <a:pt x="9735" y="5986"/>
                    </a:cubicBezTo>
                    <a:cubicBezTo>
                      <a:pt x="9735" y="6207"/>
                      <a:pt x="9893" y="6364"/>
                      <a:pt x="10082" y="6364"/>
                    </a:cubicBezTo>
                    <a:lnTo>
                      <a:pt x="10397" y="6364"/>
                    </a:lnTo>
                    <a:cubicBezTo>
                      <a:pt x="10239" y="8569"/>
                      <a:pt x="8475" y="10334"/>
                      <a:pt x="6270" y="10491"/>
                    </a:cubicBezTo>
                    <a:lnTo>
                      <a:pt x="6270" y="10176"/>
                    </a:lnTo>
                    <a:cubicBezTo>
                      <a:pt x="6270" y="9987"/>
                      <a:pt x="6112" y="9830"/>
                      <a:pt x="5923" y="9830"/>
                    </a:cubicBezTo>
                    <a:cubicBezTo>
                      <a:pt x="5703" y="9830"/>
                      <a:pt x="5545" y="9987"/>
                      <a:pt x="5545" y="10176"/>
                    </a:cubicBezTo>
                    <a:lnTo>
                      <a:pt x="5545" y="10491"/>
                    </a:lnTo>
                    <a:cubicBezTo>
                      <a:pt x="3340" y="10334"/>
                      <a:pt x="1575" y="8569"/>
                      <a:pt x="1418" y="6364"/>
                    </a:cubicBezTo>
                    <a:lnTo>
                      <a:pt x="1733" y="6364"/>
                    </a:lnTo>
                    <a:cubicBezTo>
                      <a:pt x="1922" y="6364"/>
                      <a:pt x="2079" y="6207"/>
                      <a:pt x="2079" y="5986"/>
                    </a:cubicBezTo>
                    <a:cubicBezTo>
                      <a:pt x="2142" y="5797"/>
                      <a:pt x="1985" y="5640"/>
                      <a:pt x="1764" y="5640"/>
                    </a:cubicBezTo>
                    <a:lnTo>
                      <a:pt x="1418" y="5640"/>
                    </a:lnTo>
                    <a:cubicBezTo>
                      <a:pt x="1575" y="3434"/>
                      <a:pt x="3340" y="1670"/>
                      <a:pt x="5545" y="1512"/>
                    </a:cubicBezTo>
                    <a:lnTo>
                      <a:pt x="5545" y="1827"/>
                    </a:lnTo>
                    <a:cubicBezTo>
                      <a:pt x="5545" y="2016"/>
                      <a:pt x="5703" y="2174"/>
                      <a:pt x="5923" y="2174"/>
                    </a:cubicBezTo>
                    <a:cubicBezTo>
                      <a:pt x="6112" y="2174"/>
                      <a:pt x="6270" y="2016"/>
                      <a:pt x="6270" y="1827"/>
                    </a:cubicBezTo>
                    <a:lnTo>
                      <a:pt x="6270" y="1512"/>
                    </a:lnTo>
                    <a:close/>
                    <a:moveTo>
                      <a:pt x="5955" y="0"/>
                    </a:moveTo>
                    <a:cubicBezTo>
                      <a:pt x="5766" y="0"/>
                      <a:pt x="5608" y="158"/>
                      <a:pt x="5608" y="347"/>
                    </a:cubicBezTo>
                    <a:lnTo>
                      <a:pt x="5608" y="756"/>
                    </a:lnTo>
                    <a:cubicBezTo>
                      <a:pt x="2993" y="914"/>
                      <a:pt x="914" y="2993"/>
                      <a:pt x="756" y="5608"/>
                    </a:cubicBezTo>
                    <a:lnTo>
                      <a:pt x="347" y="5608"/>
                    </a:lnTo>
                    <a:cubicBezTo>
                      <a:pt x="158" y="5608"/>
                      <a:pt x="0" y="5766"/>
                      <a:pt x="0" y="5955"/>
                    </a:cubicBezTo>
                    <a:cubicBezTo>
                      <a:pt x="0" y="6144"/>
                      <a:pt x="158" y="6301"/>
                      <a:pt x="347" y="6301"/>
                    </a:cubicBezTo>
                    <a:lnTo>
                      <a:pt x="756" y="6301"/>
                    </a:lnTo>
                    <a:cubicBezTo>
                      <a:pt x="914" y="8916"/>
                      <a:pt x="2993" y="10995"/>
                      <a:pt x="5608" y="11153"/>
                    </a:cubicBezTo>
                    <a:lnTo>
                      <a:pt x="5608" y="11562"/>
                    </a:lnTo>
                    <a:cubicBezTo>
                      <a:pt x="5608" y="11751"/>
                      <a:pt x="5766" y="11909"/>
                      <a:pt x="5955" y="11909"/>
                    </a:cubicBezTo>
                    <a:cubicBezTo>
                      <a:pt x="6144" y="11909"/>
                      <a:pt x="6301" y="11751"/>
                      <a:pt x="6301" y="11562"/>
                    </a:cubicBezTo>
                    <a:lnTo>
                      <a:pt x="6301" y="11153"/>
                    </a:lnTo>
                    <a:cubicBezTo>
                      <a:pt x="8916" y="10995"/>
                      <a:pt x="10995" y="8916"/>
                      <a:pt x="11153" y="6301"/>
                    </a:cubicBezTo>
                    <a:lnTo>
                      <a:pt x="11531" y="6301"/>
                    </a:lnTo>
                    <a:cubicBezTo>
                      <a:pt x="11751" y="6301"/>
                      <a:pt x="11909" y="6144"/>
                      <a:pt x="11909" y="5955"/>
                    </a:cubicBezTo>
                    <a:cubicBezTo>
                      <a:pt x="11909" y="5766"/>
                      <a:pt x="11751" y="5608"/>
                      <a:pt x="11531" y="5608"/>
                    </a:cubicBezTo>
                    <a:lnTo>
                      <a:pt x="11153" y="5608"/>
                    </a:lnTo>
                    <a:cubicBezTo>
                      <a:pt x="10995" y="2993"/>
                      <a:pt x="8916" y="914"/>
                      <a:pt x="6301" y="756"/>
                    </a:cubicBezTo>
                    <a:lnTo>
                      <a:pt x="6301" y="347"/>
                    </a:lnTo>
                    <a:cubicBezTo>
                      <a:pt x="6301" y="158"/>
                      <a:pt x="6144" y="0"/>
                      <a:pt x="59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38" name="Google Shape;538;p25"/>
          <p:cNvGrpSpPr/>
          <p:nvPr/>
        </p:nvGrpSpPr>
        <p:grpSpPr>
          <a:xfrm>
            <a:off x="447825" y="3325525"/>
            <a:ext cx="1565700" cy="1332300"/>
            <a:chOff x="447825" y="3249325"/>
            <a:chExt cx="1565700" cy="1332300"/>
          </a:xfrm>
        </p:grpSpPr>
        <p:sp>
          <p:nvSpPr>
            <p:cNvPr id="539" name="Google Shape;539;p25"/>
            <p:cNvSpPr/>
            <p:nvPr/>
          </p:nvSpPr>
          <p:spPr>
            <a:xfrm>
              <a:off x="447825" y="3249325"/>
              <a:ext cx="1565700" cy="1332300"/>
            </a:xfrm>
            <a:prstGeom prst="round2DiagRect">
              <a:avLst>
                <a:gd name="adj1" fmla="val 2193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chemeClr val="bg1"/>
                </a:solidFill>
                <a:latin typeface="Lato Light"/>
                <a:ea typeface="Lato Light"/>
                <a:cs typeface="B Nazanin" panose="00000400000000000000" pitchFamily="2" charset="-78"/>
                <a:sym typeface="Lato Light"/>
              </a:endParaRPr>
            </a:p>
          </p:txBody>
        </p:sp>
        <p:sp>
          <p:nvSpPr>
            <p:cNvPr id="540" name="Google Shape;540;p25"/>
            <p:cNvSpPr txBox="1"/>
            <p:nvPr/>
          </p:nvSpPr>
          <p:spPr>
            <a:xfrm>
              <a:off x="620587" y="3735176"/>
              <a:ext cx="1220100" cy="8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grpSp>
          <p:nvGrpSpPr>
            <p:cNvPr id="541" name="Google Shape;541;p25"/>
            <p:cNvGrpSpPr/>
            <p:nvPr/>
          </p:nvGrpSpPr>
          <p:grpSpPr>
            <a:xfrm>
              <a:off x="1057990" y="3365485"/>
              <a:ext cx="345370" cy="344466"/>
              <a:chOff x="3599700" y="1954475"/>
              <a:chExt cx="296175" cy="295400"/>
            </a:xfrm>
          </p:grpSpPr>
          <p:sp>
            <p:nvSpPr>
              <p:cNvPr id="542" name="Google Shape;542;p25"/>
              <p:cNvSpPr/>
              <p:nvPr/>
            </p:nvSpPr>
            <p:spPr>
              <a:xfrm>
                <a:off x="3599700" y="1954475"/>
                <a:ext cx="2961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16" extrusionOk="0">
                    <a:moveTo>
                      <a:pt x="3151" y="694"/>
                    </a:moveTo>
                    <a:cubicBezTo>
                      <a:pt x="3718" y="694"/>
                      <a:pt x="4159" y="1166"/>
                      <a:pt x="4159" y="1734"/>
                    </a:cubicBezTo>
                    <a:cubicBezTo>
                      <a:pt x="4159" y="2301"/>
                      <a:pt x="3686" y="2742"/>
                      <a:pt x="3151" y="2742"/>
                    </a:cubicBezTo>
                    <a:cubicBezTo>
                      <a:pt x="2584" y="2742"/>
                      <a:pt x="2111" y="2269"/>
                      <a:pt x="2111" y="1734"/>
                    </a:cubicBezTo>
                    <a:cubicBezTo>
                      <a:pt x="2080" y="1166"/>
                      <a:pt x="2552" y="694"/>
                      <a:pt x="3151" y="694"/>
                    </a:cubicBezTo>
                    <a:close/>
                    <a:moveTo>
                      <a:pt x="8727" y="694"/>
                    </a:moveTo>
                    <a:cubicBezTo>
                      <a:pt x="9326" y="694"/>
                      <a:pt x="9767" y="1166"/>
                      <a:pt x="9767" y="1734"/>
                    </a:cubicBezTo>
                    <a:cubicBezTo>
                      <a:pt x="9767" y="2301"/>
                      <a:pt x="9294" y="2742"/>
                      <a:pt x="8727" y="2742"/>
                    </a:cubicBezTo>
                    <a:cubicBezTo>
                      <a:pt x="8128" y="2742"/>
                      <a:pt x="7719" y="2269"/>
                      <a:pt x="7719" y="1734"/>
                    </a:cubicBezTo>
                    <a:cubicBezTo>
                      <a:pt x="7656" y="1166"/>
                      <a:pt x="8128" y="694"/>
                      <a:pt x="8727" y="694"/>
                    </a:cubicBezTo>
                    <a:close/>
                    <a:moveTo>
                      <a:pt x="5923" y="4852"/>
                    </a:moveTo>
                    <a:cubicBezTo>
                      <a:pt x="6522" y="4852"/>
                      <a:pt x="6994" y="5325"/>
                      <a:pt x="6994" y="5861"/>
                    </a:cubicBezTo>
                    <a:cubicBezTo>
                      <a:pt x="6994" y="6396"/>
                      <a:pt x="6522" y="6869"/>
                      <a:pt x="5923" y="6869"/>
                    </a:cubicBezTo>
                    <a:cubicBezTo>
                      <a:pt x="5356" y="6869"/>
                      <a:pt x="4883" y="6428"/>
                      <a:pt x="4883" y="5861"/>
                    </a:cubicBezTo>
                    <a:cubicBezTo>
                      <a:pt x="4883" y="5294"/>
                      <a:pt x="5356" y="4852"/>
                      <a:pt x="5923" y="4852"/>
                    </a:cubicBezTo>
                    <a:close/>
                    <a:moveTo>
                      <a:pt x="3151" y="3466"/>
                    </a:moveTo>
                    <a:cubicBezTo>
                      <a:pt x="3875" y="3466"/>
                      <a:pt x="4600" y="3813"/>
                      <a:pt x="5072" y="4380"/>
                    </a:cubicBezTo>
                    <a:cubicBezTo>
                      <a:pt x="4537" y="4695"/>
                      <a:pt x="4159" y="5231"/>
                      <a:pt x="4159" y="5861"/>
                    </a:cubicBezTo>
                    <a:cubicBezTo>
                      <a:pt x="4159" y="6239"/>
                      <a:pt x="4285" y="6617"/>
                      <a:pt x="4505" y="6900"/>
                    </a:cubicBezTo>
                    <a:lnTo>
                      <a:pt x="693" y="6900"/>
                    </a:lnTo>
                    <a:lnTo>
                      <a:pt x="693" y="5892"/>
                    </a:lnTo>
                    <a:cubicBezTo>
                      <a:pt x="693" y="4569"/>
                      <a:pt x="1796" y="3466"/>
                      <a:pt x="3151" y="3466"/>
                    </a:cubicBezTo>
                    <a:close/>
                    <a:moveTo>
                      <a:pt x="8696" y="3498"/>
                    </a:moveTo>
                    <a:cubicBezTo>
                      <a:pt x="10019" y="3498"/>
                      <a:pt x="11121" y="4600"/>
                      <a:pt x="11121" y="5955"/>
                    </a:cubicBezTo>
                    <a:lnTo>
                      <a:pt x="11121" y="6932"/>
                    </a:lnTo>
                    <a:lnTo>
                      <a:pt x="7309" y="6932"/>
                    </a:lnTo>
                    <a:cubicBezTo>
                      <a:pt x="7561" y="6617"/>
                      <a:pt x="7656" y="6270"/>
                      <a:pt x="7656" y="5892"/>
                    </a:cubicBezTo>
                    <a:cubicBezTo>
                      <a:pt x="7656" y="5262"/>
                      <a:pt x="7309" y="4726"/>
                      <a:pt x="6774" y="4411"/>
                    </a:cubicBezTo>
                    <a:cubicBezTo>
                      <a:pt x="7215" y="3813"/>
                      <a:pt x="7939" y="3498"/>
                      <a:pt x="8696" y="3498"/>
                    </a:cubicBezTo>
                    <a:close/>
                    <a:moveTo>
                      <a:pt x="5923" y="7625"/>
                    </a:moveTo>
                    <a:cubicBezTo>
                      <a:pt x="6207" y="7625"/>
                      <a:pt x="6490" y="7656"/>
                      <a:pt x="6711" y="7751"/>
                    </a:cubicBezTo>
                    <a:lnTo>
                      <a:pt x="5923" y="8791"/>
                    </a:lnTo>
                    <a:lnTo>
                      <a:pt x="5135" y="7751"/>
                    </a:lnTo>
                    <a:cubicBezTo>
                      <a:pt x="5388" y="7688"/>
                      <a:pt x="5671" y="7625"/>
                      <a:pt x="5923" y="7625"/>
                    </a:cubicBezTo>
                    <a:close/>
                    <a:moveTo>
                      <a:pt x="4505" y="8066"/>
                    </a:moveTo>
                    <a:lnTo>
                      <a:pt x="5577" y="9484"/>
                    </a:lnTo>
                    <a:lnTo>
                      <a:pt x="5577" y="11153"/>
                    </a:lnTo>
                    <a:lnTo>
                      <a:pt x="3497" y="11153"/>
                    </a:lnTo>
                    <a:lnTo>
                      <a:pt x="3497" y="10019"/>
                    </a:lnTo>
                    <a:cubicBezTo>
                      <a:pt x="3497" y="9200"/>
                      <a:pt x="3875" y="8507"/>
                      <a:pt x="4505" y="8066"/>
                    </a:cubicBezTo>
                    <a:close/>
                    <a:moveTo>
                      <a:pt x="7341" y="8066"/>
                    </a:moveTo>
                    <a:cubicBezTo>
                      <a:pt x="7939" y="8507"/>
                      <a:pt x="8381" y="9263"/>
                      <a:pt x="8381" y="10051"/>
                    </a:cubicBezTo>
                    <a:lnTo>
                      <a:pt x="8381" y="11153"/>
                    </a:lnTo>
                    <a:lnTo>
                      <a:pt x="6301" y="11153"/>
                    </a:lnTo>
                    <a:lnTo>
                      <a:pt x="6301" y="9484"/>
                    </a:lnTo>
                    <a:lnTo>
                      <a:pt x="7341" y="8066"/>
                    </a:lnTo>
                    <a:close/>
                    <a:moveTo>
                      <a:pt x="3088" y="1"/>
                    </a:moveTo>
                    <a:cubicBezTo>
                      <a:pt x="2143" y="1"/>
                      <a:pt x="1355" y="788"/>
                      <a:pt x="1355" y="1734"/>
                    </a:cubicBezTo>
                    <a:cubicBezTo>
                      <a:pt x="1355" y="2238"/>
                      <a:pt x="1575" y="2679"/>
                      <a:pt x="1922" y="2994"/>
                    </a:cubicBezTo>
                    <a:cubicBezTo>
                      <a:pt x="788" y="3466"/>
                      <a:pt x="0" y="4569"/>
                      <a:pt x="0" y="5861"/>
                    </a:cubicBezTo>
                    <a:lnTo>
                      <a:pt x="0" y="7247"/>
                    </a:lnTo>
                    <a:cubicBezTo>
                      <a:pt x="0" y="7436"/>
                      <a:pt x="158" y="7593"/>
                      <a:pt x="347" y="7593"/>
                    </a:cubicBezTo>
                    <a:lnTo>
                      <a:pt x="3938" y="7593"/>
                    </a:lnTo>
                    <a:cubicBezTo>
                      <a:pt x="3214" y="8192"/>
                      <a:pt x="2741" y="9043"/>
                      <a:pt x="2741" y="10019"/>
                    </a:cubicBezTo>
                    <a:lnTo>
                      <a:pt x="2741" y="11437"/>
                    </a:lnTo>
                    <a:cubicBezTo>
                      <a:pt x="2741" y="11658"/>
                      <a:pt x="2899" y="11815"/>
                      <a:pt x="3088" y="11815"/>
                    </a:cubicBezTo>
                    <a:lnTo>
                      <a:pt x="8696" y="11815"/>
                    </a:lnTo>
                    <a:cubicBezTo>
                      <a:pt x="8885" y="11815"/>
                      <a:pt x="9042" y="11658"/>
                      <a:pt x="9042" y="11437"/>
                    </a:cubicBezTo>
                    <a:lnTo>
                      <a:pt x="9042" y="10019"/>
                    </a:lnTo>
                    <a:cubicBezTo>
                      <a:pt x="9042" y="9043"/>
                      <a:pt x="8570" y="8192"/>
                      <a:pt x="7876" y="7593"/>
                    </a:cubicBezTo>
                    <a:lnTo>
                      <a:pt x="11436" y="7593"/>
                    </a:lnTo>
                    <a:cubicBezTo>
                      <a:pt x="11657" y="7593"/>
                      <a:pt x="11815" y="7436"/>
                      <a:pt x="11815" y="7247"/>
                    </a:cubicBezTo>
                    <a:lnTo>
                      <a:pt x="11815" y="5861"/>
                    </a:lnTo>
                    <a:cubicBezTo>
                      <a:pt x="11846" y="4600"/>
                      <a:pt x="11027" y="3466"/>
                      <a:pt x="9861" y="2994"/>
                    </a:cubicBezTo>
                    <a:cubicBezTo>
                      <a:pt x="10239" y="2679"/>
                      <a:pt x="10428" y="2206"/>
                      <a:pt x="10428" y="1734"/>
                    </a:cubicBezTo>
                    <a:cubicBezTo>
                      <a:pt x="10428" y="788"/>
                      <a:pt x="9641" y="1"/>
                      <a:pt x="8696" y="1"/>
                    </a:cubicBezTo>
                    <a:cubicBezTo>
                      <a:pt x="7750" y="1"/>
                      <a:pt x="6963" y="788"/>
                      <a:pt x="6963" y="1734"/>
                    </a:cubicBezTo>
                    <a:cubicBezTo>
                      <a:pt x="6963" y="2238"/>
                      <a:pt x="7152" y="2679"/>
                      <a:pt x="7498" y="2994"/>
                    </a:cubicBezTo>
                    <a:cubicBezTo>
                      <a:pt x="6931" y="3214"/>
                      <a:pt x="6396" y="3624"/>
                      <a:pt x="6049" y="4159"/>
                    </a:cubicBezTo>
                    <a:lnTo>
                      <a:pt x="5734" y="4159"/>
                    </a:lnTo>
                    <a:cubicBezTo>
                      <a:pt x="5388" y="3655"/>
                      <a:pt x="4883" y="3214"/>
                      <a:pt x="4285" y="2994"/>
                    </a:cubicBezTo>
                    <a:cubicBezTo>
                      <a:pt x="4631" y="2679"/>
                      <a:pt x="4820" y="2238"/>
                      <a:pt x="4820" y="1734"/>
                    </a:cubicBezTo>
                    <a:cubicBezTo>
                      <a:pt x="4820" y="788"/>
                      <a:pt x="4033" y="1"/>
                      <a:pt x="30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3" name="Google Shape;543;p25"/>
              <p:cNvSpPr/>
              <p:nvPr/>
            </p:nvSpPr>
            <p:spPr>
              <a:xfrm>
                <a:off x="3825750" y="2075775"/>
                <a:ext cx="354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694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lnTo>
                      <a:pt x="1071" y="694"/>
                    </a:lnTo>
                    <a:cubicBezTo>
                      <a:pt x="1260" y="694"/>
                      <a:pt x="1418" y="536"/>
                      <a:pt x="1418" y="347"/>
                    </a:cubicBez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4" name="Google Shape;544;p25"/>
              <p:cNvSpPr/>
              <p:nvPr/>
            </p:nvSpPr>
            <p:spPr>
              <a:xfrm>
                <a:off x="3633550" y="2075775"/>
                <a:ext cx="354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694" extrusionOk="0">
                    <a:moveTo>
                      <a:pt x="379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158" y="694"/>
                      <a:pt x="379" y="694"/>
                    </a:cubicBezTo>
                    <a:lnTo>
                      <a:pt x="1072" y="694"/>
                    </a:lnTo>
                    <a:cubicBezTo>
                      <a:pt x="1261" y="694"/>
                      <a:pt x="1419" y="536"/>
                      <a:pt x="1419" y="347"/>
                    </a:cubicBezTo>
                    <a:cubicBezTo>
                      <a:pt x="1419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45" name="Google Shape;545;p25"/>
          <p:cNvGrpSpPr/>
          <p:nvPr/>
        </p:nvGrpSpPr>
        <p:grpSpPr>
          <a:xfrm>
            <a:off x="4902925" y="3325525"/>
            <a:ext cx="1565700" cy="1332300"/>
            <a:chOff x="4902925" y="3249325"/>
            <a:chExt cx="1565700" cy="1332300"/>
          </a:xfrm>
        </p:grpSpPr>
        <p:sp>
          <p:nvSpPr>
            <p:cNvPr id="546" name="Google Shape;546;p25"/>
            <p:cNvSpPr/>
            <p:nvPr/>
          </p:nvSpPr>
          <p:spPr>
            <a:xfrm>
              <a:off x="4902925" y="3249325"/>
              <a:ext cx="1565700" cy="1332300"/>
            </a:xfrm>
            <a:prstGeom prst="round2DiagRect">
              <a:avLst>
                <a:gd name="adj1" fmla="val 2193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chemeClr val="bg1"/>
                </a:solidFill>
                <a:latin typeface="Lato Light"/>
                <a:ea typeface="Lato Light"/>
                <a:cs typeface="B Nazanin" panose="00000400000000000000" pitchFamily="2" charset="-78"/>
                <a:sym typeface="Lato Light"/>
              </a:endParaRPr>
            </a:p>
          </p:txBody>
        </p:sp>
        <p:sp>
          <p:nvSpPr>
            <p:cNvPr id="547" name="Google Shape;547;p25"/>
            <p:cNvSpPr txBox="1"/>
            <p:nvPr/>
          </p:nvSpPr>
          <p:spPr>
            <a:xfrm>
              <a:off x="5075679" y="3735176"/>
              <a:ext cx="1220100" cy="8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grpSp>
          <p:nvGrpSpPr>
            <p:cNvPr id="548" name="Google Shape;548;p25"/>
            <p:cNvGrpSpPr/>
            <p:nvPr/>
          </p:nvGrpSpPr>
          <p:grpSpPr>
            <a:xfrm>
              <a:off x="5511705" y="3365041"/>
              <a:ext cx="348139" cy="345341"/>
              <a:chOff x="2139425" y="2682250"/>
              <a:chExt cx="298550" cy="296150"/>
            </a:xfrm>
          </p:grpSpPr>
          <p:sp>
            <p:nvSpPr>
              <p:cNvPr id="549" name="Google Shape;549;p25"/>
              <p:cNvSpPr/>
              <p:nvPr/>
            </p:nvSpPr>
            <p:spPr>
              <a:xfrm>
                <a:off x="2139425" y="2787000"/>
                <a:ext cx="159125" cy="191400"/>
              </a:xfrm>
              <a:custGeom>
                <a:avLst/>
                <a:gdLst/>
                <a:ahLst/>
                <a:cxnLst/>
                <a:rect l="l" t="t" r="r" b="b"/>
                <a:pathLst>
                  <a:path w="6365" h="7656" extrusionOk="0">
                    <a:moveTo>
                      <a:pt x="3214" y="630"/>
                    </a:moveTo>
                    <a:cubicBezTo>
                      <a:pt x="3813" y="630"/>
                      <a:pt x="4286" y="1103"/>
                      <a:pt x="4286" y="1670"/>
                    </a:cubicBezTo>
                    <a:cubicBezTo>
                      <a:pt x="4286" y="2206"/>
                      <a:pt x="3813" y="2678"/>
                      <a:pt x="3214" y="2678"/>
                    </a:cubicBezTo>
                    <a:cubicBezTo>
                      <a:pt x="2647" y="2678"/>
                      <a:pt x="2175" y="2206"/>
                      <a:pt x="2175" y="1670"/>
                    </a:cubicBezTo>
                    <a:cubicBezTo>
                      <a:pt x="2175" y="1166"/>
                      <a:pt x="2647" y="630"/>
                      <a:pt x="3214" y="630"/>
                    </a:cubicBezTo>
                    <a:close/>
                    <a:moveTo>
                      <a:pt x="3183" y="3403"/>
                    </a:moveTo>
                    <a:cubicBezTo>
                      <a:pt x="4538" y="3403"/>
                      <a:pt x="5609" y="4506"/>
                      <a:pt x="5609" y="5829"/>
                    </a:cubicBezTo>
                    <a:lnTo>
                      <a:pt x="5609" y="6931"/>
                    </a:lnTo>
                    <a:lnTo>
                      <a:pt x="757" y="6931"/>
                    </a:lnTo>
                    <a:lnTo>
                      <a:pt x="757" y="5829"/>
                    </a:lnTo>
                    <a:cubicBezTo>
                      <a:pt x="757" y="4506"/>
                      <a:pt x="1860" y="3403"/>
                      <a:pt x="3183" y="3403"/>
                    </a:cubicBezTo>
                    <a:close/>
                    <a:moveTo>
                      <a:pt x="3183" y="0"/>
                    </a:moveTo>
                    <a:cubicBezTo>
                      <a:pt x="2238" y="0"/>
                      <a:pt x="1419" y="788"/>
                      <a:pt x="1419" y="1733"/>
                    </a:cubicBezTo>
                    <a:cubicBezTo>
                      <a:pt x="1419" y="2206"/>
                      <a:pt x="1608" y="2678"/>
                      <a:pt x="1954" y="2993"/>
                    </a:cubicBezTo>
                    <a:cubicBezTo>
                      <a:pt x="820" y="3466"/>
                      <a:pt x="1" y="4569"/>
                      <a:pt x="1" y="5892"/>
                    </a:cubicBezTo>
                    <a:lnTo>
                      <a:pt x="1" y="7309"/>
                    </a:lnTo>
                    <a:cubicBezTo>
                      <a:pt x="64" y="7498"/>
                      <a:pt x="222" y="7656"/>
                      <a:pt x="442" y="7656"/>
                    </a:cubicBezTo>
                    <a:lnTo>
                      <a:pt x="6018" y="7656"/>
                    </a:lnTo>
                    <a:cubicBezTo>
                      <a:pt x="6207" y="7656"/>
                      <a:pt x="6365" y="7498"/>
                      <a:pt x="6365" y="7309"/>
                    </a:cubicBezTo>
                    <a:lnTo>
                      <a:pt x="6365" y="5892"/>
                    </a:lnTo>
                    <a:cubicBezTo>
                      <a:pt x="6365" y="4569"/>
                      <a:pt x="5546" y="3466"/>
                      <a:pt x="4412" y="2993"/>
                    </a:cubicBezTo>
                    <a:cubicBezTo>
                      <a:pt x="4758" y="2647"/>
                      <a:pt x="4947" y="2206"/>
                      <a:pt x="4947" y="1733"/>
                    </a:cubicBezTo>
                    <a:cubicBezTo>
                      <a:pt x="4947" y="788"/>
                      <a:pt x="4160" y="0"/>
                      <a:pt x="3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0" name="Google Shape;550;p25"/>
              <p:cNvSpPr/>
              <p:nvPr/>
            </p:nvSpPr>
            <p:spPr>
              <a:xfrm>
                <a:off x="2280425" y="2682250"/>
                <a:ext cx="157550" cy="155975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6239" extrusionOk="0">
                    <a:moveTo>
                      <a:pt x="3182" y="662"/>
                    </a:moveTo>
                    <a:cubicBezTo>
                      <a:pt x="4506" y="662"/>
                      <a:pt x="5608" y="1764"/>
                      <a:pt x="5608" y="3088"/>
                    </a:cubicBezTo>
                    <a:cubicBezTo>
                      <a:pt x="5577" y="4442"/>
                      <a:pt x="4474" y="5545"/>
                      <a:pt x="3151" y="5545"/>
                    </a:cubicBezTo>
                    <a:cubicBezTo>
                      <a:pt x="2710" y="5545"/>
                      <a:pt x="2300" y="5419"/>
                      <a:pt x="1954" y="5230"/>
                    </a:cubicBezTo>
                    <a:cubicBezTo>
                      <a:pt x="1891" y="5198"/>
                      <a:pt x="1796" y="5198"/>
                      <a:pt x="1733" y="5198"/>
                    </a:cubicBezTo>
                    <a:lnTo>
                      <a:pt x="946" y="5388"/>
                    </a:lnTo>
                    <a:lnTo>
                      <a:pt x="1166" y="4663"/>
                    </a:lnTo>
                    <a:cubicBezTo>
                      <a:pt x="1198" y="4568"/>
                      <a:pt x="1166" y="4474"/>
                      <a:pt x="1135" y="4411"/>
                    </a:cubicBezTo>
                    <a:cubicBezTo>
                      <a:pt x="883" y="4001"/>
                      <a:pt x="725" y="3560"/>
                      <a:pt x="725" y="3088"/>
                    </a:cubicBezTo>
                    <a:cubicBezTo>
                      <a:pt x="725" y="1764"/>
                      <a:pt x="1828" y="662"/>
                      <a:pt x="3182" y="662"/>
                    </a:cubicBezTo>
                    <a:close/>
                    <a:moveTo>
                      <a:pt x="3151" y="0"/>
                    </a:moveTo>
                    <a:cubicBezTo>
                      <a:pt x="1418" y="0"/>
                      <a:pt x="32" y="1418"/>
                      <a:pt x="32" y="3088"/>
                    </a:cubicBezTo>
                    <a:cubicBezTo>
                      <a:pt x="32" y="3655"/>
                      <a:pt x="158" y="4159"/>
                      <a:pt x="410" y="4631"/>
                    </a:cubicBezTo>
                    <a:lnTo>
                      <a:pt x="32" y="5766"/>
                    </a:lnTo>
                    <a:cubicBezTo>
                      <a:pt x="0" y="5892"/>
                      <a:pt x="32" y="6018"/>
                      <a:pt x="95" y="6144"/>
                    </a:cubicBezTo>
                    <a:cubicBezTo>
                      <a:pt x="189" y="6207"/>
                      <a:pt x="315" y="6238"/>
                      <a:pt x="473" y="6238"/>
                    </a:cubicBezTo>
                    <a:lnTo>
                      <a:pt x="1765" y="5923"/>
                    </a:lnTo>
                    <a:cubicBezTo>
                      <a:pt x="2206" y="6175"/>
                      <a:pt x="2678" y="6238"/>
                      <a:pt x="3182" y="6238"/>
                    </a:cubicBezTo>
                    <a:cubicBezTo>
                      <a:pt x="4915" y="6238"/>
                      <a:pt x="6301" y="4820"/>
                      <a:pt x="6301" y="3151"/>
                    </a:cubicBezTo>
                    <a:cubicBezTo>
                      <a:pt x="6238" y="1418"/>
                      <a:pt x="4884" y="0"/>
                      <a:pt x="31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1" name="Google Shape;551;p25"/>
              <p:cNvSpPr/>
              <p:nvPr/>
            </p:nvSpPr>
            <p:spPr>
              <a:xfrm>
                <a:off x="2349725" y="2725550"/>
                <a:ext cx="18150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5" extrusionOk="0">
                    <a:moveTo>
                      <a:pt x="379" y="1"/>
                    </a:moveTo>
                    <a:cubicBezTo>
                      <a:pt x="158" y="1"/>
                      <a:pt x="1" y="158"/>
                      <a:pt x="1" y="348"/>
                    </a:cubicBezTo>
                    <a:cubicBezTo>
                      <a:pt x="1" y="537"/>
                      <a:pt x="158" y="694"/>
                      <a:pt x="379" y="694"/>
                    </a:cubicBezTo>
                    <a:cubicBezTo>
                      <a:pt x="568" y="694"/>
                      <a:pt x="725" y="537"/>
                      <a:pt x="725" y="348"/>
                    </a:cubicBezTo>
                    <a:cubicBezTo>
                      <a:pt x="725" y="158"/>
                      <a:pt x="568" y="1"/>
                      <a:pt x="3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2" name="Google Shape;552;p25"/>
              <p:cNvSpPr/>
              <p:nvPr/>
            </p:nvSpPr>
            <p:spPr>
              <a:xfrm>
                <a:off x="2349725" y="2751550"/>
                <a:ext cx="181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2112" extrusionOk="0">
                    <a:moveTo>
                      <a:pt x="379" y="1"/>
                    </a:moveTo>
                    <a:cubicBezTo>
                      <a:pt x="158" y="1"/>
                      <a:pt x="1" y="158"/>
                      <a:pt x="1" y="379"/>
                    </a:cubicBezTo>
                    <a:lnTo>
                      <a:pt x="1" y="1733"/>
                    </a:lnTo>
                    <a:cubicBezTo>
                      <a:pt x="1" y="1954"/>
                      <a:pt x="158" y="2111"/>
                      <a:pt x="379" y="2111"/>
                    </a:cubicBezTo>
                    <a:cubicBezTo>
                      <a:pt x="568" y="2111"/>
                      <a:pt x="725" y="1954"/>
                      <a:pt x="725" y="1733"/>
                    </a:cubicBezTo>
                    <a:lnTo>
                      <a:pt x="725" y="379"/>
                    </a:lnTo>
                    <a:cubicBezTo>
                      <a:pt x="725" y="158"/>
                      <a:pt x="568" y="1"/>
                      <a:pt x="3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53" name="Google Shape;553;p25"/>
          <p:cNvGrpSpPr/>
          <p:nvPr/>
        </p:nvGrpSpPr>
        <p:grpSpPr>
          <a:xfrm>
            <a:off x="7130475" y="3325525"/>
            <a:ext cx="1565700" cy="1332300"/>
            <a:chOff x="7130475" y="3249325"/>
            <a:chExt cx="1565700" cy="1332300"/>
          </a:xfrm>
        </p:grpSpPr>
        <p:sp>
          <p:nvSpPr>
            <p:cNvPr id="554" name="Google Shape;554;p25"/>
            <p:cNvSpPr/>
            <p:nvPr/>
          </p:nvSpPr>
          <p:spPr>
            <a:xfrm>
              <a:off x="7130475" y="3249325"/>
              <a:ext cx="1565700" cy="1332300"/>
            </a:xfrm>
            <a:prstGeom prst="round2DiagRect">
              <a:avLst>
                <a:gd name="adj1" fmla="val 21930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chemeClr val="bg1"/>
                </a:solidFill>
                <a:latin typeface="Lato Light"/>
                <a:ea typeface="Lato Light"/>
                <a:cs typeface="B Nazanin" panose="00000400000000000000" pitchFamily="2" charset="-78"/>
                <a:sym typeface="Lato Light"/>
              </a:endParaRPr>
            </a:p>
          </p:txBody>
        </p:sp>
        <p:sp>
          <p:nvSpPr>
            <p:cNvPr id="555" name="Google Shape;555;p25"/>
            <p:cNvSpPr txBox="1"/>
            <p:nvPr/>
          </p:nvSpPr>
          <p:spPr>
            <a:xfrm>
              <a:off x="7281949" y="3735176"/>
              <a:ext cx="1220100" cy="8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56" name="Google Shape;556;p25"/>
            <p:cNvSpPr/>
            <p:nvPr/>
          </p:nvSpPr>
          <p:spPr>
            <a:xfrm>
              <a:off x="7739713" y="3365932"/>
              <a:ext cx="345361" cy="343563"/>
            </a:xfrm>
            <a:custGeom>
              <a:avLst/>
              <a:gdLst/>
              <a:ahLst/>
              <a:cxnLst/>
              <a:rect l="l" t="t" r="r" b="b"/>
              <a:pathLst>
                <a:path w="11909" h="11847" extrusionOk="0">
                  <a:moveTo>
                    <a:pt x="3560" y="2647"/>
                  </a:moveTo>
                  <a:lnTo>
                    <a:pt x="3560" y="3561"/>
                  </a:lnTo>
                  <a:lnTo>
                    <a:pt x="2615" y="3561"/>
                  </a:lnTo>
                  <a:lnTo>
                    <a:pt x="3560" y="2647"/>
                  </a:lnTo>
                  <a:close/>
                  <a:moveTo>
                    <a:pt x="6616" y="4222"/>
                  </a:moveTo>
                  <a:cubicBezTo>
                    <a:pt x="7971" y="4285"/>
                    <a:pt x="9074" y="5325"/>
                    <a:pt x="9074" y="6680"/>
                  </a:cubicBezTo>
                  <a:cubicBezTo>
                    <a:pt x="9074" y="8003"/>
                    <a:pt x="7971" y="9106"/>
                    <a:pt x="6616" y="9106"/>
                  </a:cubicBezTo>
                  <a:cubicBezTo>
                    <a:pt x="5293" y="9106"/>
                    <a:pt x="4190" y="8003"/>
                    <a:pt x="4190" y="6680"/>
                  </a:cubicBezTo>
                  <a:cubicBezTo>
                    <a:pt x="4190" y="5325"/>
                    <a:pt x="5293" y="4222"/>
                    <a:pt x="6616" y="4222"/>
                  </a:cubicBezTo>
                  <a:close/>
                  <a:moveTo>
                    <a:pt x="7687" y="757"/>
                  </a:moveTo>
                  <a:lnTo>
                    <a:pt x="7687" y="1513"/>
                  </a:lnTo>
                  <a:lnTo>
                    <a:pt x="3875" y="1513"/>
                  </a:lnTo>
                  <a:cubicBezTo>
                    <a:pt x="3781" y="1513"/>
                    <a:pt x="3655" y="1544"/>
                    <a:pt x="3623" y="1639"/>
                  </a:cubicBezTo>
                  <a:lnTo>
                    <a:pt x="1512" y="3718"/>
                  </a:lnTo>
                  <a:cubicBezTo>
                    <a:pt x="1418" y="3813"/>
                    <a:pt x="1386" y="3876"/>
                    <a:pt x="1386" y="3939"/>
                  </a:cubicBezTo>
                  <a:lnTo>
                    <a:pt x="1386" y="9862"/>
                  </a:lnTo>
                  <a:lnTo>
                    <a:pt x="662" y="9862"/>
                  </a:lnTo>
                  <a:lnTo>
                    <a:pt x="662" y="757"/>
                  </a:lnTo>
                  <a:close/>
                  <a:moveTo>
                    <a:pt x="8380" y="2175"/>
                  </a:moveTo>
                  <a:lnTo>
                    <a:pt x="8380" y="4128"/>
                  </a:lnTo>
                  <a:cubicBezTo>
                    <a:pt x="7876" y="3813"/>
                    <a:pt x="7278" y="3592"/>
                    <a:pt x="6648" y="3592"/>
                  </a:cubicBezTo>
                  <a:cubicBezTo>
                    <a:pt x="4915" y="3592"/>
                    <a:pt x="3560" y="5010"/>
                    <a:pt x="3560" y="6711"/>
                  </a:cubicBezTo>
                  <a:cubicBezTo>
                    <a:pt x="3560" y="8444"/>
                    <a:pt x="4946" y="9830"/>
                    <a:pt x="6648" y="9830"/>
                  </a:cubicBezTo>
                  <a:cubicBezTo>
                    <a:pt x="7120" y="9830"/>
                    <a:pt x="7593" y="9704"/>
                    <a:pt x="8002" y="9515"/>
                  </a:cubicBezTo>
                  <a:lnTo>
                    <a:pt x="8380" y="9893"/>
                  </a:lnTo>
                  <a:lnTo>
                    <a:pt x="8380" y="10492"/>
                  </a:lnTo>
                  <a:lnTo>
                    <a:pt x="2079" y="10492"/>
                  </a:lnTo>
                  <a:lnTo>
                    <a:pt x="2079" y="4285"/>
                  </a:lnTo>
                  <a:lnTo>
                    <a:pt x="3875" y="4285"/>
                  </a:lnTo>
                  <a:cubicBezTo>
                    <a:pt x="4064" y="4285"/>
                    <a:pt x="4222" y="4128"/>
                    <a:pt x="4222" y="3907"/>
                  </a:cubicBezTo>
                  <a:lnTo>
                    <a:pt x="4222" y="2175"/>
                  </a:lnTo>
                  <a:close/>
                  <a:moveTo>
                    <a:pt x="9074" y="8633"/>
                  </a:moveTo>
                  <a:lnTo>
                    <a:pt x="11027" y="10618"/>
                  </a:lnTo>
                  <a:cubicBezTo>
                    <a:pt x="11153" y="10744"/>
                    <a:pt x="11153" y="10964"/>
                    <a:pt x="11027" y="11090"/>
                  </a:cubicBezTo>
                  <a:cubicBezTo>
                    <a:pt x="10964" y="11153"/>
                    <a:pt x="10877" y="11185"/>
                    <a:pt x="10791" y="11185"/>
                  </a:cubicBezTo>
                  <a:cubicBezTo>
                    <a:pt x="10704" y="11185"/>
                    <a:pt x="10617" y="11153"/>
                    <a:pt x="10554" y="11090"/>
                  </a:cubicBezTo>
                  <a:lnTo>
                    <a:pt x="8601" y="9106"/>
                  </a:lnTo>
                  <a:cubicBezTo>
                    <a:pt x="8790" y="9011"/>
                    <a:pt x="8948" y="8791"/>
                    <a:pt x="9074" y="8633"/>
                  </a:cubicBezTo>
                  <a:close/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10145"/>
                  </a:lnTo>
                  <a:cubicBezTo>
                    <a:pt x="0" y="10334"/>
                    <a:pt x="158" y="10492"/>
                    <a:pt x="347" y="10492"/>
                  </a:cubicBezTo>
                  <a:lnTo>
                    <a:pt x="1386" y="10492"/>
                  </a:lnTo>
                  <a:lnTo>
                    <a:pt x="1386" y="10838"/>
                  </a:lnTo>
                  <a:cubicBezTo>
                    <a:pt x="1386" y="11059"/>
                    <a:pt x="1544" y="11216"/>
                    <a:pt x="1733" y="11216"/>
                  </a:cubicBezTo>
                  <a:lnTo>
                    <a:pt x="8695" y="11216"/>
                  </a:lnTo>
                  <a:cubicBezTo>
                    <a:pt x="8916" y="11216"/>
                    <a:pt x="9074" y="11059"/>
                    <a:pt x="9074" y="10838"/>
                  </a:cubicBezTo>
                  <a:lnTo>
                    <a:pt x="9074" y="10586"/>
                  </a:lnTo>
                  <a:lnTo>
                    <a:pt x="10050" y="11563"/>
                  </a:lnTo>
                  <a:cubicBezTo>
                    <a:pt x="10239" y="11752"/>
                    <a:pt x="10507" y="11847"/>
                    <a:pt x="10775" y="11847"/>
                  </a:cubicBezTo>
                  <a:cubicBezTo>
                    <a:pt x="11043" y="11847"/>
                    <a:pt x="11310" y="11752"/>
                    <a:pt x="11499" y="11563"/>
                  </a:cubicBezTo>
                  <a:cubicBezTo>
                    <a:pt x="11909" y="11153"/>
                    <a:pt x="11909" y="10492"/>
                    <a:pt x="11499" y="10114"/>
                  </a:cubicBezTo>
                  <a:lnTo>
                    <a:pt x="9420" y="8003"/>
                  </a:lnTo>
                  <a:cubicBezTo>
                    <a:pt x="9609" y="7625"/>
                    <a:pt x="9735" y="7152"/>
                    <a:pt x="9735" y="6680"/>
                  </a:cubicBezTo>
                  <a:cubicBezTo>
                    <a:pt x="9735" y="5924"/>
                    <a:pt x="9452" y="5262"/>
                    <a:pt x="9011" y="4695"/>
                  </a:cubicBezTo>
                  <a:lnTo>
                    <a:pt x="9011" y="1828"/>
                  </a:lnTo>
                  <a:cubicBezTo>
                    <a:pt x="9011" y="1639"/>
                    <a:pt x="8853" y="1481"/>
                    <a:pt x="8664" y="1481"/>
                  </a:cubicBezTo>
                  <a:lnTo>
                    <a:pt x="8317" y="1481"/>
                  </a:lnTo>
                  <a:lnTo>
                    <a:pt x="8317" y="379"/>
                  </a:lnTo>
                  <a:cubicBezTo>
                    <a:pt x="8317" y="190"/>
                    <a:pt x="8160" y="1"/>
                    <a:pt x="79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57" name="Google Shape;557;p25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825" y="1189262"/>
            <a:ext cx="3877174" cy="193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6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63" name="Google Shape;563;p26"/>
          <p:cNvSpPr/>
          <p:nvPr/>
        </p:nvSpPr>
        <p:spPr>
          <a:xfrm>
            <a:off x="6375110" y="2620766"/>
            <a:ext cx="1856393" cy="1607576"/>
          </a:xfrm>
          <a:custGeom>
            <a:avLst/>
            <a:gdLst/>
            <a:ahLst/>
            <a:cxnLst/>
            <a:rect l="l" t="t" r="r" b="b"/>
            <a:pathLst>
              <a:path w="70438" h="60997" extrusionOk="0">
                <a:moveTo>
                  <a:pt x="17609" y="1"/>
                </a:moveTo>
                <a:lnTo>
                  <a:pt x="0" y="30505"/>
                </a:lnTo>
                <a:lnTo>
                  <a:pt x="17609" y="60997"/>
                </a:lnTo>
                <a:lnTo>
                  <a:pt x="52828" y="60997"/>
                </a:lnTo>
                <a:lnTo>
                  <a:pt x="70437" y="30505"/>
                </a:lnTo>
                <a:lnTo>
                  <a:pt x="52828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64" name="Google Shape;564;p26"/>
          <p:cNvSpPr/>
          <p:nvPr/>
        </p:nvSpPr>
        <p:spPr>
          <a:xfrm>
            <a:off x="6572786" y="2791956"/>
            <a:ext cx="1461042" cy="1265224"/>
          </a:xfrm>
          <a:custGeom>
            <a:avLst/>
            <a:gdLst/>
            <a:ahLst/>
            <a:cxnLst/>
            <a:rect l="l" t="t" r="r" b="b"/>
            <a:pathLst>
              <a:path w="55437" h="48007" extrusionOk="0">
                <a:moveTo>
                  <a:pt x="13860" y="1"/>
                </a:moveTo>
                <a:lnTo>
                  <a:pt x="1" y="24004"/>
                </a:lnTo>
                <a:lnTo>
                  <a:pt x="13860" y="48007"/>
                </a:lnTo>
                <a:lnTo>
                  <a:pt x="41578" y="48007"/>
                </a:lnTo>
                <a:lnTo>
                  <a:pt x="55436" y="24004"/>
                </a:lnTo>
                <a:lnTo>
                  <a:pt x="4157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65" name="Google Shape;565;p26"/>
          <p:cNvSpPr/>
          <p:nvPr/>
        </p:nvSpPr>
        <p:spPr>
          <a:xfrm>
            <a:off x="6651864" y="2860523"/>
            <a:ext cx="1302886" cy="1128099"/>
          </a:xfrm>
          <a:custGeom>
            <a:avLst/>
            <a:gdLst/>
            <a:ahLst/>
            <a:cxnLst/>
            <a:rect l="l" t="t" r="r" b="b"/>
            <a:pathLst>
              <a:path w="49436" h="42804" extrusionOk="0">
                <a:moveTo>
                  <a:pt x="12359" y="0"/>
                </a:moveTo>
                <a:lnTo>
                  <a:pt x="0" y="21408"/>
                </a:lnTo>
                <a:lnTo>
                  <a:pt x="12359" y="42803"/>
                </a:lnTo>
                <a:lnTo>
                  <a:pt x="37076" y="42803"/>
                </a:lnTo>
                <a:lnTo>
                  <a:pt x="49435" y="21408"/>
                </a:lnTo>
                <a:lnTo>
                  <a:pt x="3707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04</a:t>
            </a:r>
            <a:endParaRPr sz="3600">
              <a:solidFill>
                <a:srgbClr val="FFFFFF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566" name="Google Shape;566;p26"/>
          <p:cNvSpPr/>
          <p:nvPr/>
        </p:nvSpPr>
        <p:spPr>
          <a:xfrm>
            <a:off x="4579543" y="1805490"/>
            <a:ext cx="1856393" cy="1607550"/>
          </a:xfrm>
          <a:custGeom>
            <a:avLst/>
            <a:gdLst/>
            <a:ahLst/>
            <a:cxnLst/>
            <a:rect l="l" t="t" r="r" b="b"/>
            <a:pathLst>
              <a:path w="70438" h="60996" extrusionOk="0">
                <a:moveTo>
                  <a:pt x="17609" y="0"/>
                </a:moveTo>
                <a:lnTo>
                  <a:pt x="0" y="30492"/>
                </a:lnTo>
                <a:lnTo>
                  <a:pt x="17609" y="60996"/>
                </a:lnTo>
                <a:lnTo>
                  <a:pt x="52828" y="60996"/>
                </a:lnTo>
                <a:lnTo>
                  <a:pt x="70438" y="30492"/>
                </a:lnTo>
                <a:lnTo>
                  <a:pt x="5282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67" name="Google Shape;567;p26"/>
          <p:cNvSpPr/>
          <p:nvPr/>
        </p:nvSpPr>
        <p:spPr>
          <a:xfrm>
            <a:off x="4777232" y="1976666"/>
            <a:ext cx="1461016" cy="1265224"/>
          </a:xfrm>
          <a:custGeom>
            <a:avLst/>
            <a:gdLst/>
            <a:ahLst/>
            <a:cxnLst/>
            <a:rect l="l" t="t" r="r" b="b"/>
            <a:pathLst>
              <a:path w="55436" h="48007" extrusionOk="0">
                <a:moveTo>
                  <a:pt x="13859" y="0"/>
                </a:moveTo>
                <a:lnTo>
                  <a:pt x="0" y="24003"/>
                </a:lnTo>
                <a:lnTo>
                  <a:pt x="13859" y="48006"/>
                </a:lnTo>
                <a:lnTo>
                  <a:pt x="41577" y="48006"/>
                </a:lnTo>
                <a:lnTo>
                  <a:pt x="55436" y="24003"/>
                </a:lnTo>
                <a:lnTo>
                  <a:pt x="415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68" name="Google Shape;568;p26"/>
          <p:cNvSpPr/>
          <p:nvPr/>
        </p:nvSpPr>
        <p:spPr>
          <a:xfrm>
            <a:off x="4856455" y="2045234"/>
            <a:ext cx="1302570" cy="1128099"/>
          </a:xfrm>
          <a:custGeom>
            <a:avLst/>
            <a:gdLst/>
            <a:ahLst/>
            <a:cxnLst/>
            <a:rect l="l" t="t" r="r" b="b"/>
            <a:pathLst>
              <a:path w="49424" h="42804" extrusionOk="0">
                <a:moveTo>
                  <a:pt x="12359" y="1"/>
                </a:moveTo>
                <a:lnTo>
                  <a:pt x="0" y="21396"/>
                </a:lnTo>
                <a:lnTo>
                  <a:pt x="12359" y="42803"/>
                </a:lnTo>
                <a:lnTo>
                  <a:pt x="37077" y="42803"/>
                </a:lnTo>
                <a:lnTo>
                  <a:pt x="49423" y="21396"/>
                </a:lnTo>
                <a:lnTo>
                  <a:pt x="3707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03</a:t>
            </a:r>
            <a:endParaRPr sz="3600">
              <a:solidFill>
                <a:srgbClr val="FFFFFF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569" name="Google Shape;569;p26"/>
          <p:cNvSpPr/>
          <p:nvPr/>
        </p:nvSpPr>
        <p:spPr>
          <a:xfrm>
            <a:off x="2707776" y="2620766"/>
            <a:ext cx="1856077" cy="1607576"/>
          </a:xfrm>
          <a:custGeom>
            <a:avLst/>
            <a:gdLst/>
            <a:ahLst/>
            <a:cxnLst/>
            <a:rect l="l" t="t" r="r" b="b"/>
            <a:pathLst>
              <a:path w="70426" h="60997" extrusionOk="0">
                <a:moveTo>
                  <a:pt x="17610" y="1"/>
                </a:moveTo>
                <a:lnTo>
                  <a:pt x="0" y="30505"/>
                </a:lnTo>
                <a:lnTo>
                  <a:pt x="17610" y="60997"/>
                </a:lnTo>
                <a:lnTo>
                  <a:pt x="52816" y="60997"/>
                </a:lnTo>
                <a:lnTo>
                  <a:pt x="70426" y="30505"/>
                </a:lnTo>
                <a:lnTo>
                  <a:pt x="5281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70" name="Google Shape;570;p26"/>
          <p:cNvSpPr/>
          <p:nvPr/>
        </p:nvSpPr>
        <p:spPr>
          <a:xfrm>
            <a:off x="2905464" y="2791956"/>
            <a:ext cx="1460700" cy="1265224"/>
          </a:xfrm>
          <a:custGeom>
            <a:avLst/>
            <a:gdLst/>
            <a:ahLst/>
            <a:cxnLst/>
            <a:rect l="l" t="t" r="r" b="b"/>
            <a:pathLst>
              <a:path w="55424" h="48007" extrusionOk="0">
                <a:moveTo>
                  <a:pt x="13859" y="1"/>
                </a:moveTo>
                <a:lnTo>
                  <a:pt x="0" y="24004"/>
                </a:lnTo>
                <a:lnTo>
                  <a:pt x="13859" y="48007"/>
                </a:lnTo>
                <a:lnTo>
                  <a:pt x="41577" y="48007"/>
                </a:lnTo>
                <a:lnTo>
                  <a:pt x="55424" y="24004"/>
                </a:lnTo>
                <a:lnTo>
                  <a:pt x="415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71" name="Google Shape;571;p26"/>
          <p:cNvSpPr/>
          <p:nvPr/>
        </p:nvSpPr>
        <p:spPr>
          <a:xfrm>
            <a:off x="2984529" y="2860523"/>
            <a:ext cx="1302570" cy="1128099"/>
          </a:xfrm>
          <a:custGeom>
            <a:avLst/>
            <a:gdLst/>
            <a:ahLst/>
            <a:cxnLst/>
            <a:rect l="l" t="t" r="r" b="b"/>
            <a:pathLst>
              <a:path w="49424" h="42804" extrusionOk="0">
                <a:moveTo>
                  <a:pt x="12359" y="0"/>
                </a:moveTo>
                <a:lnTo>
                  <a:pt x="1" y="21408"/>
                </a:lnTo>
                <a:lnTo>
                  <a:pt x="12359" y="42803"/>
                </a:lnTo>
                <a:lnTo>
                  <a:pt x="37065" y="42803"/>
                </a:lnTo>
                <a:lnTo>
                  <a:pt x="49423" y="21408"/>
                </a:lnTo>
                <a:lnTo>
                  <a:pt x="3706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02</a:t>
            </a:r>
            <a:endParaRPr sz="3600">
              <a:solidFill>
                <a:srgbClr val="FFFFFF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572" name="Google Shape;572;p26"/>
          <p:cNvSpPr/>
          <p:nvPr/>
        </p:nvSpPr>
        <p:spPr>
          <a:xfrm>
            <a:off x="836008" y="1805477"/>
            <a:ext cx="1856077" cy="1607576"/>
          </a:xfrm>
          <a:custGeom>
            <a:avLst/>
            <a:gdLst/>
            <a:ahLst/>
            <a:cxnLst/>
            <a:rect l="l" t="t" r="r" b="b"/>
            <a:pathLst>
              <a:path w="70426" h="60997" extrusionOk="0">
                <a:moveTo>
                  <a:pt x="17610" y="1"/>
                </a:moveTo>
                <a:lnTo>
                  <a:pt x="0" y="30505"/>
                </a:lnTo>
                <a:lnTo>
                  <a:pt x="17610" y="60997"/>
                </a:lnTo>
                <a:lnTo>
                  <a:pt x="52817" y="60997"/>
                </a:lnTo>
                <a:lnTo>
                  <a:pt x="70426" y="30505"/>
                </a:lnTo>
                <a:lnTo>
                  <a:pt x="5281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73" name="Google Shape;573;p26"/>
          <p:cNvSpPr/>
          <p:nvPr/>
        </p:nvSpPr>
        <p:spPr>
          <a:xfrm>
            <a:off x="1033697" y="1976824"/>
            <a:ext cx="1460700" cy="1264908"/>
          </a:xfrm>
          <a:custGeom>
            <a:avLst/>
            <a:gdLst/>
            <a:ahLst/>
            <a:cxnLst/>
            <a:rect l="l" t="t" r="r" b="b"/>
            <a:pathLst>
              <a:path w="55424" h="47995" extrusionOk="0">
                <a:moveTo>
                  <a:pt x="13859" y="1"/>
                </a:moveTo>
                <a:lnTo>
                  <a:pt x="0" y="24004"/>
                </a:lnTo>
                <a:lnTo>
                  <a:pt x="13859" y="47995"/>
                </a:lnTo>
                <a:lnTo>
                  <a:pt x="41565" y="47995"/>
                </a:lnTo>
                <a:lnTo>
                  <a:pt x="55424" y="24004"/>
                </a:lnTo>
                <a:lnTo>
                  <a:pt x="415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74" name="Google Shape;574;p26"/>
          <p:cNvSpPr/>
          <p:nvPr/>
        </p:nvSpPr>
        <p:spPr>
          <a:xfrm>
            <a:off x="1112762" y="2045234"/>
            <a:ext cx="1302570" cy="1128099"/>
          </a:xfrm>
          <a:custGeom>
            <a:avLst/>
            <a:gdLst/>
            <a:ahLst/>
            <a:cxnLst/>
            <a:rect l="l" t="t" r="r" b="b"/>
            <a:pathLst>
              <a:path w="49424" h="42804" extrusionOk="0">
                <a:moveTo>
                  <a:pt x="12359" y="0"/>
                </a:moveTo>
                <a:lnTo>
                  <a:pt x="1" y="21408"/>
                </a:lnTo>
                <a:lnTo>
                  <a:pt x="12359" y="42803"/>
                </a:lnTo>
                <a:lnTo>
                  <a:pt x="37065" y="42803"/>
                </a:lnTo>
                <a:lnTo>
                  <a:pt x="49424" y="21408"/>
                </a:lnTo>
                <a:lnTo>
                  <a:pt x="3706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01</a:t>
            </a:r>
            <a:endParaRPr sz="3600">
              <a:solidFill>
                <a:srgbClr val="FFFFFF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grpSp>
        <p:nvGrpSpPr>
          <p:cNvPr id="575" name="Google Shape;575;p26"/>
          <p:cNvGrpSpPr/>
          <p:nvPr/>
        </p:nvGrpSpPr>
        <p:grpSpPr>
          <a:xfrm>
            <a:off x="1146047" y="3568225"/>
            <a:ext cx="1236000" cy="1137425"/>
            <a:chOff x="990125" y="3443525"/>
            <a:chExt cx="1236000" cy="1137425"/>
          </a:xfrm>
        </p:grpSpPr>
        <p:sp>
          <p:nvSpPr>
            <p:cNvPr id="576" name="Google Shape;576;p26"/>
            <p:cNvSpPr txBox="1"/>
            <p:nvPr/>
          </p:nvSpPr>
          <p:spPr>
            <a:xfrm>
              <a:off x="990125" y="3861250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77" name="Google Shape;577;p26"/>
            <p:cNvSpPr txBox="1"/>
            <p:nvPr/>
          </p:nvSpPr>
          <p:spPr>
            <a:xfrm>
              <a:off x="990125" y="3443525"/>
              <a:ext cx="12360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  <a:endParaRPr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78" name="Google Shape;578;p26"/>
          <p:cNvGrpSpPr/>
          <p:nvPr/>
        </p:nvGrpSpPr>
        <p:grpSpPr>
          <a:xfrm>
            <a:off x="3017764" y="1284275"/>
            <a:ext cx="1236100" cy="1130300"/>
            <a:chOff x="2827575" y="3443525"/>
            <a:chExt cx="1236100" cy="1130300"/>
          </a:xfrm>
        </p:grpSpPr>
        <p:sp>
          <p:nvSpPr>
            <p:cNvPr id="579" name="Google Shape;579;p26"/>
            <p:cNvSpPr txBox="1"/>
            <p:nvPr/>
          </p:nvSpPr>
          <p:spPr>
            <a:xfrm>
              <a:off x="2827575" y="3854125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80" name="Google Shape;580;p26"/>
            <p:cNvSpPr txBox="1"/>
            <p:nvPr/>
          </p:nvSpPr>
          <p:spPr>
            <a:xfrm>
              <a:off x="2827675" y="3443525"/>
              <a:ext cx="12360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تاکتیک</a:t>
              </a:r>
              <a:endParaRPr sz="20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81" name="Google Shape;581;p26"/>
          <p:cNvGrpSpPr/>
          <p:nvPr/>
        </p:nvGrpSpPr>
        <p:grpSpPr>
          <a:xfrm>
            <a:off x="4889721" y="3571788"/>
            <a:ext cx="1236038" cy="1130300"/>
            <a:chOff x="4683612" y="3443525"/>
            <a:chExt cx="1236038" cy="1130300"/>
          </a:xfrm>
        </p:grpSpPr>
        <p:sp>
          <p:nvSpPr>
            <p:cNvPr id="582" name="Google Shape;582;p26"/>
            <p:cNvSpPr txBox="1"/>
            <p:nvPr/>
          </p:nvSpPr>
          <p:spPr>
            <a:xfrm>
              <a:off x="4683650" y="3854125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83" name="Google Shape;583;p26"/>
            <p:cNvSpPr txBox="1"/>
            <p:nvPr/>
          </p:nvSpPr>
          <p:spPr>
            <a:xfrm>
              <a:off x="4683612" y="3443525"/>
              <a:ext cx="12360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برنامه ریزی</a:t>
              </a:r>
              <a:endParaRPr sz="20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584" name="Google Shape;584;p26"/>
          <p:cNvGrpSpPr/>
          <p:nvPr/>
        </p:nvGrpSpPr>
        <p:grpSpPr>
          <a:xfrm>
            <a:off x="6685288" y="1284275"/>
            <a:ext cx="1236037" cy="1130300"/>
            <a:chOff x="6521100" y="3443525"/>
            <a:chExt cx="1236037" cy="1130300"/>
          </a:xfrm>
        </p:grpSpPr>
        <p:sp>
          <p:nvSpPr>
            <p:cNvPr id="585" name="Google Shape;585;p26"/>
            <p:cNvSpPr txBox="1"/>
            <p:nvPr/>
          </p:nvSpPr>
          <p:spPr>
            <a:xfrm>
              <a:off x="6521138" y="3854125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86" name="Google Shape;586;p26"/>
            <p:cNvSpPr txBox="1"/>
            <p:nvPr/>
          </p:nvSpPr>
          <p:spPr>
            <a:xfrm>
              <a:off x="6521100" y="3443525"/>
              <a:ext cx="12360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اجرا</a:t>
              </a:r>
              <a:endParaRPr sz="20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27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92" name="Google Shape;592;p27"/>
          <p:cNvGrpSpPr/>
          <p:nvPr/>
        </p:nvGrpSpPr>
        <p:grpSpPr>
          <a:xfrm>
            <a:off x="533400" y="1312780"/>
            <a:ext cx="1813800" cy="1098711"/>
            <a:chOff x="533400" y="1160380"/>
            <a:chExt cx="1813800" cy="1098711"/>
          </a:xfrm>
        </p:grpSpPr>
        <p:sp>
          <p:nvSpPr>
            <p:cNvPr id="593" name="Google Shape;593;p27"/>
            <p:cNvSpPr txBox="1"/>
            <p:nvPr/>
          </p:nvSpPr>
          <p:spPr>
            <a:xfrm>
              <a:off x="533400" y="1398213"/>
              <a:ext cx="1813800" cy="86087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94" name="Google Shape;594;p27"/>
            <p:cNvSpPr txBox="1"/>
            <p:nvPr/>
          </p:nvSpPr>
          <p:spPr>
            <a:xfrm>
              <a:off x="533400" y="1160380"/>
              <a:ext cx="1813800" cy="2394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تحلیل و بررسی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grpSp>
        <p:nvGrpSpPr>
          <p:cNvPr id="595" name="Google Shape;595;p27"/>
          <p:cNvGrpSpPr/>
          <p:nvPr/>
        </p:nvGrpSpPr>
        <p:grpSpPr>
          <a:xfrm>
            <a:off x="533400" y="2554413"/>
            <a:ext cx="1813800" cy="1092084"/>
            <a:chOff x="533400" y="2402013"/>
            <a:chExt cx="1813800" cy="1092084"/>
          </a:xfrm>
        </p:grpSpPr>
        <p:sp>
          <p:nvSpPr>
            <p:cNvPr id="596" name="Google Shape;596;p27"/>
            <p:cNvSpPr txBox="1"/>
            <p:nvPr/>
          </p:nvSpPr>
          <p:spPr>
            <a:xfrm>
              <a:off x="533400" y="2639837"/>
              <a:ext cx="1813800" cy="854260"/>
            </a:xfrm>
            <a:prstGeom prst="rect">
              <a:avLst/>
            </a:pr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597" name="Google Shape;597;p27"/>
            <p:cNvSpPr txBox="1"/>
            <p:nvPr/>
          </p:nvSpPr>
          <p:spPr>
            <a:xfrm>
              <a:off x="533400" y="2402013"/>
              <a:ext cx="1813800" cy="239400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ارتباط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grpSp>
        <p:nvGrpSpPr>
          <p:cNvPr id="598" name="Google Shape;598;p27"/>
          <p:cNvGrpSpPr/>
          <p:nvPr/>
        </p:nvGrpSpPr>
        <p:grpSpPr>
          <a:xfrm>
            <a:off x="533400" y="3796046"/>
            <a:ext cx="1813800" cy="1144253"/>
            <a:chOff x="533400" y="3643646"/>
            <a:chExt cx="1813800" cy="1144253"/>
          </a:xfrm>
        </p:grpSpPr>
        <p:sp>
          <p:nvSpPr>
            <p:cNvPr id="599" name="Google Shape;599;p27"/>
            <p:cNvSpPr txBox="1"/>
            <p:nvPr/>
          </p:nvSpPr>
          <p:spPr>
            <a:xfrm>
              <a:off x="533400" y="3881512"/>
              <a:ext cx="1813800" cy="906387"/>
            </a:xfrm>
            <a:prstGeom prst="rect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00" name="Google Shape;600;p27"/>
            <p:cNvSpPr txBox="1"/>
            <p:nvPr/>
          </p:nvSpPr>
          <p:spPr>
            <a:xfrm>
              <a:off x="533400" y="3643646"/>
              <a:ext cx="1813800" cy="2394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تبلیغات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grpSp>
        <p:nvGrpSpPr>
          <p:cNvPr id="601" name="Google Shape;601;p27"/>
          <p:cNvGrpSpPr/>
          <p:nvPr/>
        </p:nvGrpSpPr>
        <p:grpSpPr>
          <a:xfrm>
            <a:off x="6796800" y="2554413"/>
            <a:ext cx="1813800" cy="1092084"/>
            <a:chOff x="6796800" y="2402013"/>
            <a:chExt cx="1813800" cy="1092084"/>
          </a:xfrm>
        </p:grpSpPr>
        <p:sp>
          <p:nvSpPr>
            <p:cNvPr id="602" name="Google Shape;602;p27"/>
            <p:cNvSpPr txBox="1"/>
            <p:nvPr/>
          </p:nvSpPr>
          <p:spPr>
            <a:xfrm>
              <a:off x="6796800" y="2639843"/>
              <a:ext cx="1813800" cy="854254"/>
            </a:xfrm>
            <a:prstGeom prst="rect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03" name="Google Shape;603;p27"/>
            <p:cNvSpPr txBox="1"/>
            <p:nvPr/>
          </p:nvSpPr>
          <p:spPr>
            <a:xfrm>
              <a:off x="6796800" y="2402013"/>
              <a:ext cx="1813800" cy="239400"/>
            </a:xfrm>
            <a:prstGeom prst="rect">
              <a:avLst/>
            </a:prstGeom>
            <a:solidFill>
              <a:schemeClr val="accent5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اجرا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grpSp>
        <p:nvGrpSpPr>
          <p:cNvPr id="604" name="Google Shape;604;p27"/>
          <p:cNvGrpSpPr/>
          <p:nvPr/>
        </p:nvGrpSpPr>
        <p:grpSpPr>
          <a:xfrm>
            <a:off x="6796800" y="3796046"/>
            <a:ext cx="1813800" cy="1144253"/>
            <a:chOff x="6796800" y="3643646"/>
            <a:chExt cx="1813800" cy="1144253"/>
          </a:xfrm>
        </p:grpSpPr>
        <p:sp>
          <p:nvSpPr>
            <p:cNvPr id="605" name="Google Shape;605;p27"/>
            <p:cNvSpPr txBox="1"/>
            <p:nvPr/>
          </p:nvSpPr>
          <p:spPr>
            <a:xfrm>
              <a:off x="6796800" y="3881513"/>
              <a:ext cx="1813800" cy="906386"/>
            </a:xfrm>
            <a:prstGeom prst="rect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06" name="Google Shape;606;p27"/>
            <p:cNvSpPr txBox="1"/>
            <p:nvPr/>
          </p:nvSpPr>
          <p:spPr>
            <a:xfrm>
              <a:off x="6796800" y="3643646"/>
              <a:ext cx="1813800" cy="239400"/>
            </a:xfrm>
            <a:prstGeom prst="rect">
              <a:avLst/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ردیابی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sp>
        <p:nvSpPr>
          <p:cNvPr id="607" name="Google Shape;607;p27"/>
          <p:cNvSpPr/>
          <p:nvPr/>
        </p:nvSpPr>
        <p:spPr>
          <a:xfrm>
            <a:off x="3068763" y="1890722"/>
            <a:ext cx="1203432" cy="1041445"/>
          </a:xfrm>
          <a:custGeom>
            <a:avLst/>
            <a:gdLst/>
            <a:ahLst/>
            <a:cxnLst/>
            <a:rect l="l" t="t" r="r" b="b"/>
            <a:pathLst>
              <a:path w="18056" h="15625" extrusionOk="0">
                <a:moveTo>
                  <a:pt x="4499" y="1"/>
                </a:moveTo>
                <a:lnTo>
                  <a:pt x="1" y="7813"/>
                </a:lnTo>
                <a:lnTo>
                  <a:pt x="4499" y="15624"/>
                </a:lnTo>
                <a:lnTo>
                  <a:pt x="13527" y="15624"/>
                </a:lnTo>
                <a:lnTo>
                  <a:pt x="18056" y="7813"/>
                </a:lnTo>
                <a:lnTo>
                  <a:pt x="1352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08" name="Google Shape;608;p27"/>
          <p:cNvGrpSpPr/>
          <p:nvPr/>
        </p:nvGrpSpPr>
        <p:grpSpPr>
          <a:xfrm>
            <a:off x="3464331" y="2245255"/>
            <a:ext cx="412345" cy="410128"/>
            <a:chOff x="-5635200" y="2037975"/>
            <a:chExt cx="293025" cy="291450"/>
          </a:xfrm>
        </p:grpSpPr>
        <p:sp>
          <p:nvSpPr>
            <p:cNvPr id="609" name="Google Shape;609;p27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0" name="Google Shape;610;p27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11" name="Google Shape;611;p27"/>
          <p:cNvSpPr/>
          <p:nvPr/>
        </p:nvSpPr>
        <p:spPr>
          <a:xfrm>
            <a:off x="3068763" y="2932075"/>
            <a:ext cx="1203432" cy="1043378"/>
          </a:xfrm>
          <a:custGeom>
            <a:avLst/>
            <a:gdLst/>
            <a:ahLst/>
            <a:cxnLst/>
            <a:rect l="l" t="t" r="r" b="b"/>
            <a:pathLst>
              <a:path w="18056" h="15654" extrusionOk="0">
                <a:moveTo>
                  <a:pt x="4499" y="0"/>
                </a:moveTo>
                <a:lnTo>
                  <a:pt x="1" y="7842"/>
                </a:lnTo>
                <a:lnTo>
                  <a:pt x="4499" y="15654"/>
                </a:lnTo>
                <a:lnTo>
                  <a:pt x="13527" y="15654"/>
                </a:lnTo>
                <a:lnTo>
                  <a:pt x="18056" y="7842"/>
                </a:lnTo>
                <a:lnTo>
                  <a:pt x="1352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2" name="Google Shape;612;p27"/>
          <p:cNvSpPr/>
          <p:nvPr/>
        </p:nvSpPr>
        <p:spPr>
          <a:xfrm>
            <a:off x="3970286" y="3454750"/>
            <a:ext cx="1203432" cy="1041379"/>
          </a:xfrm>
          <a:custGeom>
            <a:avLst/>
            <a:gdLst/>
            <a:ahLst/>
            <a:cxnLst/>
            <a:rect l="l" t="t" r="r" b="b"/>
            <a:pathLst>
              <a:path w="18056" h="15624" extrusionOk="0">
                <a:moveTo>
                  <a:pt x="4530" y="0"/>
                </a:moveTo>
                <a:lnTo>
                  <a:pt x="1" y="7812"/>
                </a:lnTo>
                <a:lnTo>
                  <a:pt x="4530" y="15624"/>
                </a:lnTo>
                <a:lnTo>
                  <a:pt x="13557" y="15624"/>
                </a:lnTo>
                <a:lnTo>
                  <a:pt x="18056" y="7812"/>
                </a:lnTo>
                <a:lnTo>
                  <a:pt x="135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13" name="Google Shape;613;p27"/>
          <p:cNvGrpSpPr/>
          <p:nvPr/>
        </p:nvGrpSpPr>
        <p:grpSpPr>
          <a:xfrm>
            <a:off x="4365754" y="3768721"/>
            <a:ext cx="414561" cy="413471"/>
            <a:chOff x="-4570325" y="2405775"/>
            <a:chExt cx="294600" cy="293825"/>
          </a:xfrm>
        </p:grpSpPr>
        <p:sp>
          <p:nvSpPr>
            <p:cNvPr id="614" name="Google Shape;614;p27"/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5" name="Google Shape;615;p27"/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16" name="Google Shape;616;p27"/>
          <p:cNvSpPr/>
          <p:nvPr/>
        </p:nvSpPr>
        <p:spPr>
          <a:xfrm>
            <a:off x="4873876" y="1890722"/>
            <a:ext cx="1201366" cy="1041445"/>
          </a:xfrm>
          <a:custGeom>
            <a:avLst/>
            <a:gdLst/>
            <a:ahLst/>
            <a:cxnLst/>
            <a:rect l="l" t="t" r="r" b="b"/>
            <a:pathLst>
              <a:path w="18025" h="15625" extrusionOk="0">
                <a:moveTo>
                  <a:pt x="4499" y="1"/>
                </a:moveTo>
                <a:lnTo>
                  <a:pt x="0" y="7813"/>
                </a:lnTo>
                <a:lnTo>
                  <a:pt x="4499" y="15624"/>
                </a:lnTo>
                <a:lnTo>
                  <a:pt x="13526" y="15624"/>
                </a:lnTo>
                <a:lnTo>
                  <a:pt x="18025" y="7813"/>
                </a:lnTo>
                <a:lnTo>
                  <a:pt x="1352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7" name="Google Shape;617;p27"/>
          <p:cNvSpPr/>
          <p:nvPr/>
        </p:nvSpPr>
        <p:spPr>
          <a:xfrm>
            <a:off x="5267313" y="2205264"/>
            <a:ext cx="413435" cy="412345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8" name="Google Shape;618;p27"/>
          <p:cNvSpPr/>
          <p:nvPr/>
        </p:nvSpPr>
        <p:spPr>
          <a:xfrm>
            <a:off x="4873876" y="2932075"/>
            <a:ext cx="1201366" cy="1043378"/>
          </a:xfrm>
          <a:custGeom>
            <a:avLst/>
            <a:gdLst/>
            <a:ahLst/>
            <a:cxnLst/>
            <a:rect l="l" t="t" r="r" b="b"/>
            <a:pathLst>
              <a:path w="18025" h="15654" extrusionOk="0">
                <a:moveTo>
                  <a:pt x="4499" y="0"/>
                </a:moveTo>
                <a:lnTo>
                  <a:pt x="0" y="7842"/>
                </a:lnTo>
                <a:lnTo>
                  <a:pt x="4499" y="15654"/>
                </a:lnTo>
                <a:lnTo>
                  <a:pt x="13526" y="15654"/>
                </a:lnTo>
                <a:lnTo>
                  <a:pt x="18025" y="7842"/>
                </a:lnTo>
                <a:lnTo>
                  <a:pt x="1352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9" name="Google Shape;619;p27"/>
          <p:cNvSpPr/>
          <p:nvPr/>
        </p:nvSpPr>
        <p:spPr>
          <a:xfrm>
            <a:off x="5265067" y="3261030"/>
            <a:ext cx="418994" cy="385467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20" name="Google Shape;620;p27"/>
          <p:cNvSpPr/>
          <p:nvPr/>
        </p:nvSpPr>
        <p:spPr>
          <a:xfrm>
            <a:off x="3970286" y="1370112"/>
            <a:ext cx="1203432" cy="1041379"/>
          </a:xfrm>
          <a:custGeom>
            <a:avLst/>
            <a:gdLst/>
            <a:ahLst/>
            <a:cxnLst/>
            <a:rect l="l" t="t" r="r" b="b"/>
            <a:pathLst>
              <a:path w="18056" h="15624" extrusionOk="0">
                <a:moveTo>
                  <a:pt x="4530" y="0"/>
                </a:moveTo>
                <a:lnTo>
                  <a:pt x="1" y="7812"/>
                </a:lnTo>
                <a:lnTo>
                  <a:pt x="4530" y="15624"/>
                </a:lnTo>
                <a:lnTo>
                  <a:pt x="13557" y="15624"/>
                </a:lnTo>
                <a:lnTo>
                  <a:pt x="18056" y="7812"/>
                </a:lnTo>
                <a:lnTo>
                  <a:pt x="1355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21" name="Google Shape;621;p27"/>
          <p:cNvGrpSpPr/>
          <p:nvPr/>
        </p:nvGrpSpPr>
        <p:grpSpPr>
          <a:xfrm>
            <a:off x="4348504" y="1666884"/>
            <a:ext cx="449066" cy="447834"/>
            <a:chOff x="-30805300" y="1938725"/>
            <a:chExt cx="291450" cy="290650"/>
          </a:xfrm>
        </p:grpSpPr>
        <p:sp>
          <p:nvSpPr>
            <p:cNvPr id="622" name="Google Shape;622;p27"/>
            <p:cNvSpPr/>
            <p:nvPr/>
          </p:nvSpPr>
          <p:spPr>
            <a:xfrm>
              <a:off x="-30805300" y="1938725"/>
              <a:ext cx="291450" cy="290650"/>
            </a:xfrm>
            <a:custGeom>
              <a:avLst/>
              <a:gdLst/>
              <a:ahLst/>
              <a:cxnLst/>
              <a:rect l="l" t="t" r="r" b="b"/>
              <a:pathLst>
                <a:path w="11658" h="11626" extrusionOk="0">
                  <a:moveTo>
                    <a:pt x="6806" y="694"/>
                  </a:moveTo>
                  <a:lnTo>
                    <a:pt x="6806" y="1450"/>
                  </a:lnTo>
                  <a:lnTo>
                    <a:pt x="6112" y="1450"/>
                  </a:lnTo>
                  <a:lnTo>
                    <a:pt x="6112" y="694"/>
                  </a:lnTo>
                  <a:close/>
                  <a:moveTo>
                    <a:pt x="10586" y="4821"/>
                  </a:moveTo>
                  <a:cubicBezTo>
                    <a:pt x="10807" y="4821"/>
                    <a:pt x="10964" y="5010"/>
                    <a:pt x="10964" y="5199"/>
                  </a:cubicBezTo>
                  <a:cubicBezTo>
                    <a:pt x="10964" y="5388"/>
                    <a:pt x="10807" y="5545"/>
                    <a:pt x="10586" y="5545"/>
                  </a:cubicBezTo>
                  <a:lnTo>
                    <a:pt x="8570" y="5545"/>
                  </a:lnTo>
                  <a:cubicBezTo>
                    <a:pt x="8349" y="5545"/>
                    <a:pt x="8192" y="5388"/>
                    <a:pt x="8192" y="5199"/>
                  </a:cubicBezTo>
                  <a:cubicBezTo>
                    <a:pt x="8192" y="5010"/>
                    <a:pt x="8349" y="4821"/>
                    <a:pt x="8570" y="4821"/>
                  </a:cubicBezTo>
                  <a:close/>
                  <a:moveTo>
                    <a:pt x="6459" y="3529"/>
                  </a:moveTo>
                  <a:cubicBezTo>
                    <a:pt x="7089" y="3529"/>
                    <a:pt x="7656" y="3844"/>
                    <a:pt x="7971" y="4411"/>
                  </a:cubicBezTo>
                  <a:cubicBezTo>
                    <a:pt x="7688" y="4600"/>
                    <a:pt x="7499" y="4915"/>
                    <a:pt x="7499" y="5262"/>
                  </a:cubicBezTo>
                  <a:cubicBezTo>
                    <a:pt x="7499" y="5388"/>
                    <a:pt x="7530" y="5545"/>
                    <a:pt x="7562" y="5672"/>
                  </a:cubicBezTo>
                  <a:cubicBezTo>
                    <a:pt x="7121" y="5703"/>
                    <a:pt x="6806" y="6113"/>
                    <a:pt x="6806" y="6585"/>
                  </a:cubicBezTo>
                  <a:cubicBezTo>
                    <a:pt x="6806" y="6680"/>
                    <a:pt x="6806" y="6774"/>
                    <a:pt x="6869" y="6900"/>
                  </a:cubicBezTo>
                  <a:cubicBezTo>
                    <a:pt x="6743" y="6932"/>
                    <a:pt x="6617" y="6932"/>
                    <a:pt x="6459" y="6932"/>
                  </a:cubicBezTo>
                  <a:cubicBezTo>
                    <a:pt x="5514" y="6932"/>
                    <a:pt x="4758" y="6176"/>
                    <a:pt x="4758" y="5230"/>
                  </a:cubicBezTo>
                  <a:cubicBezTo>
                    <a:pt x="4758" y="4285"/>
                    <a:pt x="5514" y="3529"/>
                    <a:pt x="6459" y="3529"/>
                  </a:cubicBezTo>
                  <a:close/>
                  <a:moveTo>
                    <a:pt x="9893" y="6207"/>
                  </a:moveTo>
                  <a:cubicBezTo>
                    <a:pt x="10082" y="6207"/>
                    <a:pt x="10240" y="6365"/>
                    <a:pt x="10240" y="6585"/>
                  </a:cubicBezTo>
                  <a:cubicBezTo>
                    <a:pt x="10240" y="6774"/>
                    <a:pt x="10082" y="6932"/>
                    <a:pt x="9893" y="6932"/>
                  </a:cubicBezTo>
                  <a:lnTo>
                    <a:pt x="7845" y="6932"/>
                  </a:lnTo>
                  <a:cubicBezTo>
                    <a:pt x="7656" y="6932"/>
                    <a:pt x="7499" y="6774"/>
                    <a:pt x="7499" y="6585"/>
                  </a:cubicBezTo>
                  <a:cubicBezTo>
                    <a:pt x="7499" y="6365"/>
                    <a:pt x="7656" y="6207"/>
                    <a:pt x="7845" y="6207"/>
                  </a:cubicBezTo>
                  <a:close/>
                  <a:moveTo>
                    <a:pt x="9231" y="7562"/>
                  </a:moveTo>
                  <a:cubicBezTo>
                    <a:pt x="9420" y="7562"/>
                    <a:pt x="9578" y="7719"/>
                    <a:pt x="9578" y="7908"/>
                  </a:cubicBezTo>
                  <a:cubicBezTo>
                    <a:pt x="9578" y="8097"/>
                    <a:pt x="9420" y="8255"/>
                    <a:pt x="9231" y="8255"/>
                  </a:cubicBezTo>
                  <a:lnTo>
                    <a:pt x="7845" y="8255"/>
                  </a:lnTo>
                  <a:cubicBezTo>
                    <a:pt x="7656" y="8255"/>
                    <a:pt x="7499" y="8097"/>
                    <a:pt x="7499" y="7908"/>
                  </a:cubicBezTo>
                  <a:cubicBezTo>
                    <a:pt x="7499" y="7719"/>
                    <a:pt x="7656" y="7562"/>
                    <a:pt x="7845" y="7562"/>
                  </a:cubicBezTo>
                  <a:close/>
                  <a:moveTo>
                    <a:pt x="6595" y="2171"/>
                  </a:moveTo>
                  <a:cubicBezTo>
                    <a:pt x="7889" y="2171"/>
                    <a:pt x="8963" y="3033"/>
                    <a:pt x="9389" y="4159"/>
                  </a:cubicBezTo>
                  <a:lnTo>
                    <a:pt x="8633" y="4159"/>
                  </a:lnTo>
                  <a:cubicBezTo>
                    <a:pt x="8223" y="3340"/>
                    <a:pt x="7404" y="2805"/>
                    <a:pt x="6459" y="2805"/>
                  </a:cubicBezTo>
                  <a:cubicBezTo>
                    <a:pt x="5136" y="2805"/>
                    <a:pt x="4065" y="3844"/>
                    <a:pt x="4065" y="5199"/>
                  </a:cubicBezTo>
                  <a:cubicBezTo>
                    <a:pt x="4065" y="6522"/>
                    <a:pt x="5136" y="7593"/>
                    <a:pt x="6459" y="7593"/>
                  </a:cubicBezTo>
                  <a:cubicBezTo>
                    <a:pt x="6617" y="7593"/>
                    <a:pt x="6743" y="7593"/>
                    <a:pt x="6900" y="7562"/>
                  </a:cubicBezTo>
                  <a:lnTo>
                    <a:pt x="6900" y="7562"/>
                  </a:lnTo>
                  <a:cubicBezTo>
                    <a:pt x="6869" y="7688"/>
                    <a:pt x="6806" y="7782"/>
                    <a:pt x="6806" y="7940"/>
                  </a:cubicBezTo>
                  <a:cubicBezTo>
                    <a:pt x="6806" y="8066"/>
                    <a:pt x="6806" y="8192"/>
                    <a:pt x="6869" y="8255"/>
                  </a:cubicBezTo>
                  <a:cubicBezTo>
                    <a:pt x="6743" y="8255"/>
                    <a:pt x="6585" y="8318"/>
                    <a:pt x="6459" y="8318"/>
                  </a:cubicBezTo>
                  <a:cubicBezTo>
                    <a:pt x="4758" y="8318"/>
                    <a:pt x="3403" y="6932"/>
                    <a:pt x="3403" y="5230"/>
                  </a:cubicBezTo>
                  <a:cubicBezTo>
                    <a:pt x="3403" y="3529"/>
                    <a:pt x="4758" y="2174"/>
                    <a:pt x="6459" y="2174"/>
                  </a:cubicBezTo>
                  <a:cubicBezTo>
                    <a:pt x="6505" y="2172"/>
                    <a:pt x="6550" y="2171"/>
                    <a:pt x="6595" y="2171"/>
                  </a:cubicBezTo>
                  <a:close/>
                  <a:moveTo>
                    <a:pt x="8538" y="8917"/>
                  </a:moveTo>
                  <a:cubicBezTo>
                    <a:pt x="8759" y="8917"/>
                    <a:pt x="8916" y="9074"/>
                    <a:pt x="8916" y="9295"/>
                  </a:cubicBezTo>
                  <a:cubicBezTo>
                    <a:pt x="8853" y="9484"/>
                    <a:pt x="8696" y="9641"/>
                    <a:pt x="8538" y="9641"/>
                  </a:cubicBezTo>
                  <a:lnTo>
                    <a:pt x="7877" y="9641"/>
                  </a:lnTo>
                  <a:cubicBezTo>
                    <a:pt x="7688" y="9641"/>
                    <a:pt x="7530" y="9484"/>
                    <a:pt x="7530" y="9295"/>
                  </a:cubicBezTo>
                  <a:cubicBezTo>
                    <a:pt x="7530" y="9074"/>
                    <a:pt x="7688" y="8917"/>
                    <a:pt x="7877" y="8917"/>
                  </a:cubicBezTo>
                  <a:close/>
                  <a:moveTo>
                    <a:pt x="3592" y="1765"/>
                  </a:moveTo>
                  <a:cubicBezTo>
                    <a:pt x="3655" y="2111"/>
                    <a:pt x="3655" y="2427"/>
                    <a:pt x="3592" y="2805"/>
                  </a:cubicBezTo>
                  <a:cubicBezTo>
                    <a:pt x="3025" y="3466"/>
                    <a:pt x="2710" y="4285"/>
                    <a:pt x="2710" y="5199"/>
                  </a:cubicBezTo>
                  <a:cubicBezTo>
                    <a:pt x="2710" y="7278"/>
                    <a:pt x="4411" y="8917"/>
                    <a:pt x="6459" y="8917"/>
                  </a:cubicBezTo>
                  <a:cubicBezTo>
                    <a:pt x="6585" y="8917"/>
                    <a:pt x="6743" y="8917"/>
                    <a:pt x="6869" y="8885"/>
                  </a:cubicBezTo>
                  <a:lnTo>
                    <a:pt x="6869" y="8885"/>
                  </a:lnTo>
                  <a:cubicBezTo>
                    <a:pt x="6806" y="9011"/>
                    <a:pt x="6774" y="9137"/>
                    <a:pt x="6774" y="9232"/>
                  </a:cubicBezTo>
                  <a:cubicBezTo>
                    <a:pt x="6774" y="9358"/>
                    <a:pt x="6806" y="9484"/>
                    <a:pt x="6806" y="9610"/>
                  </a:cubicBezTo>
                  <a:lnTo>
                    <a:pt x="4915" y="9610"/>
                  </a:lnTo>
                  <a:cubicBezTo>
                    <a:pt x="4537" y="9641"/>
                    <a:pt x="4096" y="9830"/>
                    <a:pt x="3781" y="10145"/>
                  </a:cubicBezTo>
                  <a:lnTo>
                    <a:pt x="3088" y="10870"/>
                  </a:lnTo>
                  <a:lnTo>
                    <a:pt x="788" y="8633"/>
                  </a:lnTo>
                  <a:lnTo>
                    <a:pt x="1544" y="7908"/>
                  </a:lnTo>
                  <a:cubicBezTo>
                    <a:pt x="1859" y="7593"/>
                    <a:pt x="2048" y="7152"/>
                    <a:pt x="2048" y="6680"/>
                  </a:cubicBezTo>
                  <a:lnTo>
                    <a:pt x="2048" y="3655"/>
                  </a:lnTo>
                  <a:cubicBezTo>
                    <a:pt x="2048" y="3592"/>
                    <a:pt x="2080" y="3498"/>
                    <a:pt x="2143" y="3435"/>
                  </a:cubicBezTo>
                  <a:lnTo>
                    <a:pt x="3592" y="1765"/>
                  </a:lnTo>
                  <a:close/>
                  <a:moveTo>
                    <a:pt x="5167" y="1"/>
                  </a:moveTo>
                  <a:cubicBezTo>
                    <a:pt x="4978" y="1"/>
                    <a:pt x="4821" y="158"/>
                    <a:pt x="4821" y="347"/>
                  </a:cubicBezTo>
                  <a:cubicBezTo>
                    <a:pt x="4821" y="536"/>
                    <a:pt x="4978" y="694"/>
                    <a:pt x="5167" y="694"/>
                  </a:cubicBezTo>
                  <a:lnTo>
                    <a:pt x="5514" y="694"/>
                  </a:lnTo>
                  <a:lnTo>
                    <a:pt x="5514" y="1576"/>
                  </a:lnTo>
                  <a:cubicBezTo>
                    <a:pt x="5136" y="1702"/>
                    <a:pt x="4726" y="1891"/>
                    <a:pt x="4380" y="2111"/>
                  </a:cubicBezTo>
                  <a:cubicBezTo>
                    <a:pt x="4380" y="1796"/>
                    <a:pt x="4317" y="1481"/>
                    <a:pt x="4222" y="1229"/>
                  </a:cubicBezTo>
                  <a:lnTo>
                    <a:pt x="4159" y="977"/>
                  </a:lnTo>
                  <a:cubicBezTo>
                    <a:pt x="4096" y="851"/>
                    <a:pt x="4033" y="788"/>
                    <a:pt x="3907" y="757"/>
                  </a:cubicBezTo>
                  <a:cubicBezTo>
                    <a:pt x="3872" y="739"/>
                    <a:pt x="3839" y="731"/>
                    <a:pt x="3808" y="731"/>
                  </a:cubicBezTo>
                  <a:cubicBezTo>
                    <a:pt x="3728" y="731"/>
                    <a:pt x="3660" y="783"/>
                    <a:pt x="3592" y="851"/>
                  </a:cubicBezTo>
                  <a:lnTo>
                    <a:pt x="1702" y="2962"/>
                  </a:lnTo>
                  <a:cubicBezTo>
                    <a:pt x="1544" y="3151"/>
                    <a:pt x="1418" y="3372"/>
                    <a:pt x="1418" y="3624"/>
                  </a:cubicBezTo>
                  <a:lnTo>
                    <a:pt x="1418" y="6648"/>
                  </a:lnTo>
                  <a:cubicBezTo>
                    <a:pt x="1418" y="6932"/>
                    <a:pt x="1292" y="7152"/>
                    <a:pt x="1103" y="7373"/>
                  </a:cubicBezTo>
                  <a:lnTo>
                    <a:pt x="127" y="8349"/>
                  </a:lnTo>
                  <a:cubicBezTo>
                    <a:pt x="64" y="8412"/>
                    <a:pt x="1" y="8507"/>
                    <a:pt x="1" y="8570"/>
                  </a:cubicBezTo>
                  <a:cubicBezTo>
                    <a:pt x="1" y="8664"/>
                    <a:pt x="32" y="8790"/>
                    <a:pt x="127" y="8822"/>
                  </a:cubicBezTo>
                  <a:lnTo>
                    <a:pt x="2867" y="11531"/>
                  </a:lnTo>
                  <a:cubicBezTo>
                    <a:pt x="2930" y="11594"/>
                    <a:pt x="3025" y="11626"/>
                    <a:pt x="3116" y="11626"/>
                  </a:cubicBezTo>
                  <a:cubicBezTo>
                    <a:pt x="3206" y="11626"/>
                    <a:pt x="3293" y="11594"/>
                    <a:pt x="3340" y="11531"/>
                  </a:cubicBezTo>
                  <a:lnTo>
                    <a:pt x="4348" y="10555"/>
                  </a:lnTo>
                  <a:cubicBezTo>
                    <a:pt x="4537" y="10366"/>
                    <a:pt x="4758" y="10240"/>
                    <a:pt x="5041" y="10240"/>
                  </a:cubicBezTo>
                  <a:lnTo>
                    <a:pt x="8601" y="10240"/>
                  </a:lnTo>
                  <a:cubicBezTo>
                    <a:pt x="9137" y="10240"/>
                    <a:pt x="9610" y="9767"/>
                    <a:pt x="9610" y="9200"/>
                  </a:cubicBezTo>
                  <a:cubicBezTo>
                    <a:pt x="9610" y="9106"/>
                    <a:pt x="9578" y="8948"/>
                    <a:pt x="9547" y="8822"/>
                  </a:cubicBezTo>
                  <a:cubicBezTo>
                    <a:pt x="9956" y="8696"/>
                    <a:pt x="10303" y="8318"/>
                    <a:pt x="10303" y="7845"/>
                  </a:cubicBezTo>
                  <a:cubicBezTo>
                    <a:pt x="10303" y="7719"/>
                    <a:pt x="10240" y="7562"/>
                    <a:pt x="10208" y="7436"/>
                  </a:cubicBezTo>
                  <a:cubicBezTo>
                    <a:pt x="10649" y="7310"/>
                    <a:pt x="10964" y="6932"/>
                    <a:pt x="10964" y="6459"/>
                  </a:cubicBezTo>
                  <a:cubicBezTo>
                    <a:pt x="10964" y="6333"/>
                    <a:pt x="10933" y="6176"/>
                    <a:pt x="10870" y="6050"/>
                  </a:cubicBezTo>
                  <a:cubicBezTo>
                    <a:pt x="11027" y="6018"/>
                    <a:pt x="11185" y="5955"/>
                    <a:pt x="11342" y="5798"/>
                  </a:cubicBezTo>
                  <a:cubicBezTo>
                    <a:pt x="11563" y="5577"/>
                    <a:pt x="11657" y="5325"/>
                    <a:pt x="11657" y="5041"/>
                  </a:cubicBezTo>
                  <a:cubicBezTo>
                    <a:pt x="11657" y="4758"/>
                    <a:pt x="11563" y="4474"/>
                    <a:pt x="11342" y="4285"/>
                  </a:cubicBezTo>
                  <a:cubicBezTo>
                    <a:pt x="11122" y="4285"/>
                    <a:pt x="10870" y="4159"/>
                    <a:pt x="10586" y="4159"/>
                  </a:cubicBezTo>
                  <a:lnTo>
                    <a:pt x="10145" y="4159"/>
                  </a:lnTo>
                  <a:cubicBezTo>
                    <a:pt x="9767" y="2899"/>
                    <a:pt x="8790" y="1922"/>
                    <a:pt x="7530" y="1576"/>
                  </a:cubicBezTo>
                  <a:lnTo>
                    <a:pt x="7530" y="694"/>
                  </a:lnTo>
                  <a:lnTo>
                    <a:pt x="7877" y="694"/>
                  </a:lnTo>
                  <a:cubicBezTo>
                    <a:pt x="8097" y="694"/>
                    <a:pt x="8255" y="536"/>
                    <a:pt x="8255" y="347"/>
                  </a:cubicBezTo>
                  <a:cubicBezTo>
                    <a:pt x="8255" y="158"/>
                    <a:pt x="8097" y="1"/>
                    <a:pt x="78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3" name="Google Shape;623;p27"/>
            <p:cNvSpPr/>
            <p:nvPr/>
          </p:nvSpPr>
          <p:spPr>
            <a:xfrm>
              <a:off x="-30670625" y="2042700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1072" y="0"/>
                  </a:moveTo>
                  <a:cubicBezTo>
                    <a:pt x="883" y="0"/>
                    <a:pt x="725" y="158"/>
                    <a:pt x="725" y="378"/>
                  </a:cubicBezTo>
                  <a:lnTo>
                    <a:pt x="725" y="725"/>
                  </a:lnTo>
                  <a:lnTo>
                    <a:pt x="379" y="725"/>
                  </a:lnTo>
                  <a:cubicBezTo>
                    <a:pt x="158" y="725"/>
                    <a:pt x="1" y="882"/>
                    <a:pt x="1" y="1071"/>
                  </a:cubicBezTo>
                  <a:cubicBezTo>
                    <a:pt x="1" y="1260"/>
                    <a:pt x="158" y="1418"/>
                    <a:pt x="379" y="1418"/>
                  </a:cubicBezTo>
                  <a:lnTo>
                    <a:pt x="1041" y="1418"/>
                  </a:lnTo>
                  <a:cubicBezTo>
                    <a:pt x="1230" y="1418"/>
                    <a:pt x="1387" y="1260"/>
                    <a:pt x="1387" y="1071"/>
                  </a:cubicBezTo>
                  <a:lnTo>
                    <a:pt x="1387" y="410"/>
                  </a:ln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24" name="Google Shape;624;p27"/>
          <p:cNvGrpSpPr/>
          <p:nvPr/>
        </p:nvGrpSpPr>
        <p:grpSpPr>
          <a:xfrm>
            <a:off x="6796800" y="1312780"/>
            <a:ext cx="1813800" cy="1098711"/>
            <a:chOff x="6796800" y="1160380"/>
            <a:chExt cx="1813800" cy="1098711"/>
          </a:xfrm>
        </p:grpSpPr>
        <p:sp>
          <p:nvSpPr>
            <p:cNvPr id="625" name="Google Shape;625;p27"/>
            <p:cNvSpPr txBox="1"/>
            <p:nvPr/>
          </p:nvSpPr>
          <p:spPr>
            <a:xfrm>
              <a:off x="6796800" y="1398213"/>
              <a:ext cx="1813800" cy="860878"/>
            </a:xfrm>
            <a:prstGeom prst="rect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26" name="Google Shape;626;p27"/>
            <p:cNvSpPr txBox="1"/>
            <p:nvPr/>
          </p:nvSpPr>
          <p:spPr>
            <a:xfrm>
              <a:off x="6796800" y="1160380"/>
              <a:ext cx="1813800" cy="239400"/>
            </a:xfrm>
            <a:prstGeom prst="rect">
              <a:avLst/>
            </a:prstGeom>
            <a:solidFill>
              <a:schemeClr val="accent4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کار گروهی</a:t>
              </a:r>
              <a:endParaRPr sz="20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sp>
        <p:nvSpPr>
          <p:cNvPr id="627" name="Google Shape;627;p27"/>
          <p:cNvSpPr txBox="1"/>
          <p:nvPr/>
        </p:nvSpPr>
        <p:spPr>
          <a:xfrm>
            <a:off x="3956550" y="2673325"/>
            <a:ext cx="12309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lvl="0" algn="ctr" rtl="1"/>
            <a:r>
              <a:rPr lang="fa-IR" sz="2500" b="1" dirty="0">
                <a:solidFill>
                  <a:srgbClr val="171717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هدف</a:t>
            </a:r>
            <a:endParaRPr sz="2500" b="1" dirty="0"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grpSp>
        <p:nvGrpSpPr>
          <p:cNvPr id="628" name="Google Shape;628;p27"/>
          <p:cNvGrpSpPr/>
          <p:nvPr/>
        </p:nvGrpSpPr>
        <p:grpSpPr>
          <a:xfrm>
            <a:off x="3465744" y="3250355"/>
            <a:ext cx="412521" cy="407039"/>
            <a:chOff x="-34421275" y="2631050"/>
            <a:chExt cx="295375" cy="291450"/>
          </a:xfrm>
        </p:grpSpPr>
        <p:sp>
          <p:nvSpPr>
            <p:cNvPr id="629" name="Google Shape;629;p27"/>
            <p:cNvSpPr/>
            <p:nvPr/>
          </p:nvSpPr>
          <p:spPr>
            <a:xfrm>
              <a:off x="-34421275" y="2639125"/>
              <a:ext cx="288275" cy="283375"/>
            </a:xfrm>
            <a:custGeom>
              <a:avLst/>
              <a:gdLst/>
              <a:ahLst/>
              <a:cxnLst/>
              <a:rect l="l" t="t" r="r" b="b"/>
              <a:pathLst>
                <a:path w="11531" h="11335" extrusionOk="0">
                  <a:moveTo>
                    <a:pt x="5592" y="717"/>
                  </a:moveTo>
                  <a:cubicBezTo>
                    <a:pt x="5679" y="717"/>
                    <a:pt x="5766" y="749"/>
                    <a:pt x="5829" y="812"/>
                  </a:cubicBezTo>
                  <a:lnTo>
                    <a:pt x="10680" y="5663"/>
                  </a:lnTo>
                  <a:cubicBezTo>
                    <a:pt x="10775" y="5758"/>
                    <a:pt x="10775" y="6010"/>
                    <a:pt x="10680" y="6136"/>
                  </a:cubicBezTo>
                  <a:cubicBezTo>
                    <a:pt x="10617" y="6183"/>
                    <a:pt x="10523" y="6207"/>
                    <a:pt x="10432" y="6207"/>
                  </a:cubicBezTo>
                  <a:cubicBezTo>
                    <a:pt x="10342" y="6207"/>
                    <a:pt x="10255" y="6183"/>
                    <a:pt x="10208" y="6136"/>
                  </a:cubicBezTo>
                  <a:lnTo>
                    <a:pt x="5356" y="1284"/>
                  </a:lnTo>
                  <a:cubicBezTo>
                    <a:pt x="5230" y="1158"/>
                    <a:pt x="5230" y="938"/>
                    <a:pt x="5356" y="812"/>
                  </a:cubicBezTo>
                  <a:cubicBezTo>
                    <a:pt x="5419" y="749"/>
                    <a:pt x="5506" y="717"/>
                    <a:pt x="5592" y="717"/>
                  </a:cubicBezTo>
                  <a:close/>
                  <a:moveTo>
                    <a:pt x="8444" y="7239"/>
                  </a:moveTo>
                  <a:lnTo>
                    <a:pt x="8538" y="7396"/>
                  </a:lnTo>
                  <a:cubicBezTo>
                    <a:pt x="8696" y="7554"/>
                    <a:pt x="8664" y="7806"/>
                    <a:pt x="8475" y="7932"/>
                  </a:cubicBezTo>
                  <a:lnTo>
                    <a:pt x="5923" y="9223"/>
                  </a:lnTo>
                  <a:cubicBezTo>
                    <a:pt x="5873" y="9261"/>
                    <a:pt x="5819" y="9278"/>
                    <a:pt x="5763" y="9278"/>
                  </a:cubicBezTo>
                  <a:cubicBezTo>
                    <a:pt x="5678" y="9278"/>
                    <a:pt x="5590" y="9237"/>
                    <a:pt x="5514" y="9160"/>
                  </a:cubicBezTo>
                  <a:lnTo>
                    <a:pt x="5230" y="8877"/>
                  </a:lnTo>
                  <a:cubicBezTo>
                    <a:pt x="6301" y="8089"/>
                    <a:pt x="7341" y="7617"/>
                    <a:pt x="8444" y="7239"/>
                  </a:cubicBezTo>
                  <a:close/>
                  <a:moveTo>
                    <a:pt x="5230" y="2198"/>
                  </a:moveTo>
                  <a:lnTo>
                    <a:pt x="9294" y="6230"/>
                  </a:lnTo>
                  <a:cubicBezTo>
                    <a:pt x="7908" y="6703"/>
                    <a:pt x="5797" y="7270"/>
                    <a:pt x="3560" y="9381"/>
                  </a:cubicBezTo>
                  <a:lnTo>
                    <a:pt x="2080" y="7932"/>
                  </a:lnTo>
                  <a:cubicBezTo>
                    <a:pt x="3340" y="6608"/>
                    <a:pt x="4285" y="5033"/>
                    <a:pt x="4852" y="3395"/>
                  </a:cubicBezTo>
                  <a:lnTo>
                    <a:pt x="5230" y="2198"/>
                  </a:lnTo>
                  <a:close/>
                  <a:moveTo>
                    <a:pt x="1138" y="8089"/>
                  </a:moveTo>
                  <a:cubicBezTo>
                    <a:pt x="1229" y="8089"/>
                    <a:pt x="1323" y="8121"/>
                    <a:pt x="1386" y="8184"/>
                  </a:cubicBezTo>
                  <a:lnTo>
                    <a:pt x="3308" y="10105"/>
                  </a:lnTo>
                  <a:cubicBezTo>
                    <a:pt x="3434" y="10231"/>
                    <a:pt x="3434" y="10452"/>
                    <a:pt x="3308" y="10578"/>
                  </a:cubicBezTo>
                  <a:cubicBezTo>
                    <a:pt x="3245" y="10641"/>
                    <a:pt x="3159" y="10673"/>
                    <a:pt x="3072" y="10673"/>
                  </a:cubicBezTo>
                  <a:cubicBezTo>
                    <a:pt x="2985" y="10673"/>
                    <a:pt x="2899" y="10641"/>
                    <a:pt x="2836" y="10578"/>
                  </a:cubicBezTo>
                  <a:lnTo>
                    <a:pt x="914" y="8656"/>
                  </a:lnTo>
                  <a:cubicBezTo>
                    <a:pt x="788" y="8530"/>
                    <a:pt x="788" y="8278"/>
                    <a:pt x="914" y="8184"/>
                  </a:cubicBezTo>
                  <a:cubicBezTo>
                    <a:pt x="961" y="8121"/>
                    <a:pt x="1048" y="8089"/>
                    <a:pt x="1138" y="8089"/>
                  </a:cubicBezTo>
                  <a:close/>
                  <a:moveTo>
                    <a:pt x="5565" y="0"/>
                  </a:moveTo>
                  <a:cubicBezTo>
                    <a:pt x="5301" y="0"/>
                    <a:pt x="5041" y="103"/>
                    <a:pt x="4852" y="307"/>
                  </a:cubicBezTo>
                  <a:cubicBezTo>
                    <a:pt x="4474" y="654"/>
                    <a:pt x="4442" y="1158"/>
                    <a:pt x="4694" y="1568"/>
                  </a:cubicBezTo>
                  <a:lnTo>
                    <a:pt x="4159" y="3143"/>
                  </a:lnTo>
                  <a:cubicBezTo>
                    <a:pt x="3655" y="4655"/>
                    <a:pt x="2710" y="6199"/>
                    <a:pt x="1575" y="7428"/>
                  </a:cubicBezTo>
                  <a:cubicBezTo>
                    <a:pt x="1422" y="7357"/>
                    <a:pt x="1259" y="7321"/>
                    <a:pt x="1100" y="7321"/>
                  </a:cubicBezTo>
                  <a:cubicBezTo>
                    <a:pt x="834" y="7321"/>
                    <a:pt x="575" y="7420"/>
                    <a:pt x="378" y="7617"/>
                  </a:cubicBezTo>
                  <a:cubicBezTo>
                    <a:pt x="0" y="8026"/>
                    <a:pt x="0" y="8688"/>
                    <a:pt x="378" y="9066"/>
                  </a:cubicBezTo>
                  <a:lnTo>
                    <a:pt x="2363" y="11051"/>
                  </a:lnTo>
                  <a:cubicBezTo>
                    <a:pt x="2552" y="11240"/>
                    <a:pt x="2820" y="11334"/>
                    <a:pt x="3088" y="11334"/>
                  </a:cubicBezTo>
                  <a:cubicBezTo>
                    <a:pt x="3356" y="11334"/>
                    <a:pt x="3623" y="11240"/>
                    <a:pt x="3812" y="11051"/>
                  </a:cubicBezTo>
                  <a:cubicBezTo>
                    <a:pt x="4127" y="10736"/>
                    <a:pt x="4222" y="10263"/>
                    <a:pt x="4001" y="9853"/>
                  </a:cubicBezTo>
                  <a:cubicBezTo>
                    <a:pt x="4222" y="9664"/>
                    <a:pt x="4442" y="9475"/>
                    <a:pt x="4694" y="9286"/>
                  </a:cubicBezTo>
                  <a:lnTo>
                    <a:pt x="5041" y="9633"/>
                  </a:lnTo>
                  <a:cubicBezTo>
                    <a:pt x="5238" y="9830"/>
                    <a:pt x="5496" y="9928"/>
                    <a:pt x="5755" y="9928"/>
                  </a:cubicBezTo>
                  <a:cubicBezTo>
                    <a:pt x="5910" y="9928"/>
                    <a:pt x="6065" y="9893"/>
                    <a:pt x="6207" y="9822"/>
                  </a:cubicBezTo>
                  <a:lnTo>
                    <a:pt x="8790" y="8530"/>
                  </a:lnTo>
                  <a:cubicBezTo>
                    <a:pt x="9357" y="8215"/>
                    <a:pt x="9515" y="7459"/>
                    <a:pt x="9137" y="6986"/>
                  </a:cubicBezTo>
                  <a:lnTo>
                    <a:pt x="9893" y="6766"/>
                  </a:lnTo>
                  <a:cubicBezTo>
                    <a:pt x="10050" y="6858"/>
                    <a:pt x="10229" y="6906"/>
                    <a:pt x="10412" y="6906"/>
                  </a:cubicBezTo>
                  <a:cubicBezTo>
                    <a:pt x="10668" y="6906"/>
                    <a:pt x="10932" y="6811"/>
                    <a:pt x="11153" y="6608"/>
                  </a:cubicBezTo>
                  <a:cubicBezTo>
                    <a:pt x="11531" y="6199"/>
                    <a:pt x="11531" y="5537"/>
                    <a:pt x="11153" y="5128"/>
                  </a:cubicBezTo>
                  <a:lnTo>
                    <a:pt x="6301" y="307"/>
                  </a:lnTo>
                  <a:cubicBezTo>
                    <a:pt x="6096" y="103"/>
                    <a:pt x="5829" y="0"/>
                    <a:pt x="55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0" name="Google Shape;630;p27"/>
            <p:cNvSpPr/>
            <p:nvPr/>
          </p:nvSpPr>
          <p:spPr>
            <a:xfrm>
              <a:off x="-34181850" y="2644625"/>
              <a:ext cx="41775" cy="41575"/>
            </a:xfrm>
            <a:custGeom>
              <a:avLst/>
              <a:gdLst/>
              <a:ahLst/>
              <a:cxnLst/>
              <a:rect l="l" t="t" r="r" b="b"/>
              <a:pathLst>
                <a:path w="1671" h="1663" extrusionOk="0">
                  <a:moveTo>
                    <a:pt x="1328" y="1"/>
                  </a:moveTo>
                  <a:cubicBezTo>
                    <a:pt x="1237" y="1"/>
                    <a:pt x="1151" y="40"/>
                    <a:pt x="1103" y="119"/>
                  </a:cubicBezTo>
                  <a:lnTo>
                    <a:pt x="95" y="1096"/>
                  </a:lnTo>
                  <a:cubicBezTo>
                    <a:pt x="1" y="1222"/>
                    <a:pt x="1" y="1442"/>
                    <a:pt x="95" y="1568"/>
                  </a:cubicBezTo>
                  <a:cubicBezTo>
                    <a:pt x="158" y="1631"/>
                    <a:pt x="253" y="1663"/>
                    <a:pt x="343" y="1663"/>
                  </a:cubicBezTo>
                  <a:cubicBezTo>
                    <a:pt x="434" y="1663"/>
                    <a:pt x="521" y="1631"/>
                    <a:pt x="568" y="1568"/>
                  </a:cubicBezTo>
                  <a:lnTo>
                    <a:pt x="1576" y="592"/>
                  </a:lnTo>
                  <a:cubicBezTo>
                    <a:pt x="1671" y="466"/>
                    <a:pt x="1671" y="213"/>
                    <a:pt x="1576" y="119"/>
                  </a:cubicBezTo>
                  <a:cubicBezTo>
                    <a:pt x="1513" y="40"/>
                    <a:pt x="1418" y="1"/>
                    <a:pt x="1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1" name="Google Shape;631;p27"/>
            <p:cNvSpPr/>
            <p:nvPr/>
          </p:nvSpPr>
          <p:spPr>
            <a:xfrm>
              <a:off x="-34217275" y="2631050"/>
              <a:ext cx="17350" cy="41775"/>
            </a:xfrm>
            <a:custGeom>
              <a:avLst/>
              <a:gdLst/>
              <a:ahLst/>
              <a:cxnLst/>
              <a:rect l="l" t="t" r="r" b="b"/>
              <a:pathLst>
                <a:path w="694" h="1671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24"/>
                  </a:lnTo>
                  <a:cubicBezTo>
                    <a:pt x="0" y="1513"/>
                    <a:pt x="158" y="1670"/>
                    <a:pt x="347" y="1670"/>
                  </a:cubicBezTo>
                  <a:cubicBezTo>
                    <a:pt x="536" y="1670"/>
                    <a:pt x="693" y="1513"/>
                    <a:pt x="693" y="1324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2" name="Google Shape;632;p27"/>
            <p:cNvSpPr/>
            <p:nvPr/>
          </p:nvSpPr>
          <p:spPr>
            <a:xfrm>
              <a:off x="-34168450" y="2704300"/>
              <a:ext cx="42550" cy="18125"/>
            </a:xfrm>
            <a:custGeom>
              <a:avLst/>
              <a:gdLst/>
              <a:ahLst/>
              <a:cxnLst/>
              <a:rect l="l" t="t" r="r" b="b"/>
              <a:pathLst>
                <a:path w="1702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355" y="725"/>
                  </a:lnTo>
                  <a:cubicBezTo>
                    <a:pt x="1544" y="725"/>
                    <a:pt x="1702" y="567"/>
                    <a:pt x="1702" y="378"/>
                  </a:cubicBezTo>
                  <a:cubicBezTo>
                    <a:pt x="1670" y="158"/>
                    <a:pt x="1544" y="0"/>
                    <a:pt x="13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8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38" name="Google Shape;638;p28"/>
          <p:cNvGrpSpPr/>
          <p:nvPr/>
        </p:nvGrpSpPr>
        <p:grpSpPr>
          <a:xfrm>
            <a:off x="691700" y="1710250"/>
            <a:ext cx="8122099" cy="599100"/>
            <a:chOff x="691700" y="1710250"/>
            <a:chExt cx="8122099" cy="599100"/>
          </a:xfrm>
        </p:grpSpPr>
        <p:sp>
          <p:nvSpPr>
            <p:cNvPr id="639" name="Google Shape;639;p28"/>
            <p:cNvSpPr txBox="1"/>
            <p:nvPr/>
          </p:nvSpPr>
          <p:spPr>
            <a:xfrm flipH="1">
              <a:off x="6746398" y="1754431"/>
              <a:ext cx="2067401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40" name="Google Shape;640;p28"/>
            <p:cNvSpPr/>
            <p:nvPr/>
          </p:nvSpPr>
          <p:spPr>
            <a:xfrm>
              <a:off x="3367416" y="1710250"/>
              <a:ext cx="2388000" cy="5991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1" name="Google Shape;641;p28"/>
            <p:cNvSpPr txBox="1"/>
            <p:nvPr/>
          </p:nvSpPr>
          <p:spPr>
            <a:xfrm flipH="1">
              <a:off x="3695166" y="1754431"/>
              <a:ext cx="17325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7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در جریان</a:t>
              </a:r>
              <a:endParaRPr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642" name="Google Shape;642;p28"/>
            <p:cNvSpPr/>
            <p:nvPr/>
          </p:nvSpPr>
          <p:spPr>
            <a:xfrm>
              <a:off x="691700" y="1710250"/>
              <a:ext cx="1962600" cy="5991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3" name="Google Shape;643;p28"/>
            <p:cNvSpPr txBox="1"/>
            <p:nvPr/>
          </p:nvSpPr>
          <p:spPr>
            <a:xfrm flipH="1">
              <a:off x="1019423" y="1754425"/>
              <a:ext cx="13071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قالب پاورپوینت</a:t>
              </a:r>
              <a:endParaRPr sz="16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cxnSp>
          <p:nvCxnSpPr>
            <p:cNvPr id="644" name="Google Shape;644;p28"/>
            <p:cNvCxnSpPr>
              <a:stCxn id="642" idx="3"/>
              <a:endCxn id="640" idx="1"/>
            </p:cNvCxnSpPr>
            <p:nvPr/>
          </p:nvCxnSpPr>
          <p:spPr>
            <a:xfrm>
              <a:off x="2654300" y="2009800"/>
              <a:ext cx="7131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5" name="Google Shape;645;p28"/>
            <p:cNvCxnSpPr>
              <a:cxnSpLocks/>
              <a:stCxn id="640" idx="3"/>
              <a:endCxn id="639" idx="3"/>
            </p:cNvCxnSpPr>
            <p:nvPr/>
          </p:nvCxnSpPr>
          <p:spPr>
            <a:xfrm flipV="1">
              <a:off x="5755416" y="2009731"/>
              <a:ext cx="990982" cy="69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46" name="Google Shape;646;p28"/>
          <p:cNvGrpSpPr/>
          <p:nvPr/>
        </p:nvGrpSpPr>
        <p:grpSpPr>
          <a:xfrm>
            <a:off x="691700" y="2396554"/>
            <a:ext cx="7995099" cy="599100"/>
            <a:chOff x="691700" y="2396554"/>
            <a:chExt cx="7995099" cy="599100"/>
          </a:xfrm>
        </p:grpSpPr>
        <p:sp>
          <p:nvSpPr>
            <p:cNvPr id="647" name="Google Shape;647;p28"/>
            <p:cNvSpPr txBox="1"/>
            <p:nvPr/>
          </p:nvSpPr>
          <p:spPr>
            <a:xfrm>
              <a:off x="6746398" y="2440729"/>
              <a:ext cx="1940401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48" name="Google Shape;648;p28"/>
            <p:cNvSpPr/>
            <p:nvPr/>
          </p:nvSpPr>
          <p:spPr>
            <a:xfrm>
              <a:off x="3367416" y="2396554"/>
              <a:ext cx="2388000" cy="59910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9" name="Google Shape;649;p28"/>
            <p:cNvSpPr txBox="1"/>
            <p:nvPr/>
          </p:nvSpPr>
          <p:spPr>
            <a:xfrm>
              <a:off x="3695166" y="2440729"/>
              <a:ext cx="17325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7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در انتظار</a:t>
              </a:r>
              <a:endParaRPr sz="1200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50" name="Google Shape;650;p28"/>
            <p:cNvSpPr/>
            <p:nvPr/>
          </p:nvSpPr>
          <p:spPr>
            <a:xfrm>
              <a:off x="691700" y="2396554"/>
              <a:ext cx="1962600" cy="5991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1" name="Google Shape;651;p28"/>
            <p:cNvSpPr txBox="1"/>
            <p:nvPr/>
          </p:nvSpPr>
          <p:spPr>
            <a:xfrm>
              <a:off x="1019475" y="2440724"/>
              <a:ext cx="13071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قالب پاورپوینت</a:t>
              </a:r>
              <a:endParaRPr sz="16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cxnSp>
          <p:nvCxnSpPr>
            <p:cNvPr id="652" name="Google Shape;652;p28"/>
            <p:cNvCxnSpPr>
              <a:stCxn id="650" idx="3"/>
              <a:endCxn id="648" idx="1"/>
            </p:cNvCxnSpPr>
            <p:nvPr/>
          </p:nvCxnSpPr>
          <p:spPr>
            <a:xfrm>
              <a:off x="2654300" y="2696104"/>
              <a:ext cx="7131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3" name="Google Shape;653;p28"/>
            <p:cNvCxnSpPr>
              <a:cxnSpLocks/>
              <a:stCxn id="648" idx="3"/>
              <a:endCxn id="647" idx="1"/>
            </p:cNvCxnSpPr>
            <p:nvPr/>
          </p:nvCxnSpPr>
          <p:spPr>
            <a:xfrm flipV="1">
              <a:off x="5755416" y="2696029"/>
              <a:ext cx="990982" cy="75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54" name="Google Shape;654;p28"/>
          <p:cNvGrpSpPr/>
          <p:nvPr/>
        </p:nvGrpSpPr>
        <p:grpSpPr>
          <a:xfrm>
            <a:off x="691700" y="3082851"/>
            <a:ext cx="7995099" cy="599101"/>
            <a:chOff x="691700" y="3082851"/>
            <a:chExt cx="7995099" cy="599101"/>
          </a:xfrm>
        </p:grpSpPr>
        <p:sp>
          <p:nvSpPr>
            <p:cNvPr id="655" name="Google Shape;655;p28"/>
            <p:cNvSpPr txBox="1"/>
            <p:nvPr/>
          </p:nvSpPr>
          <p:spPr>
            <a:xfrm>
              <a:off x="6746399" y="3127028"/>
              <a:ext cx="19404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56" name="Google Shape;656;p28"/>
            <p:cNvSpPr/>
            <p:nvPr/>
          </p:nvSpPr>
          <p:spPr>
            <a:xfrm>
              <a:off x="3367416" y="3082852"/>
              <a:ext cx="2388000" cy="59910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7" name="Google Shape;657;p28"/>
            <p:cNvSpPr txBox="1"/>
            <p:nvPr/>
          </p:nvSpPr>
          <p:spPr>
            <a:xfrm>
              <a:off x="3695166" y="3127028"/>
              <a:ext cx="17325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7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تکمیل شد</a:t>
              </a:r>
              <a:endParaRPr sz="1200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58" name="Google Shape;658;p28"/>
            <p:cNvSpPr/>
            <p:nvPr/>
          </p:nvSpPr>
          <p:spPr>
            <a:xfrm>
              <a:off x="691700" y="3082851"/>
              <a:ext cx="1962600" cy="5991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9" name="Google Shape;659;p28"/>
            <p:cNvSpPr txBox="1"/>
            <p:nvPr/>
          </p:nvSpPr>
          <p:spPr>
            <a:xfrm>
              <a:off x="1019475" y="3127023"/>
              <a:ext cx="13071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قالب پاورپوینت</a:t>
              </a:r>
              <a:endParaRPr sz="16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cxnSp>
          <p:nvCxnSpPr>
            <p:cNvPr id="660" name="Google Shape;660;p28"/>
            <p:cNvCxnSpPr>
              <a:stCxn id="658" idx="3"/>
              <a:endCxn id="656" idx="1"/>
            </p:cNvCxnSpPr>
            <p:nvPr/>
          </p:nvCxnSpPr>
          <p:spPr>
            <a:xfrm>
              <a:off x="2654300" y="3382401"/>
              <a:ext cx="7131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1" name="Google Shape;661;p28"/>
            <p:cNvCxnSpPr>
              <a:cxnSpLocks/>
              <a:stCxn id="656" idx="3"/>
              <a:endCxn id="655" idx="1"/>
            </p:cNvCxnSpPr>
            <p:nvPr/>
          </p:nvCxnSpPr>
          <p:spPr>
            <a:xfrm flipV="1">
              <a:off x="5755416" y="3382328"/>
              <a:ext cx="990983" cy="74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62" name="Google Shape;662;p28"/>
          <p:cNvGrpSpPr/>
          <p:nvPr/>
        </p:nvGrpSpPr>
        <p:grpSpPr>
          <a:xfrm>
            <a:off x="691700" y="3769150"/>
            <a:ext cx="7995099" cy="599101"/>
            <a:chOff x="691700" y="3769150"/>
            <a:chExt cx="7995099" cy="599101"/>
          </a:xfrm>
        </p:grpSpPr>
        <p:sp>
          <p:nvSpPr>
            <p:cNvPr id="663" name="Google Shape;663;p28"/>
            <p:cNvSpPr txBox="1"/>
            <p:nvPr/>
          </p:nvSpPr>
          <p:spPr>
            <a:xfrm>
              <a:off x="6746399" y="3813328"/>
              <a:ext cx="19404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664" name="Google Shape;664;p28"/>
            <p:cNvSpPr/>
            <p:nvPr/>
          </p:nvSpPr>
          <p:spPr>
            <a:xfrm>
              <a:off x="3367416" y="3769151"/>
              <a:ext cx="2388000" cy="599100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65" name="Google Shape;665;p28"/>
            <p:cNvSpPr txBox="1"/>
            <p:nvPr/>
          </p:nvSpPr>
          <p:spPr>
            <a:xfrm>
              <a:off x="3695166" y="3813328"/>
              <a:ext cx="17325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700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شروع نشده است</a:t>
              </a:r>
              <a:endParaRPr sz="13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666" name="Google Shape;666;p28"/>
            <p:cNvSpPr/>
            <p:nvPr/>
          </p:nvSpPr>
          <p:spPr>
            <a:xfrm>
              <a:off x="691700" y="3769150"/>
              <a:ext cx="1962600" cy="5991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67" name="Google Shape;667;p28"/>
            <p:cNvSpPr txBox="1"/>
            <p:nvPr/>
          </p:nvSpPr>
          <p:spPr>
            <a:xfrm>
              <a:off x="1019475" y="3813324"/>
              <a:ext cx="1307100" cy="5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قالب پاورپوینت</a:t>
              </a:r>
              <a:endParaRPr sz="16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cxnSp>
          <p:nvCxnSpPr>
            <p:cNvPr id="668" name="Google Shape;668;p28"/>
            <p:cNvCxnSpPr>
              <a:stCxn id="666" idx="3"/>
              <a:endCxn id="664" idx="1"/>
            </p:cNvCxnSpPr>
            <p:nvPr/>
          </p:nvCxnSpPr>
          <p:spPr>
            <a:xfrm>
              <a:off x="2654300" y="4068700"/>
              <a:ext cx="7131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9" name="Google Shape;669;p28"/>
            <p:cNvCxnSpPr>
              <a:cxnSpLocks/>
              <a:stCxn id="664" idx="3"/>
              <a:endCxn id="663" idx="1"/>
            </p:cNvCxnSpPr>
            <p:nvPr/>
          </p:nvCxnSpPr>
          <p:spPr>
            <a:xfrm flipV="1">
              <a:off x="5755416" y="4068628"/>
              <a:ext cx="990983" cy="73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29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700000000000000" pitchFamily="2" charset="-78"/>
              </a:rPr>
              <a:t>اینفوگرافیک برنامه ریزی استراتژیک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675" name="Google Shape;675;p29"/>
          <p:cNvSpPr/>
          <p:nvPr/>
        </p:nvSpPr>
        <p:spPr>
          <a:xfrm>
            <a:off x="6948941" y="1529350"/>
            <a:ext cx="1495867" cy="1633627"/>
          </a:xfrm>
          <a:custGeom>
            <a:avLst/>
            <a:gdLst/>
            <a:ahLst/>
            <a:cxnLst/>
            <a:rect l="l" t="t" r="r" b="b"/>
            <a:pathLst>
              <a:path w="18264" h="19946" extrusionOk="0">
                <a:moveTo>
                  <a:pt x="3851" y="0"/>
                </a:moveTo>
                <a:cubicBezTo>
                  <a:pt x="1724" y="0"/>
                  <a:pt x="0" y="1726"/>
                  <a:pt x="0" y="3853"/>
                </a:cubicBezTo>
                <a:lnTo>
                  <a:pt x="0" y="11873"/>
                </a:lnTo>
                <a:cubicBezTo>
                  <a:pt x="0" y="14000"/>
                  <a:pt x="1724" y="15724"/>
                  <a:pt x="3851" y="15724"/>
                </a:cubicBezTo>
                <a:lnTo>
                  <a:pt x="13121" y="15724"/>
                </a:lnTo>
                <a:cubicBezTo>
                  <a:pt x="14255" y="15724"/>
                  <a:pt x="15326" y="16242"/>
                  <a:pt x="16031" y="17130"/>
                </a:cubicBezTo>
                <a:lnTo>
                  <a:pt x="18264" y="19945"/>
                </a:lnTo>
                <a:lnTo>
                  <a:pt x="18264" y="3853"/>
                </a:lnTo>
                <a:cubicBezTo>
                  <a:pt x="18264" y="1726"/>
                  <a:pt x="16540" y="0"/>
                  <a:pt x="144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76" name="Google Shape;676;p29"/>
          <p:cNvSpPr/>
          <p:nvPr/>
        </p:nvSpPr>
        <p:spPr>
          <a:xfrm flipH="1">
            <a:off x="2812513" y="1529350"/>
            <a:ext cx="1495949" cy="1633627"/>
          </a:xfrm>
          <a:custGeom>
            <a:avLst/>
            <a:gdLst/>
            <a:ahLst/>
            <a:cxnLst/>
            <a:rect l="l" t="t" r="r" b="b"/>
            <a:pathLst>
              <a:path w="18265" h="19946" extrusionOk="0">
                <a:moveTo>
                  <a:pt x="3852" y="0"/>
                </a:moveTo>
                <a:cubicBezTo>
                  <a:pt x="1725" y="0"/>
                  <a:pt x="1" y="1726"/>
                  <a:pt x="1" y="3853"/>
                </a:cubicBezTo>
                <a:lnTo>
                  <a:pt x="1" y="11873"/>
                </a:lnTo>
                <a:cubicBezTo>
                  <a:pt x="1" y="14000"/>
                  <a:pt x="1725" y="15724"/>
                  <a:pt x="3852" y="15724"/>
                </a:cubicBezTo>
                <a:lnTo>
                  <a:pt x="13121" y="15724"/>
                </a:lnTo>
                <a:cubicBezTo>
                  <a:pt x="14256" y="15724"/>
                  <a:pt x="15327" y="16242"/>
                  <a:pt x="16032" y="17130"/>
                </a:cubicBezTo>
                <a:lnTo>
                  <a:pt x="18265" y="19945"/>
                </a:lnTo>
                <a:lnTo>
                  <a:pt x="18265" y="3853"/>
                </a:lnTo>
                <a:cubicBezTo>
                  <a:pt x="18265" y="1726"/>
                  <a:pt x="16540" y="0"/>
                  <a:pt x="144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677" name="Google Shape;677;p29"/>
          <p:cNvSpPr/>
          <p:nvPr/>
        </p:nvSpPr>
        <p:spPr>
          <a:xfrm>
            <a:off x="4869773" y="2750148"/>
            <a:ext cx="1495949" cy="1633627"/>
          </a:xfrm>
          <a:custGeom>
            <a:avLst/>
            <a:gdLst/>
            <a:ahLst/>
            <a:cxnLst/>
            <a:rect l="l" t="t" r="r" b="b"/>
            <a:pathLst>
              <a:path w="18265" h="19946" extrusionOk="0">
                <a:moveTo>
                  <a:pt x="18265" y="1"/>
                </a:moveTo>
                <a:lnTo>
                  <a:pt x="16032" y="2817"/>
                </a:lnTo>
                <a:cubicBezTo>
                  <a:pt x="15327" y="3705"/>
                  <a:pt x="14255" y="4224"/>
                  <a:pt x="13121" y="4224"/>
                </a:cubicBezTo>
                <a:lnTo>
                  <a:pt x="3852" y="4224"/>
                </a:lnTo>
                <a:cubicBezTo>
                  <a:pt x="1725" y="4224"/>
                  <a:pt x="1" y="5948"/>
                  <a:pt x="1" y="8075"/>
                </a:cubicBezTo>
                <a:lnTo>
                  <a:pt x="1" y="16095"/>
                </a:lnTo>
                <a:cubicBezTo>
                  <a:pt x="1" y="18222"/>
                  <a:pt x="1725" y="19946"/>
                  <a:pt x="3852" y="19946"/>
                </a:cubicBezTo>
                <a:lnTo>
                  <a:pt x="14413" y="19946"/>
                </a:lnTo>
                <a:cubicBezTo>
                  <a:pt x="16541" y="19946"/>
                  <a:pt x="18265" y="18222"/>
                  <a:pt x="18265" y="16095"/>
                </a:cubicBezTo>
                <a:lnTo>
                  <a:pt x="1826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678" name="Google Shape;678;p29"/>
          <p:cNvGrpSpPr/>
          <p:nvPr/>
        </p:nvGrpSpPr>
        <p:grpSpPr>
          <a:xfrm>
            <a:off x="7040806" y="3293725"/>
            <a:ext cx="1495800" cy="1048802"/>
            <a:chOff x="7040806" y="3293725"/>
            <a:chExt cx="1495800" cy="1048802"/>
          </a:xfrm>
        </p:grpSpPr>
        <p:sp>
          <p:nvSpPr>
            <p:cNvPr id="679" name="Google Shape;679;p29"/>
            <p:cNvSpPr txBox="1"/>
            <p:nvPr/>
          </p:nvSpPr>
          <p:spPr>
            <a:xfrm>
              <a:off x="7040806" y="3293725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قالب پاورپوینت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680" name="Google Shape;680;p29"/>
            <p:cNvSpPr txBox="1"/>
            <p:nvPr/>
          </p:nvSpPr>
          <p:spPr>
            <a:xfrm>
              <a:off x="7240006" y="3616227"/>
              <a:ext cx="12966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681" name="Google Shape;681;p29"/>
          <p:cNvGrpSpPr/>
          <p:nvPr/>
        </p:nvGrpSpPr>
        <p:grpSpPr>
          <a:xfrm>
            <a:off x="4973998" y="1538525"/>
            <a:ext cx="1495800" cy="1048807"/>
            <a:chOff x="4973998" y="1538525"/>
            <a:chExt cx="1495800" cy="1048807"/>
          </a:xfrm>
        </p:grpSpPr>
        <p:sp>
          <p:nvSpPr>
            <p:cNvPr id="682" name="Google Shape;682;p29"/>
            <p:cNvSpPr txBox="1"/>
            <p:nvPr/>
          </p:nvSpPr>
          <p:spPr>
            <a:xfrm>
              <a:off x="4973998" y="1538525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قالب پاورپوینت</a:t>
              </a:r>
              <a:endParaRPr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683" name="Google Shape;683;p29"/>
            <p:cNvSpPr txBox="1"/>
            <p:nvPr/>
          </p:nvSpPr>
          <p:spPr>
            <a:xfrm>
              <a:off x="5173198" y="1861032"/>
              <a:ext cx="12966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  <a:p>
              <a:pPr marL="0" lvl="0" indent="0" algn="r" rtl="1">
                <a:lnSpc>
                  <a:spcPct val="100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endParaRPr sz="1200" dirty="0">
                <a:solidFill>
                  <a:srgbClr val="000000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684" name="Google Shape;684;p29"/>
          <p:cNvGrpSpPr/>
          <p:nvPr/>
        </p:nvGrpSpPr>
        <p:grpSpPr>
          <a:xfrm>
            <a:off x="2703916" y="3191212"/>
            <a:ext cx="1495800" cy="1088081"/>
            <a:chOff x="2703916" y="3191212"/>
            <a:chExt cx="1495800" cy="1088081"/>
          </a:xfrm>
        </p:grpSpPr>
        <p:sp>
          <p:nvSpPr>
            <p:cNvPr id="685" name="Google Shape;685;p29"/>
            <p:cNvSpPr txBox="1"/>
            <p:nvPr/>
          </p:nvSpPr>
          <p:spPr>
            <a:xfrm flipH="1">
              <a:off x="2703916" y="3191212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قالب پاورپوینت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686" name="Google Shape;686;p29"/>
            <p:cNvSpPr txBox="1"/>
            <p:nvPr/>
          </p:nvSpPr>
          <p:spPr>
            <a:xfrm flipH="1">
              <a:off x="2864339" y="3552993"/>
              <a:ext cx="12759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sp>
        <p:nvSpPr>
          <p:cNvPr id="687" name="Google Shape;687;p29"/>
          <p:cNvSpPr/>
          <p:nvPr/>
        </p:nvSpPr>
        <p:spPr>
          <a:xfrm flipH="1">
            <a:off x="755224" y="2750148"/>
            <a:ext cx="1495949" cy="1633627"/>
          </a:xfrm>
          <a:custGeom>
            <a:avLst/>
            <a:gdLst/>
            <a:ahLst/>
            <a:cxnLst/>
            <a:rect l="l" t="t" r="r" b="b"/>
            <a:pathLst>
              <a:path w="18265" h="19946" extrusionOk="0">
                <a:moveTo>
                  <a:pt x="18265" y="1"/>
                </a:moveTo>
                <a:lnTo>
                  <a:pt x="16032" y="2817"/>
                </a:lnTo>
                <a:cubicBezTo>
                  <a:pt x="15327" y="3705"/>
                  <a:pt x="14255" y="4224"/>
                  <a:pt x="13121" y="4224"/>
                </a:cubicBezTo>
                <a:lnTo>
                  <a:pt x="3852" y="4224"/>
                </a:lnTo>
                <a:cubicBezTo>
                  <a:pt x="1725" y="4224"/>
                  <a:pt x="1" y="5948"/>
                  <a:pt x="1" y="8075"/>
                </a:cubicBezTo>
                <a:lnTo>
                  <a:pt x="1" y="16095"/>
                </a:lnTo>
                <a:cubicBezTo>
                  <a:pt x="1" y="18222"/>
                  <a:pt x="1725" y="19946"/>
                  <a:pt x="3852" y="19946"/>
                </a:cubicBezTo>
                <a:lnTo>
                  <a:pt x="14413" y="19946"/>
                </a:lnTo>
                <a:cubicBezTo>
                  <a:pt x="16541" y="19946"/>
                  <a:pt x="18265" y="18222"/>
                  <a:pt x="18265" y="16095"/>
                </a:cubicBezTo>
                <a:lnTo>
                  <a:pt x="1826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688" name="Google Shape;688;p29"/>
          <p:cNvGrpSpPr/>
          <p:nvPr/>
        </p:nvGrpSpPr>
        <p:grpSpPr>
          <a:xfrm>
            <a:off x="665259" y="1538525"/>
            <a:ext cx="1495800" cy="1048807"/>
            <a:chOff x="665259" y="1538525"/>
            <a:chExt cx="1495800" cy="1048807"/>
          </a:xfrm>
        </p:grpSpPr>
        <p:sp>
          <p:nvSpPr>
            <p:cNvPr id="689" name="Google Shape;689;p29"/>
            <p:cNvSpPr txBox="1"/>
            <p:nvPr/>
          </p:nvSpPr>
          <p:spPr>
            <a:xfrm flipH="1">
              <a:off x="665259" y="1538525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قالب پاورپوینت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690" name="Google Shape;690;p29"/>
            <p:cNvSpPr txBox="1"/>
            <p:nvPr/>
          </p:nvSpPr>
          <p:spPr>
            <a:xfrm flipH="1">
              <a:off x="799315" y="1861032"/>
              <a:ext cx="12966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  <a:p>
              <a:pPr marL="0" lvl="0" indent="0" algn="r" rtl="1">
                <a:lnSpc>
                  <a:spcPct val="100000"/>
                </a:lnSpc>
                <a:spcBef>
                  <a:spcPts val="160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000000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  <a:p>
              <a:pPr marL="0" lvl="0" indent="0" algn="r" rtl="1">
                <a:lnSpc>
                  <a:spcPct val="100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endParaRPr sz="1200" dirty="0">
                <a:solidFill>
                  <a:srgbClr val="000000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691" name="Google Shape;691;p29"/>
          <p:cNvGrpSpPr/>
          <p:nvPr/>
        </p:nvGrpSpPr>
        <p:grpSpPr>
          <a:xfrm>
            <a:off x="1264325" y="3486750"/>
            <a:ext cx="408731" cy="485636"/>
            <a:chOff x="-48222760" y="3581957"/>
            <a:chExt cx="231458" cy="275008"/>
          </a:xfrm>
        </p:grpSpPr>
        <p:sp>
          <p:nvSpPr>
            <p:cNvPr id="692" name="Google Shape;692;p29"/>
            <p:cNvSpPr/>
            <p:nvPr/>
          </p:nvSpPr>
          <p:spPr>
            <a:xfrm>
              <a:off x="-48222760" y="3581957"/>
              <a:ext cx="231458" cy="275008"/>
            </a:xfrm>
            <a:custGeom>
              <a:avLst/>
              <a:gdLst/>
              <a:ahLst/>
              <a:cxnLst/>
              <a:rect l="l" t="t" r="r" b="b"/>
              <a:pathLst>
                <a:path w="10082" h="11979" extrusionOk="0">
                  <a:moveTo>
                    <a:pt x="5230" y="1393"/>
                  </a:moveTo>
                  <a:cubicBezTo>
                    <a:pt x="5419" y="1393"/>
                    <a:pt x="5577" y="1551"/>
                    <a:pt x="5577" y="1740"/>
                  </a:cubicBezTo>
                  <a:lnTo>
                    <a:pt x="5577" y="1960"/>
                  </a:lnTo>
                  <a:cubicBezTo>
                    <a:pt x="5703" y="2023"/>
                    <a:pt x="5829" y="2086"/>
                    <a:pt x="5923" y="2181"/>
                  </a:cubicBezTo>
                  <a:lnTo>
                    <a:pt x="6144" y="2055"/>
                  </a:lnTo>
                  <a:cubicBezTo>
                    <a:pt x="6194" y="2025"/>
                    <a:pt x="6251" y="2011"/>
                    <a:pt x="6308" y="2011"/>
                  </a:cubicBezTo>
                  <a:cubicBezTo>
                    <a:pt x="6430" y="2011"/>
                    <a:pt x="6552" y="2074"/>
                    <a:pt x="6616" y="2181"/>
                  </a:cubicBezTo>
                  <a:lnTo>
                    <a:pt x="7309" y="3410"/>
                  </a:lnTo>
                  <a:cubicBezTo>
                    <a:pt x="7467" y="3725"/>
                    <a:pt x="7246" y="3819"/>
                    <a:pt x="6963" y="3977"/>
                  </a:cubicBezTo>
                  <a:lnTo>
                    <a:pt x="6963" y="4386"/>
                  </a:lnTo>
                  <a:cubicBezTo>
                    <a:pt x="7246" y="4544"/>
                    <a:pt x="7467" y="4670"/>
                    <a:pt x="7309" y="4985"/>
                  </a:cubicBezTo>
                  <a:lnTo>
                    <a:pt x="6616" y="6182"/>
                  </a:lnTo>
                  <a:cubicBezTo>
                    <a:pt x="6531" y="6289"/>
                    <a:pt x="6417" y="6366"/>
                    <a:pt x="6303" y="6366"/>
                  </a:cubicBezTo>
                  <a:cubicBezTo>
                    <a:pt x="6249" y="6366"/>
                    <a:pt x="6195" y="6349"/>
                    <a:pt x="6144" y="6308"/>
                  </a:cubicBezTo>
                  <a:lnTo>
                    <a:pt x="5923" y="6182"/>
                  </a:lnTo>
                  <a:cubicBezTo>
                    <a:pt x="5829" y="6277"/>
                    <a:pt x="5703" y="6340"/>
                    <a:pt x="5577" y="6403"/>
                  </a:cubicBezTo>
                  <a:lnTo>
                    <a:pt x="5577" y="6623"/>
                  </a:lnTo>
                  <a:cubicBezTo>
                    <a:pt x="5577" y="6812"/>
                    <a:pt x="5419" y="6970"/>
                    <a:pt x="5230" y="6970"/>
                  </a:cubicBezTo>
                  <a:lnTo>
                    <a:pt x="3812" y="6970"/>
                  </a:lnTo>
                  <a:cubicBezTo>
                    <a:pt x="3623" y="6970"/>
                    <a:pt x="3466" y="6812"/>
                    <a:pt x="3466" y="6623"/>
                  </a:cubicBezTo>
                  <a:lnTo>
                    <a:pt x="3466" y="6403"/>
                  </a:lnTo>
                  <a:cubicBezTo>
                    <a:pt x="3340" y="6340"/>
                    <a:pt x="3214" y="6277"/>
                    <a:pt x="3119" y="6182"/>
                  </a:cubicBezTo>
                  <a:lnTo>
                    <a:pt x="2899" y="6308"/>
                  </a:lnTo>
                  <a:cubicBezTo>
                    <a:pt x="2848" y="6338"/>
                    <a:pt x="2791" y="6352"/>
                    <a:pt x="2734" y="6352"/>
                  </a:cubicBezTo>
                  <a:cubicBezTo>
                    <a:pt x="2613" y="6352"/>
                    <a:pt x="2490" y="6289"/>
                    <a:pt x="2426" y="6182"/>
                  </a:cubicBezTo>
                  <a:lnTo>
                    <a:pt x="1733" y="4985"/>
                  </a:lnTo>
                  <a:cubicBezTo>
                    <a:pt x="1638" y="4827"/>
                    <a:pt x="1670" y="4575"/>
                    <a:pt x="1859" y="4512"/>
                  </a:cubicBezTo>
                  <a:lnTo>
                    <a:pt x="2048" y="4386"/>
                  </a:lnTo>
                  <a:lnTo>
                    <a:pt x="2048" y="3977"/>
                  </a:lnTo>
                  <a:lnTo>
                    <a:pt x="1859" y="3882"/>
                  </a:lnTo>
                  <a:cubicBezTo>
                    <a:pt x="1702" y="3788"/>
                    <a:pt x="1607" y="3536"/>
                    <a:pt x="1733" y="3410"/>
                  </a:cubicBezTo>
                  <a:lnTo>
                    <a:pt x="2426" y="2181"/>
                  </a:lnTo>
                  <a:cubicBezTo>
                    <a:pt x="2490" y="2074"/>
                    <a:pt x="2612" y="1997"/>
                    <a:pt x="2733" y="1997"/>
                  </a:cubicBezTo>
                  <a:cubicBezTo>
                    <a:pt x="2790" y="1997"/>
                    <a:pt x="2848" y="2014"/>
                    <a:pt x="2899" y="2055"/>
                  </a:cubicBezTo>
                  <a:lnTo>
                    <a:pt x="3119" y="2181"/>
                  </a:lnTo>
                  <a:cubicBezTo>
                    <a:pt x="3214" y="2086"/>
                    <a:pt x="3340" y="2023"/>
                    <a:pt x="3466" y="1960"/>
                  </a:cubicBezTo>
                  <a:lnTo>
                    <a:pt x="3466" y="1740"/>
                  </a:lnTo>
                  <a:cubicBezTo>
                    <a:pt x="3466" y="1551"/>
                    <a:pt x="3623" y="1393"/>
                    <a:pt x="3812" y="1393"/>
                  </a:cubicBezTo>
                  <a:close/>
                  <a:moveTo>
                    <a:pt x="4547" y="0"/>
                  </a:moveTo>
                  <a:cubicBezTo>
                    <a:pt x="3499" y="0"/>
                    <a:pt x="2484" y="337"/>
                    <a:pt x="1670" y="984"/>
                  </a:cubicBezTo>
                  <a:cubicBezTo>
                    <a:pt x="630" y="1866"/>
                    <a:pt x="0" y="3158"/>
                    <a:pt x="0" y="4544"/>
                  </a:cubicBezTo>
                  <a:cubicBezTo>
                    <a:pt x="0" y="5804"/>
                    <a:pt x="504" y="6970"/>
                    <a:pt x="1418" y="7852"/>
                  </a:cubicBezTo>
                  <a:lnTo>
                    <a:pt x="1418" y="11632"/>
                  </a:lnTo>
                  <a:cubicBezTo>
                    <a:pt x="1418" y="11821"/>
                    <a:pt x="1575" y="11979"/>
                    <a:pt x="1765" y="11979"/>
                  </a:cubicBezTo>
                  <a:lnTo>
                    <a:pt x="5986" y="11979"/>
                  </a:lnTo>
                  <a:cubicBezTo>
                    <a:pt x="6175" y="11979"/>
                    <a:pt x="6333" y="11821"/>
                    <a:pt x="6333" y="11632"/>
                  </a:cubicBezTo>
                  <a:lnTo>
                    <a:pt x="6333" y="10530"/>
                  </a:lnTo>
                  <a:lnTo>
                    <a:pt x="8097" y="10530"/>
                  </a:lnTo>
                  <a:cubicBezTo>
                    <a:pt x="8286" y="10530"/>
                    <a:pt x="8444" y="10372"/>
                    <a:pt x="8444" y="10183"/>
                  </a:cubicBezTo>
                  <a:lnTo>
                    <a:pt x="8444" y="8387"/>
                  </a:lnTo>
                  <a:lnTo>
                    <a:pt x="9042" y="8387"/>
                  </a:lnTo>
                  <a:cubicBezTo>
                    <a:pt x="9389" y="8387"/>
                    <a:pt x="9767" y="8198"/>
                    <a:pt x="9956" y="7883"/>
                  </a:cubicBezTo>
                  <a:cubicBezTo>
                    <a:pt x="10082" y="7568"/>
                    <a:pt x="10082" y="7190"/>
                    <a:pt x="9924" y="6875"/>
                  </a:cubicBezTo>
                  <a:lnTo>
                    <a:pt x="9042" y="5237"/>
                  </a:lnTo>
                  <a:cubicBezTo>
                    <a:pt x="9137" y="4701"/>
                    <a:pt x="9137" y="4134"/>
                    <a:pt x="9011" y="3599"/>
                  </a:cubicBezTo>
                  <a:cubicBezTo>
                    <a:pt x="8664" y="1866"/>
                    <a:pt x="7246" y="480"/>
                    <a:pt x="5545" y="102"/>
                  </a:cubicBezTo>
                  <a:cubicBezTo>
                    <a:pt x="5213" y="34"/>
                    <a:pt x="4878" y="0"/>
                    <a:pt x="4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3" name="Google Shape;693;p29"/>
            <p:cNvSpPr/>
            <p:nvPr/>
          </p:nvSpPr>
          <p:spPr>
            <a:xfrm>
              <a:off x="-48164905" y="3630559"/>
              <a:ext cx="91876" cy="94792"/>
            </a:xfrm>
            <a:custGeom>
              <a:avLst/>
              <a:gdLst/>
              <a:ahLst/>
              <a:cxnLst/>
              <a:rect l="l" t="t" r="r" b="b"/>
              <a:pathLst>
                <a:path w="4002" h="4129" extrusionOk="0">
                  <a:moveTo>
                    <a:pt x="1985" y="1009"/>
                  </a:moveTo>
                  <a:cubicBezTo>
                    <a:pt x="2584" y="1009"/>
                    <a:pt x="3057" y="1482"/>
                    <a:pt x="3057" y="2080"/>
                  </a:cubicBezTo>
                  <a:cubicBezTo>
                    <a:pt x="3057" y="2647"/>
                    <a:pt x="2584" y="3120"/>
                    <a:pt x="1985" y="3120"/>
                  </a:cubicBezTo>
                  <a:cubicBezTo>
                    <a:pt x="1418" y="3120"/>
                    <a:pt x="946" y="2647"/>
                    <a:pt x="946" y="2080"/>
                  </a:cubicBezTo>
                  <a:cubicBezTo>
                    <a:pt x="946" y="1482"/>
                    <a:pt x="1418" y="1009"/>
                    <a:pt x="1985" y="1009"/>
                  </a:cubicBezTo>
                  <a:close/>
                  <a:moveTo>
                    <a:pt x="1639" y="1"/>
                  </a:moveTo>
                  <a:lnTo>
                    <a:pt x="1639" y="127"/>
                  </a:lnTo>
                  <a:cubicBezTo>
                    <a:pt x="1639" y="284"/>
                    <a:pt x="1576" y="410"/>
                    <a:pt x="1418" y="442"/>
                  </a:cubicBezTo>
                  <a:cubicBezTo>
                    <a:pt x="1198" y="537"/>
                    <a:pt x="1009" y="631"/>
                    <a:pt x="851" y="757"/>
                  </a:cubicBezTo>
                  <a:cubicBezTo>
                    <a:pt x="770" y="818"/>
                    <a:pt x="689" y="853"/>
                    <a:pt x="607" y="853"/>
                  </a:cubicBezTo>
                  <a:cubicBezTo>
                    <a:pt x="562" y="853"/>
                    <a:pt x="518" y="842"/>
                    <a:pt x="473" y="820"/>
                  </a:cubicBezTo>
                  <a:lnTo>
                    <a:pt x="347" y="726"/>
                  </a:lnTo>
                  <a:lnTo>
                    <a:pt x="1" y="1324"/>
                  </a:lnTo>
                  <a:lnTo>
                    <a:pt x="127" y="1387"/>
                  </a:lnTo>
                  <a:cubicBezTo>
                    <a:pt x="221" y="1482"/>
                    <a:pt x="316" y="1639"/>
                    <a:pt x="253" y="1765"/>
                  </a:cubicBezTo>
                  <a:cubicBezTo>
                    <a:pt x="221" y="1986"/>
                    <a:pt x="221" y="2143"/>
                    <a:pt x="253" y="2395"/>
                  </a:cubicBezTo>
                  <a:cubicBezTo>
                    <a:pt x="316" y="2553"/>
                    <a:pt x="221" y="2647"/>
                    <a:pt x="127" y="2742"/>
                  </a:cubicBezTo>
                  <a:lnTo>
                    <a:pt x="1" y="2805"/>
                  </a:lnTo>
                  <a:lnTo>
                    <a:pt x="347" y="3403"/>
                  </a:lnTo>
                  <a:lnTo>
                    <a:pt x="473" y="3340"/>
                  </a:lnTo>
                  <a:cubicBezTo>
                    <a:pt x="532" y="3297"/>
                    <a:pt x="590" y="3273"/>
                    <a:pt x="649" y="3273"/>
                  </a:cubicBezTo>
                  <a:cubicBezTo>
                    <a:pt x="716" y="3273"/>
                    <a:pt x="784" y="3304"/>
                    <a:pt x="851" y="3372"/>
                  </a:cubicBezTo>
                  <a:cubicBezTo>
                    <a:pt x="1009" y="3529"/>
                    <a:pt x="1198" y="3592"/>
                    <a:pt x="1418" y="3687"/>
                  </a:cubicBezTo>
                  <a:cubicBezTo>
                    <a:pt x="1576" y="3718"/>
                    <a:pt x="1639" y="3876"/>
                    <a:pt x="1639" y="4002"/>
                  </a:cubicBezTo>
                  <a:lnTo>
                    <a:pt x="1639" y="4128"/>
                  </a:lnTo>
                  <a:lnTo>
                    <a:pt x="2364" y="4128"/>
                  </a:lnTo>
                  <a:lnTo>
                    <a:pt x="2364" y="4002"/>
                  </a:lnTo>
                  <a:cubicBezTo>
                    <a:pt x="2364" y="3845"/>
                    <a:pt x="2427" y="3718"/>
                    <a:pt x="2584" y="3687"/>
                  </a:cubicBezTo>
                  <a:cubicBezTo>
                    <a:pt x="2805" y="3592"/>
                    <a:pt x="2994" y="3498"/>
                    <a:pt x="3151" y="3372"/>
                  </a:cubicBezTo>
                  <a:cubicBezTo>
                    <a:pt x="3224" y="3317"/>
                    <a:pt x="3298" y="3283"/>
                    <a:pt x="3371" y="3283"/>
                  </a:cubicBezTo>
                  <a:cubicBezTo>
                    <a:pt x="3424" y="3283"/>
                    <a:pt x="3476" y="3301"/>
                    <a:pt x="3529" y="3340"/>
                  </a:cubicBezTo>
                  <a:lnTo>
                    <a:pt x="3655" y="3403"/>
                  </a:lnTo>
                  <a:lnTo>
                    <a:pt x="4002" y="2805"/>
                  </a:lnTo>
                  <a:lnTo>
                    <a:pt x="3876" y="2742"/>
                  </a:lnTo>
                  <a:cubicBezTo>
                    <a:pt x="3781" y="2647"/>
                    <a:pt x="3687" y="2490"/>
                    <a:pt x="3750" y="2395"/>
                  </a:cubicBezTo>
                  <a:cubicBezTo>
                    <a:pt x="3781" y="2143"/>
                    <a:pt x="3781" y="1986"/>
                    <a:pt x="3750" y="1765"/>
                  </a:cubicBezTo>
                  <a:cubicBezTo>
                    <a:pt x="3687" y="1608"/>
                    <a:pt x="3781" y="1482"/>
                    <a:pt x="3876" y="1387"/>
                  </a:cubicBezTo>
                  <a:lnTo>
                    <a:pt x="4002" y="1324"/>
                  </a:lnTo>
                  <a:lnTo>
                    <a:pt x="3655" y="726"/>
                  </a:lnTo>
                  <a:lnTo>
                    <a:pt x="3529" y="820"/>
                  </a:lnTo>
                  <a:cubicBezTo>
                    <a:pt x="3477" y="846"/>
                    <a:pt x="3425" y="861"/>
                    <a:pt x="3373" y="861"/>
                  </a:cubicBezTo>
                  <a:cubicBezTo>
                    <a:pt x="3299" y="861"/>
                    <a:pt x="3225" y="831"/>
                    <a:pt x="3151" y="757"/>
                  </a:cubicBezTo>
                  <a:cubicBezTo>
                    <a:pt x="2994" y="600"/>
                    <a:pt x="2805" y="537"/>
                    <a:pt x="2584" y="442"/>
                  </a:cubicBezTo>
                  <a:cubicBezTo>
                    <a:pt x="2427" y="410"/>
                    <a:pt x="2364" y="253"/>
                    <a:pt x="2364" y="127"/>
                  </a:cubicBezTo>
                  <a:lnTo>
                    <a:pt x="23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4" name="Google Shape;694;p29"/>
            <p:cNvSpPr/>
            <p:nvPr/>
          </p:nvSpPr>
          <p:spPr>
            <a:xfrm>
              <a:off x="-48127299" y="3669634"/>
              <a:ext cx="16667" cy="16644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6" y="567"/>
                    <a:pt x="726" y="378"/>
                  </a:cubicBezTo>
                  <a:cubicBezTo>
                    <a:pt x="726" y="158"/>
                    <a:pt x="568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695" name="Google Shape;695;p29"/>
          <p:cNvGrpSpPr/>
          <p:nvPr/>
        </p:nvGrpSpPr>
        <p:grpSpPr>
          <a:xfrm>
            <a:off x="3340450" y="1915425"/>
            <a:ext cx="454122" cy="445528"/>
            <a:chOff x="-1154416" y="3615095"/>
            <a:chExt cx="237897" cy="233407"/>
          </a:xfrm>
        </p:grpSpPr>
        <p:sp>
          <p:nvSpPr>
            <p:cNvPr id="696" name="Google Shape;696;p29"/>
            <p:cNvSpPr/>
            <p:nvPr/>
          </p:nvSpPr>
          <p:spPr>
            <a:xfrm>
              <a:off x="-948808" y="3683357"/>
              <a:ext cx="32289" cy="13316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7" name="Google Shape;697;p29"/>
            <p:cNvSpPr/>
            <p:nvPr/>
          </p:nvSpPr>
          <p:spPr>
            <a:xfrm>
              <a:off x="-1154416" y="3683357"/>
              <a:ext cx="31646" cy="13316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8" name="Google Shape;698;p29"/>
            <p:cNvSpPr/>
            <p:nvPr/>
          </p:nvSpPr>
          <p:spPr>
            <a:xfrm>
              <a:off x="-962202" y="3628350"/>
              <a:ext cx="31746" cy="21190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9" name="Google Shape;699;p29"/>
            <p:cNvSpPr/>
            <p:nvPr/>
          </p:nvSpPr>
          <p:spPr>
            <a:xfrm>
              <a:off x="-1140480" y="3731334"/>
              <a:ext cx="31887" cy="20949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0" name="Google Shape;700;p29"/>
            <p:cNvSpPr/>
            <p:nvPr/>
          </p:nvSpPr>
          <p:spPr>
            <a:xfrm>
              <a:off x="-962744" y="3731113"/>
              <a:ext cx="32289" cy="21190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1" name="Google Shape;701;p29"/>
            <p:cNvSpPr/>
            <p:nvPr/>
          </p:nvSpPr>
          <p:spPr>
            <a:xfrm>
              <a:off x="-1141123" y="3628350"/>
              <a:ext cx="32289" cy="21190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2" name="Google Shape;702;p29"/>
            <p:cNvSpPr/>
            <p:nvPr/>
          </p:nvSpPr>
          <p:spPr>
            <a:xfrm>
              <a:off x="-1059514" y="3673235"/>
              <a:ext cx="48092" cy="62022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3" name="Google Shape;703;p29"/>
            <p:cNvSpPr/>
            <p:nvPr/>
          </p:nvSpPr>
          <p:spPr>
            <a:xfrm>
              <a:off x="-1069635" y="3794073"/>
              <a:ext cx="68332" cy="5443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4" name="Google Shape;704;p29"/>
            <p:cNvSpPr/>
            <p:nvPr/>
          </p:nvSpPr>
          <p:spPr>
            <a:xfrm>
              <a:off x="-1115821" y="3615095"/>
              <a:ext cx="155640" cy="164456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05" name="Google Shape;705;p29"/>
          <p:cNvGrpSpPr/>
          <p:nvPr/>
        </p:nvGrpSpPr>
        <p:grpSpPr>
          <a:xfrm>
            <a:off x="5374125" y="3493925"/>
            <a:ext cx="481414" cy="477523"/>
            <a:chOff x="-4460261" y="3627856"/>
            <a:chExt cx="262709" cy="260585"/>
          </a:xfrm>
        </p:grpSpPr>
        <p:sp>
          <p:nvSpPr>
            <p:cNvPr id="706" name="Google Shape;706;p29"/>
            <p:cNvSpPr/>
            <p:nvPr/>
          </p:nvSpPr>
          <p:spPr>
            <a:xfrm>
              <a:off x="-4347585" y="3674327"/>
              <a:ext cx="31003" cy="29595"/>
            </a:xfrm>
            <a:custGeom>
              <a:avLst/>
              <a:gdLst/>
              <a:ahLst/>
              <a:cxnLst/>
              <a:rect l="l" t="t" r="r" b="b"/>
              <a:pathLst>
                <a:path w="1387" h="1324" extrusionOk="0">
                  <a:moveTo>
                    <a:pt x="694" y="1"/>
                  </a:moveTo>
                  <a:cubicBezTo>
                    <a:pt x="347" y="1"/>
                    <a:pt x="32" y="316"/>
                    <a:pt x="32" y="662"/>
                  </a:cubicBezTo>
                  <a:cubicBezTo>
                    <a:pt x="1" y="1040"/>
                    <a:pt x="316" y="1324"/>
                    <a:pt x="694" y="1324"/>
                  </a:cubicBezTo>
                  <a:cubicBezTo>
                    <a:pt x="1103" y="1324"/>
                    <a:pt x="1387" y="1009"/>
                    <a:pt x="1387" y="662"/>
                  </a:cubicBezTo>
                  <a:cubicBezTo>
                    <a:pt x="1387" y="284"/>
                    <a:pt x="107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7" name="Google Shape;707;p29"/>
            <p:cNvSpPr/>
            <p:nvPr/>
          </p:nvSpPr>
          <p:spPr>
            <a:xfrm>
              <a:off x="-4362360" y="3719390"/>
              <a:ext cx="61268" cy="31025"/>
            </a:xfrm>
            <a:custGeom>
              <a:avLst/>
              <a:gdLst/>
              <a:ahLst/>
              <a:cxnLst/>
              <a:rect l="l" t="t" r="r" b="b"/>
              <a:pathLst>
                <a:path w="2741" h="1388" extrusionOk="0">
                  <a:moveTo>
                    <a:pt x="1008" y="1"/>
                  </a:moveTo>
                  <a:cubicBezTo>
                    <a:pt x="473" y="1"/>
                    <a:pt x="0" y="474"/>
                    <a:pt x="0" y="1009"/>
                  </a:cubicBezTo>
                  <a:lnTo>
                    <a:pt x="0" y="1387"/>
                  </a:lnTo>
                  <a:lnTo>
                    <a:pt x="2741" y="1387"/>
                  </a:lnTo>
                  <a:lnTo>
                    <a:pt x="2741" y="1009"/>
                  </a:lnTo>
                  <a:cubicBezTo>
                    <a:pt x="2741" y="474"/>
                    <a:pt x="2268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8" name="Google Shape;708;p29"/>
            <p:cNvSpPr/>
            <p:nvPr/>
          </p:nvSpPr>
          <p:spPr>
            <a:xfrm>
              <a:off x="-4460261" y="3627856"/>
              <a:ext cx="262709" cy="260585"/>
            </a:xfrm>
            <a:custGeom>
              <a:avLst/>
              <a:gdLst/>
              <a:ahLst/>
              <a:cxnLst/>
              <a:rect l="l" t="t" r="r" b="b"/>
              <a:pathLst>
                <a:path w="11753" h="11658" extrusionOk="0">
                  <a:moveTo>
                    <a:pt x="5703" y="1324"/>
                  </a:moveTo>
                  <a:cubicBezTo>
                    <a:pt x="6459" y="1324"/>
                    <a:pt x="7089" y="1954"/>
                    <a:pt x="7089" y="2710"/>
                  </a:cubicBezTo>
                  <a:cubicBezTo>
                    <a:pt x="7089" y="3025"/>
                    <a:pt x="6963" y="3340"/>
                    <a:pt x="6774" y="3592"/>
                  </a:cubicBezTo>
                  <a:cubicBezTo>
                    <a:pt x="7373" y="3844"/>
                    <a:pt x="7751" y="4443"/>
                    <a:pt x="7751" y="5104"/>
                  </a:cubicBezTo>
                  <a:lnTo>
                    <a:pt x="7751" y="5766"/>
                  </a:lnTo>
                  <a:lnTo>
                    <a:pt x="7783" y="5766"/>
                  </a:lnTo>
                  <a:cubicBezTo>
                    <a:pt x="7783" y="5986"/>
                    <a:pt x="7625" y="6144"/>
                    <a:pt x="7436" y="6144"/>
                  </a:cubicBezTo>
                  <a:lnTo>
                    <a:pt x="4002" y="6144"/>
                  </a:lnTo>
                  <a:cubicBezTo>
                    <a:pt x="3813" y="6144"/>
                    <a:pt x="3655" y="5986"/>
                    <a:pt x="3655" y="5766"/>
                  </a:cubicBezTo>
                  <a:lnTo>
                    <a:pt x="3655" y="5104"/>
                  </a:lnTo>
                  <a:cubicBezTo>
                    <a:pt x="3655" y="4443"/>
                    <a:pt x="4065" y="3844"/>
                    <a:pt x="4664" y="3592"/>
                  </a:cubicBezTo>
                  <a:cubicBezTo>
                    <a:pt x="4443" y="3340"/>
                    <a:pt x="4348" y="3056"/>
                    <a:pt x="4348" y="2710"/>
                  </a:cubicBezTo>
                  <a:cubicBezTo>
                    <a:pt x="4348" y="1954"/>
                    <a:pt x="4979" y="1324"/>
                    <a:pt x="5703" y="1324"/>
                  </a:cubicBezTo>
                  <a:close/>
                  <a:moveTo>
                    <a:pt x="5798" y="0"/>
                  </a:moveTo>
                  <a:cubicBezTo>
                    <a:pt x="3561" y="0"/>
                    <a:pt x="1702" y="1859"/>
                    <a:pt x="1702" y="4096"/>
                  </a:cubicBezTo>
                  <a:cubicBezTo>
                    <a:pt x="1702" y="5041"/>
                    <a:pt x="2017" y="5955"/>
                    <a:pt x="2553" y="6616"/>
                  </a:cubicBezTo>
                  <a:lnTo>
                    <a:pt x="1702" y="7120"/>
                  </a:lnTo>
                  <a:cubicBezTo>
                    <a:pt x="1513" y="6963"/>
                    <a:pt x="1293" y="6900"/>
                    <a:pt x="1040" y="6900"/>
                  </a:cubicBezTo>
                  <a:cubicBezTo>
                    <a:pt x="473" y="6900"/>
                    <a:pt x="1" y="7341"/>
                    <a:pt x="1" y="7908"/>
                  </a:cubicBezTo>
                  <a:cubicBezTo>
                    <a:pt x="1" y="8475"/>
                    <a:pt x="473" y="8948"/>
                    <a:pt x="1040" y="8948"/>
                  </a:cubicBezTo>
                  <a:cubicBezTo>
                    <a:pt x="1576" y="8948"/>
                    <a:pt x="2049" y="8475"/>
                    <a:pt x="2049" y="7908"/>
                  </a:cubicBezTo>
                  <a:lnTo>
                    <a:pt x="2049" y="7719"/>
                  </a:lnTo>
                  <a:lnTo>
                    <a:pt x="3025" y="7120"/>
                  </a:lnTo>
                  <a:cubicBezTo>
                    <a:pt x="3309" y="7372"/>
                    <a:pt x="3592" y="7593"/>
                    <a:pt x="3939" y="7751"/>
                  </a:cubicBezTo>
                  <a:lnTo>
                    <a:pt x="3277" y="8948"/>
                  </a:lnTo>
                  <a:lnTo>
                    <a:pt x="3088" y="8948"/>
                  </a:lnTo>
                  <a:cubicBezTo>
                    <a:pt x="2521" y="8948"/>
                    <a:pt x="2049" y="9420"/>
                    <a:pt x="2049" y="9956"/>
                  </a:cubicBezTo>
                  <a:cubicBezTo>
                    <a:pt x="2049" y="10523"/>
                    <a:pt x="2521" y="10996"/>
                    <a:pt x="3088" y="10996"/>
                  </a:cubicBezTo>
                  <a:cubicBezTo>
                    <a:pt x="3624" y="10996"/>
                    <a:pt x="4096" y="10523"/>
                    <a:pt x="4096" y="9956"/>
                  </a:cubicBezTo>
                  <a:cubicBezTo>
                    <a:pt x="4096" y="9735"/>
                    <a:pt x="4033" y="9483"/>
                    <a:pt x="3876" y="9294"/>
                  </a:cubicBezTo>
                  <a:lnTo>
                    <a:pt x="4569" y="8034"/>
                  </a:lnTo>
                  <a:cubicBezTo>
                    <a:pt x="4853" y="8097"/>
                    <a:pt x="5168" y="8192"/>
                    <a:pt x="5483" y="8223"/>
                  </a:cubicBezTo>
                  <a:lnTo>
                    <a:pt x="5483" y="9672"/>
                  </a:lnTo>
                  <a:cubicBezTo>
                    <a:pt x="5073" y="9830"/>
                    <a:pt x="4821" y="10208"/>
                    <a:pt x="4821" y="10617"/>
                  </a:cubicBezTo>
                  <a:cubicBezTo>
                    <a:pt x="4821" y="11185"/>
                    <a:pt x="5294" y="11657"/>
                    <a:pt x="5829" y="11657"/>
                  </a:cubicBezTo>
                  <a:cubicBezTo>
                    <a:pt x="6396" y="11657"/>
                    <a:pt x="6869" y="11185"/>
                    <a:pt x="6869" y="10617"/>
                  </a:cubicBezTo>
                  <a:cubicBezTo>
                    <a:pt x="6869" y="10208"/>
                    <a:pt x="6585" y="9798"/>
                    <a:pt x="6176" y="9672"/>
                  </a:cubicBezTo>
                  <a:lnTo>
                    <a:pt x="6176" y="8223"/>
                  </a:lnTo>
                  <a:cubicBezTo>
                    <a:pt x="6491" y="8192"/>
                    <a:pt x="6806" y="8160"/>
                    <a:pt x="7089" y="8034"/>
                  </a:cubicBezTo>
                  <a:lnTo>
                    <a:pt x="7814" y="9294"/>
                  </a:lnTo>
                  <a:cubicBezTo>
                    <a:pt x="7657" y="9483"/>
                    <a:pt x="7562" y="9672"/>
                    <a:pt x="7562" y="9956"/>
                  </a:cubicBezTo>
                  <a:cubicBezTo>
                    <a:pt x="7562" y="10523"/>
                    <a:pt x="8035" y="10996"/>
                    <a:pt x="8602" y="10996"/>
                  </a:cubicBezTo>
                  <a:cubicBezTo>
                    <a:pt x="9137" y="10996"/>
                    <a:pt x="9610" y="10523"/>
                    <a:pt x="9610" y="9956"/>
                  </a:cubicBezTo>
                  <a:cubicBezTo>
                    <a:pt x="9610" y="9420"/>
                    <a:pt x="9137" y="8948"/>
                    <a:pt x="8602" y="8948"/>
                  </a:cubicBezTo>
                  <a:lnTo>
                    <a:pt x="8381" y="8948"/>
                  </a:lnTo>
                  <a:lnTo>
                    <a:pt x="7720" y="7751"/>
                  </a:lnTo>
                  <a:cubicBezTo>
                    <a:pt x="8035" y="7593"/>
                    <a:pt x="8350" y="7372"/>
                    <a:pt x="8633" y="7120"/>
                  </a:cubicBezTo>
                  <a:lnTo>
                    <a:pt x="9704" y="7719"/>
                  </a:lnTo>
                  <a:lnTo>
                    <a:pt x="9704" y="7908"/>
                  </a:lnTo>
                  <a:cubicBezTo>
                    <a:pt x="9704" y="8475"/>
                    <a:pt x="10177" y="8948"/>
                    <a:pt x="10713" y="8948"/>
                  </a:cubicBezTo>
                  <a:cubicBezTo>
                    <a:pt x="11280" y="8948"/>
                    <a:pt x="11752" y="8475"/>
                    <a:pt x="11752" y="7908"/>
                  </a:cubicBezTo>
                  <a:cubicBezTo>
                    <a:pt x="11626" y="7309"/>
                    <a:pt x="11154" y="6900"/>
                    <a:pt x="10586" y="6900"/>
                  </a:cubicBezTo>
                  <a:cubicBezTo>
                    <a:pt x="10366" y="6900"/>
                    <a:pt x="10114" y="6963"/>
                    <a:pt x="9925" y="7120"/>
                  </a:cubicBezTo>
                  <a:lnTo>
                    <a:pt x="9011" y="6616"/>
                  </a:lnTo>
                  <a:cubicBezTo>
                    <a:pt x="9515" y="5892"/>
                    <a:pt x="9893" y="4978"/>
                    <a:pt x="9893" y="4096"/>
                  </a:cubicBezTo>
                  <a:cubicBezTo>
                    <a:pt x="9893" y="1796"/>
                    <a:pt x="8035" y="0"/>
                    <a:pt x="57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09" name="Google Shape;709;p29"/>
          <p:cNvGrpSpPr/>
          <p:nvPr/>
        </p:nvGrpSpPr>
        <p:grpSpPr>
          <a:xfrm>
            <a:off x="7439575" y="1884650"/>
            <a:ext cx="514586" cy="507072"/>
            <a:chOff x="-5241089" y="3644811"/>
            <a:chExt cx="269572" cy="265650"/>
          </a:xfrm>
        </p:grpSpPr>
        <p:sp>
          <p:nvSpPr>
            <p:cNvPr id="710" name="Google Shape;710;p29"/>
            <p:cNvSpPr/>
            <p:nvPr/>
          </p:nvSpPr>
          <p:spPr>
            <a:xfrm>
              <a:off x="-5233940" y="3767435"/>
              <a:ext cx="52925" cy="50065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-5206048" y="3793898"/>
              <a:ext cx="52925" cy="50791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-5178178" y="3821768"/>
              <a:ext cx="52221" cy="5061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-5151716" y="3849116"/>
              <a:ext cx="52925" cy="5061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-5105962" y="3876486"/>
              <a:ext cx="33634" cy="33974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5" name="Google Shape;715;p29"/>
            <p:cNvSpPr/>
            <p:nvPr/>
          </p:nvSpPr>
          <p:spPr>
            <a:xfrm>
              <a:off x="-5241089" y="3659994"/>
              <a:ext cx="252414" cy="225429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6" name="Google Shape;716;p29"/>
            <p:cNvSpPr/>
            <p:nvPr/>
          </p:nvSpPr>
          <p:spPr>
            <a:xfrm>
              <a:off x="-5158161" y="3644811"/>
              <a:ext cx="186644" cy="136579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30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722" name="Google Shape;722;p30"/>
          <p:cNvGraphicFramePr/>
          <p:nvPr>
            <p:extLst>
              <p:ext uri="{D42A27DB-BD31-4B8C-83A1-F6EECF244321}">
                <p14:modId xmlns:p14="http://schemas.microsoft.com/office/powerpoint/2010/main" val="1826316343"/>
              </p:ext>
            </p:extLst>
          </p:nvPr>
        </p:nvGraphicFramePr>
        <p:xfrm>
          <a:off x="636038" y="1449425"/>
          <a:ext cx="7871925" cy="3152770"/>
        </p:xfrm>
        <a:graphic>
          <a:graphicData uri="http://schemas.openxmlformats.org/drawingml/2006/table">
            <a:tbl>
              <a:tblPr>
                <a:noFill/>
                <a:tableStyleId>{53230838-6869-4D32-BD69-85DF7CE584A4}</a:tableStyleId>
              </a:tblPr>
              <a:tblGrid>
                <a:gridCol w="183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4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175">
                <a:tc gridSpan="3"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وضعیت</a:t>
                      </a:r>
                      <a:endParaRPr sz="2000" b="1" dirty="0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تحلیل و بررسی</a:t>
                      </a:r>
                      <a:endParaRPr sz="1800" b="1" dirty="0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rtl="1">
                        <a:spcAft>
                          <a:spcPts val="160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قالب پاور پوینت برنامه ریزی استراتژیک قابل ویرایش می باشد</a:t>
                      </a:r>
                      <a:endParaRPr lang="fa-IR" sz="1200" dirty="0">
                        <a:solidFill>
                          <a:schemeClr val="bg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استراتژی</a:t>
                      </a:r>
                      <a:endParaRPr b="1" dirty="0"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rtl="1">
                        <a:spcAft>
                          <a:spcPts val="160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قالب پاور پوینت برنامه ریزی استراتژیک قابل ویرایش می باشد</a:t>
                      </a:r>
                      <a:endParaRPr lang="fa-IR" sz="1200" dirty="0">
                        <a:solidFill>
                          <a:schemeClr val="bg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تاکتیک</a:t>
                      </a:r>
                      <a:endParaRPr sz="1200" b="1" dirty="0">
                        <a:solidFill>
                          <a:srgbClr val="000000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rtl="1">
                        <a:spcAft>
                          <a:spcPts val="160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قالب پاور پوینت برنامه ریزی استراتژیک قابل ویرایش می باشد</a:t>
                      </a:r>
                      <a:endParaRPr lang="fa-IR" sz="1200" dirty="0">
                        <a:solidFill>
                          <a:schemeClr val="bg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پیاده سازی</a:t>
                      </a:r>
                      <a:endParaRPr b="1" dirty="0"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rtl="1">
                        <a:spcAft>
                          <a:spcPts val="160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قالب پاور پوینت برنامه ریزی استراتژیک قابل ویرایش می باشد</a:t>
                      </a:r>
                      <a:endParaRPr lang="fa-IR" sz="1200" dirty="0">
                        <a:solidFill>
                          <a:schemeClr val="bg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23" name="Google Shape;723;p30"/>
          <p:cNvSpPr/>
          <p:nvPr/>
        </p:nvSpPr>
        <p:spPr>
          <a:xfrm>
            <a:off x="2618950" y="2069750"/>
            <a:ext cx="2377500" cy="478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24" name="Google Shape;724;p30"/>
          <p:cNvSpPr/>
          <p:nvPr/>
        </p:nvSpPr>
        <p:spPr>
          <a:xfrm>
            <a:off x="2618950" y="2724600"/>
            <a:ext cx="2377500" cy="478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25" name="Google Shape;725;p30"/>
          <p:cNvSpPr/>
          <p:nvPr/>
        </p:nvSpPr>
        <p:spPr>
          <a:xfrm>
            <a:off x="2618950" y="3379450"/>
            <a:ext cx="2377500" cy="478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26" name="Google Shape;726;p30"/>
          <p:cNvSpPr/>
          <p:nvPr/>
        </p:nvSpPr>
        <p:spPr>
          <a:xfrm>
            <a:off x="2618950" y="4034300"/>
            <a:ext cx="2377500" cy="478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27" name="Google Shape;727;p30"/>
          <p:cNvSpPr/>
          <p:nvPr/>
        </p:nvSpPr>
        <p:spPr>
          <a:xfrm>
            <a:off x="2618950" y="2069750"/>
            <a:ext cx="2377500" cy="4785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100%</a:t>
            </a:r>
            <a:endParaRPr sz="260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728" name="Google Shape;728;p30"/>
          <p:cNvSpPr/>
          <p:nvPr/>
        </p:nvSpPr>
        <p:spPr>
          <a:xfrm>
            <a:off x="2618950" y="2724600"/>
            <a:ext cx="2046900" cy="478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85%</a:t>
            </a: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29" name="Google Shape;729;p30"/>
          <p:cNvSpPr/>
          <p:nvPr/>
        </p:nvSpPr>
        <p:spPr>
          <a:xfrm>
            <a:off x="2618950" y="3379450"/>
            <a:ext cx="1248000" cy="4785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50%</a:t>
            </a: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30" name="Google Shape;730;p30"/>
          <p:cNvSpPr/>
          <p:nvPr/>
        </p:nvSpPr>
        <p:spPr>
          <a:xfrm>
            <a:off x="2618950" y="4034300"/>
            <a:ext cx="1688700" cy="4785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75%</a:t>
            </a: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31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36" name="Google Shape;736;p31"/>
          <p:cNvGrpSpPr/>
          <p:nvPr/>
        </p:nvGrpSpPr>
        <p:grpSpPr>
          <a:xfrm>
            <a:off x="6494175" y="3050075"/>
            <a:ext cx="2037000" cy="1296924"/>
            <a:chOff x="6494175" y="3050075"/>
            <a:chExt cx="2037000" cy="1296924"/>
          </a:xfrm>
        </p:grpSpPr>
        <p:sp>
          <p:nvSpPr>
            <p:cNvPr id="737" name="Google Shape;737;p31"/>
            <p:cNvSpPr txBox="1"/>
            <p:nvPr/>
          </p:nvSpPr>
          <p:spPr>
            <a:xfrm>
              <a:off x="6856725" y="3050075"/>
              <a:ext cx="1674300" cy="36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6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نفوذ</a:t>
              </a:r>
              <a:endParaRPr sz="1800" b="1" dirty="0">
                <a:solidFill>
                  <a:schemeClr val="accent6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738" name="Google Shape;738;p31"/>
            <p:cNvSpPr txBox="1"/>
            <p:nvPr/>
          </p:nvSpPr>
          <p:spPr>
            <a:xfrm>
              <a:off x="6494175" y="3409799"/>
              <a:ext cx="2037000" cy="93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739" name="Google Shape;739;p31"/>
          <p:cNvSpPr/>
          <p:nvPr/>
        </p:nvSpPr>
        <p:spPr>
          <a:xfrm>
            <a:off x="4938567" y="3633453"/>
            <a:ext cx="554373" cy="650998"/>
          </a:xfrm>
          <a:custGeom>
            <a:avLst/>
            <a:gdLst/>
            <a:ahLst/>
            <a:cxnLst/>
            <a:rect l="l" t="t" r="r" b="b"/>
            <a:pathLst>
              <a:path w="3867" h="4541" extrusionOk="0">
                <a:moveTo>
                  <a:pt x="1240" y="0"/>
                </a:moveTo>
                <a:cubicBezTo>
                  <a:pt x="853" y="278"/>
                  <a:pt x="436" y="506"/>
                  <a:pt x="0" y="684"/>
                </a:cubicBezTo>
                <a:lnTo>
                  <a:pt x="0" y="4541"/>
                </a:lnTo>
                <a:cubicBezTo>
                  <a:pt x="1428" y="4173"/>
                  <a:pt x="2736" y="3519"/>
                  <a:pt x="3866" y="2627"/>
                </a:cubicBezTo>
                <a:lnTo>
                  <a:pt x="12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40" name="Google Shape;740;p31"/>
          <p:cNvSpPr/>
          <p:nvPr/>
        </p:nvSpPr>
        <p:spPr>
          <a:xfrm>
            <a:off x="5421694" y="2483686"/>
            <a:ext cx="629780" cy="815862"/>
          </a:xfrm>
          <a:custGeom>
            <a:avLst/>
            <a:gdLst/>
            <a:ahLst/>
            <a:cxnLst/>
            <a:rect l="l" t="t" r="r" b="b"/>
            <a:pathLst>
              <a:path w="4393" h="5691" extrusionOk="0">
                <a:moveTo>
                  <a:pt x="219" y="0"/>
                </a:moveTo>
                <a:cubicBezTo>
                  <a:pt x="546" y="793"/>
                  <a:pt x="734" y="1656"/>
                  <a:pt x="734" y="2558"/>
                </a:cubicBezTo>
                <a:cubicBezTo>
                  <a:pt x="734" y="3648"/>
                  <a:pt x="467" y="4670"/>
                  <a:pt x="1" y="5582"/>
                </a:cubicBezTo>
                <a:lnTo>
                  <a:pt x="3917" y="5582"/>
                </a:lnTo>
                <a:lnTo>
                  <a:pt x="3917" y="5690"/>
                </a:lnTo>
                <a:cubicBezTo>
                  <a:pt x="4224" y="4699"/>
                  <a:pt x="4393" y="3648"/>
                  <a:pt x="4393" y="2558"/>
                </a:cubicBezTo>
                <a:cubicBezTo>
                  <a:pt x="4393" y="1676"/>
                  <a:pt x="4283" y="823"/>
                  <a:pt x="40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41" name="Google Shape;741;p31"/>
          <p:cNvSpPr/>
          <p:nvPr/>
        </p:nvSpPr>
        <p:spPr>
          <a:xfrm>
            <a:off x="4938567" y="2483686"/>
            <a:ext cx="1044664" cy="1778668"/>
          </a:xfrm>
          <a:custGeom>
            <a:avLst/>
            <a:gdLst/>
            <a:ahLst/>
            <a:cxnLst/>
            <a:rect l="l" t="t" r="r" b="b"/>
            <a:pathLst>
              <a:path w="7287" h="12407" extrusionOk="0">
                <a:moveTo>
                  <a:pt x="2092" y="0"/>
                </a:moveTo>
                <a:cubicBezTo>
                  <a:pt x="2509" y="764"/>
                  <a:pt x="2746" y="1636"/>
                  <a:pt x="2746" y="2558"/>
                </a:cubicBezTo>
                <a:cubicBezTo>
                  <a:pt x="2746" y="3678"/>
                  <a:pt x="2399" y="4719"/>
                  <a:pt x="1804" y="5582"/>
                </a:cubicBezTo>
                <a:cubicBezTo>
                  <a:pt x="1398" y="6166"/>
                  <a:pt x="873" y="6672"/>
                  <a:pt x="268" y="7049"/>
                </a:cubicBezTo>
                <a:cubicBezTo>
                  <a:pt x="179" y="7108"/>
                  <a:pt x="90" y="7158"/>
                  <a:pt x="0" y="7207"/>
                </a:cubicBezTo>
                <a:lnTo>
                  <a:pt x="0" y="8704"/>
                </a:lnTo>
                <a:cubicBezTo>
                  <a:pt x="436" y="8526"/>
                  <a:pt x="853" y="8298"/>
                  <a:pt x="1240" y="8020"/>
                </a:cubicBezTo>
                <a:lnTo>
                  <a:pt x="3866" y="10647"/>
                </a:lnTo>
                <a:lnTo>
                  <a:pt x="5284" y="12065"/>
                </a:lnTo>
                <a:cubicBezTo>
                  <a:pt x="5520" y="12301"/>
                  <a:pt x="5812" y="12407"/>
                  <a:pt x="6099" y="12407"/>
                </a:cubicBezTo>
                <a:cubicBezTo>
                  <a:pt x="6703" y="12407"/>
                  <a:pt x="7287" y="11938"/>
                  <a:pt x="7287" y="11232"/>
                </a:cubicBezTo>
                <a:lnTo>
                  <a:pt x="7287" y="5582"/>
                </a:lnTo>
                <a:lnTo>
                  <a:pt x="3371" y="5582"/>
                </a:lnTo>
                <a:cubicBezTo>
                  <a:pt x="3837" y="4670"/>
                  <a:pt x="4104" y="3648"/>
                  <a:pt x="4104" y="2558"/>
                </a:cubicBezTo>
                <a:cubicBezTo>
                  <a:pt x="4104" y="1656"/>
                  <a:pt x="3916" y="793"/>
                  <a:pt x="358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42" name="Google Shape;742;p31"/>
          <p:cNvGrpSpPr/>
          <p:nvPr/>
        </p:nvGrpSpPr>
        <p:grpSpPr>
          <a:xfrm>
            <a:off x="612825" y="3053276"/>
            <a:ext cx="2037000" cy="1293625"/>
            <a:chOff x="612825" y="3053276"/>
            <a:chExt cx="2037000" cy="1293625"/>
          </a:xfrm>
        </p:grpSpPr>
        <p:sp>
          <p:nvSpPr>
            <p:cNvPr id="743" name="Google Shape;743;p31"/>
            <p:cNvSpPr txBox="1"/>
            <p:nvPr/>
          </p:nvSpPr>
          <p:spPr>
            <a:xfrm>
              <a:off x="612825" y="3053276"/>
              <a:ext cx="1674300" cy="36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رشد بازار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744" name="Google Shape;744;p31"/>
            <p:cNvSpPr txBox="1"/>
            <p:nvPr/>
          </p:nvSpPr>
          <p:spPr>
            <a:xfrm>
              <a:off x="612825" y="3413300"/>
              <a:ext cx="2037000" cy="9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745" name="Google Shape;745;p31"/>
          <p:cNvSpPr/>
          <p:nvPr/>
        </p:nvSpPr>
        <p:spPr>
          <a:xfrm>
            <a:off x="4128434" y="3697393"/>
            <a:ext cx="810271" cy="632504"/>
          </a:xfrm>
          <a:custGeom>
            <a:avLst/>
            <a:gdLst/>
            <a:ahLst/>
            <a:cxnLst/>
            <a:rect l="l" t="t" r="r" b="b"/>
            <a:pathLst>
              <a:path w="5652" h="4412" extrusionOk="0">
                <a:moveTo>
                  <a:pt x="31" y="0"/>
                </a:moveTo>
                <a:lnTo>
                  <a:pt x="31" y="3945"/>
                </a:lnTo>
                <a:lnTo>
                  <a:pt x="1" y="3945"/>
                </a:lnTo>
                <a:cubicBezTo>
                  <a:pt x="972" y="4253"/>
                  <a:pt x="2013" y="4412"/>
                  <a:pt x="3094" y="4412"/>
                </a:cubicBezTo>
                <a:cubicBezTo>
                  <a:pt x="3976" y="4412"/>
                  <a:pt x="4829" y="4302"/>
                  <a:pt x="5651" y="4095"/>
                </a:cubicBezTo>
                <a:lnTo>
                  <a:pt x="5651" y="238"/>
                </a:lnTo>
                <a:cubicBezTo>
                  <a:pt x="4858" y="565"/>
                  <a:pt x="3996" y="753"/>
                  <a:pt x="3094" y="753"/>
                </a:cubicBezTo>
                <a:cubicBezTo>
                  <a:pt x="1994" y="753"/>
                  <a:pt x="952" y="476"/>
                  <a:pt x="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46" name="Google Shape;746;p31"/>
          <p:cNvSpPr/>
          <p:nvPr/>
        </p:nvSpPr>
        <p:spPr>
          <a:xfrm>
            <a:off x="3137953" y="3216985"/>
            <a:ext cx="648274" cy="551506"/>
          </a:xfrm>
          <a:custGeom>
            <a:avLst/>
            <a:gdLst/>
            <a:ahLst/>
            <a:cxnLst/>
            <a:rect l="l" t="t" r="r" b="b"/>
            <a:pathLst>
              <a:path w="4522" h="3847" extrusionOk="0">
                <a:moveTo>
                  <a:pt x="1" y="0"/>
                </a:moveTo>
                <a:cubicBezTo>
                  <a:pt x="358" y="1418"/>
                  <a:pt x="1021" y="2727"/>
                  <a:pt x="1904" y="3847"/>
                </a:cubicBezTo>
                <a:lnTo>
                  <a:pt x="4521" y="1230"/>
                </a:lnTo>
                <a:cubicBezTo>
                  <a:pt x="4263" y="843"/>
                  <a:pt x="4035" y="437"/>
                  <a:pt x="3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47" name="Google Shape;747;p31"/>
          <p:cNvSpPr/>
          <p:nvPr/>
        </p:nvSpPr>
        <p:spPr>
          <a:xfrm>
            <a:off x="3098242" y="3216985"/>
            <a:ext cx="1840456" cy="1046098"/>
          </a:xfrm>
          <a:custGeom>
            <a:avLst/>
            <a:gdLst/>
            <a:ahLst/>
            <a:cxnLst/>
            <a:rect l="l" t="t" r="r" b="b"/>
            <a:pathLst>
              <a:path w="12838" h="7297" extrusionOk="0">
                <a:moveTo>
                  <a:pt x="4133" y="0"/>
                </a:moveTo>
                <a:cubicBezTo>
                  <a:pt x="4312" y="437"/>
                  <a:pt x="4540" y="843"/>
                  <a:pt x="4798" y="1230"/>
                </a:cubicBezTo>
                <a:lnTo>
                  <a:pt x="2181" y="3847"/>
                </a:lnTo>
                <a:lnTo>
                  <a:pt x="734" y="5294"/>
                </a:lnTo>
                <a:cubicBezTo>
                  <a:pt x="0" y="6028"/>
                  <a:pt x="525" y="7296"/>
                  <a:pt x="1566" y="7296"/>
                </a:cubicBezTo>
                <a:lnTo>
                  <a:pt x="7217" y="7296"/>
                </a:lnTo>
                <a:lnTo>
                  <a:pt x="7217" y="3351"/>
                </a:lnTo>
                <a:cubicBezTo>
                  <a:pt x="8138" y="3827"/>
                  <a:pt x="9180" y="4104"/>
                  <a:pt x="10280" y="4104"/>
                </a:cubicBezTo>
                <a:cubicBezTo>
                  <a:pt x="11182" y="4104"/>
                  <a:pt x="12044" y="3916"/>
                  <a:pt x="12837" y="3589"/>
                </a:cubicBezTo>
                <a:lnTo>
                  <a:pt x="12837" y="2092"/>
                </a:lnTo>
                <a:cubicBezTo>
                  <a:pt x="12074" y="2509"/>
                  <a:pt x="11202" y="2747"/>
                  <a:pt x="10280" y="2747"/>
                </a:cubicBezTo>
                <a:cubicBezTo>
                  <a:pt x="9140" y="2747"/>
                  <a:pt x="8079" y="2390"/>
                  <a:pt x="7217" y="1775"/>
                </a:cubicBezTo>
                <a:cubicBezTo>
                  <a:pt x="6642" y="1368"/>
                  <a:pt x="6156" y="853"/>
                  <a:pt x="5779" y="249"/>
                </a:cubicBezTo>
                <a:cubicBezTo>
                  <a:pt x="5730" y="169"/>
                  <a:pt x="5680" y="80"/>
                  <a:pt x="56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48" name="Google Shape;748;p31"/>
          <p:cNvGrpSpPr/>
          <p:nvPr/>
        </p:nvGrpSpPr>
        <p:grpSpPr>
          <a:xfrm>
            <a:off x="612825" y="1316975"/>
            <a:ext cx="2037000" cy="1282036"/>
            <a:chOff x="612825" y="1316975"/>
            <a:chExt cx="2037000" cy="1282036"/>
          </a:xfrm>
        </p:grpSpPr>
        <p:sp>
          <p:nvSpPr>
            <p:cNvPr id="749" name="Google Shape;749;p31"/>
            <p:cNvSpPr txBox="1"/>
            <p:nvPr/>
          </p:nvSpPr>
          <p:spPr>
            <a:xfrm>
              <a:off x="612825" y="1316975"/>
              <a:ext cx="1674300" cy="35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تنوع بخشی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750" name="Google Shape;750;p31"/>
            <p:cNvSpPr txBox="1"/>
            <p:nvPr/>
          </p:nvSpPr>
          <p:spPr>
            <a:xfrm>
              <a:off x="612825" y="1665411"/>
              <a:ext cx="2037000" cy="9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751" name="Google Shape;751;p31"/>
          <p:cNvSpPr/>
          <p:nvPr/>
        </p:nvSpPr>
        <p:spPr>
          <a:xfrm>
            <a:off x="3092508" y="2412578"/>
            <a:ext cx="631071" cy="804536"/>
          </a:xfrm>
          <a:custGeom>
            <a:avLst/>
            <a:gdLst/>
            <a:ahLst/>
            <a:cxnLst/>
            <a:rect l="l" t="t" r="r" b="b"/>
            <a:pathLst>
              <a:path w="4402" h="5612" extrusionOk="0">
                <a:moveTo>
                  <a:pt x="456" y="1"/>
                </a:moveTo>
                <a:cubicBezTo>
                  <a:pt x="159" y="963"/>
                  <a:pt x="0" y="1994"/>
                  <a:pt x="0" y="3054"/>
                </a:cubicBezTo>
                <a:cubicBezTo>
                  <a:pt x="0" y="3936"/>
                  <a:pt x="109" y="4789"/>
                  <a:pt x="318" y="5611"/>
                </a:cubicBezTo>
                <a:lnTo>
                  <a:pt x="4173" y="5611"/>
                </a:lnTo>
                <a:cubicBezTo>
                  <a:pt x="3847" y="4818"/>
                  <a:pt x="3658" y="3956"/>
                  <a:pt x="3658" y="3054"/>
                </a:cubicBezTo>
                <a:cubicBezTo>
                  <a:pt x="3658" y="1954"/>
                  <a:pt x="3926" y="913"/>
                  <a:pt x="440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2" name="Google Shape;752;p31"/>
          <p:cNvSpPr/>
          <p:nvPr/>
        </p:nvSpPr>
        <p:spPr>
          <a:xfrm>
            <a:off x="3649609" y="1416352"/>
            <a:ext cx="555807" cy="651141"/>
          </a:xfrm>
          <a:custGeom>
            <a:avLst/>
            <a:gdLst/>
            <a:ahLst/>
            <a:cxnLst/>
            <a:rect l="l" t="t" r="r" b="b"/>
            <a:pathLst>
              <a:path w="3877" h="4542" extrusionOk="0">
                <a:moveTo>
                  <a:pt x="3876" y="1"/>
                </a:moveTo>
                <a:cubicBezTo>
                  <a:pt x="2439" y="367"/>
                  <a:pt x="1130" y="1032"/>
                  <a:pt x="0" y="1924"/>
                </a:cubicBezTo>
                <a:lnTo>
                  <a:pt x="2617" y="4541"/>
                </a:lnTo>
                <a:cubicBezTo>
                  <a:pt x="3014" y="4273"/>
                  <a:pt x="3430" y="4035"/>
                  <a:pt x="3876" y="3857"/>
                </a:cubicBezTo>
                <a:lnTo>
                  <a:pt x="387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3" name="Google Shape;753;p31"/>
          <p:cNvSpPr/>
          <p:nvPr/>
        </p:nvSpPr>
        <p:spPr>
          <a:xfrm>
            <a:off x="3153580" y="1434129"/>
            <a:ext cx="1051832" cy="1782968"/>
          </a:xfrm>
          <a:custGeom>
            <a:avLst/>
            <a:gdLst/>
            <a:ahLst/>
            <a:cxnLst/>
            <a:rect l="l" t="t" r="r" b="b"/>
            <a:pathLst>
              <a:path w="7337" h="12437" extrusionOk="0">
                <a:moveTo>
                  <a:pt x="1188" y="1"/>
                </a:moveTo>
                <a:cubicBezTo>
                  <a:pt x="584" y="1"/>
                  <a:pt x="0" y="470"/>
                  <a:pt x="0" y="1175"/>
                </a:cubicBezTo>
                <a:lnTo>
                  <a:pt x="0" y="6826"/>
                </a:lnTo>
                <a:lnTo>
                  <a:pt x="3976" y="6826"/>
                </a:lnTo>
                <a:cubicBezTo>
                  <a:pt x="3500" y="7738"/>
                  <a:pt x="3232" y="8779"/>
                  <a:pt x="3232" y="9879"/>
                </a:cubicBezTo>
                <a:cubicBezTo>
                  <a:pt x="3232" y="10781"/>
                  <a:pt x="3421" y="11643"/>
                  <a:pt x="3747" y="12436"/>
                </a:cubicBezTo>
                <a:lnTo>
                  <a:pt x="5245" y="12436"/>
                </a:lnTo>
                <a:cubicBezTo>
                  <a:pt x="4828" y="11673"/>
                  <a:pt x="4590" y="10801"/>
                  <a:pt x="4590" y="9879"/>
                </a:cubicBezTo>
                <a:cubicBezTo>
                  <a:pt x="4590" y="8739"/>
                  <a:pt x="4947" y="7688"/>
                  <a:pt x="5552" y="6826"/>
                </a:cubicBezTo>
                <a:cubicBezTo>
                  <a:pt x="5958" y="6261"/>
                  <a:pt x="6464" y="5765"/>
                  <a:pt x="7058" y="5398"/>
                </a:cubicBezTo>
                <a:cubicBezTo>
                  <a:pt x="7148" y="5339"/>
                  <a:pt x="7237" y="5279"/>
                  <a:pt x="7336" y="5230"/>
                </a:cubicBezTo>
                <a:lnTo>
                  <a:pt x="7336" y="3733"/>
                </a:lnTo>
                <a:cubicBezTo>
                  <a:pt x="6890" y="3911"/>
                  <a:pt x="6474" y="4149"/>
                  <a:pt x="6077" y="4417"/>
                </a:cubicBezTo>
                <a:lnTo>
                  <a:pt x="2003" y="342"/>
                </a:lnTo>
                <a:cubicBezTo>
                  <a:pt x="1767" y="106"/>
                  <a:pt x="1475" y="1"/>
                  <a:pt x="118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4" name="Google Shape;754;p31"/>
          <p:cNvSpPr/>
          <p:nvPr/>
        </p:nvSpPr>
        <p:spPr>
          <a:xfrm>
            <a:off x="4205276" y="1969158"/>
            <a:ext cx="143" cy="214753"/>
          </a:xfrm>
          <a:custGeom>
            <a:avLst/>
            <a:gdLst/>
            <a:ahLst/>
            <a:cxnLst/>
            <a:rect l="l" t="t" r="r" b="b"/>
            <a:pathLst>
              <a:path w="1" h="1498" extrusionOk="0">
                <a:moveTo>
                  <a:pt x="0" y="1"/>
                </a:moveTo>
                <a:lnTo>
                  <a:pt x="0" y="1498"/>
                </a:lnTo>
                <a:lnTo>
                  <a:pt x="0" y="1498"/>
                </a:lnTo>
                <a:close/>
              </a:path>
            </a:pathLst>
          </a:custGeom>
          <a:solidFill>
            <a:srgbClr val="FF67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55" name="Google Shape;755;p31"/>
          <p:cNvGrpSpPr/>
          <p:nvPr/>
        </p:nvGrpSpPr>
        <p:grpSpPr>
          <a:xfrm>
            <a:off x="6494175" y="1313800"/>
            <a:ext cx="2037000" cy="1281712"/>
            <a:chOff x="6494175" y="1313800"/>
            <a:chExt cx="2037000" cy="1281712"/>
          </a:xfrm>
        </p:grpSpPr>
        <p:sp>
          <p:nvSpPr>
            <p:cNvPr id="756" name="Google Shape;756;p31"/>
            <p:cNvSpPr txBox="1"/>
            <p:nvPr/>
          </p:nvSpPr>
          <p:spPr>
            <a:xfrm>
              <a:off x="6856725" y="1313800"/>
              <a:ext cx="1674300" cy="35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توسعه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757" name="Google Shape;757;p31"/>
            <p:cNvSpPr txBox="1"/>
            <p:nvPr/>
          </p:nvSpPr>
          <p:spPr>
            <a:xfrm>
              <a:off x="6494175" y="1661912"/>
              <a:ext cx="2037000" cy="9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758" name="Google Shape;758;p31"/>
          <p:cNvSpPr/>
          <p:nvPr/>
        </p:nvSpPr>
        <p:spPr>
          <a:xfrm>
            <a:off x="5352164" y="1926579"/>
            <a:ext cx="653865" cy="557240"/>
          </a:xfrm>
          <a:custGeom>
            <a:avLst/>
            <a:gdLst/>
            <a:ahLst/>
            <a:cxnLst/>
            <a:rect l="l" t="t" r="r" b="b"/>
            <a:pathLst>
              <a:path w="4561" h="3887" extrusionOk="0">
                <a:moveTo>
                  <a:pt x="2617" y="0"/>
                </a:moveTo>
                <a:lnTo>
                  <a:pt x="0" y="2617"/>
                </a:lnTo>
                <a:cubicBezTo>
                  <a:pt x="278" y="3014"/>
                  <a:pt x="516" y="3441"/>
                  <a:pt x="704" y="3886"/>
                </a:cubicBezTo>
                <a:lnTo>
                  <a:pt x="4560" y="3886"/>
                </a:lnTo>
                <a:cubicBezTo>
                  <a:pt x="4193" y="2449"/>
                  <a:pt x="3519" y="1121"/>
                  <a:pt x="26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6700"/>
              </a:solidFill>
              <a:cs typeface="B Nazanin" panose="00000400000000000000" pitchFamily="2" charset="-78"/>
            </a:endParaRPr>
          </a:p>
        </p:txBody>
      </p:sp>
      <p:sp>
        <p:nvSpPr>
          <p:cNvPr id="759" name="Google Shape;759;p31"/>
          <p:cNvSpPr/>
          <p:nvPr/>
        </p:nvSpPr>
        <p:spPr>
          <a:xfrm>
            <a:off x="4205276" y="1370906"/>
            <a:ext cx="798802" cy="628347"/>
          </a:xfrm>
          <a:custGeom>
            <a:avLst/>
            <a:gdLst/>
            <a:ahLst/>
            <a:cxnLst/>
            <a:rect l="l" t="t" r="r" b="b"/>
            <a:pathLst>
              <a:path w="5572" h="4383" extrusionOk="0">
                <a:moveTo>
                  <a:pt x="2558" y="1"/>
                </a:moveTo>
                <a:cubicBezTo>
                  <a:pt x="1676" y="1"/>
                  <a:pt x="823" y="109"/>
                  <a:pt x="0" y="318"/>
                </a:cubicBezTo>
                <a:lnTo>
                  <a:pt x="0" y="4174"/>
                </a:lnTo>
                <a:cubicBezTo>
                  <a:pt x="793" y="3847"/>
                  <a:pt x="1656" y="3658"/>
                  <a:pt x="2558" y="3658"/>
                </a:cubicBezTo>
                <a:cubicBezTo>
                  <a:pt x="3639" y="3658"/>
                  <a:pt x="4669" y="3926"/>
                  <a:pt x="5571" y="4382"/>
                </a:cubicBezTo>
                <a:lnTo>
                  <a:pt x="5571" y="446"/>
                </a:lnTo>
                <a:cubicBezTo>
                  <a:pt x="4620" y="149"/>
                  <a:pt x="3608" y="1"/>
                  <a:pt x="25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6700"/>
              </a:solidFill>
              <a:cs typeface="B Nazanin" panose="00000400000000000000" pitchFamily="2" charset="-78"/>
            </a:endParaRPr>
          </a:p>
        </p:txBody>
      </p:sp>
      <p:sp>
        <p:nvSpPr>
          <p:cNvPr id="760" name="Google Shape;760;p31"/>
          <p:cNvSpPr/>
          <p:nvPr/>
        </p:nvSpPr>
        <p:spPr>
          <a:xfrm>
            <a:off x="4205276" y="1433412"/>
            <a:ext cx="1833288" cy="1050399"/>
          </a:xfrm>
          <a:custGeom>
            <a:avLst/>
            <a:gdLst/>
            <a:ahLst/>
            <a:cxnLst/>
            <a:rect l="l" t="t" r="r" b="b"/>
            <a:pathLst>
              <a:path w="12788" h="7327" extrusionOk="0">
                <a:moveTo>
                  <a:pt x="5571" y="1"/>
                </a:moveTo>
                <a:lnTo>
                  <a:pt x="5571" y="3946"/>
                </a:lnTo>
                <a:cubicBezTo>
                  <a:pt x="4669" y="3490"/>
                  <a:pt x="3639" y="3222"/>
                  <a:pt x="2558" y="3222"/>
                </a:cubicBezTo>
                <a:cubicBezTo>
                  <a:pt x="1656" y="3222"/>
                  <a:pt x="793" y="3411"/>
                  <a:pt x="0" y="3738"/>
                </a:cubicBezTo>
                <a:lnTo>
                  <a:pt x="0" y="5235"/>
                </a:lnTo>
                <a:cubicBezTo>
                  <a:pt x="764" y="4819"/>
                  <a:pt x="1636" y="4581"/>
                  <a:pt x="2558" y="4581"/>
                </a:cubicBezTo>
                <a:cubicBezTo>
                  <a:pt x="3678" y="4581"/>
                  <a:pt x="4719" y="4927"/>
                  <a:pt x="5571" y="5513"/>
                </a:cubicBezTo>
                <a:cubicBezTo>
                  <a:pt x="6156" y="5919"/>
                  <a:pt x="6652" y="6434"/>
                  <a:pt x="7029" y="7029"/>
                </a:cubicBezTo>
                <a:cubicBezTo>
                  <a:pt x="7098" y="7128"/>
                  <a:pt x="7157" y="7227"/>
                  <a:pt x="7207" y="7326"/>
                </a:cubicBezTo>
                <a:lnTo>
                  <a:pt x="8704" y="7326"/>
                </a:lnTo>
                <a:cubicBezTo>
                  <a:pt x="8516" y="6881"/>
                  <a:pt x="8278" y="6454"/>
                  <a:pt x="8000" y="6057"/>
                </a:cubicBezTo>
                <a:lnTo>
                  <a:pt x="12054" y="2003"/>
                </a:lnTo>
                <a:cubicBezTo>
                  <a:pt x="12788" y="1270"/>
                  <a:pt x="12263" y="1"/>
                  <a:pt x="1122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61" name="Google Shape;761;p31"/>
          <p:cNvGrpSpPr/>
          <p:nvPr/>
        </p:nvGrpSpPr>
        <p:grpSpPr>
          <a:xfrm>
            <a:off x="3316118" y="1840895"/>
            <a:ext cx="366269" cy="366269"/>
            <a:chOff x="-65131525" y="2281350"/>
            <a:chExt cx="316650" cy="316650"/>
          </a:xfrm>
        </p:grpSpPr>
        <p:sp>
          <p:nvSpPr>
            <p:cNvPr id="762" name="Google Shape;762;p31"/>
            <p:cNvSpPr/>
            <p:nvPr/>
          </p:nvSpPr>
          <p:spPr>
            <a:xfrm>
              <a:off x="-65131525" y="232230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073" y="820"/>
                  </a:moveTo>
                  <a:lnTo>
                    <a:pt x="5073" y="5514"/>
                  </a:lnTo>
                  <a:cubicBezTo>
                    <a:pt x="5073" y="5766"/>
                    <a:pt x="5262" y="5923"/>
                    <a:pt x="5482" y="5923"/>
                  </a:cubicBezTo>
                  <a:lnTo>
                    <a:pt x="10145" y="5923"/>
                  </a:lnTo>
                  <a:cubicBezTo>
                    <a:pt x="9956" y="8318"/>
                    <a:pt x="7940" y="10208"/>
                    <a:pt x="5482" y="10208"/>
                  </a:cubicBezTo>
                  <a:cubicBezTo>
                    <a:pt x="2867" y="10208"/>
                    <a:pt x="788" y="8129"/>
                    <a:pt x="788" y="5514"/>
                  </a:cubicBezTo>
                  <a:cubicBezTo>
                    <a:pt x="788" y="3088"/>
                    <a:pt x="2678" y="1072"/>
                    <a:pt x="5073" y="820"/>
                  </a:cubicBezTo>
                  <a:close/>
                  <a:moveTo>
                    <a:pt x="5514" y="0"/>
                  </a:moveTo>
                  <a:cubicBezTo>
                    <a:pt x="2458" y="0"/>
                    <a:pt x="0" y="2489"/>
                    <a:pt x="0" y="5514"/>
                  </a:cubicBezTo>
                  <a:cubicBezTo>
                    <a:pt x="0" y="8538"/>
                    <a:pt x="2458" y="11027"/>
                    <a:pt x="5514" y="11027"/>
                  </a:cubicBezTo>
                  <a:cubicBezTo>
                    <a:pt x="8538" y="11027"/>
                    <a:pt x="11027" y="8538"/>
                    <a:pt x="11027" y="5514"/>
                  </a:cubicBezTo>
                  <a:cubicBezTo>
                    <a:pt x="11027" y="5293"/>
                    <a:pt x="10807" y="5104"/>
                    <a:pt x="10618" y="5104"/>
                  </a:cubicBezTo>
                  <a:lnTo>
                    <a:pt x="5923" y="5104"/>
                  </a:lnTo>
                  <a:lnTo>
                    <a:pt x="5923" y="410"/>
                  </a:lnTo>
                  <a:cubicBezTo>
                    <a:pt x="5892" y="158"/>
                    <a:pt x="5734" y="0"/>
                    <a:pt x="55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3" name="Google Shape;763;p31"/>
            <p:cNvSpPr/>
            <p:nvPr/>
          </p:nvSpPr>
          <p:spPr>
            <a:xfrm>
              <a:off x="-64963775" y="2281350"/>
              <a:ext cx="148900" cy="148875"/>
            </a:xfrm>
            <a:custGeom>
              <a:avLst/>
              <a:gdLst/>
              <a:ahLst/>
              <a:cxnLst/>
              <a:rect l="l" t="t" r="r" b="b"/>
              <a:pathLst>
                <a:path w="5956" h="5955" extrusionOk="0">
                  <a:moveTo>
                    <a:pt x="852" y="819"/>
                  </a:moveTo>
                  <a:cubicBezTo>
                    <a:pt x="3088" y="1008"/>
                    <a:pt x="4884" y="2836"/>
                    <a:pt x="5105" y="5073"/>
                  </a:cubicBezTo>
                  <a:lnTo>
                    <a:pt x="852" y="5073"/>
                  </a:lnTo>
                  <a:lnTo>
                    <a:pt x="852" y="819"/>
                  </a:ln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5514"/>
                  </a:lnTo>
                  <a:cubicBezTo>
                    <a:pt x="1" y="5734"/>
                    <a:pt x="221" y="5955"/>
                    <a:pt x="442" y="5955"/>
                  </a:cubicBezTo>
                  <a:lnTo>
                    <a:pt x="5514" y="5955"/>
                  </a:lnTo>
                  <a:cubicBezTo>
                    <a:pt x="5766" y="5955"/>
                    <a:pt x="5955" y="5734"/>
                    <a:pt x="5955" y="5514"/>
                  </a:cubicBezTo>
                  <a:cubicBezTo>
                    <a:pt x="5955" y="2426"/>
                    <a:pt x="3466" y="0"/>
                    <a:pt x="4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64" name="Google Shape;764;p31"/>
          <p:cNvSpPr/>
          <p:nvPr/>
        </p:nvSpPr>
        <p:spPr>
          <a:xfrm>
            <a:off x="5456018" y="3521794"/>
            <a:ext cx="372371" cy="367946"/>
          </a:xfrm>
          <a:custGeom>
            <a:avLst/>
            <a:gdLst/>
            <a:ahLst/>
            <a:cxnLst/>
            <a:rect l="l" t="t" r="r" b="b"/>
            <a:pathLst>
              <a:path w="12877" h="12724" extrusionOk="0">
                <a:moveTo>
                  <a:pt x="10492" y="1603"/>
                </a:moveTo>
                <a:lnTo>
                  <a:pt x="10429" y="1855"/>
                </a:lnTo>
                <a:cubicBezTo>
                  <a:pt x="10429" y="1981"/>
                  <a:pt x="10492" y="2138"/>
                  <a:pt x="10555" y="2201"/>
                </a:cubicBezTo>
                <a:cubicBezTo>
                  <a:pt x="10649" y="2296"/>
                  <a:pt x="10807" y="2327"/>
                  <a:pt x="10901" y="2327"/>
                </a:cubicBezTo>
                <a:lnTo>
                  <a:pt x="11153" y="2296"/>
                </a:lnTo>
                <a:lnTo>
                  <a:pt x="10492" y="2957"/>
                </a:lnTo>
                <a:lnTo>
                  <a:pt x="9736" y="3083"/>
                </a:lnTo>
                <a:lnTo>
                  <a:pt x="9799" y="2296"/>
                </a:lnTo>
                <a:lnTo>
                  <a:pt x="10492" y="1603"/>
                </a:lnTo>
                <a:close/>
                <a:moveTo>
                  <a:pt x="6270" y="6108"/>
                </a:moveTo>
                <a:cubicBezTo>
                  <a:pt x="6396" y="6108"/>
                  <a:pt x="6459" y="6139"/>
                  <a:pt x="6554" y="6234"/>
                </a:cubicBezTo>
                <a:cubicBezTo>
                  <a:pt x="6617" y="6265"/>
                  <a:pt x="6648" y="6391"/>
                  <a:pt x="6648" y="6486"/>
                </a:cubicBezTo>
                <a:cubicBezTo>
                  <a:pt x="6648" y="6738"/>
                  <a:pt x="6459" y="6927"/>
                  <a:pt x="6270" y="6927"/>
                </a:cubicBezTo>
                <a:cubicBezTo>
                  <a:pt x="6081" y="6927"/>
                  <a:pt x="5861" y="6738"/>
                  <a:pt x="5861" y="6486"/>
                </a:cubicBezTo>
                <a:cubicBezTo>
                  <a:pt x="5861" y="6265"/>
                  <a:pt x="6081" y="6108"/>
                  <a:pt x="6270" y="6108"/>
                </a:cubicBezTo>
                <a:close/>
                <a:moveTo>
                  <a:pt x="6176" y="4375"/>
                </a:moveTo>
                <a:cubicBezTo>
                  <a:pt x="6617" y="4375"/>
                  <a:pt x="7026" y="4501"/>
                  <a:pt x="7341" y="4722"/>
                </a:cubicBezTo>
                <a:lnTo>
                  <a:pt x="6743" y="5320"/>
                </a:lnTo>
                <a:cubicBezTo>
                  <a:pt x="6617" y="5289"/>
                  <a:pt x="6428" y="5226"/>
                  <a:pt x="6239" y="5226"/>
                </a:cubicBezTo>
                <a:cubicBezTo>
                  <a:pt x="5546" y="5226"/>
                  <a:pt x="5010" y="5793"/>
                  <a:pt x="5010" y="6454"/>
                </a:cubicBezTo>
                <a:cubicBezTo>
                  <a:pt x="5010" y="7116"/>
                  <a:pt x="5546" y="7715"/>
                  <a:pt x="6239" y="7715"/>
                </a:cubicBezTo>
                <a:cubicBezTo>
                  <a:pt x="6900" y="7715"/>
                  <a:pt x="7467" y="7147"/>
                  <a:pt x="7467" y="6454"/>
                </a:cubicBezTo>
                <a:cubicBezTo>
                  <a:pt x="7467" y="6265"/>
                  <a:pt x="7404" y="6108"/>
                  <a:pt x="7341" y="5887"/>
                </a:cubicBezTo>
                <a:lnTo>
                  <a:pt x="7908" y="5320"/>
                </a:lnTo>
                <a:cubicBezTo>
                  <a:pt x="8160" y="5635"/>
                  <a:pt x="8286" y="6013"/>
                  <a:pt x="8286" y="6454"/>
                </a:cubicBezTo>
                <a:cubicBezTo>
                  <a:pt x="8286" y="7588"/>
                  <a:pt x="7341" y="8534"/>
                  <a:pt x="6176" y="8534"/>
                </a:cubicBezTo>
                <a:cubicBezTo>
                  <a:pt x="5041" y="8534"/>
                  <a:pt x="4096" y="7588"/>
                  <a:pt x="4096" y="6454"/>
                </a:cubicBezTo>
                <a:cubicBezTo>
                  <a:pt x="4096" y="5320"/>
                  <a:pt x="5041" y="4375"/>
                  <a:pt x="6176" y="4375"/>
                </a:cubicBezTo>
                <a:close/>
                <a:moveTo>
                  <a:pt x="6239" y="2800"/>
                </a:moveTo>
                <a:cubicBezTo>
                  <a:pt x="7089" y="2800"/>
                  <a:pt x="7908" y="3115"/>
                  <a:pt x="8539" y="3619"/>
                </a:cubicBezTo>
                <a:lnTo>
                  <a:pt x="7971" y="4217"/>
                </a:lnTo>
                <a:cubicBezTo>
                  <a:pt x="7499" y="3839"/>
                  <a:pt x="6869" y="3619"/>
                  <a:pt x="6239" y="3619"/>
                </a:cubicBezTo>
                <a:cubicBezTo>
                  <a:pt x="4600" y="3619"/>
                  <a:pt x="3309" y="4911"/>
                  <a:pt x="3309" y="6486"/>
                </a:cubicBezTo>
                <a:cubicBezTo>
                  <a:pt x="3309" y="8124"/>
                  <a:pt x="4632" y="9416"/>
                  <a:pt x="6239" y="9416"/>
                </a:cubicBezTo>
                <a:cubicBezTo>
                  <a:pt x="7845" y="9416"/>
                  <a:pt x="9137" y="8124"/>
                  <a:pt x="9137" y="6486"/>
                </a:cubicBezTo>
                <a:cubicBezTo>
                  <a:pt x="9137" y="5856"/>
                  <a:pt x="8948" y="5226"/>
                  <a:pt x="8539" y="4753"/>
                </a:cubicBezTo>
                <a:lnTo>
                  <a:pt x="9137" y="4154"/>
                </a:lnTo>
                <a:cubicBezTo>
                  <a:pt x="9641" y="4816"/>
                  <a:pt x="9956" y="5604"/>
                  <a:pt x="9956" y="6486"/>
                </a:cubicBezTo>
                <a:cubicBezTo>
                  <a:pt x="9956" y="8534"/>
                  <a:pt x="8318" y="10235"/>
                  <a:pt x="6239" y="10235"/>
                </a:cubicBezTo>
                <a:cubicBezTo>
                  <a:pt x="4191" y="10235"/>
                  <a:pt x="2490" y="8597"/>
                  <a:pt x="2490" y="6486"/>
                </a:cubicBezTo>
                <a:cubicBezTo>
                  <a:pt x="2490" y="4438"/>
                  <a:pt x="4128" y="2800"/>
                  <a:pt x="6239" y="2800"/>
                </a:cubicBezTo>
                <a:close/>
                <a:moveTo>
                  <a:pt x="6270" y="1130"/>
                </a:moveTo>
                <a:cubicBezTo>
                  <a:pt x="7247" y="1130"/>
                  <a:pt x="8223" y="1414"/>
                  <a:pt x="9074" y="1918"/>
                </a:cubicBezTo>
                <a:cubicBezTo>
                  <a:pt x="9074" y="1949"/>
                  <a:pt x="9011" y="2012"/>
                  <a:pt x="9011" y="2044"/>
                </a:cubicBezTo>
                <a:lnTo>
                  <a:pt x="8917" y="2831"/>
                </a:lnTo>
                <a:cubicBezTo>
                  <a:pt x="8160" y="2296"/>
                  <a:pt x="7247" y="1981"/>
                  <a:pt x="6270" y="1981"/>
                </a:cubicBezTo>
                <a:cubicBezTo>
                  <a:pt x="3750" y="1981"/>
                  <a:pt x="1733" y="4028"/>
                  <a:pt x="1733" y="6486"/>
                </a:cubicBezTo>
                <a:cubicBezTo>
                  <a:pt x="1733" y="9006"/>
                  <a:pt x="3781" y="11054"/>
                  <a:pt x="6270" y="11054"/>
                </a:cubicBezTo>
                <a:cubicBezTo>
                  <a:pt x="8759" y="11054"/>
                  <a:pt x="10807" y="9006"/>
                  <a:pt x="10807" y="6486"/>
                </a:cubicBezTo>
                <a:cubicBezTo>
                  <a:pt x="10807" y="5509"/>
                  <a:pt x="10492" y="4596"/>
                  <a:pt x="9925" y="3871"/>
                </a:cubicBezTo>
                <a:lnTo>
                  <a:pt x="10712" y="3745"/>
                </a:lnTo>
                <a:cubicBezTo>
                  <a:pt x="10744" y="3745"/>
                  <a:pt x="10807" y="3745"/>
                  <a:pt x="10838" y="3713"/>
                </a:cubicBezTo>
                <a:cubicBezTo>
                  <a:pt x="11342" y="4533"/>
                  <a:pt x="11626" y="5478"/>
                  <a:pt x="11626" y="6486"/>
                </a:cubicBezTo>
                <a:cubicBezTo>
                  <a:pt x="11626" y="9447"/>
                  <a:pt x="9232" y="11873"/>
                  <a:pt x="6270" y="11873"/>
                </a:cubicBezTo>
                <a:cubicBezTo>
                  <a:pt x="3309" y="11873"/>
                  <a:pt x="914" y="9479"/>
                  <a:pt x="914" y="6486"/>
                </a:cubicBezTo>
                <a:cubicBezTo>
                  <a:pt x="914" y="3524"/>
                  <a:pt x="3309" y="1130"/>
                  <a:pt x="6270" y="1130"/>
                </a:cubicBezTo>
                <a:close/>
                <a:moveTo>
                  <a:pt x="11030" y="0"/>
                </a:moveTo>
                <a:cubicBezTo>
                  <a:pt x="10930" y="0"/>
                  <a:pt x="10829" y="37"/>
                  <a:pt x="10744" y="122"/>
                </a:cubicBezTo>
                <a:lnTo>
                  <a:pt x="9610" y="1256"/>
                </a:lnTo>
                <a:cubicBezTo>
                  <a:pt x="8602" y="594"/>
                  <a:pt x="7467" y="279"/>
                  <a:pt x="6239" y="279"/>
                </a:cubicBezTo>
                <a:cubicBezTo>
                  <a:pt x="2805" y="279"/>
                  <a:pt x="1" y="3020"/>
                  <a:pt x="1" y="6486"/>
                </a:cubicBezTo>
                <a:cubicBezTo>
                  <a:pt x="1" y="9920"/>
                  <a:pt x="2773" y="12724"/>
                  <a:pt x="6239" y="12724"/>
                </a:cubicBezTo>
                <a:cubicBezTo>
                  <a:pt x="9641" y="12724"/>
                  <a:pt x="12445" y="9951"/>
                  <a:pt x="12445" y="6486"/>
                </a:cubicBezTo>
                <a:cubicBezTo>
                  <a:pt x="12445" y="5289"/>
                  <a:pt x="12099" y="4123"/>
                  <a:pt x="11468" y="3115"/>
                </a:cubicBezTo>
                <a:lnTo>
                  <a:pt x="12603" y="1981"/>
                </a:lnTo>
                <a:cubicBezTo>
                  <a:pt x="12877" y="1706"/>
                  <a:pt x="12650" y="1255"/>
                  <a:pt x="12292" y="1255"/>
                </a:cubicBezTo>
                <a:cubicBezTo>
                  <a:pt x="12280" y="1255"/>
                  <a:pt x="12268" y="1255"/>
                  <a:pt x="12256" y="1256"/>
                </a:cubicBezTo>
                <a:lnTo>
                  <a:pt x="11342" y="1382"/>
                </a:lnTo>
                <a:lnTo>
                  <a:pt x="11468" y="468"/>
                </a:lnTo>
                <a:cubicBezTo>
                  <a:pt x="11491" y="203"/>
                  <a:pt x="11265" y="0"/>
                  <a:pt x="110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65" name="Google Shape;765;p31"/>
          <p:cNvGrpSpPr/>
          <p:nvPr/>
        </p:nvGrpSpPr>
        <p:grpSpPr>
          <a:xfrm>
            <a:off x="5163286" y="1640176"/>
            <a:ext cx="365344" cy="289753"/>
            <a:chOff x="-62882850" y="1999375"/>
            <a:chExt cx="315850" cy="250500"/>
          </a:xfrm>
        </p:grpSpPr>
        <p:sp>
          <p:nvSpPr>
            <p:cNvPr id="766" name="Google Shape;766;p31"/>
            <p:cNvSpPr/>
            <p:nvPr/>
          </p:nvSpPr>
          <p:spPr>
            <a:xfrm>
              <a:off x="-62882850" y="1999375"/>
              <a:ext cx="315850" cy="250500"/>
            </a:xfrm>
            <a:custGeom>
              <a:avLst/>
              <a:gdLst/>
              <a:ahLst/>
              <a:cxnLst/>
              <a:rect l="l" t="t" r="r" b="b"/>
              <a:pathLst>
                <a:path w="12634" h="10020" extrusionOk="0">
                  <a:moveTo>
                    <a:pt x="10586" y="851"/>
                  </a:moveTo>
                  <a:cubicBezTo>
                    <a:pt x="10838" y="851"/>
                    <a:pt x="11027" y="1040"/>
                    <a:pt x="11027" y="1261"/>
                  </a:cubicBezTo>
                  <a:lnTo>
                    <a:pt x="11027" y="7499"/>
                  </a:lnTo>
                  <a:lnTo>
                    <a:pt x="1638" y="7499"/>
                  </a:lnTo>
                  <a:lnTo>
                    <a:pt x="1638" y="1261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11814" y="8318"/>
                  </a:moveTo>
                  <a:lnTo>
                    <a:pt x="11814" y="8727"/>
                  </a:lnTo>
                  <a:cubicBezTo>
                    <a:pt x="11814" y="8948"/>
                    <a:pt x="11594" y="9137"/>
                    <a:pt x="11405" y="9137"/>
                  </a:cubicBezTo>
                  <a:lnTo>
                    <a:pt x="1197" y="9137"/>
                  </a:lnTo>
                  <a:cubicBezTo>
                    <a:pt x="977" y="9137"/>
                    <a:pt x="788" y="8948"/>
                    <a:pt x="788" y="8727"/>
                  </a:cubicBezTo>
                  <a:lnTo>
                    <a:pt x="788" y="8318"/>
                  </a:ln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7499"/>
                  </a:lnTo>
                  <a:lnTo>
                    <a:pt x="378" y="7499"/>
                  </a:lnTo>
                  <a:cubicBezTo>
                    <a:pt x="158" y="7499"/>
                    <a:pt x="0" y="7688"/>
                    <a:pt x="0" y="7940"/>
                  </a:cubicBezTo>
                  <a:lnTo>
                    <a:pt x="0" y="8759"/>
                  </a:lnTo>
                  <a:cubicBezTo>
                    <a:pt x="0" y="9420"/>
                    <a:pt x="536" y="10019"/>
                    <a:pt x="1197" y="10019"/>
                  </a:cubicBezTo>
                  <a:lnTo>
                    <a:pt x="11405" y="10019"/>
                  </a:lnTo>
                  <a:cubicBezTo>
                    <a:pt x="12066" y="10019"/>
                    <a:pt x="12634" y="9452"/>
                    <a:pt x="12634" y="8759"/>
                  </a:cubicBezTo>
                  <a:lnTo>
                    <a:pt x="12634" y="7940"/>
                  </a:lnTo>
                  <a:cubicBezTo>
                    <a:pt x="12634" y="7656"/>
                    <a:pt x="12444" y="7499"/>
                    <a:pt x="12224" y="7499"/>
                  </a:cubicBezTo>
                  <a:lnTo>
                    <a:pt x="11814" y="7499"/>
                  </a:lnTo>
                  <a:lnTo>
                    <a:pt x="11814" y="1261"/>
                  </a:lnTo>
                  <a:cubicBezTo>
                    <a:pt x="11814" y="599"/>
                    <a:pt x="11247" y="1"/>
                    <a:pt x="105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7" name="Google Shape;767;p31"/>
            <p:cNvSpPr/>
            <p:nvPr/>
          </p:nvSpPr>
          <p:spPr>
            <a:xfrm>
              <a:off x="-62806475" y="2062375"/>
              <a:ext cx="146525" cy="103800"/>
            </a:xfrm>
            <a:custGeom>
              <a:avLst/>
              <a:gdLst/>
              <a:ahLst/>
              <a:cxnLst/>
              <a:rect l="l" t="t" r="r" b="b"/>
              <a:pathLst>
                <a:path w="5861" h="4152" extrusionOk="0">
                  <a:moveTo>
                    <a:pt x="3782" y="1"/>
                  </a:moveTo>
                  <a:cubicBezTo>
                    <a:pt x="3561" y="1"/>
                    <a:pt x="3341" y="221"/>
                    <a:pt x="3341" y="410"/>
                  </a:cubicBezTo>
                  <a:cubicBezTo>
                    <a:pt x="3341" y="631"/>
                    <a:pt x="3561" y="852"/>
                    <a:pt x="3782" y="852"/>
                  </a:cubicBezTo>
                  <a:lnTo>
                    <a:pt x="4443" y="852"/>
                  </a:lnTo>
                  <a:lnTo>
                    <a:pt x="2962" y="2332"/>
                  </a:lnTo>
                  <a:lnTo>
                    <a:pt x="2395" y="1765"/>
                  </a:lnTo>
                  <a:cubicBezTo>
                    <a:pt x="2332" y="1686"/>
                    <a:pt x="2230" y="1647"/>
                    <a:pt x="2124" y="1647"/>
                  </a:cubicBezTo>
                  <a:cubicBezTo>
                    <a:pt x="2017" y="1647"/>
                    <a:pt x="1907" y="1686"/>
                    <a:pt x="1828" y="1765"/>
                  </a:cubicBezTo>
                  <a:lnTo>
                    <a:pt x="159" y="3435"/>
                  </a:lnTo>
                  <a:cubicBezTo>
                    <a:pt x="1" y="3592"/>
                    <a:pt x="1" y="3876"/>
                    <a:pt x="159" y="4034"/>
                  </a:cubicBezTo>
                  <a:cubicBezTo>
                    <a:pt x="237" y="4112"/>
                    <a:pt x="348" y="4152"/>
                    <a:pt x="458" y="4152"/>
                  </a:cubicBezTo>
                  <a:cubicBezTo>
                    <a:pt x="568" y="4152"/>
                    <a:pt x="678" y="4112"/>
                    <a:pt x="757" y="4034"/>
                  </a:cubicBezTo>
                  <a:lnTo>
                    <a:pt x="2143" y="2647"/>
                  </a:lnTo>
                  <a:lnTo>
                    <a:pt x="2679" y="3183"/>
                  </a:lnTo>
                  <a:cubicBezTo>
                    <a:pt x="2758" y="3262"/>
                    <a:pt x="2868" y="3301"/>
                    <a:pt x="2978" y="3301"/>
                  </a:cubicBezTo>
                  <a:cubicBezTo>
                    <a:pt x="3088" y="3301"/>
                    <a:pt x="3199" y="3262"/>
                    <a:pt x="3278" y="3183"/>
                  </a:cubicBezTo>
                  <a:lnTo>
                    <a:pt x="5042" y="1419"/>
                  </a:lnTo>
                  <a:lnTo>
                    <a:pt x="5042" y="2080"/>
                  </a:lnTo>
                  <a:cubicBezTo>
                    <a:pt x="5042" y="2332"/>
                    <a:pt x="5231" y="2521"/>
                    <a:pt x="5451" y="2521"/>
                  </a:cubicBezTo>
                  <a:cubicBezTo>
                    <a:pt x="5640" y="2521"/>
                    <a:pt x="5861" y="2332"/>
                    <a:pt x="5861" y="2080"/>
                  </a:cubicBezTo>
                  <a:lnTo>
                    <a:pt x="5861" y="442"/>
                  </a:lnTo>
                  <a:cubicBezTo>
                    <a:pt x="5861" y="158"/>
                    <a:pt x="5672" y="1"/>
                    <a:pt x="54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68" name="Google Shape;768;p31"/>
          <p:cNvGrpSpPr/>
          <p:nvPr/>
        </p:nvGrpSpPr>
        <p:grpSpPr>
          <a:xfrm>
            <a:off x="3526445" y="3735163"/>
            <a:ext cx="363522" cy="365373"/>
            <a:chOff x="-62150375" y="2297875"/>
            <a:chExt cx="314275" cy="315875"/>
          </a:xfrm>
        </p:grpSpPr>
        <p:sp>
          <p:nvSpPr>
            <p:cNvPr id="769" name="Google Shape;769;p31"/>
            <p:cNvSpPr/>
            <p:nvPr/>
          </p:nvSpPr>
          <p:spPr>
            <a:xfrm>
              <a:off x="-61994425" y="2297875"/>
              <a:ext cx="64600" cy="69925"/>
            </a:xfrm>
            <a:custGeom>
              <a:avLst/>
              <a:gdLst/>
              <a:ahLst/>
              <a:cxnLst/>
              <a:rect l="l" t="t" r="r" b="b"/>
              <a:pathLst>
                <a:path w="2584" h="2797" extrusionOk="0">
                  <a:moveTo>
                    <a:pt x="1324" y="1"/>
                  </a:moveTo>
                  <a:cubicBezTo>
                    <a:pt x="1072" y="1"/>
                    <a:pt x="883" y="190"/>
                    <a:pt x="883" y="442"/>
                  </a:cubicBezTo>
                  <a:lnTo>
                    <a:pt x="883" y="1387"/>
                  </a:lnTo>
                  <a:lnTo>
                    <a:pt x="757" y="1261"/>
                  </a:lnTo>
                  <a:cubicBezTo>
                    <a:pt x="678" y="1182"/>
                    <a:pt x="568" y="1143"/>
                    <a:pt x="457" y="1143"/>
                  </a:cubicBezTo>
                  <a:cubicBezTo>
                    <a:pt x="347" y="1143"/>
                    <a:pt x="237" y="1182"/>
                    <a:pt x="158" y="1261"/>
                  </a:cubicBezTo>
                  <a:cubicBezTo>
                    <a:pt x="1" y="1419"/>
                    <a:pt x="1" y="1702"/>
                    <a:pt x="158" y="1860"/>
                  </a:cubicBezTo>
                  <a:lnTo>
                    <a:pt x="1009" y="2679"/>
                  </a:lnTo>
                  <a:cubicBezTo>
                    <a:pt x="1088" y="2758"/>
                    <a:pt x="1190" y="2797"/>
                    <a:pt x="1292" y="2797"/>
                  </a:cubicBezTo>
                  <a:cubicBezTo>
                    <a:pt x="1395" y="2797"/>
                    <a:pt x="1497" y="2758"/>
                    <a:pt x="1576" y="2679"/>
                  </a:cubicBezTo>
                  <a:lnTo>
                    <a:pt x="2426" y="1860"/>
                  </a:lnTo>
                  <a:cubicBezTo>
                    <a:pt x="2584" y="1702"/>
                    <a:pt x="2584" y="1419"/>
                    <a:pt x="2426" y="1261"/>
                  </a:cubicBezTo>
                  <a:cubicBezTo>
                    <a:pt x="2348" y="1182"/>
                    <a:pt x="2237" y="1143"/>
                    <a:pt x="2127" y="1143"/>
                  </a:cubicBezTo>
                  <a:cubicBezTo>
                    <a:pt x="2017" y="1143"/>
                    <a:pt x="1907" y="1182"/>
                    <a:pt x="1828" y="1261"/>
                  </a:cubicBezTo>
                  <a:lnTo>
                    <a:pt x="1702" y="1387"/>
                  </a:lnTo>
                  <a:lnTo>
                    <a:pt x="1702" y="442"/>
                  </a:lnTo>
                  <a:cubicBezTo>
                    <a:pt x="1733" y="190"/>
                    <a:pt x="1544" y="1"/>
                    <a:pt x="13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0" name="Google Shape;770;p31"/>
            <p:cNvSpPr/>
            <p:nvPr/>
          </p:nvSpPr>
          <p:spPr>
            <a:xfrm>
              <a:off x="-62150375" y="2338050"/>
              <a:ext cx="314275" cy="275700"/>
            </a:xfrm>
            <a:custGeom>
              <a:avLst/>
              <a:gdLst/>
              <a:ahLst/>
              <a:cxnLst/>
              <a:rect l="l" t="t" r="r" b="b"/>
              <a:pathLst>
                <a:path w="12571" h="11028" extrusionOk="0">
                  <a:moveTo>
                    <a:pt x="11752" y="2805"/>
                  </a:moveTo>
                  <a:lnTo>
                    <a:pt x="11059" y="6932"/>
                  </a:lnTo>
                  <a:lnTo>
                    <a:pt x="3970" y="6932"/>
                  </a:lnTo>
                  <a:lnTo>
                    <a:pt x="3183" y="2805"/>
                  </a:lnTo>
                  <a:close/>
                  <a:moveTo>
                    <a:pt x="5199" y="9421"/>
                  </a:moveTo>
                  <a:cubicBezTo>
                    <a:pt x="5388" y="9452"/>
                    <a:pt x="5514" y="9610"/>
                    <a:pt x="5514" y="9830"/>
                  </a:cubicBezTo>
                  <a:cubicBezTo>
                    <a:pt x="5514" y="10051"/>
                    <a:pt x="5293" y="10240"/>
                    <a:pt x="5073" y="10240"/>
                  </a:cubicBezTo>
                  <a:cubicBezTo>
                    <a:pt x="4821" y="10240"/>
                    <a:pt x="4663" y="10051"/>
                    <a:pt x="4663" y="9830"/>
                  </a:cubicBezTo>
                  <a:cubicBezTo>
                    <a:pt x="4663" y="9610"/>
                    <a:pt x="4789" y="9452"/>
                    <a:pt x="4978" y="9421"/>
                  </a:cubicBezTo>
                  <a:close/>
                  <a:moveTo>
                    <a:pt x="9830" y="9421"/>
                  </a:moveTo>
                  <a:cubicBezTo>
                    <a:pt x="10019" y="9452"/>
                    <a:pt x="10145" y="9610"/>
                    <a:pt x="10145" y="9830"/>
                  </a:cubicBezTo>
                  <a:cubicBezTo>
                    <a:pt x="10145" y="10051"/>
                    <a:pt x="9956" y="10240"/>
                    <a:pt x="9704" y="10240"/>
                  </a:cubicBezTo>
                  <a:cubicBezTo>
                    <a:pt x="9484" y="10240"/>
                    <a:pt x="9326" y="10051"/>
                    <a:pt x="9326" y="9830"/>
                  </a:cubicBezTo>
                  <a:cubicBezTo>
                    <a:pt x="9358" y="9610"/>
                    <a:pt x="9484" y="9452"/>
                    <a:pt x="9673" y="9421"/>
                  </a:cubicBezTo>
                  <a:close/>
                  <a:moveTo>
                    <a:pt x="284" y="1"/>
                  </a:moveTo>
                  <a:cubicBezTo>
                    <a:pt x="190" y="64"/>
                    <a:pt x="1" y="253"/>
                    <a:pt x="1" y="473"/>
                  </a:cubicBezTo>
                  <a:cubicBezTo>
                    <a:pt x="1" y="725"/>
                    <a:pt x="190" y="883"/>
                    <a:pt x="379" y="883"/>
                  </a:cubicBezTo>
                  <a:lnTo>
                    <a:pt x="1954" y="883"/>
                  </a:lnTo>
                  <a:lnTo>
                    <a:pt x="3151" y="7058"/>
                  </a:lnTo>
                  <a:cubicBezTo>
                    <a:pt x="2710" y="7247"/>
                    <a:pt x="2427" y="7688"/>
                    <a:pt x="2427" y="8192"/>
                  </a:cubicBezTo>
                  <a:cubicBezTo>
                    <a:pt x="2427" y="8885"/>
                    <a:pt x="2994" y="9421"/>
                    <a:pt x="3655" y="9421"/>
                  </a:cubicBezTo>
                  <a:lnTo>
                    <a:pt x="3844" y="9421"/>
                  </a:lnTo>
                  <a:cubicBezTo>
                    <a:pt x="3813" y="9547"/>
                    <a:pt x="3781" y="9704"/>
                    <a:pt x="3781" y="9830"/>
                  </a:cubicBezTo>
                  <a:cubicBezTo>
                    <a:pt x="3781" y="10492"/>
                    <a:pt x="4317" y="11027"/>
                    <a:pt x="5010" y="11027"/>
                  </a:cubicBezTo>
                  <a:cubicBezTo>
                    <a:pt x="5672" y="11027"/>
                    <a:pt x="6207" y="10492"/>
                    <a:pt x="6207" y="9830"/>
                  </a:cubicBezTo>
                  <a:cubicBezTo>
                    <a:pt x="6207" y="9673"/>
                    <a:pt x="6176" y="9547"/>
                    <a:pt x="6144" y="9421"/>
                  </a:cubicBezTo>
                  <a:lnTo>
                    <a:pt x="8475" y="9421"/>
                  </a:lnTo>
                  <a:cubicBezTo>
                    <a:pt x="8412" y="9547"/>
                    <a:pt x="8381" y="9704"/>
                    <a:pt x="8381" y="9830"/>
                  </a:cubicBezTo>
                  <a:cubicBezTo>
                    <a:pt x="8381" y="10492"/>
                    <a:pt x="8948" y="11027"/>
                    <a:pt x="9610" y="11027"/>
                  </a:cubicBezTo>
                  <a:cubicBezTo>
                    <a:pt x="10271" y="11027"/>
                    <a:pt x="10870" y="10492"/>
                    <a:pt x="10870" y="9830"/>
                  </a:cubicBezTo>
                  <a:cubicBezTo>
                    <a:pt x="10870" y="9673"/>
                    <a:pt x="10838" y="9547"/>
                    <a:pt x="10775" y="9421"/>
                  </a:cubicBezTo>
                  <a:lnTo>
                    <a:pt x="11405" y="9421"/>
                  </a:lnTo>
                  <a:cubicBezTo>
                    <a:pt x="11657" y="9421"/>
                    <a:pt x="11815" y="9231"/>
                    <a:pt x="11815" y="9042"/>
                  </a:cubicBezTo>
                  <a:cubicBezTo>
                    <a:pt x="11815" y="8822"/>
                    <a:pt x="11626" y="8601"/>
                    <a:pt x="11405" y="8601"/>
                  </a:cubicBezTo>
                  <a:lnTo>
                    <a:pt x="3529" y="8601"/>
                  </a:lnTo>
                  <a:cubicBezTo>
                    <a:pt x="3309" y="8601"/>
                    <a:pt x="3151" y="8412"/>
                    <a:pt x="3151" y="8160"/>
                  </a:cubicBezTo>
                  <a:cubicBezTo>
                    <a:pt x="3151" y="7940"/>
                    <a:pt x="3340" y="7719"/>
                    <a:pt x="3529" y="7719"/>
                  </a:cubicBezTo>
                  <a:lnTo>
                    <a:pt x="11311" y="7719"/>
                  </a:lnTo>
                  <a:cubicBezTo>
                    <a:pt x="11500" y="7719"/>
                    <a:pt x="11689" y="7562"/>
                    <a:pt x="11689" y="7373"/>
                  </a:cubicBezTo>
                  <a:lnTo>
                    <a:pt x="12508" y="2426"/>
                  </a:lnTo>
                  <a:cubicBezTo>
                    <a:pt x="12571" y="2174"/>
                    <a:pt x="12351" y="1954"/>
                    <a:pt x="12130" y="1954"/>
                  </a:cubicBezTo>
                  <a:lnTo>
                    <a:pt x="2899" y="1954"/>
                  </a:lnTo>
                  <a:lnTo>
                    <a:pt x="2584" y="379"/>
                  </a:lnTo>
                  <a:cubicBezTo>
                    <a:pt x="2553" y="158"/>
                    <a:pt x="2395" y="1"/>
                    <a:pt x="22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1" name="Google Shape;771;p31"/>
            <p:cNvSpPr/>
            <p:nvPr/>
          </p:nvSpPr>
          <p:spPr>
            <a:xfrm>
              <a:off x="-61972375" y="2430200"/>
              <a:ext cx="20500" cy="60675"/>
            </a:xfrm>
            <a:custGeom>
              <a:avLst/>
              <a:gdLst/>
              <a:ahLst/>
              <a:cxnLst/>
              <a:rect l="l" t="t" r="r" b="b"/>
              <a:pathLst>
                <a:path w="820" h="2427" extrusionOk="0"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2048"/>
                  </a:lnTo>
                  <a:cubicBezTo>
                    <a:pt x="32" y="2269"/>
                    <a:pt x="221" y="2427"/>
                    <a:pt x="442" y="2427"/>
                  </a:cubicBezTo>
                  <a:cubicBezTo>
                    <a:pt x="662" y="2427"/>
                    <a:pt x="820" y="2237"/>
                    <a:pt x="820" y="2048"/>
                  </a:cubicBezTo>
                  <a:lnTo>
                    <a:pt x="820" y="379"/>
                  </a:lnTo>
                  <a:cubicBezTo>
                    <a:pt x="820" y="158"/>
                    <a:pt x="631" y="1"/>
                    <a:pt x="4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2" name="Google Shape;772;p31"/>
            <p:cNvSpPr/>
            <p:nvPr/>
          </p:nvSpPr>
          <p:spPr>
            <a:xfrm>
              <a:off x="-61909350" y="2430200"/>
              <a:ext cx="19700" cy="60675"/>
            </a:xfrm>
            <a:custGeom>
              <a:avLst/>
              <a:gdLst/>
              <a:ahLst/>
              <a:cxnLst/>
              <a:rect l="l" t="t" r="r" b="b"/>
              <a:pathLst>
                <a:path w="788" h="2427" extrusionOk="0">
                  <a:moveTo>
                    <a:pt x="378" y="1"/>
                  </a:moveTo>
                  <a:cubicBezTo>
                    <a:pt x="189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189" y="2427"/>
                    <a:pt x="378" y="2427"/>
                  </a:cubicBezTo>
                  <a:cubicBezTo>
                    <a:pt x="630" y="2427"/>
                    <a:pt x="788" y="2237"/>
                    <a:pt x="788" y="2048"/>
                  </a:cubicBezTo>
                  <a:lnTo>
                    <a:pt x="788" y="379"/>
                  </a:lnTo>
                  <a:cubicBezTo>
                    <a:pt x="788" y="158"/>
                    <a:pt x="599" y="1"/>
                    <a:pt x="3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3" name="Google Shape;773;p31"/>
            <p:cNvSpPr/>
            <p:nvPr/>
          </p:nvSpPr>
          <p:spPr>
            <a:xfrm>
              <a:off x="-62033800" y="2430200"/>
              <a:ext cx="21275" cy="60675"/>
            </a:xfrm>
            <a:custGeom>
              <a:avLst/>
              <a:gdLst/>
              <a:ahLst/>
              <a:cxnLst/>
              <a:rect l="l" t="t" r="r" b="b"/>
              <a:pathLst>
                <a:path w="851" h="2427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221" y="2427"/>
                    <a:pt x="410" y="2427"/>
                  </a:cubicBezTo>
                  <a:cubicBezTo>
                    <a:pt x="630" y="2427"/>
                    <a:pt x="851" y="2237"/>
                    <a:pt x="851" y="2048"/>
                  </a:cubicBezTo>
                  <a:lnTo>
                    <a:pt x="851" y="379"/>
                  </a:lnTo>
                  <a:cubicBezTo>
                    <a:pt x="851" y="158"/>
                    <a:pt x="630" y="1"/>
                    <a:pt x="4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74" name="Google Shape;774;p31"/>
          <p:cNvGrpSpPr/>
          <p:nvPr/>
        </p:nvGrpSpPr>
        <p:grpSpPr>
          <a:xfrm>
            <a:off x="4296568" y="2575232"/>
            <a:ext cx="550844" cy="550502"/>
            <a:chOff x="6479471" y="2079003"/>
            <a:chExt cx="348923" cy="348706"/>
          </a:xfrm>
        </p:grpSpPr>
        <p:sp>
          <p:nvSpPr>
            <p:cNvPr id="775" name="Google Shape;775;p31"/>
            <p:cNvSpPr/>
            <p:nvPr/>
          </p:nvSpPr>
          <p:spPr>
            <a:xfrm>
              <a:off x="6479471" y="2200291"/>
              <a:ext cx="38170" cy="22566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89"/>
                    <a:pt x="1166" y="0"/>
                    <a:pt x="9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776" name="Google Shape;776;p31"/>
            <p:cNvGrpSpPr/>
            <p:nvPr/>
          </p:nvGrpSpPr>
          <p:grpSpPr>
            <a:xfrm>
              <a:off x="6520582" y="2079003"/>
              <a:ext cx="307811" cy="348706"/>
              <a:chOff x="-60218325" y="2304850"/>
              <a:chExt cx="279625" cy="316775"/>
            </a:xfrm>
          </p:grpSpPr>
          <p:sp>
            <p:nvSpPr>
              <p:cNvPr id="777" name="Google Shape;777;p31"/>
              <p:cNvSpPr/>
              <p:nvPr/>
            </p:nvSpPr>
            <p:spPr>
              <a:xfrm>
                <a:off x="-60218325" y="2304850"/>
                <a:ext cx="235525" cy="316775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12671" extrusionOk="0">
                    <a:moveTo>
                      <a:pt x="4884" y="825"/>
                    </a:moveTo>
                    <a:cubicBezTo>
                      <a:pt x="6994" y="825"/>
                      <a:pt x="8633" y="2463"/>
                      <a:pt x="8633" y="4542"/>
                    </a:cubicBezTo>
                    <a:cubicBezTo>
                      <a:pt x="8570" y="6023"/>
                      <a:pt x="7688" y="7378"/>
                      <a:pt x="6364" y="7945"/>
                    </a:cubicBezTo>
                    <a:cubicBezTo>
                      <a:pt x="6207" y="8039"/>
                      <a:pt x="6112" y="8165"/>
                      <a:pt x="6112" y="8354"/>
                    </a:cubicBezTo>
                    <a:lnTo>
                      <a:pt x="6112" y="8543"/>
                    </a:lnTo>
                    <a:lnTo>
                      <a:pt x="3623" y="8543"/>
                    </a:lnTo>
                    <a:lnTo>
                      <a:pt x="3623" y="8354"/>
                    </a:lnTo>
                    <a:cubicBezTo>
                      <a:pt x="3623" y="8197"/>
                      <a:pt x="3560" y="8039"/>
                      <a:pt x="3403" y="7945"/>
                    </a:cubicBezTo>
                    <a:cubicBezTo>
                      <a:pt x="1828" y="7251"/>
                      <a:pt x="914" y="5582"/>
                      <a:pt x="1229" y="3880"/>
                    </a:cubicBezTo>
                    <a:cubicBezTo>
                      <a:pt x="1481" y="2431"/>
                      <a:pt x="2647" y="1203"/>
                      <a:pt x="4096" y="888"/>
                    </a:cubicBezTo>
                    <a:cubicBezTo>
                      <a:pt x="4379" y="856"/>
                      <a:pt x="4663" y="825"/>
                      <a:pt x="4884" y="825"/>
                    </a:cubicBezTo>
                    <a:close/>
                    <a:moveTo>
                      <a:pt x="6081" y="9362"/>
                    </a:moveTo>
                    <a:lnTo>
                      <a:pt x="6081" y="10213"/>
                    </a:lnTo>
                    <a:lnTo>
                      <a:pt x="3592" y="10213"/>
                    </a:lnTo>
                    <a:lnTo>
                      <a:pt x="3592" y="9362"/>
                    </a:lnTo>
                    <a:close/>
                    <a:moveTo>
                      <a:pt x="5986" y="11032"/>
                    </a:moveTo>
                    <a:cubicBezTo>
                      <a:pt x="5829" y="11505"/>
                      <a:pt x="5419" y="11851"/>
                      <a:pt x="4852" y="11851"/>
                    </a:cubicBezTo>
                    <a:cubicBezTo>
                      <a:pt x="4316" y="11851"/>
                      <a:pt x="3875" y="11505"/>
                      <a:pt x="3686" y="11032"/>
                    </a:cubicBezTo>
                    <a:close/>
                    <a:moveTo>
                      <a:pt x="4842" y="0"/>
                    </a:moveTo>
                    <a:cubicBezTo>
                      <a:pt x="4526" y="0"/>
                      <a:pt x="4202" y="32"/>
                      <a:pt x="3875" y="100"/>
                    </a:cubicBezTo>
                    <a:cubicBezTo>
                      <a:pt x="2111" y="509"/>
                      <a:pt x="693" y="1959"/>
                      <a:pt x="378" y="3723"/>
                    </a:cubicBezTo>
                    <a:cubicBezTo>
                      <a:pt x="0" y="5834"/>
                      <a:pt x="1071" y="7724"/>
                      <a:pt x="2773" y="8575"/>
                    </a:cubicBezTo>
                    <a:lnTo>
                      <a:pt x="2773" y="10591"/>
                    </a:lnTo>
                    <a:cubicBezTo>
                      <a:pt x="2773" y="11725"/>
                      <a:pt x="3718" y="12670"/>
                      <a:pt x="4852" y="12670"/>
                    </a:cubicBezTo>
                    <a:cubicBezTo>
                      <a:pt x="5986" y="12670"/>
                      <a:pt x="6963" y="11725"/>
                      <a:pt x="6963" y="10591"/>
                    </a:cubicBezTo>
                    <a:lnTo>
                      <a:pt x="6963" y="8575"/>
                    </a:lnTo>
                    <a:cubicBezTo>
                      <a:pt x="8444" y="7787"/>
                      <a:pt x="9420" y="6243"/>
                      <a:pt x="9420" y="4511"/>
                    </a:cubicBezTo>
                    <a:cubicBezTo>
                      <a:pt x="9392" y="1995"/>
                      <a:pt x="7331" y="0"/>
                      <a:pt x="48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8" name="Google Shape;778;p31"/>
              <p:cNvSpPr/>
              <p:nvPr/>
            </p:nvSpPr>
            <p:spPr>
              <a:xfrm>
                <a:off x="-60127750" y="2347500"/>
                <a:ext cx="62250" cy="145750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5830" extrusionOk="0">
                    <a:moveTo>
                      <a:pt x="1229" y="1"/>
                    </a:moveTo>
                    <a:cubicBezTo>
                      <a:pt x="1009" y="1"/>
                      <a:pt x="851" y="190"/>
                      <a:pt x="851" y="379"/>
                    </a:cubicBezTo>
                    <a:lnTo>
                      <a:pt x="851" y="662"/>
                    </a:lnTo>
                    <a:cubicBezTo>
                      <a:pt x="378" y="820"/>
                      <a:pt x="0" y="1292"/>
                      <a:pt x="0" y="1828"/>
                    </a:cubicBezTo>
                    <a:cubicBezTo>
                      <a:pt x="0" y="2521"/>
                      <a:pt x="567" y="2899"/>
                      <a:pt x="1009" y="3214"/>
                    </a:cubicBezTo>
                    <a:cubicBezTo>
                      <a:pt x="1324" y="3466"/>
                      <a:pt x="1670" y="3687"/>
                      <a:pt x="1670" y="3939"/>
                    </a:cubicBezTo>
                    <a:cubicBezTo>
                      <a:pt x="1670" y="4159"/>
                      <a:pt x="1481" y="4348"/>
                      <a:pt x="1229" y="4348"/>
                    </a:cubicBezTo>
                    <a:cubicBezTo>
                      <a:pt x="1009" y="4348"/>
                      <a:pt x="851" y="4159"/>
                      <a:pt x="851" y="3939"/>
                    </a:cubicBezTo>
                    <a:cubicBezTo>
                      <a:pt x="851" y="3687"/>
                      <a:pt x="630" y="3498"/>
                      <a:pt x="441" y="3498"/>
                    </a:cubicBezTo>
                    <a:cubicBezTo>
                      <a:pt x="221" y="3498"/>
                      <a:pt x="0" y="3687"/>
                      <a:pt x="0" y="3939"/>
                    </a:cubicBezTo>
                    <a:cubicBezTo>
                      <a:pt x="0" y="4474"/>
                      <a:pt x="378" y="4915"/>
                      <a:pt x="851" y="5104"/>
                    </a:cubicBezTo>
                    <a:lnTo>
                      <a:pt x="851" y="5388"/>
                    </a:lnTo>
                    <a:cubicBezTo>
                      <a:pt x="851" y="5608"/>
                      <a:pt x="1040" y="5829"/>
                      <a:pt x="1229" y="5829"/>
                    </a:cubicBezTo>
                    <a:cubicBezTo>
                      <a:pt x="1481" y="5829"/>
                      <a:pt x="1670" y="5608"/>
                      <a:pt x="1670" y="5388"/>
                    </a:cubicBezTo>
                    <a:lnTo>
                      <a:pt x="1670" y="5104"/>
                    </a:lnTo>
                    <a:cubicBezTo>
                      <a:pt x="2143" y="4947"/>
                      <a:pt x="2489" y="4474"/>
                      <a:pt x="2489" y="3939"/>
                    </a:cubicBezTo>
                    <a:cubicBezTo>
                      <a:pt x="2489" y="3246"/>
                      <a:pt x="1954" y="2868"/>
                      <a:pt x="1513" y="2553"/>
                    </a:cubicBezTo>
                    <a:cubicBezTo>
                      <a:pt x="1198" y="2300"/>
                      <a:pt x="851" y="2080"/>
                      <a:pt x="851" y="1828"/>
                    </a:cubicBezTo>
                    <a:cubicBezTo>
                      <a:pt x="788" y="1607"/>
                      <a:pt x="1009" y="1418"/>
                      <a:pt x="1229" y="1418"/>
                    </a:cubicBezTo>
                    <a:cubicBezTo>
                      <a:pt x="1481" y="1418"/>
                      <a:pt x="1670" y="1607"/>
                      <a:pt x="1670" y="1828"/>
                    </a:cubicBezTo>
                    <a:cubicBezTo>
                      <a:pt x="1670" y="2080"/>
                      <a:pt x="1859" y="2269"/>
                      <a:pt x="2048" y="2269"/>
                    </a:cubicBezTo>
                    <a:cubicBezTo>
                      <a:pt x="2300" y="2269"/>
                      <a:pt x="2489" y="2080"/>
                      <a:pt x="2489" y="1828"/>
                    </a:cubicBezTo>
                    <a:cubicBezTo>
                      <a:pt x="2489" y="1292"/>
                      <a:pt x="2143" y="851"/>
                      <a:pt x="1670" y="662"/>
                    </a:cubicBezTo>
                    <a:lnTo>
                      <a:pt x="1670" y="379"/>
                    </a:lnTo>
                    <a:cubicBezTo>
                      <a:pt x="1670" y="158"/>
                      <a:pt x="1481" y="1"/>
                      <a:pt x="12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9" name="Google Shape;779;p31"/>
              <p:cNvSpPr/>
              <p:nvPr/>
            </p:nvSpPr>
            <p:spPr>
              <a:xfrm>
                <a:off x="-60212825" y="2510750"/>
                <a:ext cx="32325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3" extrusionOk="0">
                    <a:moveTo>
                      <a:pt x="836" y="0"/>
                    </a:moveTo>
                    <a:cubicBezTo>
                      <a:pt x="725" y="0"/>
                      <a:pt x="615" y="39"/>
                      <a:pt x="536" y="118"/>
                    </a:cubicBezTo>
                    <a:lnTo>
                      <a:pt x="158" y="496"/>
                    </a:lnTo>
                    <a:cubicBezTo>
                      <a:pt x="1" y="654"/>
                      <a:pt x="1" y="906"/>
                      <a:pt x="158" y="1095"/>
                    </a:cubicBezTo>
                    <a:cubicBezTo>
                      <a:pt x="237" y="1174"/>
                      <a:pt x="340" y="1213"/>
                      <a:pt x="442" y="1213"/>
                    </a:cubicBezTo>
                    <a:cubicBezTo>
                      <a:pt x="544" y="1213"/>
                      <a:pt x="647" y="1174"/>
                      <a:pt x="725" y="1095"/>
                    </a:cubicBezTo>
                    <a:lnTo>
                      <a:pt x="1135" y="717"/>
                    </a:lnTo>
                    <a:cubicBezTo>
                      <a:pt x="1293" y="559"/>
                      <a:pt x="1293" y="276"/>
                      <a:pt x="1135" y="118"/>
                    </a:cubicBezTo>
                    <a:cubicBezTo>
                      <a:pt x="1056" y="39"/>
                      <a:pt x="946" y="0"/>
                      <a:pt x="8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80" name="Google Shape;780;p31"/>
              <p:cNvSpPr/>
              <p:nvPr/>
            </p:nvSpPr>
            <p:spPr>
              <a:xfrm>
                <a:off x="-60012750" y="231067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835" y="1"/>
                    </a:moveTo>
                    <a:cubicBezTo>
                      <a:pt x="725" y="1"/>
                      <a:pt x="614" y="40"/>
                      <a:pt x="536" y="119"/>
                    </a:cubicBezTo>
                    <a:lnTo>
                      <a:pt x="126" y="528"/>
                    </a:lnTo>
                    <a:cubicBezTo>
                      <a:pt x="0" y="686"/>
                      <a:pt x="0" y="938"/>
                      <a:pt x="126" y="1096"/>
                    </a:cubicBezTo>
                    <a:cubicBezTo>
                      <a:pt x="205" y="1174"/>
                      <a:pt x="315" y="1214"/>
                      <a:pt x="425" y="1214"/>
                    </a:cubicBezTo>
                    <a:cubicBezTo>
                      <a:pt x="536" y="1214"/>
                      <a:pt x="646" y="1174"/>
                      <a:pt x="725" y="1096"/>
                    </a:cubicBezTo>
                    <a:lnTo>
                      <a:pt x="1134" y="718"/>
                    </a:lnTo>
                    <a:cubicBezTo>
                      <a:pt x="1292" y="560"/>
                      <a:pt x="1292" y="276"/>
                      <a:pt x="1134" y="119"/>
                    </a:cubicBezTo>
                    <a:cubicBezTo>
                      <a:pt x="1056" y="40"/>
                      <a:pt x="945" y="1"/>
                      <a:pt x="8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81" name="Google Shape;781;p31"/>
              <p:cNvSpPr/>
              <p:nvPr/>
            </p:nvSpPr>
            <p:spPr>
              <a:xfrm>
                <a:off x="-60012750" y="2510750"/>
                <a:ext cx="32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3" extrusionOk="0">
                    <a:moveTo>
                      <a:pt x="425" y="0"/>
                    </a:moveTo>
                    <a:cubicBezTo>
                      <a:pt x="315" y="0"/>
                      <a:pt x="205" y="39"/>
                      <a:pt x="126" y="118"/>
                    </a:cubicBezTo>
                    <a:cubicBezTo>
                      <a:pt x="0" y="276"/>
                      <a:pt x="0" y="559"/>
                      <a:pt x="126" y="717"/>
                    </a:cubicBezTo>
                    <a:lnTo>
                      <a:pt x="536" y="1095"/>
                    </a:lnTo>
                    <a:cubicBezTo>
                      <a:pt x="614" y="1174"/>
                      <a:pt x="725" y="1213"/>
                      <a:pt x="835" y="1213"/>
                    </a:cubicBezTo>
                    <a:cubicBezTo>
                      <a:pt x="945" y="1213"/>
                      <a:pt x="1056" y="1174"/>
                      <a:pt x="1134" y="1095"/>
                    </a:cubicBezTo>
                    <a:cubicBezTo>
                      <a:pt x="1292" y="937"/>
                      <a:pt x="1292" y="654"/>
                      <a:pt x="1134" y="496"/>
                    </a:cubicBezTo>
                    <a:lnTo>
                      <a:pt x="725" y="118"/>
                    </a:lnTo>
                    <a:cubicBezTo>
                      <a:pt x="646" y="39"/>
                      <a:pt x="536" y="0"/>
                      <a:pt x="4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82" name="Google Shape;782;p31"/>
              <p:cNvSpPr/>
              <p:nvPr/>
            </p:nvSpPr>
            <p:spPr>
              <a:xfrm>
                <a:off x="-60212825" y="231067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442" y="1"/>
                    </a:moveTo>
                    <a:cubicBezTo>
                      <a:pt x="340" y="1"/>
                      <a:pt x="237" y="40"/>
                      <a:pt x="158" y="119"/>
                    </a:cubicBezTo>
                    <a:cubicBezTo>
                      <a:pt x="1" y="276"/>
                      <a:pt x="1" y="560"/>
                      <a:pt x="158" y="718"/>
                    </a:cubicBezTo>
                    <a:lnTo>
                      <a:pt x="536" y="1096"/>
                    </a:lnTo>
                    <a:cubicBezTo>
                      <a:pt x="615" y="1174"/>
                      <a:pt x="725" y="1214"/>
                      <a:pt x="836" y="1214"/>
                    </a:cubicBezTo>
                    <a:cubicBezTo>
                      <a:pt x="946" y="1214"/>
                      <a:pt x="1056" y="1174"/>
                      <a:pt x="1135" y="1096"/>
                    </a:cubicBezTo>
                    <a:cubicBezTo>
                      <a:pt x="1293" y="938"/>
                      <a:pt x="1293" y="686"/>
                      <a:pt x="1135" y="528"/>
                    </a:cubicBezTo>
                    <a:lnTo>
                      <a:pt x="725" y="119"/>
                    </a:lnTo>
                    <a:cubicBezTo>
                      <a:pt x="647" y="40"/>
                      <a:pt x="544" y="1"/>
                      <a:pt x="4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83" name="Google Shape;783;p31"/>
              <p:cNvSpPr/>
              <p:nvPr/>
            </p:nvSpPr>
            <p:spPr>
              <a:xfrm>
                <a:off x="-59974175" y="2415250"/>
                <a:ext cx="354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20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378"/>
                    </a:cubicBezTo>
                    <a:cubicBezTo>
                      <a:pt x="1" y="630"/>
                      <a:pt x="221" y="819"/>
                      <a:pt x="442" y="819"/>
                    </a:cubicBezTo>
                    <a:lnTo>
                      <a:pt x="1009" y="819"/>
                    </a:lnTo>
                    <a:cubicBezTo>
                      <a:pt x="1230" y="819"/>
                      <a:pt x="1387" y="630"/>
                      <a:pt x="1387" y="378"/>
                    </a:cubicBezTo>
                    <a:cubicBezTo>
                      <a:pt x="1419" y="189"/>
                      <a:pt x="1230" y="0"/>
                      <a:pt x="10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32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89" name="Google Shape;789;p32"/>
          <p:cNvSpPr/>
          <p:nvPr/>
        </p:nvSpPr>
        <p:spPr>
          <a:xfrm>
            <a:off x="5804730" y="1273713"/>
            <a:ext cx="1780800" cy="1780800"/>
          </a:xfrm>
          <a:prstGeom prst="arc">
            <a:avLst>
              <a:gd name="adj1" fmla="val 10799969"/>
              <a:gd name="adj2" fmla="val 18223946"/>
            </a:avLst>
          </a:prstGeom>
          <a:noFill/>
          <a:ln w="19050" cap="flat" cmpd="sng">
            <a:solidFill>
              <a:schemeClr val="accent5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0" name="Google Shape;790;p32"/>
          <p:cNvSpPr/>
          <p:nvPr/>
        </p:nvSpPr>
        <p:spPr>
          <a:xfrm rot="10800000" flipH="1">
            <a:off x="5536934" y="1776997"/>
            <a:ext cx="193200" cy="407100"/>
          </a:xfrm>
          <a:prstGeom prst="rtTriangle">
            <a:avLst/>
          </a:prstGeom>
          <a:solidFill>
            <a:srgbClr val="A5F1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1" name="Google Shape;791;p32"/>
          <p:cNvSpPr/>
          <p:nvPr/>
        </p:nvSpPr>
        <p:spPr>
          <a:xfrm rot="10800000">
            <a:off x="4956734" y="1558851"/>
            <a:ext cx="1353600" cy="29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2" name="Google Shape;792;p32"/>
          <p:cNvSpPr/>
          <p:nvPr/>
        </p:nvSpPr>
        <p:spPr>
          <a:xfrm>
            <a:off x="5210684" y="3551225"/>
            <a:ext cx="845700" cy="8457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3" name="Google Shape;793;p32"/>
          <p:cNvSpPr txBox="1"/>
          <p:nvPr/>
        </p:nvSpPr>
        <p:spPr>
          <a:xfrm>
            <a:off x="4956734" y="2485113"/>
            <a:ext cx="1353600" cy="8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94" name="Google Shape;794;p32"/>
          <p:cNvSpPr/>
          <p:nvPr/>
        </p:nvSpPr>
        <p:spPr>
          <a:xfrm>
            <a:off x="5293184" y="3633688"/>
            <a:ext cx="680700" cy="680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5" name="Google Shape;795;p32"/>
          <p:cNvSpPr/>
          <p:nvPr/>
        </p:nvSpPr>
        <p:spPr>
          <a:xfrm>
            <a:off x="4956734" y="1558888"/>
            <a:ext cx="1353600" cy="6252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9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سال 3</a:t>
            </a:r>
            <a:endParaRPr sz="16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96" name="Google Shape;796;p32"/>
          <p:cNvSpPr/>
          <p:nvPr/>
        </p:nvSpPr>
        <p:spPr>
          <a:xfrm rot="10800000">
            <a:off x="7079925" y="1558851"/>
            <a:ext cx="1353600" cy="29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7" name="Google Shape;797;p32"/>
          <p:cNvSpPr/>
          <p:nvPr/>
        </p:nvSpPr>
        <p:spPr>
          <a:xfrm>
            <a:off x="7333875" y="3551225"/>
            <a:ext cx="845700" cy="845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8" name="Google Shape;798;p32"/>
          <p:cNvSpPr txBox="1"/>
          <p:nvPr/>
        </p:nvSpPr>
        <p:spPr>
          <a:xfrm>
            <a:off x="7079925" y="2485113"/>
            <a:ext cx="1353600" cy="8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799" name="Google Shape;799;p32"/>
          <p:cNvSpPr/>
          <p:nvPr/>
        </p:nvSpPr>
        <p:spPr>
          <a:xfrm>
            <a:off x="7416375" y="3633688"/>
            <a:ext cx="680700" cy="6807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0" name="Google Shape;800;p32"/>
          <p:cNvSpPr/>
          <p:nvPr/>
        </p:nvSpPr>
        <p:spPr>
          <a:xfrm>
            <a:off x="7079925" y="1558888"/>
            <a:ext cx="1353600" cy="6252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9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سال 4</a:t>
            </a:r>
            <a:endParaRPr sz="16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801" name="Google Shape;801;p32"/>
          <p:cNvSpPr/>
          <p:nvPr/>
        </p:nvSpPr>
        <p:spPr>
          <a:xfrm>
            <a:off x="3681539" y="1273713"/>
            <a:ext cx="1780800" cy="1780800"/>
          </a:xfrm>
          <a:prstGeom prst="arc">
            <a:avLst>
              <a:gd name="adj1" fmla="val 10799969"/>
              <a:gd name="adj2" fmla="val 18223946"/>
            </a:avLst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2" name="Google Shape;802;p32"/>
          <p:cNvSpPr/>
          <p:nvPr/>
        </p:nvSpPr>
        <p:spPr>
          <a:xfrm rot="10800000">
            <a:off x="2833542" y="1558851"/>
            <a:ext cx="1353600" cy="29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3" name="Google Shape;803;p32"/>
          <p:cNvSpPr/>
          <p:nvPr/>
        </p:nvSpPr>
        <p:spPr>
          <a:xfrm>
            <a:off x="3087494" y="3551225"/>
            <a:ext cx="845700" cy="845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4" name="Google Shape;804;p32"/>
          <p:cNvSpPr txBox="1"/>
          <p:nvPr/>
        </p:nvSpPr>
        <p:spPr>
          <a:xfrm>
            <a:off x="2833544" y="2485113"/>
            <a:ext cx="1353600" cy="8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05" name="Google Shape;805;p32"/>
          <p:cNvSpPr/>
          <p:nvPr/>
        </p:nvSpPr>
        <p:spPr>
          <a:xfrm>
            <a:off x="3169994" y="3633688"/>
            <a:ext cx="680700" cy="6807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6" name="Google Shape;806;p32"/>
          <p:cNvSpPr/>
          <p:nvPr/>
        </p:nvSpPr>
        <p:spPr>
          <a:xfrm>
            <a:off x="2833544" y="1558888"/>
            <a:ext cx="1353600" cy="625200"/>
          </a:xfrm>
          <a:prstGeom prst="rect">
            <a:avLst/>
          </a:prstGeom>
          <a:solidFill>
            <a:schemeClr val="accent4"/>
          </a:solidFill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9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سال 2</a:t>
            </a:r>
            <a:endParaRPr sz="16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807" name="Google Shape;807;p32"/>
          <p:cNvSpPr/>
          <p:nvPr/>
        </p:nvSpPr>
        <p:spPr>
          <a:xfrm>
            <a:off x="1558348" y="1273713"/>
            <a:ext cx="1780800" cy="1780800"/>
          </a:xfrm>
          <a:prstGeom prst="arc">
            <a:avLst>
              <a:gd name="adj1" fmla="val 10799969"/>
              <a:gd name="adj2" fmla="val 18223946"/>
            </a:avLst>
          </a:prstGeom>
          <a:noFill/>
          <a:ln w="19050" cap="flat" cmpd="sng">
            <a:solidFill>
              <a:schemeClr val="accent3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8" name="Google Shape;808;p32"/>
          <p:cNvSpPr/>
          <p:nvPr/>
        </p:nvSpPr>
        <p:spPr>
          <a:xfrm rot="10800000">
            <a:off x="710351" y="1558851"/>
            <a:ext cx="1353600" cy="29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09" name="Google Shape;809;p32"/>
          <p:cNvSpPr/>
          <p:nvPr/>
        </p:nvSpPr>
        <p:spPr>
          <a:xfrm>
            <a:off x="710353" y="1558888"/>
            <a:ext cx="1353600" cy="6252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9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سال 1</a:t>
            </a:r>
            <a:endParaRPr sz="16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810" name="Google Shape;810;p32"/>
          <p:cNvSpPr/>
          <p:nvPr/>
        </p:nvSpPr>
        <p:spPr>
          <a:xfrm>
            <a:off x="964303" y="3551225"/>
            <a:ext cx="845700" cy="845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11" name="Google Shape;811;p32"/>
          <p:cNvSpPr txBox="1"/>
          <p:nvPr/>
        </p:nvSpPr>
        <p:spPr>
          <a:xfrm>
            <a:off x="710353" y="2485113"/>
            <a:ext cx="1353600" cy="8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12" name="Google Shape;812;p32"/>
          <p:cNvSpPr/>
          <p:nvPr/>
        </p:nvSpPr>
        <p:spPr>
          <a:xfrm>
            <a:off x="1046803" y="3633725"/>
            <a:ext cx="680700" cy="680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13" name="Google Shape;813;p32"/>
          <p:cNvGrpSpPr/>
          <p:nvPr/>
        </p:nvGrpSpPr>
        <p:grpSpPr>
          <a:xfrm>
            <a:off x="3311296" y="3799633"/>
            <a:ext cx="398088" cy="348839"/>
            <a:chOff x="899850" y="871450"/>
            <a:chExt cx="483175" cy="423400"/>
          </a:xfrm>
        </p:grpSpPr>
        <p:sp>
          <p:nvSpPr>
            <p:cNvPr id="814" name="Google Shape;814;p32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5" name="Google Shape;815;p32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6" name="Google Shape;816;p32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7" name="Google Shape;817;p32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8" name="Google Shape;818;p32"/>
          <p:cNvGrpSpPr/>
          <p:nvPr/>
        </p:nvGrpSpPr>
        <p:grpSpPr>
          <a:xfrm>
            <a:off x="5453600" y="3793695"/>
            <a:ext cx="359873" cy="360718"/>
            <a:chOff x="-61784125" y="3377700"/>
            <a:chExt cx="316650" cy="317450"/>
          </a:xfrm>
        </p:grpSpPr>
        <p:sp>
          <p:nvSpPr>
            <p:cNvPr id="819" name="Google Shape;819;p32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0" name="Google Shape;820;p32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1" name="Google Shape;821;p32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2" name="Google Shape;822;p32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3" name="Google Shape;823;p32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4" name="Google Shape;824;p32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5" name="Google Shape;825;p32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26" name="Google Shape;826;p32"/>
          <p:cNvGrpSpPr/>
          <p:nvPr/>
        </p:nvGrpSpPr>
        <p:grpSpPr>
          <a:xfrm>
            <a:off x="7570610" y="3801400"/>
            <a:ext cx="372248" cy="345309"/>
            <a:chOff x="-62511900" y="4129100"/>
            <a:chExt cx="304050" cy="282000"/>
          </a:xfrm>
        </p:grpSpPr>
        <p:sp>
          <p:nvSpPr>
            <p:cNvPr id="827" name="Google Shape;827;p32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8" name="Google Shape;828;p32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9" name="Google Shape;829;p32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0" name="Google Shape;830;p32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1" name="Google Shape;831;p32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32" name="Google Shape;832;p32"/>
          <p:cNvGrpSpPr/>
          <p:nvPr/>
        </p:nvGrpSpPr>
        <p:grpSpPr>
          <a:xfrm>
            <a:off x="1196707" y="3788957"/>
            <a:ext cx="370386" cy="370237"/>
            <a:chOff x="-60255350" y="3733825"/>
            <a:chExt cx="316650" cy="316550"/>
          </a:xfrm>
        </p:grpSpPr>
        <p:sp>
          <p:nvSpPr>
            <p:cNvPr id="833" name="Google Shape;833;p32"/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4" name="Google Shape;834;p32"/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5" name="Google Shape;835;p32"/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6" name="Google Shape;836;p32"/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7" name="Google Shape;837;p32"/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8" name="Google Shape;838;p32"/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9" name="Google Shape;839;p32"/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33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45" name="Google Shape;845;p33"/>
          <p:cNvGrpSpPr/>
          <p:nvPr/>
        </p:nvGrpSpPr>
        <p:grpSpPr>
          <a:xfrm>
            <a:off x="452897" y="2356825"/>
            <a:ext cx="1495803" cy="2373575"/>
            <a:chOff x="452897" y="2356825"/>
            <a:chExt cx="1495803" cy="2373575"/>
          </a:xfrm>
        </p:grpSpPr>
        <p:sp>
          <p:nvSpPr>
            <p:cNvPr id="846" name="Google Shape;846;p33"/>
            <p:cNvSpPr txBox="1"/>
            <p:nvPr/>
          </p:nvSpPr>
          <p:spPr>
            <a:xfrm>
              <a:off x="582800" y="4010700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47" name="Google Shape;847;p33"/>
            <p:cNvSpPr txBox="1"/>
            <p:nvPr/>
          </p:nvSpPr>
          <p:spPr>
            <a:xfrm>
              <a:off x="452897" y="3669174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1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848" name="Google Shape;848;p33"/>
            <p:cNvSpPr txBox="1"/>
            <p:nvPr/>
          </p:nvSpPr>
          <p:spPr>
            <a:xfrm>
              <a:off x="857600" y="3088913"/>
              <a:ext cx="6864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20</a:t>
              </a:r>
              <a:r>
                <a:rPr lang="en-GB" sz="1600">
                  <a:solidFill>
                    <a:srgbClr val="FFFFFF"/>
                  </a:solidFill>
                  <a:latin typeface="Fira Sans Extra Condensed Light"/>
                  <a:ea typeface="Fira Sans Extra Condensed Light"/>
                  <a:cs typeface="B Nazanin" panose="00000400000000000000" pitchFamily="2" charset="-78"/>
                  <a:sym typeface="Fira Sans Extra Condensed Light"/>
                </a:rPr>
                <a:t>%</a:t>
              </a:r>
              <a:endParaRPr sz="1600">
                <a:solidFill>
                  <a:srgbClr val="FFFFFF"/>
                </a:solidFill>
                <a:latin typeface="Fira Sans Extra Condensed Light"/>
                <a:ea typeface="Fira Sans Extra Condensed Light"/>
                <a:cs typeface="B Nazanin" panose="00000400000000000000" pitchFamily="2" charset="-78"/>
                <a:sym typeface="Fira Sans Extra Condensed Light"/>
              </a:endParaRPr>
            </a:p>
          </p:txBody>
        </p:sp>
        <p:sp>
          <p:nvSpPr>
            <p:cNvPr id="849" name="Google Shape;849;p33"/>
            <p:cNvSpPr/>
            <p:nvPr/>
          </p:nvSpPr>
          <p:spPr>
            <a:xfrm>
              <a:off x="452900" y="2356825"/>
              <a:ext cx="1495800" cy="1323300"/>
            </a:xfrm>
            <a:prstGeom prst="upArrow">
              <a:avLst>
                <a:gd name="adj1" fmla="val 50000"/>
                <a:gd name="adj2" fmla="val 6675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1%</a:t>
              </a:r>
              <a:endParaRPr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</p:grpSp>
      <p:grpSp>
        <p:nvGrpSpPr>
          <p:cNvPr id="850" name="Google Shape;850;p33"/>
          <p:cNvGrpSpPr/>
          <p:nvPr/>
        </p:nvGrpSpPr>
        <p:grpSpPr>
          <a:xfrm>
            <a:off x="2138104" y="2153348"/>
            <a:ext cx="1496546" cy="2569927"/>
            <a:chOff x="2138104" y="2153348"/>
            <a:chExt cx="1496546" cy="2569927"/>
          </a:xfrm>
        </p:grpSpPr>
        <p:sp>
          <p:nvSpPr>
            <p:cNvPr id="851" name="Google Shape;851;p33"/>
            <p:cNvSpPr txBox="1"/>
            <p:nvPr/>
          </p:nvSpPr>
          <p:spPr>
            <a:xfrm>
              <a:off x="2268000" y="4003575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  <a:p>
              <a:pPr marL="0" lvl="0" indent="0" algn="ctr" rtl="1">
                <a:lnSpc>
                  <a:spcPct val="100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endParaRPr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52" name="Google Shape;852;p33"/>
            <p:cNvSpPr txBox="1"/>
            <p:nvPr/>
          </p:nvSpPr>
          <p:spPr>
            <a:xfrm>
              <a:off x="2138104" y="3669174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2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853" name="Google Shape;853;p33"/>
            <p:cNvSpPr txBox="1"/>
            <p:nvPr/>
          </p:nvSpPr>
          <p:spPr>
            <a:xfrm>
              <a:off x="2542800" y="3088913"/>
              <a:ext cx="6864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40</a:t>
              </a:r>
              <a:r>
                <a:rPr lang="en-GB" sz="1600">
                  <a:solidFill>
                    <a:srgbClr val="FFFFFF"/>
                  </a:solidFill>
                  <a:latin typeface="Fira Sans Extra Condensed Light"/>
                  <a:ea typeface="Fira Sans Extra Condensed Light"/>
                  <a:cs typeface="B Nazanin" panose="00000400000000000000" pitchFamily="2" charset="-78"/>
                  <a:sym typeface="Fira Sans Extra Condensed Light"/>
                </a:rPr>
                <a:t>%</a:t>
              </a:r>
              <a:endParaRPr sz="1600">
                <a:solidFill>
                  <a:srgbClr val="FFFFFF"/>
                </a:solidFill>
                <a:latin typeface="Fira Sans Extra Condensed Light"/>
                <a:ea typeface="Fira Sans Extra Condensed Light"/>
                <a:cs typeface="B Nazanin" panose="00000400000000000000" pitchFamily="2" charset="-78"/>
                <a:sym typeface="Fira Sans Extra Condensed Light"/>
              </a:endParaRPr>
            </a:p>
          </p:txBody>
        </p:sp>
        <p:sp>
          <p:nvSpPr>
            <p:cNvPr id="854" name="Google Shape;854;p33"/>
            <p:cNvSpPr/>
            <p:nvPr/>
          </p:nvSpPr>
          <p:spPr>
            <a:xfrm>
              <a:off x="2138850" y="2153348"/>
              <a:ext cx="1495800" cy="1526400"/>
            </a:xfrm>
            <a:prstGeom prst="upArrow">
              <a:avLst>
                <a:gd name="adj1" fmla="val 50000"/>
                <a:gd name="adj2" fmla="val 66758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3%</a:t>
              </a:r>
              <a:endParaRPr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55" name="Google Shape;855;p33"/>
          <p:cNvGrpSpPr/>
          <p:nvPr/>
        </p:nvGrpSpPr>
        <p:grpSpPr>
          <a:xfrm>
            <a:off x="3823305" y="1970387"/>
            <a:ext cx="1496170" cy="2752913"/>
            <a:chOff x="3823305" y="1970387"/>
            <a:chExt cx="1496170" cy="2752913"/>
          </a:xfrm>
        </p:grpSpPr>
        <p:sp>
          <p:nvSpPr>
            <p:cNvPr id="856" name="Google Shape;856;p33"/>
            <p:cNvSpPr txBox="1"/>
            <p:nvPr/>
          </p:nvSpPr>
          <p:spPr>
            <a:xfrm>
              <a:off x="3953200" y="4003600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57" name="Google Shape;857;p33"/>
            <p:cNvSpPr txBox="1"/>
            <p:nvPr/>
          </p:nvSpPr>
          <p:spPr>
            <a:xfrm>
              <a:off x="3823305" y="3669199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5</a:t>
              </a:r>
              <a:endParaRPr lang="en-GB"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858" name="Google Shape;858;p33"/>
            <p:cNvSpPr txBox="1"/>
            <p:nvPr/>
          </p:nvSpPr>
          <p:spPr>
            <a:xfrm>
              <a:off x="4229463" y="3088913"/>
              <a:ext cx="6864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30</a:t>
              </a:r>
              <a:r>
                <a:rPr lang="en-GB" sz="1600">
                  <a:solidFill>
                    <a:srgbClr val="FFFFFF"/>
                  </a:solidFill>
                  <a:latin typeface="Fira Sans Extra Condensed Light"/>
                  <a:ea typeface="Fira Sans Extra Condensed Light"/>
                  <a:cs typeface="B Nazanin" panose="00000400000000000000" pitchFamily="2" charset="-78"/>
                  <a:sym typeface="Fira Sans Extra Condensed Light"/>
                </a:rPr>
                <a:t>%</a:t>
              </a:r>
              <a:endParaRPr sz="1600">
                <a:solidFill>
                  <a:srgbClr val="FFFFFF"/>
                </a:solidFill>
                <a:latin typeface="Fira Sans Extra Condensed Light"/>
                <a:ea typeface="Fira Sans Extra Condensed Light"/>
                <a:cs typeface="B Nazanin" panose="00000400000000000000" pitchFamily="2" charset="-78"/>
                <a:sym typeface="Fira Sans Extra Condensed Light"/>
              </a:endParaRPr>
            </a:p>
          </p:txBody>
        </p:sp>
        <p:sp>
          <p:nvSpPr>
            <p:cNvPr id="859" name="Google Shape;859;p33"/>
            <p:cNvSpPr/>
            <p:nvPr/>
          </p:nvSpPr>
          <p:spPr>
            <a:xfrm>
              <a:off x="3823675" y="1970387"/>
              <a:ext cx="1495800" cy="1709700"/>
            </a:xfrm>
            <a:prstGeom prst="upArrow">
              <a:avLst>
                <a:gd name="adj1" fmla="val 50000"/>
                <a:gd name="adj2" fmla="val 6675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5%</a:t>
              </a:r>
              <a:endParaRPr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60" name="Google Shape;860;p33"/>
          <p:cNvGrpSpPr/>
          <p:nvPr/>
        </p:nvGrpSpPr>
        <p:grpSpPr>
          <a:xfrm>
            <a:off x="5511425" y="1771199"/>
            <a:ext cx="1495800" cy="2952101"/>
            <a:chOff x="5511425" y="1771199"/>
            <a:chExt cx="1495800" cy="2952101"/>
          </a:xfrm>
        </p:grpSpPr>
        <p:sp>
          <p:nvSpPr>
            <p:cNvPr id="861" name="Google Shape;861;p33"/>
            <p:cNvSpPr txBox="1"/>
            <p:nvPr/>
          </p:nvSpPr>
          <p:spPr>
            <a:xfrm>
              <a:off x="5641325" y="4003600"/>
              <a:ext cx="12360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62" name="Google Shape;862;p33"/>
            <p:cNvSpPr txBox="1"/>
            <p:nvPr/>
          </p:nvSpPr>
          <p:spPr>
            <a:xfrm>
              <a:off x="5511425" y="3669199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10</a:t>
              </a:r>
              <a:endParaRPr lang="en-GB"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863" name="Google Shape;863;p33"/>
            <p:cNvSpPr txBox="1"/>
            <p:nvPr/>
          </p:nvSpPr>
          <p:spPr>
            <a:xfrm>
              <a:off x="5916125" y="3088913"/>
              <a:ext cx="6864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60</a:t>
              </a:r>
              <a:r>
                <a:rPr lang="en-GB" sz="1600">
                  <a:solidFill>
                    <a:srgbClr val="FFFFFF"/>
                  </a:solidFill>
                  <a:latin typeface="Fira Sans Extra Condensed Light"/>
                  <a:ea typeface="Fira Sans Extra Condensed Light"/>
                  <a:cs typeface="B Nazanin" panose="00000400000000000000" pitchFamily="2" charset="-78"/>
                  <a:sym typeface="Fira Sans Extra Condensed Light"/>
                </a:rPr>
                <a:t>%</a:t>
              </a:r>
              <a:endParaRPr sz="1600">
                <a:solidFill>
                  <a:srgbClr val="FFFFFF"/>
                </a:solidFill>
                <a:latin typeface="Fira Sans Extra Condensed Light"/>
                <a:ea typeface="Fira Sans Extra Condensed Light"/>
                <a:cs typeface="B Nazanin" panose="00000400000000000000" pitchFamily="2" charset="-78"/>
                <a:sym typeface="Fira Sans Extra Condensed Light"/>
              </a:endParaRPr>
            </a:p>
          </p:txBody>
        </p:sp>
        <p:sp>
          <p:nvSpPr>
            <p:cNvPr id="864" name="Google Shape;864;p33"/>
            <p:cNvSpPr/>
            <p:nvPr/>
          </p:nvSpPr>
          <p:spPr>
            <a:xfrm>
              <a:off x="5511425" y="1771199"/>
              <a:ext cx="1495800" cy="1908900"/>
            </a:xfrm>
            <a:prstGeom prst="upArrow">
              <a:avLst>
                <a:gd name="adj1" fmla="val 50000"/>
                <a:gd name="adj2" fmla="val 6675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8%</a:t>
              </a:r>
              <a:endParaRPr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65" name="Google Shape;865;p33"/>
          <p:cNvGrpSpPr/>
          <p:nvPr/>
        </p:nvGrpSpPr>
        <p:grpSpPr>
          <a:xfrm>
            <a:off x="7195275" y="1545775"/>
            <a:ext cx="1499700" cy="3173900"/>
            <a:chOff x="7195275" y="1545775"/>
            <a:chExt cx="1499700" cy="3173900"/>
          </a:xfrm>
        </p:grpSpPr>
        <p:sp>
          <p:nvSpPr>
            <p:cNvPr id="866" name="Google Shape;866;p33"/>
            <p:cNvSpPr txBox="1"/>
            <p:nvPr/>
          </p:nvSpPr>
          <p:spPr>
            <a:xfrm>
              <a:off x="7325175" y="4003575"/>
              <a:ext cx="12360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67" name="Google Shape;867;p33"/>
            <p:cNvSpPr txBox="1"/>
            <p:nvPr/>
          </p:nvSpPr>
          <p:spPr>
            <a:xfrm>
              <a:off x="7195275" y="3669175"/>
              <a:ext cx="1495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6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20</a:t>
              </a:r>
              <a:endParaRPr lang="en-GB" sz="1800" b="1" dirty="0">
                <a:solidFill>
                  <a:schemeClr val="accent6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868" name="Google Shape;868;p33"/>
            <p:cNvSpPr txBox="1"/>
            <p:nvPr/>
          </p:nvSpPr>
          <p:spPr>
            <a:xfrm>
              <a:off x="7602775" y="3088913"/>
              <a:ext cx="6864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30</a:t>
              </a:r>
              <a:r>
                <a:rPr lang="en-GB" sz="1600">
                  <a:solidFill>
                    <a:srgbClr val="FFFFFF"/>
                  </a:solidFill>
                  <a:latin typeface="Fira Sans Extra Condensed Light"/>
                  <a:ea typeface="Fira Sans Extra Condensed Light"/>
                  <a:cs typeface="B Nazanin" panose="00000400000000000000" pitchFamily="2" charset="-78"/>
                  <a:sym typeface="Fira Sans Extra Condensed Light"/>
                </a:rPr>
                <a:t>%</a:t>
              </a:r>
              <a:endParaRPr sz="1600">
                <a:solidFill>
                  <a:srgbClr val="FFFFFF"/>
                </a:solidFill>
                <a:latin typeface="Fira Sans Extra Condensed Light"/>
                <a:ea typeface="Fira Sans Extra Condensed Light"/>
                <a:cs typeface="B Nazanin" panose="00000400000000000000" pitchFamily="2" charset="-78"/>
                <a:sym typeface="Fira Sans Extra Condensed Light"/>
              </a:endParaRPr>
            </a:p>
          </p:txBody>
        </p:sp>
        <p:sp>
          <p:nvSpPr>
            <p:cNvPr id="869" name="Google Shape;869;p33"/>
            <p:cNvSpPr/>
            <p:nvPr/>
          </p:nvSpPr>
          <p:spPr>
            <a:xfrm>
              <a:off x="7199175" y="1545775"/>
              <a:ext cx="1495800" cy="2134200"/>
            </a:xfrm>
            <a:prstGeom prst="upArrow">
              <a:avLst>
                <a:gd name="adj1" fmla="val 50000"/>
                <a:gd name="adj2" fmla="val 66758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12%</a:t>
              </a:r>
              <a:endParaRPr sz="26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70" name="Google Shape;870;p33"/>
          <p:cNvSpPr/>
          <p:nvPr/>
        </p:nvSpPr>
        <p:spPr>
          <a:xfrm>
            <a:off x="1644049" y="883075"/>
            <a:ext cx="6245415" cy="1270278"/>
          </a:xfrm>
          <a:custGeom>
            <a:avLst/>
            <a:gdLst/>
            <a:ahLst/>
            <a:cxnLst/>
            <a:rect l="l" t="t" r="r" b="b"/>
            <a:pathLst>
              <a:path w="127875" h="61470" extrusionOk="0">
                <a:moveTo>
                  <a:pt x="126391" y="0"/>
                </a:moveTo>
                <a:cubicBezTo>
                  <a:pt x="126271" y="0"/>
                  <a:pt x="126148" y="16"/>
                  <a:pt x="126023" y="51"/>
                </a:cubicBezTo>
                <a:lnTo>
                  <a:pt x="111747" y="3587"/>
                </a:lnTo>
                <a:cubicBezTo>
                  <a:pt x="110679" y="3853"/>
                  <a:pt x="110312" y="5188"/>
                  <a:pt x="111079" y="5955"/>
                </a:cubicBezTo>
                <a:lnTo>
                  <a:pt x="113281" y="8123"/>
                </a:lnTo>
                <a:cubicBezTo>
                  <a:pt x="113114" y="8290"/>
                  <a:pt x="112947" y="8457"/>
                  <a:pt x="112747" y="8657"/>
                </a:cubicBezTo>
                <a:lnTo>
                  <a:pt x="111747" y="9658"/>
                </a:lnTo>
                <a:cubicBezTo>
                  <a:pt x="111380" y="9991"/>
                  <a:pt x="111013" y="10325"/>
                  <a:pt x="110612" y="10692"/>
                </a:cubicBezTo>
                <a:cubicBezTo>
                  <a:pt x="109812" y="11426"/>
                  <a:pt x="108978" y="12226"/>
                  <a:pt x="108044" y="13093"/>
                </a:cubicBezTo>
                <a:cubicBezTo>
                  <a:pt x="107610" y="13494"/>
                  <a:pt x="107143" y="13961"/>
                  <a:pt x="106643" y="14394"/>
                </a:cubicBezTo>
                <a:cubicBezTo>
                  <a:pt x="106143" y="14828"/>
                  <a:pt x="105609" y="15262"/>
                  <a:pt x="105109" y="15729"/>
                </a:cubicBezTo>
                <a:cubicBezTo>
                  <a:pt x="104041" y="16663"/>
                  <a:pt x="102940" y="17630"/>
                  <a:pt x="101773" y="18631"/>
                </a:cubicBezTo>
                <a:cubicBezTo>
                  <a:pt x="99371" y="20565"/>
                  <a:pt x="96803" y="22700"/>
                  <a:pt x="93967" y="24802"/>
                </a:cubicBezTo>
                <a:cubicBezTo>
                  <a:pt x="93267" y="25336"/>
                  <a:pt x="92533" y="25869"/>
                  <a:pt x="91799" y="26403"/>
                </a:cubicBezTo>
                <a:cubicBezTo>
                  <a:pt x="91065" y="26937"/>
                  <a:pt x="90331" y="27470"/>
                  <a:pt x="89564" y="28004"/>
                </a:cubicBezTo>
                <a:cubicBezTo>
                  <a:pt x="88030" y="29072"/>
                  <a:pt x="86495" y="30172"/>
                  <a:pt x="84861" y="31206"/>
                </a:cubicBezTo>
                <a:cubicBezTo>
                  <a:pt x="83260" y="32274"/>
                  <a:pt x="81625" y="33375"/>
                  <a:pt x="79924" y="34375"/>
                </a:cubicBezTo>
                <a:cubicBezTo>
                  <a:pt x="78223" y="35409"/>
                  <a:pt x="76521" y="36510"/>
                  <a:pt x="74720" y="37478"/>
                </a:cubicBezTo>
                <a:cubicBezTo>
                  <a:pt x="73853" y="37978"/>
                  <a:pt x="72952" y="38478"/>
                  <a:pt x="72085" y="38979"/>
                </a:cubicBezTo>
                <a:cubicBezTo>
                  <a:pt x="71184" y="39512"/>
                  <a:pt x="70250" y="39979"/>
                  <a:pt x="69350" y="40446"/>
                </a:cubicBezTo>
                <a:cubicBezTo>
                  <a:pt x="68449" y="40947"/>
                  <a:pt x="67548" y="41414"/>
                  <a:pt x="66614" y="41914"/>
                </a:cubicBezTo>
                <a:lnTo>
                  <a:pt x="63846" y="43282"/>
                </a:lnTo>
                <a:cubicBezTo>
                  <a:pt x="60143" y="45150"/>
                  <a:pt x="56340" y="46818"/>
                  <a:pt x="52571" y="48419"/>
                </a:cubicBezTo>
                <a:cubicBezTo>
                  <a:pt x="51604" y="48786"/>
                  <a:pt x="50670" y="49153"/>
                  <a:pt x="49736" y="49553"/>
                </a:cubicBezTo>
                <a:cubicBezTo>
                  <a:pt x="48768" y="49920"/>
                  <a:pt x="47834" y="50320"/>
                  <a:pt x="46900" y="50654"/>
                </a:cubicBezTo>
                <a:cubicBezTo>
                  <a:pt x="45032" y="51321"/>
                  <a:pt x="43164" y="52021"/>
                  <a:pt x="41296" y="52655"/>
                </a:cubicBezTo>
                <a:cubicBezTo>
                  <a:pt x="37627" y="53923"/>
                  <a:pt x="33991" y="54990"/>
                  <a:pt x="30555" y="55991"/>
                </a:cubicBezTo>
                <a:cubicBezTo>
                  <a:pt x="27086" y="56925"/>
                  <a:pt x="23784" y="57759"/>
                  <a:pt x="20715" y="58393"/>
                </a:cubicBezTo>
                <a:cubicBezTo>
                  <a:pt x="17646" y="59093"/>
                  <a:pt x="14811" y="59593"/>
                  <a:pt x="12309" y="60027"/>
                </a:cubicBezTo>
                <a:cubicBezTo>
                  <a:pt x="9774" y="60427"/>
                  <a:pt x="7572" y="60728"/>
                  <a:pt x="5738" y="60928"/>
                </a:cubicBezTo>
                <a:cubicBezTo>
                  <a:pt x="2102" y="61361"/>
                  <a:pt x="0" y="61428"/>
                  <a:pt x="0" y="61428"/>
                </a:cubicBezTo>
                <a:cubicBezTo>
                  <a:pt x="0" y="61428"/>
                  <a:pt x="501" y="61461"/>
                  <a:pt x="1501" y="61461"/>
                </a:cubicBezTo>
                <a:cubicBezTo>
                  <a:pt x="1985" y="61461"/>
                  <a:pt x="2594" y="61470"/>
                  <a:pt x="3311" y="61470"/>
                </a:cubicBezTo>
                <a:cubicBezTo>
                  <a:pt x="4028" y="61470"/>
                  <a:pt x="4854" y="61461"/>
                  <a:pt x="5771" y="61428"/>
                </a:cubicBezTo>
                <a:cubicBezTo>
                  <a:pt x="7606" y="61361"/>
                  <a:pt x="9841" y="61261"/>
                  <a:pt x="12409" y="61061"/>
                </a:cubicBezTo>
                <a:cubicBezTo>
                  <a:pt x="14978" y="60861"/>
                  <a:pt x="17880" y="60561"/>
                  <a:pt x="21015" y="60127"/>
                </a:cubicBezTo>
                <a:cubicBezTo>
                  <a:pt x="24151" y="59760"/>
                  <a:pt x="27553" y="59193"/>
                  <a:pt x="31122" y="58526"/>
                </a:cubicBezTo>
                <a:cubicBezTo>
                  <a:pt x="34692" y="57825"/>
                  <a:pt x="38461" y="57058"/>
                  <a:pt x="42297" y="56058"/>
                </a:cubicBezTo>
                <a:cubicBezTo>
                  <a:pt x="44232" y="55591"/>
                  <a:pt x="46200" y="55023"/>
                  <a:pt x="48168" y="54490"/>
                </a:cubicBezTo>
                <a:cubicBezTo>
                  <a:pt x="49169" y="54223"/>
                  <a:pt x="50136" y="53923"/>
                  <a:pt x="51137" y="53622"/>
                </a:cubicBezTo>
                <a:cubicBezTo>
                  <a:pt x="52137" y="53322"/>
                  <a:pt x="53138" y="53022"/>
                  <a:pt x="54139" y="52688"/>
                </a:cubicBezTo>
                <a:cubicBezTo>
                  <a:pt x="58108" y="51387"/>
                  <a:pt x="62145" y="50020"/>
                  <a:pt x="66081" y="48419"/>
                </a:cubicBezTo>
                <a:lnTo>
                  <a:pt x="69083" y="47251"/>
                </a:lnTo>
                <a:cubicBezTo>
                  <a:pt x="70050" y="46851"/>
                  <a:pt x="71018" y="46417"/>
                  <a:pt x="72018" y="46017"/>
                </a:cubicBezTo>
                <a:cubicBezTo>
                  <a:pt x="72986" y="45583"/>
                  <a:pt x="73986" y="45183"/>
                  <a:pt x="74920" y="44716"/>
                </a:cubicBezTo>
                <a:cubicBezTo>
                  <a:pt x="75888" y="44282"/>
                  <a:pt x="76855" y="43849"/>
                  <a:pt x="77789" y="43382"/>
                </a:cubicBezTo>
                <a:cubicBezTo>
                  <a:pt x="79724" y="42548"/>
                  <a:pt x="81592" y="41580"/>
                  <a:pt x="83426" y="40646"/>
                </a:cubicBezTo>
                <a:cubicBezTo>
                  <a:pt x="85294" y="39746"/>
                  <a:pt x="87062" y="38745"/>
                  <a:pt x="88830" y="37778"/>
                </a:cubicBezTo>
                <a:cubicBezTo>
                  <a:pt x="90598" y="36844"/>
                  <a:pt x="92299" y="35843"/>
                  <a:pt x="93967" y="34842"/>
                </a:cubicBezTo>
                <a:cubicBezTo>
                  <a:pt x="94801" y="34375"/>
                  <a:pt x="95635" y="33875"/>
                  <a:pt x="96469" y="33408"/>
                </a:cubicBezTo>
                <a:cubicBezTo>
                  <a:pt x="97270" y="32908"/>
                  <a:pt x="98070" y="32407"/>
                  <a:pt x="98837" y="31907"/>
                </a:cubicBezTo>
                <a:cubicBezTo>
                  <a:pt x="102006" y="29972"/>
                  <a:pt x="104842" y="27971"/>
                  <a:pt x="107544" y="26169"/>
                </a:cubicBezTo>
                <a:cubicBezTo>
                  <a:pt x="108845" y="25202"/>
                  <a:pt x="110079" y="24301"/>
                  <a:pt x="111280" y="23434"/>
                </a:cubicBezTo>
                <a:cubicBezTo>
                  <a:pt x="111880" y="23001"/>
                  <a:pt x="112447" y="22567"/>
                  <a:pt x="113014" y="22133"/>
                </a:cubicBezTo>
                <a:cubicBezTo>
                  <a:pt x="113581" y="21733"/>
                  <a:pt x="114082" y="21299"/>
                  <a:pt x="114615" y="20899"/>
                </a:cubicBezTo>
                <a:cubicBezTo>
                  <a:pt x="115649" y="20098"/>
                  <a:pt x="116617" y="19331"/>
                  <a:pt x="117517" y="18631"/>
                </a:cubicBezTo>
                <a:cubicBezTo>
                  <a:pt x="117951" y="18264"/>
                  <a:pt x="118385" y="17930"/>
                  <a:pt x="118785" y="17597"/>
                </a:cubicBezTo>
                <a:cubicBezTo>
                  <a:pt x="119185" y="17263"/>
                  <a:pt x="119586" y="16963"/>
                  <a:pt x="119952" y="16663"/>
                </a:cubicBezTo>
                <a:cubicBezTo>
                  <a:pt x="120319" y="16329"/>
                  <a:pt x="120686" y="15995"/>
                  <a:pt x="121020" y="15729"/>
                </a:cubicBezTo>
                <a:lnTo>
                  <a:pt x="123322" y="17964"/>
                </a:lnTo>
                <a:cubicBezTo>
                  <a:pt x="123608" y="18250"/>
                  <a:pt x="123961" y="18379"/>
                  <a:pt x="124309" y="18379"/>
                </a:cubicBezTo>
                <a:cubicBezTo>
                  <a:pt x="124972" y="18379"/>
                  <a:pt x="125614" y="17908"/>
                  <a:pt x="125723" y="17163"/>
                </a:cubicBezTo>
                <a:lnTo>
                  <a:pt x="127758" y="1585"/>
                </a:lnTo>
                <a:cubicBezTo>
                  <a:pt x="127874" y="742"/>
                  <a:pt x="127205" y="0"/>
                  <a:pt x="1263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457200" y="2611161"/>
            <a:ext cx="1976700" cy="1408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0" name="Google Shape;80;p16"/>
          <p:cNvSpPr/>
          <p:nvPr/>
        </p:nvSpPr>
        <p:spPr>
          <a:xfrm flipH="1">
            <a:off x="457200" y="1492638"/>
            <a:ext cx="1976700" cy="476100"/>
          </a:xfrm>
          <a:prstGeom prst="round1Rect">
            <a:avLst>
              <a:gd name="adj" fmla="val 30455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1" name="Google Shape;81;p16"/>
          <p:cNvSpPr/>
          <p:nvPr/>
        </p:nvSpPr>
        <p:spPr>
          <a:xfrm rot="10800000">
            <a:off x="457200" y="4102674"/>
            <a:ext cx="1976700" cy="476100"/>
          </a:xfrm>
          <a:prstGeom prst="round1Rect">
            <a:avLst>
              <a:gd name="adj" fmla="val 30455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457200" y="2052020"/>
            <a:ext cx="1976700" cy="47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83" name="Google Shape;83;p16"/>
          <p:cNvSpPr/>
          <p:nvPr/>
        </p:nvSpPr>
        <p:spPr>
          <a:xfrm flipH="1">
            <a:off x="6710100" y="2611161"/>
            <a:ext cx="1976700" cy="1408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4" name="Google Shape;84;p16"/>
          <p:cNvSpPr/>
          <p:nvPr/>
        </p:nvSpPr>
        <p:spPr>
          <a:xfrm>
            <a:off x="6710100" y="1492638"/>
            <a:ext cx="1976700" cy="476100"/>
          </a:xfrm>
          <a:prstGeom prst="round1Rect">
            <a:avLst>
              <a:gd name="adj" fmla="val 30455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" name="Google Shape;85;p16"/>
          <p:cNvSpPr/>
          <p:nvPr/>
        </p:nvSpPr>
        <p:spPr>
          <a:xfrm rot="10800000" flipH="1">
            <a:off x="6710100" y="4102674"/>
            <a:ext cx="1976700" cy="476100"/>
          </a:xfrm>
          <a:prstGeom prst="round1Rect">
            <a:avLst>
              <a:gd name="adj" fmla="val 30455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" name="Google Shape;86;p16"/>
          <p:cNvSpPr/>
          <p:nvPr/>
        </p:nvSpPr>
        <p:spPr>
          <a:xfrm flipH="1">
            <a:off x="6710100" y="2052020"/>
            <a:ext cx="1976700" cy="47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2541515" y="1492638"/>
            <a:ext cx="1976700" cy="476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2541525" y="2611161"/>
            <a:ext cx="1976700" cy="1408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9" name="Google Shape;89;p16"/>
          <p:cNvSpPr/>
          <p:nvPr/>
        </p:nvSpPr>
        <p:spPr>
          <a:xfrm rot="10800000">
            <a:off x="2541525" y="4102674"/>
            <a:ext cx="1976700" cy="476100"/>
          </a:xfrm>
          <a:prstGeom prst="round1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2541515" y="2052020"/>
            <a:ext cx="1976700" cy="47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" name="Google Shape;91;p16"/>
          <p:cNvSpPr/>
          <p:nvPr/>
        </p:nvSpPr>
        <p:spPr>
          <a:xfrm flipH="1">
            <a:off x="4625785" y="1492638"/>
            <a:ext cx="1976700" cy="47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" name="Google Shape;92;p16"/>
          <p:cNvSpPr/>
          <p:nvPr/>
        </p:nvSpPr>
        <p:spPr>
          <a:xfrm flipH="1">
            <a:off x="4625775" y="2611161"/>
            <a:ext cx="1976700" cy="1408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3" name="Google Shape;93;p16"/>
          <p:cNvSpPr/>
          <p:nvPr/>
        </p:nvSpPr>
        <p:spPr>
          <a:xfrm rot="10800000" flipH="1">
            <a:off x="4625775" y="4102674"/>
            <a:ext cx="1976700" cy="476100"/>
          </a:xfrm>
          <a:prstGeom prst="round1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" name="Google Shape;94;p16"/>
          <p:cNvSpPr/>
          <p:nvPr/>
        </p:nvSpPr>
        <p:spPr>
          <a:xfrm flipH="1">
            <a:off x="4625785" y="2052020"/>
            <a:ext cx="1976700" cy="47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794025" y="1618789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قالب پاورپوینت</a:t>
            </a:r>
            <a:endParaRPr sz="1800" dirty="0">
              <a:solidFill>
                <a:srgbClr val="000000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794025" y="4220425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300" dirty="0"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باز کن</a:t>
            </a:r>
            <a:endParaRPr sz="1300" dirty="0">
              <a:solidFill>
                <a:srgbClr val="000000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624000" y="2686900"/>
            <a:ext cx="1643100" cy="12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8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2708325" y="2686900"/>
            <a:ext cx="1643100" cy="12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8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grpSp>
        <p:nvGrpSpPr>
          <p:cNvPr id="99" name="Google Shape;99;p16"/>
          <p:cNvGrpSpPr/>
          <p:nvPr/>
        </p:nvGrpSpPr>
        <p:grpSpPr>
          <a:xfrm>
            <a:off x="751300" y="2219150"/>
            <a:ext cx="1388500" cy="141600"/>
            <a:chOff x="751300" y="2219150"/>
            <a:chExt cx="1388500" cy="141600"/>
          </a:xfrm>
        </p:grpSpPr>
        <p:sp>
          <p:nvSpPr>
            <p:cNvPr id="100" name="Google Shape;100;p16"/>
            <p:cNvSpPr/>
            <p:nvPr/>
          </p:nvSpPr>
          <p:spPr>
            <a:xfrm>
              <a:off x="75130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01;p16"/>
            <p:cNvSpPr/>
            <p:nvPr/>
          </p:nvSpPr>
          <p:spPr>
            <a:xfrm>
              <a:off x="1063025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02;p16"/>
            <p:cNvSpPr/>
            <p:nvPr/>
          </p:nvSpPr>
          <p:spPr>
            <a:xfrm>
              <a:off x="1374750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03;p16"/>
            <p:cNvSpPr/>
            <p:nvPr/>
          </p:nvSpPr>
          <p:spPr>
            <a:xfrm>
              <a:off x="1686475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1998200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5" name="Google Shape;105;p16"/>
          <p:cNvSpPr txBox="1"/>
          <p:nvPr/>
        </p:nvSpPr>
        <p:spPr>
          <a:xfrm flipH="1">
            <a:off x="7046775" y="1618789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a-IR" sz="18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قالب پاورپوینت</a:t>
            </a:r>
            <a:endParaRPr sz="1800" dirty="0">
              <a:solidFill>
                <a:srgbClr val="000000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 flipH="1">
            <a:off x="7046775" y="4220425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300" dirty="0"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تکمیل شد</a:t>
            </a:r>
            <a:endParaRPr sz="1300" dirty="0">
              <a:solidFill>
                <a:srgbClr val="000000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7" name="Google Shape;107;p16"/>
          <p:cNvSpPr txBox="1"/>
          <p:nvPr/>
        </p:nvSpPr>
        <p:spPr>
          <a:xfrm flipH="1">
            <a:off x="6876900" y="2686900"/>
            <a:ext cx="1643100" cy="12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8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108" name="Google Shape;108;p16"/>
          <p:cNvSpPr txBox="1"/>
          <p:nvPr/>
        </p:nvSpPr>
        <p:spPr>
          <a:xfrm flipH="1">
            <a:off x="4792575" y="2686900"/>
            <a:ext cx="1643100" cy="12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8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grpSp>
        <p:nvGrpSpPr>
          <p:cNvPr id="109" name="Google Shape;109;p16"/>
          <p:cNvGrpSpPr/>
          <p:nvPr/>
        </p:nvGrpSpPr>
        <p:grpSpPr>
          <a:xfrm>
            <a:off x="7004200" y="2219150"/>
            <a:ext cx="1388500" cy="141600"/>
            <a:chOff x="7004200" y="2219150"/>
            <a:chExt cx="1388500" cy="141600"/>
          </a:xfrm>
        </p:grpSpPr>
        <p:sp>
          <p:nvSpPr>
            <p:cNvPr id="110" name="Google Shape;110;p16"/>
            <p:cNvSpPr/>
            <p:nvPr/>
          </p:nvSpPr>
          <p:spPr>
            <a:xfrm flipH="1">
              <a:off x="825110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11;p16"/>
            <p:cNvSpPr/>
            <p:nvPr/>
          </p:nvSpPr>
          <p:spPr>
            <a:xfrm flipH="1">
              <a:off x="7939375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12;p16"/>
            <p:cNvSpPr/>
            <p:nvPr/>
          </p:nvSpPr>
          <p:spPr>
            <a:xfrm flipH="1">
              <a:off x="762765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13;p16"/>
            <p:cNvSpPr/>
            <p:nvPr/>
          </p:nvSpPr>
          <p:spPr>
            <a:xfrm flipH="1">
              <a:off x="7315925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14;p16"/>
            <p:cNvSpPr/>
            <p:nvPr/>
          </p:nvSpPr>
          <p:spPr>
            <a:xfrm flipH="1">
              <a:off x="700420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15" name="Google Shape;115;p16"/>
          <p:cNvSpPr txBox="1"/>
          <p:nvPr/>
        </p:nvSpPr>
        <p:spPr>
          <a:xfrm>
            <a:off x="2878238" y="1618789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قالب پاورپوینت</a:t>
            </a:r>
            <a:endParaRPr sz="1800" dirty="0">
              <a:solidFill>
                <a:srgbClr val="000000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2878238" y="4220425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300" dirty="0"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در جریان</a:t>
            </a:r>
            <a:endParaRPr sz="1300" dirty="0">
              <a:solidFill>
                <a:srgbClr val="000000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4962550" y="1618789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قالب پاورپوینت</a:t>
            </a:r>
            <a:endParaRPr sz="1800" dirty="0">
              <a:solidFill>
                <a:srgbClr val="000000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962550" y="4220425"/>
            <a:ext cx="13032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300" dirty="0"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در انتظار</a:t>
            </a:r>
            <a:endParaRPr sz="1300" dirty="0">
              <a:solidFill>
                <a:srgbClr val="000000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119" name="Google Shape;119;p16"/>
          <p:cNvGrpSpPr/>
          <p:nvPr/>
        </p:nvGrpSpPr>
        <p:grpSpPr>
          <a:xfrm>
            <a:off x="2792950" y="2219150"/>
            <a:ext cx="1388500" cy="141600"/>
            <a:chOff x="2792950" y="2219150"/>
            <a:chExt cx="1388500" cy="141600"/>
          </a:xfrm>
        </p:grpSpPr>
        <p:sp>
          <p:nvSpPr>
            <p:cNvPr id="120" name="Google Shape;120;p16"/>
            <p:cNvSpPr/>
            <p:nvPr/>
          </p:nvSpPr>
          <p:spPr>
            <a:xfrm>
              <a:off x="279295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21;p16"/>
            <p:cNvSpPr/>
            <p:nvPr/>
          </p:nvSpPr>
          <p:spPr>
            <a:xfrm>
              <a:off x="3104675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3416400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3728125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4039850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5" name="Google Shape;125;p16"/>
          <p:cNvGrpSpPr/>
          <p:nvPr/>
        </p:nvGrpSpPr>
        <p:grpSpPr>
          <a:xfrm>
            <a:off x="4919913" y="2219150"/>
            <a:ext cx="1388500" cy="141600"/>
            <a:chOff x="4919913" y="2219150"/>
            <a:chExt cx="1388500" cy="141600"/>
          </a:xfrm>
        </p:grpSpPr>
        <p:sp>
          <p:nvSpPr>
            <p:cNvPr id="126" name="Google Shape;126;p16"/>
            <p:cNvSpPr/>
            <p:nvPr/>
          </p:nvSpPr>
          <p:spPr>
            <a:xfrm>
              <a:off x="4919913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5231638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5543363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5855088" y="2219150"/>
              <a:ext cx="141600" cy="1416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6166813" y="2219150"/>
              <a:ext cx="141600" cy="1416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34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76" name="Google Shape;876;p34"/>
          <p:cNvGrpSpPr/>
          <p:nvPr/>
        </p:nvGrpSpPr>
        <p:grpSpPr>
          <a:xfrm>
            <a:off x="2468913" y="1425288"/>
            <a:ext cx="6217881" cy="521100"/>
            <a:chOff x="2468863" y="1577688"/>
            <a:chExt cx="6217881" cy="521100"/>
          </a:xfrm>
        </p:grpSpPr>
        <p:sp>
          <p:nvSpPr>
            <p:cNvPr id="877" name="Google Shape;877;p34"/>
            <p:cNvSpPr/>
            <p:nvPr/>
          </p:nvSpPr>
          <p:spPr>
            <a:xfrm>
              <a:off x="2468863" y="1577688"/>
              <a:ext cx="1145700" cy="521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dirty="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فاز 1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8" name="Google Shape;878;p34"/>
            <p:cNvSpPr/>
            <p:nvPr/>
          </p:nvSpPr>
          <p:spPr>
            <a:xfrm>
              <a:off x="3734513" y="1577688"/>
              <a:ext cx="1145700" cy="521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dirty="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فاز 2</a:t>
              </a:r>
              <a:endParaRPr sz="1800" dirty="0">
                <a:solidFill>
                  <a:schemeClr val="dk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879" name="Google Shape;879;p34"/>
            <p:cNvSpPr/>
            <p:nvPr/>
          </p:nvSpPr>
          <p:spPr>
            <a:xfrm>
              <a:off x="5000144" y="1577688"/>
              <a:ext cx="1145700" cy="521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buSzPts val="1100"/>
              </a:pPr>
              <a:r>
                <a:rPr lang="fa-IR" sz="1800" dirty="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فاز 3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0" name="Google Shape;880;p34"/>
            <p:cNvSpPr/>
            <p:nvPr/>
          </p:nvSpPr>
          <p:spPr>
            <a:xfrm>
              <a:off x="6268188" y="1577688"/>
              <a:ext cx="1145700" cy="521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buSzPts val="1100"/>
              </a:pPr>
              <a:r>
                <a:rPr lang="fa-IR" sz="1800" dirty="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فاز 4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1" name="Google Shape;881;p34"/>
            <p:cNvSpPr/>
            <p:nvPr/>
          </p:nvSpPr>
          <p:spPr>
            <a:xfrm>
              <a:off x="7541044" y="1577688"/>
              <a:ext cx="1145700" cy="521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buSzPts val="1100"/>
              </a:pPr>
              <a:r>
                <a:rPr lang="fa-IR" sz="1800" dirty="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فاز 5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82" name="Google Shape;882;p34"/>
          <p:cNvGrpSpPr/>
          <p:nvPr/>
        </p:nvGrpSpPr>
        <p:grpSpPr>
          <a:xfrm>
            <a:off x="457200" y="2775049"/>
            <a:ext cx="8229550" cy="572700"/>
            <a:chOff x="457200" y="2775049"/>
            <a:chExt cx="8229550" cy="572700"/>
          </a:xfrm>
        </p:grpSpPr>
        <p:sp>
          <p:nvSpPr>
            <p:cNvPr id="883" name="Google Shape;883;p34"/>
            <p:cNvSpPr/>
            <p:nvPr/>
          </p:nvSpPr>
          <p:spPr>
            <a:xfrm>
              <a:off x="2468950" y="2973419"/>
              <a:ext cx="6217800" cy="176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4" name="Google Shape;884;p34"/>
            <p:cNvSpPr/>
            <p:nvPr/>
          </p:nvSpPr>
          <p:spPr>
            <a:xfrm>
              <a:off x="2468925" y="2973425"/>
              <a:ext cx="4493100" cy="1758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5" name="Google Shape;885;p34"/>
            <p:cNvSpPr/>
            <p:nvPr/>
          </p:nvSpPr>
          <p:spPr>
            <a:xfrm>
              <a:off x="457200" y="2775049"/>
              <a:ext cx="1845300" cy="5727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</p:grpSp>
      <p:grpSp>
        <p:nvGrpSpPr>
          <p:cNvPr id="886" name="Google Shape;886;p34"/>
          <p:cNvGrpSpPr/>
          <p:nvPr/>
        </p:nvGrpSpPr>
        <p:grpSpPr>
          <a:xfrm>
            <a:off x="457200" y="3471274"/>
            <a:ext cx="8229550" cy="572700"/>
            <a:chOff x="457200" y="3471274"/>
            <a:chExt cx="8229550" cy="572700"/>
          </a:xfrm>
        </p:grpSpPr>
        <p:sp>
          <p:nvSpPr>
            <p:cNvPr id="887" name="Google Shape;887;p34"/>
            <p:cNvSpPr/>
            <p:nvPr/>
          </p:nvSpPr>
          <p:spPr>
            <a:xfrm>
              <a:off x="2468950" y="3682960"/>
              <a:ext cx="6217800" cy="176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8" name="Google Shape;888;p34"/>
            <p:cNvSpPr/>
            <p:nvPr/>
          </p:nvSpPr>
          <p:spPr>
            <a:xfrm>
              <a:off x="2468925" y="3682950"/>
              <a:ext cx="5880000" cy="1761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9" name="Google Shape;889;p34"/>
            <p:cNvSpPr/>
            <p:nvPr/>
          </p:nvSpPr>
          <p:spPr>
            <a:xfrm>
              <a:off x="457200" y="3471274"/>
              <a:ext cx="1845300" cy="5727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</p:grpSp>
      <p:grpSp>
        <p:nvGrpSpPr>
          <p:cNvPr id="890" name="Google Shape;890;p34"/>
          <p:cNvGrpSpPr/>
          <p:nvPr/>
        </p:nvGrpSpPr>
        <p:grpSpPr>
          <a:xfrm>
            <a:off x="457200" y="4167499"/>
            <a:ext cx="8229550" cy="572700"/>
            <a:chOff x="457200" y="4167499"/>
            <a:chExt cx="8229550" cy="572700"/>
          </a:xfrm>
        </p:grpSpPr>
        <p:sp>
          <p:nvSpPr>
            <p:cNvPr id="891" name="Google Shape;891;p34"/>
            <p:cNvSpPr/>
            <p:nvPr/>
          </p:nvSpPr>
          <p:spPr>
            <a:xfrm>
              <a:off x="2468950" y="4365867"/>
              <a:ext cx="6217800" cy="176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2" name="Google Shape;892;p34"/>
            <p:cNvSpPr/>
            <p:nvPr/>
          </p:nvSpPr>
          <p:spPr>
            <a:xfrm>
              <a:off x="2468950" y="4365875"/>
              <a:ext cx="3363600" cy="1761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3" name="Google Shape;893;p34"/>
            <p:cNvSpPr/>
            <p:nvPr/>
          </p:nvSpPr>
          <p:spPr>
            <a:xfrm>
              <a:off x="457200" y="4167499"/>
              <a:ext cx="1845300" cy="5727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</p:grpSp>
      <p:grpSp>
        <p:nvGrpSpPr>
          <p:cNvPr id="894" name="Google Shape;894;p34"/>
          <p:cNvGrpSpPr/>
          <p:nvPr/>
        </p:nvGrpSpPr>
        <p:grpSpPr>
          <a:xfrm>
            <a:off x="457200" y="2078836"/>
            <a:ext cx="8229550" cy="572700"/>
            <a:chOff x="457200" y="2078836"/>
            <a:chExt cx="8229550" cy="572700"/>
          </a:xfrm>
        </p:grpSpPr>
        <p:sp>
          <p:nvSpPr>
            <p:cNvPr id="895" name="Google Shape;895;p34"/>
            <p:cNvSpPr/>
            <p:nvPr/>
          </p:nvSpPr>
          <p:spPr>
            <a:xfrm>
              <a:off x="457200" y="2078836"/>
              <a:ext cx="1845300" cy="5727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896" name="Google Shape;896;p34"/>
            <p:cNvSpPr/>
            <p:nvPr/>
          </p:nvSpPr>
          <p:spPr>
            <a:xfrm>
              <a:off x="2468950" y="2277207"/>
              <a:ext cx="6217800" cy="1761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7" name="Google Shape;897;p34"/>
            <p:cNvSpPr/>
            <p:nvPr/>
          </p:nvSpPr>
          <p:spPr>
            <a:xfrm>
              <a:off x="2468925" y="2277200"/>
              <a:ext cx="1976700" cy="1761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98" name="Google Shape;898;p34"/>
          <p:cNvSpPr txBox="1"/>
          <p:nvPr/>
        </p:nvSpPr>
        <p:spPr>
          <a:xfrm>
            <a:off x="569625" y="2078825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تحلیل و بررسی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899" name="Google Shape;899;p34"/>
          <p:cNvSpPr txBox="1"/>
          <p:nvPr/>
        </p:nvSpPr>
        <p:spPr>
          <a:xfrm>
            <a:off x="569625" y="2360167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  <a:endParaRPr sz="1200" dirty="0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0" name="Google Shape;900;p34"/>
          <p:cNvSpPr txBox="1"/>
          <p:nvPr/>
        </p:nvSpPr>
        <p:spPr>
          <a:xfrm>
            <a:off x="569625" y="2775053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استراتژی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01" name="Google Shape;901;p34"/>
          <p:cNvSpPr txBox="1"/>
          <p:nvPr/>
        </p:nvSpPr>
        <p:spPr>
          <a:xfrm>
            <a:off x="569625" y="3056392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902" name="Google Shape;902;p34"/>
          <p:cNvSpPr txBox="1"/>
          <p:nvPr/>
        </p:nvSpPr>
        <p:spPr>
          <a:xfrm>
            <a:off x="569625" y="3461855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تاکتیک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03" name="Google Shape;903;p34"/>
          <p:cNvSpPr txBox="1"/>
          <p:nvPr/>
        </p:nvSpPr>
        <p:spPr>
          <a:xfrm>
            <a:off x="569625" y="3743192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904" name="Google Shape;904;p34"/>
          <p:cNvSpPr txBox="1"/>
          <p:nvPr/>
        </p:nvSpPr>
        <p:spPr>
          <a:xfrm>
            <a:off x="569625" y="4167496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05" name="Google Shape;905;p34"/>
          <p:cNvSpPr txBox="1"/>
          <p:nvPr/>
        </p:nvSpPr>
        <p:spPr>
          <a:xfrm>
            <a:off x="569625" y="4448829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35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11" name="Google Shape;911;p35"/>
          <p:cNvSpPr/>
          <p:nvPr/>
        </p:nvSpPr>
        <p:spPr>
          <a:xfrm>
            <a:off x="1183479" y="1505755"/>
            <a:ext cx="1294290" cy="1294306"/>
          </a:xfrm>
          <a:custGeom>
            <a:avLst/>
            <a:gdLst/>
            <a:ahLst/>
            <a:cxnLst/>
            <a:rect l="l" t="t" r="r" b="b"/>
            <a:pathLst>
              <a:path w="6405" h="6405" extrusionOk="0">
                <a:moveTo>
                  <a:pt x="3203" y="1"/>
                </a:moveTo>
                <a:cubicBezTo>
                  <a:pt x="1438" y="1"/>
                  <a:pt x="0" y="1438"/>
                  <a:pt x="0" y="3202"/>
                </a:cubicBezTo>
                <a:cubicBezTo>
                  <a:pt x="0" y="4967"/>
                  <a:pt x="1438" y="6405"/>
                  <a:pt x="3203" y="6405"/>
                </a:cubicBezTo>
                <a:cubicBezTo>
                  <a:pt x="4967" y="6405"/>
                  <a:pt x="6404" y="4967"/>
                  <a:pt x="6404" y="3202"/>
                </a:cubicBezTo>
                <a:cubicBezTo>
                  <a:pt x="6404" y="1438"/>
                  <a:pt x="4967" y="1"/>
                  <a:pt x="32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2" name="Google Shape;912;p35"/>
          <p:cNvSpPr/>
          <p:nvPr/>
        </p:nvSpPr>
        <p:spPr>
          <a:xfrm>
            <a:off x="878950" y="1201224"/>
            <a:ext cx="1903142" cy="2318031"/>
          </a:xfrm>
          <a:custGeom>
            <a:avLst/>
            <a:gdLst/>
            <a:ahLst/>
            <a:cxnLst/>
            <a:rect l="l" t="t" r="r" b="b"/>
            <a:pathLst>
              <a:path w="9418" h="11471" extrusionOk="0">
                <a:moveTo>
                  <a:pt x="4710" y="1"/>
                </a:moveTo>
                <a:cubicBezTo>
                  <a:pt x="2112" y="1"/>
                  <a:pt x="0" y="2112"/>
                  <a:pt x="0" y="4709"/>
                </a:cubicBezTo>
                <a:cubicBezTo>
                  <a:pt x="0" y="4819"/>
                  <a:pt x="80" y="4898"/>
                  <a:pt x="189" y="4898"/>
                </a:cubicBezTo>
                <a:cubicBezTo>
                  <a:pt x="288" y="4898"/>
                  <a:pt x="377" y="4819"/>
                  <a:pt x="377" y="4709"/>
                </a:cubicBezTo>
                <a:cubicBezTo>
                  <a:pt x="377" y="2321"/>
                  <a:pt x="2320" y="378"/>
                  <a:pt x="4710" y="378"/>
                </a:cubicBezTo>
                <a:cubicBezTo>
                  <a:pt x="7098" y="378"/>
                  <a:pt x="9041" y="2321"/>
                  <a:pt x="9041" y="4709"/>
                </a:cubicBezTo>
                <a:cubicBezTo>
                  <a:pt x="9041" y="7099"/>
                  <a:pt x="7098" y="9042"/>
                  <a:pt x="4710" y="9042"/>
                </a:cubicBezTo>
                <a:cubicBezTo>
                  <a:pt x="4600" y="9042"/>
                  <a:pt x="4521" y="9121"/>
                  <a:pt x="4521" y="9230"/>
                </a:cubicBezTo>
                <a:lnTo>
                  <a:pt x="4521" y="10816"/>
                </a:lnTo>
                <a:lnTo>
                  <a:pt x="3758" y="10062"/>
                </a:lnTo>
                <a:cubicBezTo>
                  <a:pt x="3723" y="10023"/>
                  <a:pt x="3676" y="10003"/>
                  <a:pt x="3627" y="10003"/>
                </a:cubicBezTo>
                <a:cubicBezTo>
                  <a:pt x="3579" y="10003"/>
                  <a:pt x="3530" y="10023"/>
                  <a:pt x="3490" y="10062"/>
                </a:cubicBezTo>
                <a:cubicBezTo>
                  <a:pt x="3421" y="10132"/>
                  <a:pt x="3421" y="10251"/>
                  <a:pt x="3490" y="10330"/>
                </a:cubicBezTo>
                <a:lnTo>
                  <a:pt x="4580" y="11421"/>
                </a:lnTo>
                <a:cubicBezTo>
                  <a:pt x="4620" y="11450"/>
                  <a:pt x="4670" y="11470"/>
                  <a:pt x="4710" y="11470"/>
                </a:cubicBezTo>
                <a:cubicBezTo>
                  <a:pt x="4759" y="11470"/>
                  <a:pt x="4809" y="11450"/>
                  <a:pt x="4848" y="11421"/>
                </a:cubicBezTo>
                <a:lnTo>
                  <a:pt x="5939" y="10330"/>
                </a:lnTo>
                <a:cubicBezTo>
                  <a:pt x="6008" y="10251"/>
                  <a:pt x="6008" y="10132"/>
                  <a:pt x="5939" y="10062"/>
                </a:cubicBezTo>
                <a:cubicBezTo>
                  <a:pt x="5899" y="10023"/>
                  <a:pt x="5850" y="10003"/>
                  <a:pt x="5801" y="10003"/>
                </a:cubicBezTo>
                <a:cubicBezTo>
                  <a:pt x="5753" y="10003"/>
                  <a:pt x="5706" y="10023"/>
                  <a:pt x="5671" y="10062"/>
                </a:cubicBezTo>
                <a:lnTo>
                  <a:pt x="4898" y="10826"/>
                </a:lnTo>
                <a:lnTo>
                  <a:pt x="4898" y="9418"/>
                </a:lnTo>
                <a:cubicBezTo>
                  <a:pt x="7406" y="9319"/>
                  <a:pt x="9418" y="7247"/>
                  <a:pt x="9418" y="4709"/>
                </a:cubicBezTo>
                <a:cubicBezTo>
                  <a:pt x="9418" y="4253"/>
                  <a:pt x="9349" y="3808"/>
                  <a:pt x="9230" y="3381"/>
                </a:cubicBezTo>
                <a:cubicBezTo>
                  <a:pt x="8655" y="1428"/>
                  <a:pt x="6851" y="1"/>
                  <a:pt x="47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3" name="Google Shape;913;p35"/>
          <p:cNvSpPr txBox="1"/>
          <p:nvPr/>
        </p:nvSpPr>
        <p:spPr>
          <a:xfrm>
            <a:off x="1343475" y="2124197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01</a:t>
            </a:r>
            <a:endParaRPr sz="3000" b="1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14" name="Google Shape;914;p35"/>
          <p:cNvSpPr txBox="1"/>
          <p:nvPr/>
        </p:nvSpPr>
        <p:spPr>
          <a:xfrm>
            <a:off x="1343400" y="1812300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گام</a:t>
            </a:r>
            <a:endParaRPr sz="1800" b="1" dirty="0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15" name="Google Shape;915;p35"/>
          <p:cNvSpPr txBox="1"/>
          <p:nvPr/>
        </p:nvSpPr>
        <p:spPr>
          <a:xfrm>
            <a:off x="734863" y="3891125"/>
            <a:ext cx="1998837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16" name="Google Shape;916;p35"/>
          <p:cNvSpPr/>
          <p:nvPr/>
        </p:nvSpPr>
        <p:spPr>
          <a:xfrm>
            <a:off x="2743910" y="1201224"/>
            <a:ext cx="1865152" cy="2318031"/>
          </a:xfrm>
          <a:custGeom>
            <a:avLst/>
            <a:gdLst/>
            <a:ahLst/>
            <a:cxnLst/>
            <a:rect l="l" t="t" r="r" b="b"/>
            <a:pathLst>
              <a:path w="9230" h="11471" extrusionOk="0">
                <a:moveTo>
                  <a:pt x="4521" y="1"/>
                </a:moveTo>
                <a:cubicBezTo>
                  <a:pt x="2380" y="1"/>
                  <a:pt x="576" y="1428"/>
                  <a:pt x="1" y="3381"/>
                </a:cubicBezTo>
                <a:cubicBezTo>
                  <a:pt x="120" y="3808"/>
                  <a:pt x="189" y="4253"/>
                  <a:pt x="189" y="4709"/>
                </a:cubicBezTo>
                <a:cubicBezTo>
                  <a:pt x="189" y="2321"/>
                  <a:pt x="2132" y="378"/>
                  <a:pt x="4521" y="378"/>
                </a:cubicBezTo>
                <a:cubicBezTo>
                  <a:pt x="6910" y="378"/>
                  <a:pt x="8853" y="2321"/>
                  <a:pt x="8853" y="4709"/>
                </a:cubicBezTo>
                <a:cubicBezTo>
                  <a:pt x="8853" y="7099"/>
                  <a:pt x="6910" y="9042"/>
                  <a:pt x="4521" y="9042"/>
                </a:cubicBezTo>
                <a:cubicBezTo>
                  <a:pt x="4412" y="9042"/>
                  <a:pt x="4333" y="9121"/>
                  <a:pt x="4333" y="9230"/>
                </a:cubicBezTo>
                <a:lnTo>
                  <a:pt x="4333" y="10816"/>
                </a:lnTo>
                <a:lnTo>
                  <a:pt x="3570" y="10062"/>
                </a:lnTo>
                <a:cubicBezTo>
                  <a:pt x="3535" y="10023"/>
                  <a:pt x="3488" y="10003"/>
                  <a:pt x="3439" y="10003"/>
                </a:cubicBezTo>
                <a:cubicBezTo>
                  <a:pt x="3391" y="10003"/>
                  <a:pt x="3341" y="10023"/>
                  <a:pt x="3302" y="10062"/>
                </a:cubicBezTo>
                <a:cubicBezTo>
                  <a:pt x="3233" y="10132"/>
                  <a:pt x="3233" y="10251"/>
                  <a:pt x="3302" y="10330"/>
                </a:cubicBezTo>
                <a:lnTo>
                  <a:pt x="4392" y="11421"/>
                </a:lnTo>
                <a:cubicBezTo>
                  <a:pt x="4432" y="11450"/>
                  <a:pt x="4482" y="11470"/>
                  <a:pt x="4531" y="11470"/>
                </a:cubicBezTo>
                <a:cubicBezTo>
                  <a:pt x="4581" y="11470"/>
                  <a:pt x="4630" y="11450"/>
                  <a:pt x="4660" y="11421"/>
                </a:cubicBezTo>
                <a:lnTo>
                  <a:pt x="5751" y="10330"/>
                </a:lnTo>
                <a:cubicBezTo>
                  <a:pt x="5820" y="10251"/>
                  <a:pt x="5820" y="10132"/>
                  <a:pt x="5751" y="10062"/>
                </a:cubicBezTo>
                <a:cubicBezTo>
                  <a:pt x="5711" y="10023"/>
                  <a:pt x="5661" y="10003"/>
                  <a:pt x="5613" y="10003"/>
                </a:cubicBezTo>
                <a:cubicBezTo>
                  <a:pt x="5565" y="10003"/>
                  <a:pt x="5517" y="10023"/>
                  <a:pt x="5483" y="10062"/>
                </a:cubicBezTo>
                <a:lnTo>
                  <a:pt x="4709" y="10836"/>
                </a:lnTo>
                <a:lnTo>
                  <a:pt x="4709" y="9418"/>
                </a:lnTo>
                <a:cubicBezTo>
                  <a:pt x="7198" y="9319"/>
                  <a:pt x="9200" y="7277"/>
                  <a:pt x="9230" y="4769"/>
                </a:cubicBezTo>
                <a:lnTo>
                  <a:pt x="9230" y="4709"/>
                </a:lnTo>
                <a:cubicBezTo>
                  <a:pt x="9230" y="4253"/>
                  <a:pt x="9170" y="3817"/>
                  <a:pt x="9042" y="3401"/>
                </a:cubicBezTo>
                <a:cubicBezTo>
                  <a:pt x="8476" y="1438"/>
                  <a:pt x="6663" y="1"/>
                  <a:pt x="452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7" name="Google Shape;917;p35"/>
          <p:cNvSpPr/>
          <p:nvPr/>
        </p:nvSpPr>
        <p:spPr>
          <a:xfrm>
            <a:off x="3010448" y="1505755"/>
            <a:ext cx="1294088" cy="1294306"/>
          </a:xfrm>
          <a:custGeom>
            <a:avLst/>
            <a:gdLst/>
            <a:ahLst/>
            <a:cxnLst/>
            <a:rect l="l" t="t" r="r" b="b"/>
            <a:pathLst>
              <a:path w="6404" h="6405" extrusionOk="0">
                <a:moveTo>
                  <a:pt x="3202" y="1"/>
                </a:moveTo>
                <a:cubicBezTo>
                  <a:pt x="1438" y="1"/>
                  <a:pt x="0" y="1438"/>
                  <a:pt x="0" y="3202"/>
                </a:cubicBezTo>
                <a:cubicBezTo>
                  <a:pt x="0" y="4967"/>
                  <a:pt x="1438" y="6405"/>
                  <a:pt x="3202" y="6405"/>
                </a:cubicBezTo>
                <a:cubicBezTo>
                  <a:pt x="4967" y="6405"/>
                  <a:pt x="6404" y="4967"/>
                  <a:pt x="6404" y="3202"/>
                </a:cubicBezTo>
                <a:cubicBezTo>
                  <a:pt x="6404" y="1438"/>
                  <a:pt x="4967" y="1"/>
                  <a:pt x="3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8" name="Google Shape;918;p35"/>
          <p:cNvSpPr txBox="1"/>
          <p:nvPr/>
        </p:nvSpPr>
        <p:spPr>
          <a:xfrm>
            <a:off x="3170150" y="2124197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02</a:t>
            </a:r>
            <a:endParaRPr sz="3000" b="1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19" name="Google Shape;919;p35"/>
          <p:cNvSpPr txBox="1"/>
          <p:nvPr/>
        </p:nvSpPr>
        <p:spPr>
          <a:xfrm>
            <a:off x="3170075" y="1812300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chemeClr val="dk1"/>
              </a:buClr>
              <a:buSzPts val="1100"/>
            </a:pPr>
            <a:r>
              <a:rPr lang="fa-IR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گام</a:t>
            </a:r>
            <a:endParaRPr sz="1800" b="1" dirty="0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20" name="Google Shape;920;p35"/>
          <p:cNvSpPr txBox="1"/>
          <p:nvPr/>
        </p:nvSpPr>
        <p:spPr>
          <a:xfrm>
            <a:off x="2575713" y="3891125"/>
            <a:ext cx="1984862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21" name="Google Shape;921;p35"/>
          <p:cNvSpPr/>
          <p:nvPr/>
        </p:nvSpPr>
        <p:spPr>
          <a:xfrm>
            <a:off x="4570878" y="1201224"/>
            <a:ext cx="1867173" cy="2318031"/>
          </a:xfrm>
          <a:custGeom>
            <a:avLst/>
            <a:gdLst/>
            <a:ahLst/>
            <a:cxnLst/>
            <a:rect l="l" t="t" r="r" b="b"/>
            <a:pathLst>
              <a:path w="9240" h="11471" extrusionOk="0">
                <a:moveTo>
                  <a:pt x="4531" y="1"/>
                </a:moveTo>
                <a:cubicBezTo>
                  <a:pt x="2389" y="1"/>
                  <a:pt x="576" y="1438"/>
                  <a:pt x="1" y="3401"/>
                </a:cubicBezTo>
                <a:cubicBezTo>
                  <a:pt x="129" y="3817"/>
                  <a:pt x="189" y="4253"/>
                  <a:pt x="189" y="4709"/>
                </a:cubicBezTo>
                <a:lnTo>
                  <a:pt x="189" y="4769"/>
                </a:lnTo>
                <a:cubicBezTo>
                  <a:pt x="199" y="4749"/>
                  <a:pt x="199" y="4729"/>
                  <a:pt x="199" y="4709"/>
                </a:cubicBezTo>
                <a:cubicBezTo>
                  <a:pt x="199" y="2321"/>
                  <a:pt x="2142" y="378"/>
                  <a:pt x="4531" y="378"/>
                </a:cubicBezTo>
                <a:cubicBezTo>
                  <a:pt x="6920" y="378"/>
                  <a:pt x="8863" y="2321"/>
                  <a:pt x="8863" y="4709"/>
                </a:cubicBezTo>
                <a:cubicBezTo>
                  <a:pt x="8863" y="7099"/>
                  <a:pt x="6920" y="9042"/>
                  <a:pt x="4531" y="9042"/>
                </a:cubicBezTo>
                <a:cubicBezTo>
                  <a:pt x="4422" y="9042"/>
                  <a:pt x="4343" y="9121"/>
                  <a:pt x="4343" y="9230"/>
                </a:cubicBezTo>
                <a:lnTo>
                  <a:pt x="4343" y="10826"/>
                </a:lnTo>
                <a:lnTo>
                  <a:pt x="3579" y="10062"/>
                </a:lnTo>
                <a:cubicBezTo>
                  <a:pt x="3539" y="10023"/>
                  <a:pt x="3490" y="10003"/>
                  <a:pt x="3441" y="10003"/>
                </a:cubicBezTo>
                <a:cubicBezTo>
                  <a:pt x="3393" y="10003"/>
                  <a:pt x="3346" y="10023"/>
                  <a:pt x="3312" y="10062"/>
                </a:cubicBezTo>
                <a:cubicBezTo>
                  <a:pt x="3232" y="10132"/>
                  <a:pt x="3232" y="10251"/>
                  <a:pt x="3312" y="10330"/>
                </a:cubicBezTo>
                <a:lnTo>
                  <a:pt x="4392" y="11421"/>
                </a:lnTo>
                <a:cubicBezTo>
                  <a:pt x="4431" y="11450"/>
                  <a:pt x="4481" y="11470"/>
                  <a:pt x="4531" y="11470"/>
                </a:cubicBezTo>
                <a:cubicBezTo>
                  <a:pt x="4581" y="11470"/>
                  <a:pt x="4630" y="11450"/>
                  <a:pt x="4660" y="11421"/>
                </a:cubicBezTo>
                <a:lnTo>
                  <a:pt x="5750" y="10330"/>
                </a:lnTo>
                <a:cubicBezTo>
                  <a:pt x="5830" y="10251"/>
                  <a:pt x="5830" y="10132"/>
                  <a:pt x="5750" y="10062"/>
                </a:cubicBezTo>
                <a:cubicBezTo>
                  <a:pt x="5715" y="10023"/>
                  <a:pt x="5668" y="10003"/>
                  <a:pt x="5620" y="10003"/>
                </a:cubicBezTo>
                <a:cubicBezTo>
                  <a:pt x="5571" y="10003"/>
                  <a:pt x="5522" y="10023"/>
                  <a:pt x="5482" y="10062"/>
                </a:cubicBezTo>
                <a:lnTo>
                  <a:pt x="4719" y="10826"/>
                </a:lnTo>
                <a:lnTo>
                  <a:pt x="4719" y="9418"/>
                </a:lnTo>
                <a:cubicBezTo>
                  <a:pt x="7227" y="9319"/>
                  <a:pt x="9240" y="7247"/>
                  <a:pt x="9240" y="4709"/>
                </a:cubicBezTo>
                <a:cubicBezTo>
                  <a:pt x="9240" y="4253"/>
                  <a:pt x="9170" y="3808"/>
                  <a:pt x="9051" y="3381"/>
                </a:cubicBezTo>
                <a:cubicBezTo>
                  <a:pt x="8476" y="1428"/>
                  <a:pt x="6672" y="1"/>
                  <a:pt x="453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2" name="Google Shape;922;p35"/>
          <p:cNvSpPr/>
          <p:nvPr/>
        </p:nvSpPr>
        <p:spPr>
          <a:xfrm>
            <a:off x="4839437" y="1505755"/>
            <a:ext cx="1294088" cy="1294306"/>
          </a:xfrm>
          <a:custGeom>
            <a:avLst/>
            <a:gdLst/>
            <a:ahLst/>
            <a:cxnLst/>
            <a:rect l="l" t="t" r="r" b="b"/>
            <a:pathLst>
              <a:path w="6404" h="6405" extrusionOk="0">
                <a:moveTo>
                  <a:pt x="3202" y="1"/>
                </a:moveTo>
                <a:cubicBezTo>
                  <a:pt x="1437" y="1"/>
                  <a:pt x="0" y="1438"/>
                  <a:pt x="0" y="3202"/>
                </a:cubicBezTo>
                <a:cubicBezTo>
                  <a:pt x="0" y="4967"/>
                  <a:pt x="1437" y="6405"/>
                  <a:pt x="3202" y="6405"/>
                </a:cubicBezTo>
                <a:cubicBezTo>
                  <a:pt x="4966" y="6405"/>
                  <a:pt x="6404" y="4967"/>
                  <a:pt x="6404" y="3202"/>
                </a:cubicBezTo>
                <a:cubicBezTo>
                  <a:pt x="6404" y="1438"/>
                  <a:pt x="4966" y="1"/>
                  <a:pt x="3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3" name="Google Shape;923;p35"/>
          <p:cNvSpPr txBox="1"/>
          <p:nvPr/>
        </p:nvSpPr>
        <p:spPr>
          <a:xfrm>
            <a:off x="4996825" y="2124197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03</a:t>
            </a:r>
            <a:endParaRPr sz="3000" b="1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24" name="Google Shape;924;p35"/>
          <p:cNvSpPr txBox="1"/>
          <p:nvPr/>
        </p:nvSpPr>
        <p:spPr>
          <a:xfrm>
            <a:off x="4996750" y="1812300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chemeClr val="dk1"/>
              </a:buClr>
              <a:buSzPts val="1100"/>
            </a:pPr>
            <a:r>
              <a:rPr lang="fa-IR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گام</a:t>
            </a:r>
            <a:endParaRPr sz="1800" b="1" dirty="0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25" name="Google Shape;925;p35"/>
          <p:cNvSpPr txBox="1"/>
          <p:nvPr/>
        </p:nvSpPr>
        <p:spPr>
          <a:xfrm>
            <a:off x="4402188" y="3891125"/>
            <a:ext cx="1985062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26" name="Google Shape;926;p35"/>
          <p:cNvSpPr/>
          <p:nvPr/>
        </p:nvSpPr>
        <p:spPr>
          <a:xfrm>
            <a:off x="6399666" y="1201224"/>
            <a:ext cx="1865354" cy="2318031"/>
          </a:xfrm>
          <a:custGeom>
            <a:avLst/>
            <a:gdLst/>
            <a:ahLst/>
            <a:cxnLst/>
            <a:rect l="l" t="t" r="r" b="b"/>
            <a:pathLst>
              <a:path w="9231" h="11471" extrusionOk="0">
                <a:moveTo>
                  <a:pt x="4521" y="1"/>
                </a:moveTo>
                <a:cubicBezTo>
                  <a:pt x="2380" y="1"/>
                  <a:pt x="576" y="1428"/>
                  <a:pt x="1" y="3381"/>
                </a:cubicBezTo>
                <a:cubicBezTo>
                  <a:pt x="120" y="3808"/>
                  <a:pt x="190" y="4253"/>
                  <a:pt x="190" y="4709"/>
                </a:cubicBezTo>
                <a:cubicBezTo>
                  <a:pt x="190" y="2321"/>
                  <a:pt x="2133" y="378"/>
                  <a:pt x="4521" y="378"/>
                </a:cubicBezTo>
                <a:cubicBezTo>
                  <a:pt x="6911" y="378"/>
                  <a:pt x="8854" y="2321"/>
                  <a:pt x="8854" y="4709"/>
                </a:cubicBezTo>
                <a:cubicBezTo>
                  <a:pt x="8854" y="7099"/>
                  <a:pt x="6911" y="9042"/>
                  <a:pt x="4521" y="9042"/>
                </a:cubicBezTo>
                <a:cubicBezTo>
                  <a:pt x="4413" y="9042"/>
                  <a:pt x="4333" y="9121"/>
                  <a:pt x="4333" y="9230"/>
                </a:cubicBezTo>
                <a:lnTo>
                  <a:pt x="4333" y="10826"/>
                </a:lnTo>
                <a:lnTo>
                  <a:pt x="3570" y="10062"/>
                </a:lnTo>
                <a:cubicBezTo>
                  <a:pt x="3530" y="10023"/>
                  <a:pt x="3480" y="10003"/>
                  <a:pt x="3431" y="10003"/>
                </a:cubicBezTo>
                <a:cubicBezTo>
                  <a:pt x="3381" y="10003"/>
                  <a:pt x="3332" y="10023"/>
                  <a:pt x="3292" y="10062"/>
                </a:cubicBezTo>
                <a:cubicBezTo>
                  <a:pt x="3223" y="10132"/>
                  <a:pt x="3223" y="10251"/>
                  <a:pt x="3292" y="10330"/>
                </a:cubicBezTo>
                <a:lnTo>
                  <a:pt x="4383" y="11421"/>
                </a:lnTo>
                <a:cubicBezTo>
                  <a:pt x="4422" y="11450"/>
                  <a:pt x="4472" y="11470"/>
                  <a:pt x="4521" y="11470"/>
                </a:cubicBezTo>
                <a:cubicBezTo>
                  <a:pt x="4571" y="11470"/>
                  <a:pt x="4620" y="11450"/>
                  <a:pt x="4651" y="11421"/>
                </a:cubicBezTo>
                <a:lnTo>
                  <a:pt x="5741" y="10330"/>
                </a:lnTo>
                <a:cubicBezTo>
                  <a:pt x="5810" y="10251"/>
                  <a:pt x="5810" y="10132"/>
                  <a:pt x="5741" y="10062"/>
                </a:cubicBezTo>
                <a:cubicBezTo>
                  <a:pt x="5701" y="10023"/>
                  <a:pt x="5652" y="10003"/>
                  <a:pt x="5603" y="10003"/>
                </a:cubicBezTo>
                <a:cubicBezTo>
                  <a:pt x="5555" y="10003"/>
                  <a:pt x="5508" y="10023"/>
                  <a:pt x="5473" y="10062"/>
                </a:cubicBezTo>
                <a:lnTo>
                  <a:pt x="4710" y="10826"/>
                </a:lnTo>
                <a:lnTo>
                  <a:pt x="4710" y="9418"/>
                </a:lnTo>
                <a:cubicBezTo>
                  <a:pt x="7218" y="9319"/>
                  <a:pt x="9230" y="7247"/>
                  <a:pt x="9230" y="4709"/>
                </a:cubicBezTo>
                <a:cubicBezTo>
                  <a:pt x="9230" y="2112"/>
                  <a:pt x="7119" y="1"/>
                  <a:pt x="452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7" name="Google Shape;927;p35"/>
          <p:cNvSpPr/>
          <p:nvPr/>
        </p:nvSpPr>
        <p:spPr>
          <a:xfrm>
            <a:off x="6666204" y="1505755"/>
            <a:ext cx="1294290" cy="1294306"/>
          </a:xfrm>
          <a:custGeom>
            <a:avLst/>
            <a:gdLst/>
            <a:ahLst/>
            <a:cxnLst/>
            <a:rect l="l" t="t" r="r" b="b"/>
            <a:pathLst>
              <a:path w="6405" h="6405" extrusionOk="0">
                <a:moveTo>
                  <a:pt x="3202" y="1"/>
                </a:moveTo>
                <a:cubicBezTo>
                  <a:pt x="1438" y="1"/>
                  <a:pt x="1" y="1438"/>
                  <a:pt x="1" y="3202"/>
                </a:cubicBezTo>
                <a:cubicBezTo>
                  <a:pt x="1" y="4967"/>
                  <a:pt x="1438" y="6405"/>
                  <a:pt x="3202" y="6405"/>
                </a:cubicBezTo>
                <a:cubicBezTo>
                  <a:pt x="4967" y="6405"/>
                  <a:pt x="6405" y="4967"/>
                  <a:pt x="6405" y="3202"/>
                </a:cubicBezTo>
                <a:cubicBezTo>
                  <a:pt x="6405" y="1438"/>
                  <a:pt x="4967" y="1"/>
                  <a:pt x="3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8" name="Google Shape;928;p35"/>
          <p:cNvSpPr txBox="1"/>
          <p:nvPr/>
        </p:nvSpPr>
        <p:spPr>
          <a:xfrm>
            <a:off x="6823500" y="2124197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04</a:t>
            </a:r>
            <a:endParaRPr sz="3000" b="1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29" name="Google Shape;929;p35"/>
          <p:cNvSpPr txBox="1"/>
          <p:nvPr/>
        </p:nvSpPr>
        <p:spPr>
          <a:xfrm>
            <a:off x="6823425" y="1812300"/>
            <a:ext cx="9687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chemeClr val="dk1"/>
              </a:buClr>
              <a:buSzPts val="1100"/>
            </a:pPr>
            <a:r>
              <a:rPr lang="fa-IR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گام</a:t>
            </a:r>
            <a:endParaRPr sz="1800" b="1" dirty="0">
              <a:solidFill>
                <a:srgbClr val="FFFFFF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930" name="Google Shape;930;p35"/>
          <p:cNvSpPr txBox="1"/>
          <p:nvPr/>
        </p:nvSpPr>
        <p:spPr>
          <a:xfrm>
            <a:off x="6229063" y="3891125"/>
            <a:ext cx="1984862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31" name="Google Shape;931;p35"/>
          <p:cNvSpPr txBox="1"/>
          <p:nvPr/>
        </p:nvSpPr>
        <p:spPr>
          <a:xfrm>
            <a:off x="1102438" y="355840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اندیشه</a:t>
            </a:r>
            <a:endParaRPr sz="1800" dirty="0">
              <a:solidFill>
                <a:schemeClr val="accent2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32" name="Google Shape;932;p35"/>
          <p:cNvSpPr txBox="1"/>
          <p:nvPr/>
        </p:nvSpPr>
        <p:spPr>
          <a:xfrm>
            <a:off x="6582663" y="355840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5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عمل</a:t>
            </a:r>
            <a:endParaRPr sz="1800" dirty="0">
              <a:solidFill>
                <a:schemeClr val="accent5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33" name="Google Shape;933;p35"/>
          <p:cNvSpPr txBox="1"/>
          <p:nvPr/>
        </p:nvSpPr>
        <p:spPr>
          <a:xfrm>
            <a:off x="2929313" y="355840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800" dirty="0">
              <a:solidFill>
                <a:schemeClr val="accent3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34" name="Google Shape;934;p35"/>
          <p:cNvSpPr txBox="1"/>
          <p:nvPr/>
        </p:nvSpPr>
        <p:spPr>
          <a:xfrm>
            <a:off x="4755988" y="3558413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کارایی</a:t>
            </a:r>
            <a:endParaRPr sz="1800" dirty="0">
              <a:solidFill>
                <a:schemeClr val="accent4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36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940" name="Google Shape;940;p36"/>
          <p:cNvGrpSpPr/>
          <p:nvPr/>
        </p:nvGrpSpPr>
        <p:grpSpPr>
          <a:xfrm>
            <a:off x="845785" y="1321800"/>
            <a:ext cx="5881609" cy="478500"/>
            <a:chOff x="845785" y="1321800"/>
            <a:chExt cx="5881609" cy="478500"/>
          </a:xfrm>
        </p:grpSpPr>
        <p:sp>
          <p:nvSpPr>
            <p:cNvPr id="941" name="Google Shape;941;p36"/>
            <p:cNvSpPr/>
            <p:nvPr/>
          </p:nvSpPr>
          <p:spPr>
            <a:xfrm>
              <a:off x="845785" y="1321800"/>
              <a:ext cx="1386600" cy="478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17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2020</a:t>
              </a:r>
              <a:endParaRPr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2" name="Google Shape;942;p36"/>
            <p:cNvSpPr/>
            <p:nvPr/>
          </p:nvSpPr>
          <p:spPr>
            <a:xfrm>
              <a:off x="2752695" y="1321800"/>
              <a:ext cx="3974700" cy="4785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943" name="Google Shape;943;p36"/>
            <p:cNvCxnSpPr>
              <a:stCxn id="941" idx="3"/>
              <a:endCxn id="942" idx="1"/>
            </p:cNvCxnSpPr>
            <p:nvPr/>
          </p:nvCxnSpPr>
          <p:spPr>
            <a:xfrm>
              <a:off x="2232385" y="1561050"/>
              <a:ext cx="5202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44" name="Google Shape;944;p36"/>
          <p:cNvGrpSpPr/>
          <p:nvPr/>
        </p:nvGrpSpPr>
        <p:grpSpPr>
          <a:xfrm>
            <a:off x="1290679" y="2209300"/>
            <a:ext cx="5881609" cy="478525"/>
            <a:chOff x="1290679" y="2209300"/>
            <a:chExt cx="5881609" cy="478525"/>
          </a:xfrm>
        </p:grpSpPr>
        <p:sp>
          <p:nvSpPr>
            <p:cNvPr id="945" name="Google Shape;945;p36"/>
            <p:cNvSpPr/>
            <p:nvPr/>
          </p:nvSpPr>
          <p:spPr>
            <a:xfrm>
              <a:off x="3197588" y="2209325"/>
              <a:ext cx="3974700" cy="4785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946" name="Google Shape;946;p36"/>
            <p:cNvSpPr/>
            <p:nvPr/>
          </p:nvSpPr>
          <p:spPr>
            <a:xfrm>
              <a:off x="1290679" y="2209300"/>
              <a:ext cx="13866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17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2021</a:t>
              </a:r>
              <a:endParaRPr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947" name="Google Shape;947;p36"/>
            <p:cNvCxnSpPr>
              <a:stCxn id="946" idx="3"/>
              <a:endCxn id="945" idx="1"/>
            </p:cNvCxnSpPr>
            <p:nvPr/>
          </p:nvCxnSpPr>
          <p:spPr>
            <a:xfrm>
              <a:off x="2677279" y="2448550"/>
              <a:ext cx="5202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48" name="Google Shape;948;p36"/>
          <p:cNvGrpSpPr/>
          <p:nvPr/>
        </p:nvGrpSpPr>
        <p:grpSpPr>
          <a:xfrm>
            <a:off x="1698822" y="3096824"/>
            <a:ext cx="5881609" cy="478501"/>
            <a:chOff x="1698822" y="3096824"/>
            <a:chExt cx="5881609" cy="478501"/>
          </a:xfrm>
        </p:grpSpPr>
        <p:sp>
          <p:nvSpPr>
            <p:cNvPr id="949" name="Google Shape;949;p36"/>
            <p:cNvSpPr/>
            <p:nvPr/>
          </p:nvSpPr>
          <p:spPr>
            <a:xfrm>
              <a:off x="1698822" y="3096825"/>
              <a:ext cx="1386600" cy="4785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17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2022</a:t>
              </a:r>
              <a:endParaRPr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0" name="Google Shape;950;p36"/>
            <p:cNvSpPr/>
            <p:nvPr/>
          </p:nvSpPr>
          <p:spPr>
            <a:xfrm>
              <a:off x="3605731" y="3096824"/>
              <a:ext cx="3974700" cy="4785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951" name="Google Shape;951;p36"/>
            <p:cNvCxnSpPr>
              <a:stCxn id="949" idx="3"/>
              <a:endCxn id="950" idx="1"/>
            </p:cNvCxnSpPr>
            <p:nvPr/>
          </p:nvCxnSpPr>
          <p:spPr>
            <a:xfrm>
              <a:off x="3085422" y="3336075"/>
              <a:ext cx="5202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52" name="Google Shape;952;p36"/>
          <p:cNvGrpSpPr/>
          <p:nvPr/>
        </p:nvGrpSpPr>
        <p:grpSpPr>
          <a:xfrm>
            <a:off x="2125340" y="3984313"/>
            <a:ext cx="5881608" cy="478511"/>
            <a:chOff x="2125340" y="3984313"/>
            <a:chExt cx="5881608" cy="478511"/>
          </a:xfrm>
        </p:grpSpPr>
        <p:sp>
          <p:nvSpPr>
            <p:cNvPr id="953" name="Google Shape;953;p36"/>
            <p:cNvSpPr/>
            <p:nvPr/>
          </p:nvSpPr>
          <p:spPr>
            <a:xfrm>
              <a:off x="2125340" y="3984313"/>
              <a:ext cx="1386600" cy="4785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17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2023</a:t>
              </a:r>
              <a:endParaRPr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4" name="Google Shape;954;p36"/>
            <p:cNvSpPr/>
            <p:nvPr/>
          </p:nvSpPr>
          <p:spPr>
            <a:xfrm>
              <a:off x="4032249" y="3984324"/>
              <a:ext cx="3974700" cy="4785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955" name="Google Shape;955;p36"/>
            <p:cNvCxnSpPr>
              <a:stCxn id="953" idx="3"/>
              <a:endCxn id="954" idx="1"/>
            </p:cNvCxnSpPr>
            <p:nvPr/>
          </p:nvCxnSpPr>
          <p:spPr>
            <a:xfrm>
              <a:off x="3511940" y="4223563"/>
              <a:ext cx="5202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956" name="Google Shape;956;p36"/>
          <p:cNvSpPr/>
          <p:nvPr/>
        </p:nvSpPr>
        <p:spPr>
          <a:xfrm>
            <a:off x="691800" y="1561050"/>
            <a:ext cx="388800" cy="716775"/>
          </a:xfrm>
          <a:custGeom>
            <a:avLst/>
            <a:gdLst/>
            <a:ahLst/>
            <a:cxnLst/>
            <a:rect l="l" t="t" r="r" b="b"/>
            <a:pathLst>
              <a:path w="15552" h="28671" extrusionOk="0">
                <a:moveTo>
                  <a:pt x="6223" y="0"/>
                </a:moveTo>
                <a:lnTo>
                  <a:pt x="0" y="0"/>
                </a:lnTo>
                <a:lnTo>
                  <a:pt x="29" y="28671"/>
                </a:lnTo>
                <a:lnTo>
                  <a:pt x="15552" y="28580"/>
                </a:lnTo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57" name="Google Shape;957;p36"/>
          <p:cNvSpPr/>
          <p:nvPr/>
        </p:nvSpPr>
        <p:spPr>
          <a:xfrm>
            <a:off x="1161813" y="2448575"/>
            <a:ext cx="388800" cy="716775"/>
          </a:xfrm>
          <a:custGeom>
            <a:avLst/>
            <a:gdLst/>
            <a:ahLst/>
            <a:cxnLst/>
            <a:rect l="l" t="t" r="r" b="b"/>
            <a:pathLst>
              <a:path w="15552" h="28671" extrusionOk="0">
                <a:moveTo>
                  <a:pt x="6223" y="0"/>
                </a:moveTo>
                <a:lnTo>
                  <a:pt x="0" y="0"/>
                </a:lnTo>
                <a:lnTo>
                  <a:pt x="29" y="28671"/>
                </a:lnTo>
                <a:lnTo>
                  <a:pt x="15552" y="28580"/>
                </a:lnTo>
              </a:path>
            </a:pathLst>
          </a:cu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58" name="Google Shape;958;p36"/>
          <p:cNvSpPr/>
          <p:nvPr/>
        </p:nvSpPr>
        <p:spPr>
          <a:xfrm>
            <a:off x="1571963" y="3336075"/>
            <a:ext cx="388800" cy="716775"/>
          </a:xfrm>
          <a:custGeom>
            <a:avLst/>
            <a:gdLst/>
            <a:ahLst/>
            <a:cxnLst/>
            <a:rect l="l" t="t" r="r" b="b"/>
            <a:pathLst>
              <a:path w="15552" h="28671" extrusionOk="0">
                <a:moveTo>
                  <a:pt x="6223" y="0"/>
                </a:moveTo>
                <a:lnTo>
                  <a:pt x="0" y="0"/>
                </a:lnTo>
                <a:lnTo>
                  <a:pt x="29" y="28671"/>
                </a:lnTo>
                <a:lnTo>
                  <a:pt x="15552" y="28580"/>
                </a:lnTo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</p:spPr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59" name="Google Shape;959;p36"/>
          <p:cNvSpPr txBox="1"/>
          <p:nvPr/>
        </p:nvSpPr>
        <p:spPr>
          <a:xfrm>
            <a:off x="759725" y="1800304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700" dirty="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تحلیل و بررسی</a:t>
            </a:r>
            <a:endParaRPr sz="1700" dirty="0">
              <a:solidFill>
                <a:schemeClr val="accent2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60" name="Google Shape;960;p36"/>
          <p:cNvSpPr txBox="1"/>
          <p:nvPr/>
        </p:nvSpPr>
        <p:spPr>
          <a:xfrm>
            <a:off x="1571975" y="3575360"/>
            <a:ext cx="1624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700" dirty="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تاکتیک</a:t>
            </a:r>
            <a:endParaRPr sz="1700" dirty="0">
              <a:solidFill>
                <a:schemeClr val="accent4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61" name="Google Shape;961;p36"/>
          <p:cNvSpPr txBox="1"/>
          <p:nvPr/>
        </p:nvSpPr>
        <p:spPr>
          <a:xfrm>
            <a:off x="1161827" y="2687817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700" dirty="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استراتژی</a:t>
            </a:r>
            <a:endParaRPr sz="1700" dirty="0">
              <a:solidFill>
                <a:schemeClr val="accent3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962" name="Google Shape;962;p36"/>
          <p:cNvSpPr txBox="1"/>
          <p:nvPr/>
        </p:nvSpPr>
        <p:spPr>
          <a:xfrm>
            <a:off x="2006700" y="4466769"/>
            <a:ext cx="1624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700" dirty="0">
                <a:solidFill>
                  <a:schemeClr val="accent5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700" dirty="0">
              <a:solidFill>
                <a:schemeClr val="accent5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37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700000000000000" pitchFamily="2" charset="-78"/>
              </a:rPr>
              <a:t>اینفوگرافیک برنامه ریزی استراتژیک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968" name="Google Shape;968;p37"/>
          <p:cNvSpPr/>
          <p:nvPr/>
        </p:nvSpPr>
        <p:spPr>
          <a:xfrm>
            <a:off x="3786497" y="1170175"/>
            <a:ext cx="1518000" cy="1518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69" name="Google Shape;969;p37"/>
          <p:cNvSpPr/>
          <p:nvPr/>
        </p:nvSpPr>
        <p:spPr>
          <a:xfrm>
            <a:off x="3786497" y="3213889"/>
            <a:ext cx="1518000" cy="1518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70" name="Google Shape;970;p37"/>
          <p:cNvSpPr/>
          <p:nvPr/>
        </p:nvSpPr>
        <p:spPr>
          <a:xfrm>
            <a:off x="2786639" y="2200555"/>
            <a:ext cx="1518000" cy="1518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71" name="Google Shape;971;p37"/>
          <p:cNvSpPr/>
          <p:nvPr/>
        </p:nvSpPr>
        <p:spPr>
          <a:xfrm>
            <a:off x="4830353" y="2200555"/>
            <a:ext cx="1518000" cy="1518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72" name="Google Shape;972;p37"/>
          <p:cNvSpPr/>
          <p:nvPr/>
        </p:nvSpPr>
        <p:spPr>
          <a:xfrm>
            <a:off x="3020551" y="1434620"/>
            <a:ext cx="3049800" cy="3049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73" name="Google Shape;973;p37"/>
          <p:cNvSpPr/>
          <p:nvPr/>
        </p:nvSpPr>
        <p:spPr>
          <a:xfrm>
            <a:off x="2777408" y="4061428"/>
            <a:ext cx="676800" cy="676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74" name="Google Shape;974;p37"/>
          <p:cNvSpPr/>
          <p:nvPr/>
        </p:nvSpPr>
        <p:spPr>
          <a:xfrm>
            <a:off x="3008613" y="2991913"/>
            <a:ext cx="1518000" cy="1518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anose="00000700000000000000" pitchFamily="2" charset="-78"/>
            </a:endParaRPr>
          </a:p>
        </p:txBody>
      </p:sp>
      <p:sp>
        <p:nvSpPr>
          <p:cNvPr id="975" name="Google Shape;975;p37"/>
          <p:cNvSpPr/>
          <p:nvPr/>
        </p:nvSpPr>
        <p:spPr>
          <a:xfrm>
            <a:off x="2855491" y="4145080"/>
            <a:ext cx="509100" cy="509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76" name="Google Shape;976;p37"/>
          <p:cNvGrpSpPr/>
          <p:nvPr/>
        </p:nvGrpSpPr>
        <p:grpSpPr>
          <a:xfrm>
            <a:off x="3106515" y="3259475"/>
            <a:ext cx="1518000" cy="787824"/>
            <a:chOff x="3008601" y="3282858"/>
            <a:chExt cx="1518000" cy="787824"/>
          </a:xfrm>
        </p:grpSpPr>
        <p:sp>
          <p:nvSpPr>
            <p:cNvPr id="977" name="Google Shape;977;p37"/>
            <p:cNvSpPr txBox="1"/>
            <p:nvPr/>
          </p:nvSpPr>
          <p:spPr>
            <a:xfrm>
              <a:off x="3008601" y="3680382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گام</a:t>
              </a:r>
              <a:endParaRPr sz="2000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978" name="Google Shape;978;p37"/>
            <p:cNvSpPr txBox="1"/>
            <p:nvPr/>
          </p:nvSpPr>
          <p:spPr>
            <a:xfrm>
              <a:off x="3008601" y="3282858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>
                  <a:solidFill>
                    <a:srgbClr val="FFFFFF"/>
                  </a:solidFill>
                  <a:latin typeface="Roboto"/>
                  <a:ea typeface="Roboto"/>
                  <a:cs typeface="B Nazanin" panose="00000700000000000000" pitchFamily="2" charset="-78"/>
                  <a:sym typeface="Roboto"/>
                </a:rPr>
                <a:t>03</a:t>
              </a:r>
              <a:endParaRPr sz="2500" b="1">
                <a:solidFill>
                  <a:srgbClr val="FFFFFF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979" name="Google Shape;979;p37"/>
          <p:cNvGrpSpPr/>
          <p:nvPr/>
        </p:nvGrpSpPr>
        <p:grpSpPr>
          <a:xfrm>
            <a:off x="457188" y="3293741"/>
            <a:ext cx="2047201" cy="823386"/>
            <a:chOff x="457188" y="3293741"/>
            <a:chExt cx="2047201" cy="823386"/>
          </a:xfrm>
        </p:grpSpPr>
        <p:sp>
          <p:nvSpPr>
            <p:cNvPr id="980" name="Google Shape;980;p37"/>
            <p:cNvSpPr txBox="1"/>
            <p:nvPr/>
          </p:nvSpPr>
          <p:spPr>
            <a:xfrm>
              <a:off x="457189" y="3596627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981" name="Google Shape;981;p37"/>
            <p:cNvSpPr txBox="1"/>
            <p:nvPr/>
          </p:nvSpPr>
          <p:spPr>
            <a:xfrm>
              <a:off x="457188" y="3293741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7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رشد بازار</a:t>
              </a:r>
              <a:endParaRPr sz="17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</p:grpSp>
      <p:sp>
        <p:nvSpPr>
          <p:cNvPr id="982" name="Google Shape;982;p37"/>
          <p:cNvSpPr/>
          <p:nvPr/>
        </p:nvSpPr>
        <p:spPr>
          <a:xfrm>
            <a:off x="5637041" y="4061428"/>
            <a:ext cx="676800" cy="676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83" name="Google Shape;983;p37"/>
          <p:cNvSpPr/>
          <p:nvPr/>
        </p:nvSpPr>
        <p:spPr>
          <a:xfrm>
            <a:off x="4608365" y="2991913"/>
            <a:ext cx="1518000" cy="15180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84" name="Google Shape;984;p37"/>
          <p:cNvSpPr/>
          <p:nvPr/>
        </p:nvSpPr>
        <p:spPr>
          <a:xfrm>
            <a:off x="5715125" y="4145070"/>
            <a:ext cx="509100" cy="509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85" name="Google Shape;985;p37"/>
          <p:cNvGrpSpPr/>
          <p:nvPr/>
        </p:nvGrpSpPr>
        <p:grpSpPr>
          <a:xfrm>
            <a:off x="4608357" y="3282858"/>
            <a:ext cx="1518000" cy="787824"/>
            <a:chOff x="4608357" y="3282858"/>
            <a:chExt cx="1518000" cy="787824"/>
          </a:xfrm>
        </p:grpSpPr>
        <p:sp>
          <p:nvSpPr>
            <p:cNvPr id="986" name="Google Shape;986;p37"/>
            <p:cNvSpPr txBox="1"/>
            <p:nvPr/>
          </p:nvSpPr>
          <p:spPr>
            <a:xfrm>
              <a:off x="4608357" y="3680382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گام</a:t>
              </a:r>
              <a:endParaRPr sz="2000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987" name="Google Shape;987;p37"/>
            <p:cNvSpPr txBox="1"/>
            <p:nvPr/>
          </p:nvSpPr>
          <p:spPr>
            <a:xfrm>
              <a:off x="4608357" y="3282858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>
                  <a:solidFill>
                    <a:srgbClr val="FFFFFF"/>
                  </a:solidFill>
                  <a:latin typeface="Roboto"/>
                  <a:ea typeface="Roboto"/>
                  <a:cs typeface="B Nazanin" panose="00000700000000000000" pitchFamily="2" charset="-78"/>
                  <a:sym typeface="Roboto"/>
                </a:rPr>
                <a:t>04</a:t>
              </a:r>
              <a:endParaRPr sz="2500" b="1">
                <a:solidFill>
                  <a:srgbClr val="FFFFFF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988" name="Google Shape;988;p37"/>
          <p:cNvGrpSpPr/>
          <p:nvPr/>
        </p:nvGrpSpPr>
        <p:grpSpPr>
          <a:xfrm>
            <a:off x="6618263" y="3293738"/>
            <a:ext cx="2047202" cy="823385"/>
            <a:chOff x="6618263" y="3293738"/>
            <a:chExt cx="2047202" cy="823385"/>
          </a:xfrm>
        </p:grpSpPr>
        <p:sp>
          <p:nvSpPr>
            <p:cNvPr id="989" name="Google Shape;989;p37"/>
            <p:cNvSpPr txBox="1"/>
            <p:nvPr/>
          </p:nvSpPr>
          <p:spPr>
            <a:xfrm>
              <a:off x="6618264" y="3596624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990" name="Google Shape;990;p37"/>
            <p:cNvSpPr txBox="1"/>
            <p:nvPr/>
          </p:nvSpPr>
          <p:spPr>
            <a:xfrm>
              <a:off x="6618263" y="3293738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7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نفوذ</a:t>
              </a:r>
              <a:endParaRPr sz="17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</p:grpSp>
      <p:sp>
        <p:nvSpPr>
          <p:cNvPr id="991" name="Google Shape;991;p37"/>
          <p:cNvSpPr/>
          <p:nvPr/>
        </p:nvSpPr>
        <p:spPr>
          <a:xfrm>
            <a:off x="2777408" y="1199663"/>
            <a:ext cx="676800" cy="6768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92" name="Google Shape;992;p37"/>
          <p:cNvSpPr/>
          <p:nvPr/>
        </p:nvSpPr>
        <p:spPr>
          <a:xfrm>
            <a:off x="3008613" y="1392161"/>
            <a:ext cx="1518000" cy="1518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anose="00000700000000000000" pitchFamily="2" charset="-78"/>
            </a:endParaRPr>
          </a:p>
        </p:txBody>
      </p:sp>
      <p:sp>
        <p:nvSpPr>
          <p:cNvPr id="993" name="Google Shape;993;p37"/>
          <p:cNvSpPr/>
          <p:nvPr/>
        </p:nvSpPr>
        <p:spPr>
          <a:xfrm>
            <a:off x="2855491" y="1283307"/>
            <a:ext cx="509100" cy="509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94" name="Google Shape;994;p37"/>
          <p:cNvGrpSpPr/>
          <p:nvPr/>
        </p:nvGrpSpPr>
        <p:grpSpPr>
          <a:xfrm>
            <a:off x="3008601" y="1688208"/>
            <a:ext cx="1518000" cy="787824"/>
            <a:chOff x="3008601" y="1688208"/>
            <a:chExt cx="1518000" cy="787824"/>
          </a:xfrm>
        </p:grpSpPr>
        <p:sp>
          <p:nvSpPr>
            <p:cNvPr id="995" name="Google Shape;995;p37"/>
            <p:cNvSpPr txBox="1"/>
            <p:nvPr/>
          </p:nvSpPr>
          <p:spPr>
            <a:xfrm>
              <a:off x="3008601" y="2085732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گام</a:t>
              </a:r>
              <a:endParaRPr sz="2000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996" name="Google Shape;996;p37"/>
            <p:cNvSpPr txBox="1"/>
            <p:nvPr/>
          </p:nvSpPr>
          <p:spPr>
            <a:xfrm>
              <a:off x="3008601" y="1688208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>
                  <a:solidFill>
                    <a:srgbClr val="FFFFFF"/>
                  </a:solidFill>
                  <a:latin typeface="Roboto"/>
                  <a:ea typeface="Roboto"/>
                  <a:cs typeface="B Nazanin" panose="00000700000000000000" pitchFamily="2" charset="-78"/>
                  <a:sym typeface="Roboto"/>
                </a:rPr>
                <a:t>01</a:t>
              </a:r>
              <a:endParaRPr sz="2500" b="1">
                <a:solidFill>
                  <a:srgbClr val="FFFFFF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997" name="Google Shape;997;p37"/>
          <p:cNvGrpSpPr/>
          <p:nvPr/>
        </p:nvGrpSpPr>
        <p:grpSpPr>
          <a:xfrm>
            <a:off x="457188" y="1708294"/>
            <a:ext cx="2047202" cy="823386"/>
            <a:chOff x="457188" y="1708294"/>
            <a:chExt cx="2047202" cy="823386"/>
          </a:xfrm>
        </p:grpSpPr>
        <p:sp>
          <p:nvSpPr>
            <p:cNvPr id="998" name="Google Shape;998;p37"/>
            <p:cNvSpPr txBox="1"/>
            <p:nvPr/>
          </p:nvSpPr>
          <p:spPr>
            <a:xfrm>
              <a:off x="457190" y="2011180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999" name="Google Shape;999;p37"/>
            <p:cNvSpPr txBox="1"/>
            <p:nvPr/>
          </p:nvSpPr>
          <p:spPr>
            <a:xfrm>
              <a:off x="457188" y="1708294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7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تنوع بخشی</a:t>
              </a:r>
              <a:endParaRPr sz="17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</p:grpSp>
      <p:sp>
        <p:nvSpPr>
          <p:cNvPr id="1000" name="Google Shape;1000;p37"/>
          <p:cNvSpPr/>
          <p:nvPr/>
        </p:nvSpPr>
        <p:spPr>
          <a:xfrm>
            <a:off x="5637041" y="1199663"/>
            <a:ext cx="676800" cy="676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001" name="Google Shape;1001;p37"/>
          <p:cNvSpPr/>
          <p:nvPr/>
        </p:nvSpPr>
        <p:spPr>
          <a:xfrm>
            <a:off x="4608365" y="1392161"/>
            <a:ext cx="1518000" cy="15180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002" name="Google Shape;1002;p37"/>
          <p:cNvSpPr/>
          <p:nvPr/>
        </p:nvSpPr>
        <p:spPr>
          <a:xfrm>
            <a:off x="5715125" y="1283307"/>
            <a:ext cx="509100" cy="509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03" name="Google Shape;1003;p37"/>
          <p:cNvGrpSpPr/>
          <p:nvPr/>
        </p:nvGrpSpPr>
        <p:grpSpPr>
          <a:xfrm>
            <a:off x="4608357" y="1688208"/>
            <a:ext cx="1518000" cy="787824"/>
            <a:chOff x="4608357" y="1688208"/>
            <a:chExt cx="1518000" cy="787824"/>
          </a:xfrm>
        </p:grpSpPr>
        <p:sp>
          <p:nvSpPr>
            <p:cNvPr id="1004" name="Google Shape;1004;p37"/>
            <p:cNvSpPr txBox="1"/>
            <p:nvPr/>
          </p:nvSpPr>
          <p:spPr>
            <a:xfrm>
              <a:off x="4608357" y="2085732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20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گام</a:t>
              </a:r>
              <a:endParaRPr sz="2000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1005" name="Google Shape;1005;p37"/>
            <p:cNvSpPr txBox="1"/>
            <p:nvPr/>
          </p:nvSpPr>
          <p:spPr>
            <a:xfrm>
              <a:off x="4608357" y="1688208"/>
              <a:ext cx="15180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>
                  <a:solidFill>
                    <a:srgbClr val="FFFFFF"/>
                  </a:solidFill>
                  <a:latin typeface="Roboto"/>
                  <a:ea typeface="Roboto"/>
                  <a:cs typeface="B Nazanin" panose="00000700000000000000" pitchFamily="2" charset="-78"/>
                  <a:sym typeface="Roboto"/>
                </a:rPr>
                <a:t>02</a:t>
              </a:r>
              <a:endParaRPr sz="2500" b="1">
                <a:solidFill>
                  <a:srgbClr val="FFFFFF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</p:grpSp>
      <p:grpSp>
        <p:nvGrpSpPr>
          <p:cNvPr id="1006" name="Google Shape;1006;p37"/>
          <p:cNvGrpSpPr/>
          <p:nvPr/>
        </p:nvGrpSpPr>
        <p:grpSpPr>
          <a:xfrm>
            <a:off x="6618277" y="1708294"/>
            <a:ext cx="2047207" cy="823386"/>
            <a:chOff x="6618277" y="1708294"/>
            <a:chExt cx="2047207" cy="823386"/>
          </a:xfrm>
        </p:grpSpPr>
        <p:sp>
          <p:nvSpPr>
            <p:cNvPr id="1007" name="Google Shape;1007;p37"/>
            <p:cNvSpPr txBox="1"/>
            <p:nvPr/>
          </p:nvSpPr>
          <p:spPr>
            <a:xfrm>
              <a:off x="6618277" y="2011180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1008" name="Google Shape;1008;p37"/>
            <p:cNvSpPr txBox="1"/>
            <p:nvPr/>
          </p:nvSpPr>
          <p:spPr>
            <a:xfrm>
              <a:off x="6618284" y="1708294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7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توسعه</a:t>
              </a:r>
              <a:endParaRPr sz="17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</p:grpSp>
      <p:grpSp>
        <p:nvGrpSpPr>
          <p:cNvPr id="1009" name="Google Shape;1009;p37"/>
          <p:cNvGrpSpPr/>
          <p:nvPr/>
        </p:nvGrpSpPr>
        <p:grpSpPr>
          <a:xfrm>
            <a:off x="2946357" y="1375262"/>
            <a:ext cx="327397" cy="325637"/>
            <a:chOff x="-5635200" y="2037975"/>
            <a:chExt cx="293025" cy="291450"/>
          </a:xfrm>
        </p:grpSpPr>
        <p:sp>
          <p:nvSpPr>
            <p:cNvPr id="1010" name="Google Shape;1010;p37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" name="Google Shape;1011;p37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2" name="Google Shape;1012;p37"/>
          <p:cNvGrpSpPr/>
          <p:nvPr/>
        </p:nvGrpSpPr>
        <p:grpSpPr>
          <a:xfrm>
            <a:off x="2945471" y="4235686"/>
            <a:ext cx="329157" cy="328291"/>
            <a:chOff x="-4570325" y="2405775"/>
            <a:chExt cx="294600" cy="293825"/>
          </a:xfrm>
        </p:grpSpPr>
        <p:sp>
          <p:nvSpPr>
            <p:cNvPr id="1013" name="Google Shape;1013;p37"/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" name="Google Shape;1014;p37"/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15" name="Google Shape;1015;p37"/>
          <p:cNvSpPr/>
          <p:nvPr/>
        </p:nvSpPr>
        <p:spPr>
          <a:xfrm>
            <a:off x="5817238" y="1374150"/>
            <a:ext cx="328263" cy="327397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016" name="Google Shape;1016;p37"/>
          <p:cNvSpPr/>
          <p:nvPr/>
        </p:nvSpPr>
        <p:spPr>
          <a:xfrm>
            <a:off x="5803342" y="4246798"/>
            <a:ext cx="332676" cy="306056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38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22" name="Google Shape;1022;p38"/>
          <p:cNvSpPr/>
          <p:nvPr/>
        </p:nvSpPr>
        <p:spPr>
          <a:xfrm>
            <a:off x="710263" y="2189246"/>
            <a:ext cx="169219" cy="185025"/>
          </a:xfrm>
          <a:custGeom>
            <a:avLst/>
            <a:gdLst/>
            <a:ahLst/>
            <a:cxnLst/>
            <a:rect l="l" t="t" r="r" b="b"/>
            <a:pathLst>
              <a:path w="5728" h="6263" extrusionOk="0">
                <a:moveTo>
                  <a:pt x="5394" y="0"/>
                </a:moveTo>
                <a:lnTo>
                  <a:pt x="0" y="834"/>
                </a:lnTo>
                <a:lnTo>
                  <a:pt x="5727" y="6263"/>
                </a:lnTo>
                <a:lnTo>
                  <a:pt x="5727" y="6263"/>
                </a:lnTo>
                <a:lnTo>
                  <a:pt x="539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3" name="Google Shape;1023;p38"/>
          <p:cNvSpPr/>
          <p:nvPr/>
        </p:nvSpPr>
        <p:spPr>
          <a:xfrm>
            <a:off x="1064103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6084" y="1"/>
                </a:moveTo>
                <a:lnTo>
                  <a:pt x="0" y="703"/>
                </a:lnTo>
                <a:lnTo>
                  <a:pt x="4798" y="5739"/>
                </a:lnTo>
                <a:lnTo>
                  <a:pt x="608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4" name="Google Shape;1024;p38"/>
          <p:cNvSpPr/>
          <p:nvPr/>
        </p:nvSpPr>
        <p:spPr>
          <a:xfrm>
            <a:off x="1891336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1" y="1"/>
                </a:moveTo>
                <a:lnTo>
                  <a:pt x="1287" y="5739"/>
                </a:lnTo>
                <a:lnTo>
                  <a:pt x="6085" y="703"/>
                </a:lnTo>
                <a:lnTo>
                  <a:pt x="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5" name="Google Shape;1025;p38"/>
          <p:cNvSpPr/>
          <p:nvPr/>
        </p:nvSpPr>
        <p:spPr>
          <a:xfrm>
            <a:off x="1875148" y="1551575"/>
            <a:ext cx="158673" cy="139322"/>
          </a:xfrm>
          <a:custGeom>
            <a:avLst/>
            <a:gdLst/>
            <a:ahLst/>
            <a:cxnLst/>
            <a:rect l="l" t="t" r="r" b="b"/>
            <a:pathLst>
              <a:path w="5371" h="4716" extrusionOk="0">
                <a:moveTo>
                  <a:pt x="953" y="0"/>
                </a:moveTo>
                <a:lnTo>
                  <a:pt x="1" y="4715"/>
                </a:lnTo>
                <a:lnTo>
                  <a:pt x="5371" y="4715"/>
                </a:lnTo>
                <a:lnTo>
                  <a:pt x="95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6" name="Google Shape;1026;p38"/>
          <p:cNvSpPr/>
          <p:nvPr/>
        </p:nvSpPr>
        <p:spPr>
          <a:xfrm>
            <a:off x="816850" y="1645417"/>
            <a:ext cx="1545220" cy="2633274"/>
          </a:xfrm>
          <a:custGeom>
            <a:avLst/>
            <a:gdLst/>
            <a:ahLst/>
            <a:cxnLst/>
            <a:rect l="l" t="t" r="r" b="b"/>
            <a:pathLst>
              <a:path w="52305" h="84285" extrusionOk="0">
                <a:moveTo>
                  <a:pt x="0" y="0"/>
                </a:moveTo>
                <a:lnTo>
                  <a:pt x="0" y="84284"/>
                </a:lnTo>
                <a:lnTo>
                  <a:pt x="52304" y="84284"/>
                </a:lnTo>
                <a:lnTo>
                  <a:pt x="5230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82875" tIns="91425" rIns="18287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710263" y="1551575"/>
            <a:ext cx="1193133" cy="662343"/>
          </a:xfrm>
          <a:custGeom>
            <a:avLst/>
            <a:gdLst/>
            <a:ahLst/>
            <a:cxnLst/>
            <a:rect l="l" t="t" r="r" b="b"/>
            <a:pathLst>
              <a:path w="40387" h="22420" extrusionOk="0">
                <a:moveTo>
                  <a:pt x="0" y="0"/>
                </a:moveTo>
                <a:lnTo>
                  <a:pt x="0" y="22420"/>
                </a:lnTo>
                <a:lnTo>
                  <a:pt x="35898" y="22420"/>
                </a:lnTo>
                <a:cubicBezTo>
                  <a:pt x="38374" y="22420"/>
                  <a:pt x="40386" y="20407"/>
                  <a:pt x="40386" y="17931"/>
                </a:cubicBezTo>
                <a:lnTo>
                  <a:pt x="4038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مرحله 1</a:t>
            </a:r>
            <a:endParaRPr sz="1800" b="1" dirty="0"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1028" name="Google Shape;1028;p38"/>
          <p:cNvSpPr/>
          <p:nvPr/>
        </p:nvSpPr>
        <p:spPr>
          <a:xfrm>
            <a:off x="1205840" y="3863889"/>
            <a:ext cx="723555" cy="555074"/>
          </a:xfrm>
          <a:custGeom>
            <a:avLst/>
            <a:gdLst/>
            <a:ahLst/>
            <a:cxnLst/>
            <a:rect l="l" t="t" r="r" b="b"/>
            <a:pathLst>
              <a:path w="24492" h="18789" extrusionOk="0">
                <a:moveTo>
                  <a:pt x="4489" y="0"/>
                </a:moveTo>
                <a:cubicBezTo>
                  <a:pt x="2013" y="0"/>
                  <a:pt x="0" y="2012"/>
                  <a:pt x="0" y="4489"/>
                </a:cubicBezTo>
                <a:lnTo>
                  <a:pt x="0" y="18788"/>
                </a:lnTo>
                <a:lnTo>
                  <a:pt x="24492" y="18788"/>
                </a:lnTo>
                <a:lnTo>
                  <a:pt x="24492" y="4489"/>
                </a:lnTo>
                <a:cubicBezTo>
                  <a:pt x="24492" y="2012"/>
                  <a:pt x="22491" y="0"/>
                  <a:pt x="20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200">
              <a:cs typeface="B Nazanin" panose="00000400000000000000" pitchFamily="2" charset="-78"/>
            </a:endParaRPr>
          </a:p>
        </p:txBody>
      </p:sp>
      <p:sp>
        <p:nvSpPr>
          <p:cNvPr id="1029" name="Google Shape;1029;p38"/>
          <p:cNvSpPr txBox="1"/>
          <p:nvPr/>
        </p:nvSpPr>
        <p:spPr>
          <a:xfrm>
            <a:off x="860010" y="252725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اندیشه</a:t>
            </a:r>
            <a:endParaRPr sz="1800" dirty="0">
              <a:solidFill>
                <a:schemeClr val="accent2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30" name="Google Shape;1030;p38"/>
          <p:cNvSpPr txBox="1"/>
          <p:nvPr/>
        </p:nvSpPr>
        <p:spPr>
          <a:xfrm>
            <a:off x="860010" y="2918451"/>
            <a:ext cx="14589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31" name="Google Shape;1031;p38"/>
          <p:cNvSpPr/>
          <p:nvPr/>
        </p:nvSpPr>
        <p:spPr>
          <a:xfrm>
            <a:off x="7141096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6084" y="1"/>
                </a:moveTo>
                <a:lnTo>
                  <a:pt x="0" y="703"/>
                </a:lnTo>
                <a:lnTo>
                  <a:pt x="4798" y="5739"/>
                </a:lnTo>
                <a:lnTo>
                  <a:pt x="608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32" name="Google Shape;1032;p38"/>
          <p:cNvSpPr/>
          <p:nvPr/>
        </p:nvSpPr>
        <p:spPr>
          <a:xfrm>
            <a:off x="7968330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1" y="1"/>
                </a:moveTo>
                <a:lnTo>
                  <a:pt x="1287" y="5739"/>
                </a:lnTo>
                <a:lnTo>
                  <a:pt x="6085" y="703"/>
                </a:lnTo>
                <a:lnTo>
                  <a:pt x="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33" name="Google Shape;1033;p38"/>
          <p:cNvSpPr/>
          <p:nvPr/>
        </p:nvSpPr>
        <p:spPr>
          <a:xfrm>
            <a:off x="7952171" y="1551575"/>
            <a:ext cx="158643" cy="139322"/>
          </a:xfrm>
          <a:custGeom>
            <a:avLst/>
            <a:gdLst/>
            <a:ahLst/>
            <a:cxnLst/>
            <a:rect l="l" t="t" r="r" b="b"/>
            <a:pathLst>
              <a:path w="5370" h="4716" extrusionOk="0">
                <a:moveTo>
                  <a:pt x="953" y="0"/>
                </a:moveTo>
                <a:lnTo>
                  <a:pt x="0" y="4715"/>
                </a:lnTo>
                <a:lnTo>
                  <a:pt x="5370" y="4715"/>
                </a:lnTo>
                <a:lnTo>
                  <a:pt x="95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34" name="Google Shape;1034;p38"/>
          <p:cNvSpPr/>
          <p:nvPr/>
        </p:nvSpPr>
        <p:spPr>
          <a:xfrm>
            <a:off x="6787256" y="2189246"/>
            <a:ext cx="169219" cy="185025"/>
          </a:xfrm>
          <a:custGeom>
            <a:avLst/>
            <a:gdLst/>
            <a:ahLst/>
            <a:cxnLst/>
            <a:rect l="l" t="t" r="r" b="b"/>
            <a:pathLst>
              <a:path w="5728" h="6263" extrusionOk="0">
                <a:moveTo>
                  <a:pt x="5394" y="0"/>
                </a:moveTo>
                <a:lnTo>
                  <a:pt x="1" y="834"/>
                </a:lnTo>
                <a:lnTo>
                  <a:pt x="5727" y="6263"/>
                </a:lnTo>
                <a:lnTo>
                  <a:pt x="5727" y="6263"/>
                </a:lnTo>
                <a:lnTo>
                  <a:pt x="539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35" name="Google Shape;1035;p38"/>
          <p:cNvSpPr/>
          <p:nvPr/>
        </p:nvSpPr>
        <p:spPr>
          <a:xfrm>
            <a:off x="6888555" y="1640200"/>
            <a:ext cx="1545220" cy="2632899"/>
          </a:xfrm>
          <a:custGeom>
            <a:avLst/>
            <a:gdLst/>
            <a:ahLst/>
            <a:cxnLst/>
            <a:rect l="l" t="t" r="r" b="b"/>
            <a:pathLst>
              <a:path w="52305" h="84273" extrusionOk="0">
                <a:moveTo>
                  <a:pt x="1" y="1"/>
                </a:moveTo>
                <a:lnTo>
                  <a:pt x="1" y="84273"/>
                </a:lnTo>
                <a:lnTo>
                  <a:pt x="52305" y="84273"/>
                </a:lnTo>
                <a:lnTo>
                  <a:pt x="52305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82875" tIns="91425" rIns="18287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36" name="Google Shape;1036;p38"/>
          <p:cNvSpPr/>
          <p:nvPr/>
        </p:nvSpPr>
        <p:spPr>
          <a:xfrm>
            <a:off x="6787256" y="1551575"/>
            <a:ext cx="1193133" cy="662343"/>
          </a:xfrm>
          <a:custGeom>
            <a:avLst/>
            <a:gdLst/>
            <a:ahLst/>
            <a:cxnLst/>
            <a:rect l="l" t="t" r="r" b="b"/>
            <a:pathLst>
              <a:path w="40387" h="22420" extrusionOk="0">
                <a:moveTo>
                  <a:pt x="1" y="0"/>
                </a:moveTo>
                <a:lnTo>
                  <a:pt x="1" y="22420"/>
                </a:lnTo>
                <a:lnTo>
                  <a:pt x="35898" y="22420"/>
                </a:lnTo>
                <a:cubicBezTo>
                  <a:pt x="38374" y="22420"/>
                  <a:pt x="40387" y="20407"/>
                  <a:pt x="40387" y="17931"/>
                </a:cubicBezTo>
                <a:lnTo>
                  <a:pt x="4038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مرحله 4</a:t>
            </a:r>
            <a:endParaRPr sz="1800" b="1" dirty="0"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1037" name="Google Shape;1037;p38"/>
          <p:cNvSpPr/>
          <p:nvPr/>
        </p:nvSpPr>
        <p:spPr>
          <a:xfrm>
            <a:off x="7282834" y="3863889"/>
            <a:ext cx="723555" cy="555074"/>
          </a:xfrm>
          <a:custGeom>
            <a:avLst/>
            <a:gdLst/>
            <a:ahLst/>
            <a:cxnLst/>
            <a:rect l="l" t="t" r="r" b="b"/>
            <a:pathLst>
              <a:path w="24492" h="18789" extrusionOk="0">
                <a:moveTo>
                  <a:pt x="4489" y="0"/>
                </a:moveTo>
                <a:cubicBezTo>
                  <a:pt x="2013" y="0"/>
                  <a:pt x="0" y="2012"/>
                  <a:pt x="0" y="4489"/>
                </a:cubicBezTo>
                <a:lnTo>
                  <a:pt x="0" y="18788"/>
                </a:lnTo>
                <a:lnTo>
                  <a:pt x="24492" y="18788"/>
                </a:lnTo>
                <a:lnTo>
                  <a:pt x="24492" y="4489"/>
                </a:lnTo>
                <a:cubicBezTo>
                  <a:pt x="24492" y="2012"/>
                  <a:pt x="22491" y="0"/>
                  <a:pt x="2001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200">
              <a:cs typeface="B Nazanin" panose="00000400000000000000" pitchFamily="2" charset="-78"/>
            </a:endParaRPr>
          </a:p>
        </p:txBody>
      </p:sp>
      <p:sp>
        <p:nvSpPr>
          <p:cNvPr id="1038" name="Google Shape;1038;p38"/>
          <p:cNvSpPr txBox="1"/>
          <p:nvPr/>
        </p:nvSpPr>
        <p:spPr>
          <a:xfrm>
            <a:off x="6931713" y="252725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5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عمل</a:t>
            </a:r>
            <a:endParaRPr sz="1800" dirty="0">
              <a:solidFill>
                <a:schemeClr val="accent5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39" name="Google Shape;1039;p38"/>
          <p:cNvSpPr txBox="1"/>
          <p:nvPr/>
        </p:nvSpPr>
        <p:spPr>
          <a:xfrm>
            <a:off x="6931713" y="2918451"/>
            <a:ext cx="14589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40" name="Google Shape;1040;p38"/>
          <p:cNvSpPr/>
          <p:nvPr/>
        </p:nvSpPr>
        <p:spPr>
          <a:xfrm>
            <a:off x="2737700" y="2189246"/>
            <a:ext cx="169190" cy="185025"/>
          </a:xfrm>
          <a:custGeom>
            <a:avLst/>
            <a:gdLst/>
            <a:ahLst/>
            <a:cxnLst/>
            <a:rect l="l" t="t" r="r" b="b"/>
            <a:pathLst>
              <a:path w="5727" h="6263" extrusionOk="0">
                <a:moveTo>
                  <a:pt x="5394" y="0"/>
                </a:moveTo>
                <a:lnTo>
                  <a:pt x="0" y="834"/>
                </a:lnTo>
                <a:lnTo>
                  <a:pt x="5727" y="6263"/>
                </a:lnTo>
                <a:lnTo>
                  <a:pt x="5727" y="6263"/>
                </a:lnTo>
                <a:lnTo>
                  <a:pt x="539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41" name="Google Shape;1041;p38"/>
          <p:cNvSpPr/>
          <p:nvPr/>
        </p:nvSpPr>
        <p:spPr>
          <a:xfrm>
            <a:off x="3091501" y="4249369"/>
            <a:ext cx="180121" cy="169574"/>
          </a:xfrm>
          <a:custGeom>
            <a:avLst/>
            <a:gdLst/>
            <a:ahLst/>
            <a:cxnLst/>
            <a:rect l="l" t="t" r="r" b="b"/>
            <a:pathLst>
              <a:path w="6097" h="5740" extrusionOk="0">
                <a:moveTo>
                  <a:pt x="6097" y="1"/>
                </a:moveTo>
                <a:lnTo>
                  <a:pt x="1" y="703"/>
                </a:lnTo>
                <a:lnTo>
                  <a:pt x="4799" y="5739"/>
                </a:lnTo>
                <a:lnTo>
                  <a:pt x="609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42" name="Google Shape;1042;p38"/>
          <p:cNvSpPr/>
          <p:nvPr/>
        </p:nvSpPr>
        <p:spPr>
          <a:xfrm>
            <a:off x="3918763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0" y="1"/>
                </a:moveTo>
                <a:lnTo>
                  <a:pt x="1286" y="5739"/>
                </a:lnTo>
                <a:lnTo>
                  <a:pt x="6084" y="703"/>
                </a:lnTo>
                <a:lnTo>
                  <a:pt x="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43" name="Google Shape;1043;p38"/>
          <p:cNvSpPr/>
          <p:nvPr/>
        </p:nvSpPr>
        <p:spPr>
          <a:xfrm>
            <a:off x="3902575" y="1551575"/>
            <a:ext cx="158673" cy="139322"/>
          </a:xfrm>
          <a:custGeom>
            <a:avLst/>
            <a:gdLst/>
            <a:ahLst/>
            <a:cxnLst/>
            <a:rect l="l" t="t" r="r" b="b"/>
            <a:pathLst>
              <a:path w="5371" h="4716" extrusionOk="0">
                <a:moveTo>
                  <a:pt x="953" y="0"/>
                </a:moveTo>
                <a:lnTo>
                  <a:pt x="1" y="4715"/>
                </a:lnTo>
                <a:lnTo>
                  <a:pt x="5370" y="4715"/>
                </a:lnTo>
                <a:lnTo>
                  <a:pt x="95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44" name="Google Shape;1044;p38"/>
          <p:cNvSpPr/>
          <p:nvPr/>
        </p:nvSpPr>
        <p:spPr>
          <a:xfrm>
            <a:off x="2839314" y="1640200"/>
            <a:ext cx="1544895" cy="2632899"/>
          </a:xfrm>
          <a:custGeom>
            <a:avLst/>
            <a:gdLst/>
            <a:ahLst/>
            <a:cxnLst/>
            <a:rect l="l" t="t" r="r" b="b"/>
            <a:pathLst>
              <a:path w="52294" h="84273" extrusionOk="0">
                <a:moveTo>
                  <a:pt x="1" y="1"/>
                </a:moveTo>
                <a:lnTo>
                  <a:pt x="1" y="84273"/>
                </a:lnTo>
                <a:lnTo>
                  <a:pt x="52293" y="84273"/>
                </a:lnTo>
                <a:lnTo>
                  <a:pt x="52293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82875" tIns="91425" rIns="18287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45" name="Google Shape;1045;p38"/>
          <p:cNvSpPr/>
          <p:nvPr/>
        </p:nvSpPr>
        <p:spPr>
          <a:xfrm>
            <a:off x="2737690" y="1551575"/>
            <a:ext cx="1193133" cy="662343"/>
          </a:xfrm>
          <a:custGeom>
            <a:avLst/>
            <a:gdLst/>
            <a:ahLst/>
            <a:cxnLst/>
            <a:rect l="l" t="t" r="r" b="b"/>
            <a:pathLst>
              <a:path w="40387" h="22420" extrusionOk="0">
                <a:moveTo>
                  <a:pt x="0" y="0"/>
                </a:moveTo>
                <a:lnTo>
                  <a:pt x="0" y="22420"/>
                </a:lnTo>
                <a:lnTo>
                  <a:pt x="35909" y="22420"/>
                </a:lnTo>
                <a:cubicBezTo>
                  <a:pt x="38386" y="22420"/>
                  <a:pt x="40386" y="20407"/>
                  <a:pt x="40386" y="17931"/>
                </a:cubicBezTo>
                <a:lnTo>
                  <a:pt x="403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گام 2</a:t>
            </a:r>
            <a:endParaRPr sz="1800" b="1" dirty="0"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1046" name="Google Shape;1046;p38"/>
          <p:cNvSpPr/>
          <p:nvPr/>
        </p:nvSpPr>
        <p:spPr>
          <a:xfrm>
            <a:off x="3233238" y="3863889"/>
            <a:ext cx="723939" cy="555074"/>
          </a:xfrm>
          <a:custGeom>
            <a:avLst/>
            <a:gdLst/>
            <a:ahLst/>
            <a:cxnLst/>
            <a:rect l="l" t="t" r="r" b="b"/>
            <a:pathLst>
              <a:path w="24505" h="18789" extrusionOk="0">
                <a:moveTo>
                  <a:pt x="4490" y="0"/>
                </a:moveTo>
                <a:cubicBezTo>
                  <a:pt x="2013" y="0"/>
                  <a:pt x="1" y="2012"/>
                  <a:pt x="1" y="4489"/>
                </a:cubicBezTo>
                <a:lnTo>
                  <a:pt x="1" y="18788"/>
                </a:lnTo>
                <a:lnTo>
                  <a:pt x="24504" y="18788"/>
                </a:lnTo>
                <a:lnTo>
                  <a:pt x="24504" y="4489"/>
                </a:lnTo>
                <a:cubicBezTo>
                  <a:pt x="24504" y="2012"/>
                  <a:pt x="22492" y="0"/>
                  <a:pt x="2001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200">
              <a:cs typeface="B Nazanin" panose="00000400000000000000" pitchFamily="2" charset="-78"/>
            </a:endParaRPr>
          </a:p>
        </p:txBody>
      </p:sp>
      <p:sp>
        <p:nvSpPr>
          <p:cNvPr id="1047" name="Google Shape;1047;p38"/>
          <p:cNvSpPr txBox="1"/>
          <p:nvPr/>
        </p:nvSpPr>
        <p:spPr>
          <a:xfrm>
            <a:off x="2882312" y="2527250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800" dirty="0">
              <a:solidFill>
                <a:schemeClr val="accent3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48" name="Google Shape;1048;p38"/>
          <p:cNvSpPr txBox="1"/>
          <p:nvPr/>
        </p:nvSpPr>
        <p:spPr>
          <a:xfrm>
            <a:off x="2882312" y="2918451"/>
            <a:ext cx="14589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49" name="Google Shape;1049;p38"/>
          <p:cNvSpPr/>
          <p:nvPr/>
        </p:nvSpPr>
        <p:spPr>
          <a:xfrm>
            <a:off x="5113669" y="4249369"/>
            <a:ext cx="179766" cy="169574"/>
          </a:xfrm>
          <a:custGeom>
            <a:avLst/>
            <a:gdLst/>
            <a:ahLst/>
            <a:cxnLst/>
            <a:rect l="l" t="t" r="r" b="b"/>
            <a:pathLst>
              <a:path w="6085" h="5740" extrusionOk="0">
                <a:moveTo>
                  <a:pt x="6085" y="1"/>
                </a:moveTo>
                <a:lnTo>
                  <a:pt x="1" y="703"/>
                </a:lnTo>
                <a:lnTo>
                  <a:pt x="4799" y="5739"/>
                </a:lnTo>
                <a:lnTo>
                  <a:pt x="6085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0" name="Google Shape;1050;p38"/>
          <p:cNvSpPr/>
          <p:nvPr/>
        </p:nvSpPr>
        <p:spPr>
          <a:xfrm>
            <a:off x="5940578" y="4249369"/>
            <a:ext cx="180121" cy="169574"/>
          </a:xfrm>
          <a:custGeom>
            <a:avLst/>
            <a:gdLst/>
            <a:ahLst/>
            <a:cxnLst/>
            <a:rect l="l" t="t" r="r" b="b"/>
            <a:pathLst>
              <a:path w="6097" h="5740" extrusionOk="0">
                <a:moveTo>
                  <a:pt x="0" y="1"/>
                </a:moveTo>
                <a:lnTo>
                  <a:pt x="1298" y="5739"/>
                </a:lnTo>
                <a:lnTo>
                  <a:pt x="6096" y="703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1" name="Google Shape;1051;p38"/>
          <p:cNvSpPr/>
          <p:nvPr/>
        </p:nvSpPr>
        <p:spPr>
          <a:xfrm>
            <a:off x="5924744" y="1551575"/>
            <a:ext cx="158318" cy="139322"/>
          </a:xfrm>
          <a:custGeom>
            <a:avLst/>
            <a:gdLst/>
            <a:ahLst/>
            <a:cxnLst/>
            <a:rect l="l" t="t" r="r" b="b"/>
            <a:pathLst>
              <a:path w="5359" h="4716" extrusionOk="0">
                <a:moveTo>
                  <a:pt x="953" y="0"/>
                </a:moveTo>
                <a:lnTo>
                  <a:pt x="0" y="4715"/>
                </a:lnTo>
                <a:lnTo>
                  <a:pt x="5358" y="4715"/>
                </a:lnTo>
                <a:lnTo>
                  <a:pt x="95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2" name="Google Shape;1052;p38"/>
          <p:cNvSpPr/>
          <p:nvPr/>
        </p:nvSpPr>
        <p:spPr>
          <a:xfrm>
            <a:off x="4759829" y="2189246"/>
            <a:ext cx="168865" cy="185025"/>
          </a:xfrm>
          <a:custGeom>
            <a:avLst/>
            <a:gdLst/>
            <a:ahLst/>
            <a:cxnLst/>
            <a:rect l="l" t="t" r="r" b="b"/>
            <a:pathLst>
              <a:path w="5716" h="6263" extrusionOk="0">
                <a:moveTo>
                  <a:pt x="5395" y="0"/>
                </a:moveTo>
                <a:lnTo>
                  <a:pt x="1" y="834"/>
                </a:lnTo>
                <a:lnTo>
                  <a:pt x="5716" y="6263"/>
                </a:lnTo>
                <a:lnTo>
                  <a:pt x="539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3" name="Google Shape;1053;p38"/>
          <p:cNvSpPr/>
          <p:nvPr/>
        </p:nvSpPr>
        <p:spPr>
          <a:xfrm>
            <a:off x="4866416" y="1645417"/>
            <a:ext cx="1545220" cy="2633274"/>
          </a:xfrm>
          <a:custGeom>
            <a:avLst/>
            <a:gdLst/>
            <a:ahLst/>
            <a:cxnLst/>
            <a:rect l="l" t="t" r="r" b="b"/>
            <a:pathLst>
              <a:path w="52305" h="84285" extrusionOk="0">
                <a:moveTo>
                  <a:pt x="1" y="0"/>
                </a:moveTo>
                <a:lnTo>
                  <a:pt x="1" y="84284"/>
                </a:lnTo>
                <a:lnTo>
                  <a:pt x="52305" y="84284"/>
                </a:lnTo>
                <a:lnTo>
                  <a:pt x="5230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82875" tIns="91425" rIns="18287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054" name="Google Shape;1054;p38"/>
          <p:cNvSpPr/>
          <p:nvPr/>
        </p:nvSpPr>
        <p:spPr>
          <a:xfrm>
            <a:off x="4759829" y="1551575"/>
            <a:ext cx="1193133" cy="662343"/>
          </a:xfrm>
          <a:custGeom>
            <a:avLst/>
            <a:gdLst/>
            <a:ahLst/>
            <a:cxnLst/>
            <a:rect l="l" t="t" r="r" b="b"/>
            <a:pathLst>
              <a:path w="40387" h="22420" extrusionOk="0">
                <a:moveTo>
                  <a:pt x="1" y="0"/>
                </a:moveTo>
                <a:lnTo>
                  <a:pt x="1" y="22420"/>
                </a:lnTo>
                <a:lnTo>
                  <a:pt x="35898" y="22420"/>
                </a:lnTo>
                <a:cubicBezTo>
                  <a:pt x="38375" y="22420"/>
                  <a:pt x="40387" y="20407"/>
                  <a:pt x="40387" y="17931"/>
                </a:cubicBezTo>
                <a:lnTo>
                  <a:pt x="4038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SzPts val="1100"/>
            </a:pPr>
            <a:r>
              <a:rPr lang="fa-IR" sz="18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مرحله 3</a:t>
            </a:r>
            <a:endParaRPr sz="1800" b="1" dirty="0"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1055" name="Google Shape;1055;p38"/>
          <p:cNvSpPr/>
          <p:nvPr/>
        </p:nvSpPr>
        <p:spPr>
          <a:xfrm>
            <a:off x="5255407" y="3863889"/>
            <a:ext cx="723555" cy="555074"/>
          </a:xfrm>
          <a:custGeom>
            <a:avLst/>
            <a:gdLst/>
            <a:ahLst/>
            <a:cxnLst/>
            <a:rect l="l" t="t" r="r" b="b"/>
            <a:pathLst>
              <a:path w="24492" h="18789" extrusionOk="0">
                <a:moveTo>
                  <a:pt x="4478" y="0"/>
                </a:moveTo>
                <a:cubicBezTo>
                  <a:pt x="2001" y="0"/>
                  <a:pt x="1" y="2012"/>
                  <a:pt x="1" y="4489"/>
                </a:cubicBezTo>
                <a:lnTo>
                  <a:pt x="1" y="18788"/>
                </a:lnTo>
                <a:lnTo>
                  <a:pt x="24492" y="18788"/>
                </a:lnTo>
                <a:lnTo>
                  <a:pt x="24492" y="4489"/>
                </a:lnTo>
                <a:cubicBezTo>
                  <a:pt x="24492" y="2012"/>
                  <a:pt x="22480" y="0"/>
                  <a:pt x="200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200">
              <a:cs typeface="B Nazanin" panose="00000400000000000000" pitchFamily="2" charset="-78"/>
            </a:endParaRPr>
          </a:p>
        </p:txBody>
      </p:sp>
      <p:sp>
        <p:nvSpPr>
          <p:cNvPr id="1056" name="Google Shape;1056;p38"/>
          <p:cNvSpPr txBox="1"/>
          <p:nvPr/>
        </p:nvSpPr>
        <p:spPr>
          <a:xfrm>
            <a:off x="4909576" y="2527263"/>
            <a:ext cx="14589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dirty="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کارایی</a:t>
            </a:r>
            <a:endParaRPr sz="1800" dirty="0">
              <a:solidFill>
                <a:schemeClr val="accent4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57" name="Google Shape;1057;p38"/>
          <p:cNvSpPr txBox="1"/>
          <p:nvPr/>
        </p:nvSpPr>
        <p:spPr>
          <a:xfrm>
            <a:off x="4909576" y="2918463"/>
            <a:ext cx="14589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1058" name="Google Shape;1058;p38"/>
          <p:cNvGrpSpPr/>
          <p:nvPr/>
        </p:nvGrpSpPr>
        <p:grpSpPr>
          <a:xfrm>
            <a:off x="1424776" y="3971734"/>
            <a:ext cx="285648" cy="339395"/>
            <a:chOff x="-48233050" y="3569725"/>
            <a:chExt cx="252050" cy="299475"/>
          </a:xfrm>
        </p:grpSpPr>
        <p:sp>
          <p:nvSpPr>
            <p:cNvPr id="1059" name="Google Shape;1059;p38"/>
            <p:cNvSpPr/>
            <p:nvPr/>
          </p:nvSpPr>
          <p:spPr>
            <a:xfrm>
              <a:off x="-48233050" y="3569725"/>
              <a:ext cx="252050" cy="299475"/>
            </a:xfrm>
            <a:custGeom>
              <a:avLst/>
              <a:gdLst/>
              <a:ahLst/>
              <a:cxnLst/>
              <a:rect l="l" t="t" r="r" b="b"/>
              <a:pathLst>
                <a:path w="10082" h="11979" extrusionOk="0">
                  <a:moveTo>
                    <a:pt x="5230" y="1393"/>
                  </a:moveTo>
                  <a:cubicBezTo>
                    <a:pt x="5419" y="1393"/>
                    <a:pt x="5577" y="1551"/>
                    <a:pt x="5577" y="1740"/>
                  </a:cubicBezTo>
                  <a:lnTo>
                    <a:pt x="5577" y="1960"/>
                  </a:lnTo>
                  <a:cubicBezTo>
                    <a:pt x="5703" y="2023"/>
                    <a:pt x="5829" y="2086"/>
                    <a:pt x="5923" y="2181"/>
                  </a:cubicBezTo>
                  <a:lnTo>
                    <a:pt x="6144" y="2055"/>
                  </a:lnTo>
                  <a:cubicBezTo>
                    <a:pt x="6194" y="2025"/>
                    <a:pt x="6251" y="2011"/>
                    <a:pt x="6308" y="2011"/>
                  </a:cubicBezTo>
                  <a:cubicBezTo>
                    <a:pt x="6430" y="2011"/>
                    <a:pt x="6552" y="2074"/>
                    <a:pt x="6616" y="2181"/>
                  </a:cubicBezTo>
                  <a:lnTo>
                    <a:pt x="7309" y="3410"/>
                  </a:lnTo>
                  <a:cubicBezTo>
                    <a:pt x="7467" y="3725"/>
                    <a:pt x="7246" y="3819"/>
                    <a:pt x="6963" y="3977"/>
                  </a:cubicBezTo>
                  <a:lnTo>
                    <a:pt x="6963" y="4386"/>
                  </a:lnTo>
                  <a:cubicBezTo>
                    <a:pt x="7246" y="4544"/>
                    <a:pt x="7467" y="4670"/>
                    <a:pt x="7309" y="4985"/>
                  </a:cubicBezTo>
                  <a:lnTo>
                    <a:pt x="6616" y="6182"/>
                  </a:lnTo>
                  <a:cubicBezTo>
                    <a:pt x="6531" y="6289"/>
                    <a:pt x="6417" y="6366"/>
                    <a:pt x="6303" y="6366"/>
                  </a:cubicBezTo>
                  <a:cubicBezTo>
                    <a:pt x="6249" y="6366"/>
                    <a:pt x="6195" y="6349"/>
                    <a:pt x="6144" y="6308"/>
                  </a:cubicBezTo>
                  <a:lnTo>
                    <a:pt x="5923" y="6182"/>
                  </a:lnTo>
                  <a:cubicBezTo>
                    <a:pt x="5829" y="6277"/>
                    <a:pt x="5703" y="6340"/>
                    <a:pt x="5577" y="6403"/>
                  </a:cubicBezTo>
                  <a:lnTo>
                    <a:pt x="5577" y="6623"/>
                  </a:lnTo>
                  <a:cubicBezTo>
                    <a:pt x="5577" y="6812"/>
                    <a:pt x="5419" y="6970"/>
                    <a:pt x="5230" y="6970"/>
                  </a:cubicBezTo>
                  <a:lnTo>
                    <a:pt x="3812" y="6970"/>
                  </a:lnTo>
                  <a:cubicBezTo>
                    <a:pt x="3623" y="6970"/>
                    <a:pt x="3466" y="6812"/>
                    <a:pt x="3466" y="6623"/>
                  </a:cubicBezTo>
                  <a:lnTo>
                    <a:pt x="3466" y="6403"/>
                  </a:lnTo>
                  <a:cubicBezTo>
                    <a:pt x="3340" y="6340"/>
                    <a:pt x="3214" y="6277"/>
                    <a:pt x="3119" y="6182"/>
                  </a:cubicBezTo>
                  <a:lnTo>
                    <a:pt x="2899" y="6308"/>
                  </a:lnTo>
                  <a:cubicBezTo>
                    <a:pt x="2848" y="6338"/>
                    <a:pt x="2791" y="6352"/>
                    <a:pt x="2734" y="6352"/>
                  </a:cubicBezTo>
                  <a:cubicBezTo>
                    <a:pt x="2613" y="6352"/>
                    <a:pt x="2490" y="6289"/>
                    <a:pt x="2426" y="6182"/>
                  </a:cubicBezTo>
                  <a:lnTo>
                    <a:pt x="1733" y="4985"/>
                  </a:lnTo>
                  <a:cubicBezTo>
                    <a:pt x="1638" y="4827"/>
                    <a:pt x="1670" y="4575"/>
                    <a:pt x="1859" y="4512"/>
                  </a:cubicBezTo>
                  <a:lnTo>
                    <a:pt x="2048" y="4386"/>
                  </a:lnTo>
                  <a:lnTo>
                    <a:pt x="2048" y="3977"/>
                  </a:lnTo>
                  <a:lnTo>
                    <a:pt x="1859" y="3882"/>
                  </a:lnTo>
                  <a:cubicBezTo>
                    <a:pt x="1702" y="3788"/>
                    <a:pt x="1607" y="3536"/>
                    <a:pt x="1733" y="3410"/>
                  </a:cubicBezTo>
                  <a:lnTo>
                    <a:pt x="2426" y="2181"/>
                  </a:lnTo>
                  <a:cubicBezTo>
                    <a:pt x="2490" y="2074"/>
                    <a:pt x="2612" y="1997"/>
                    <a:pt x="2733" y="1997"/>
                  </a:cubicBezTo>
                  <a:cubicBezTo>
                    <a:pt x="2790" y="1997"/>
                    <a:pt x="2848" y="2014"/>
                    <a:pt x="2899" y="2055"/>
                  </a:cubicBezTo>
                  <a:lnTo>
                    <a:pt x="3119" y="2181"/>
                  </a:lnTo>
                  <a:cubicBezTo>
                    <a:pt x="3214" y="2086"/>
                    <a:pt x="3340" y="2023"/>
                    <a:pt x="3466" y="1960"/>
                  </a:cubicBezTo>
                  <a:lnTo>
                    <a:pt x="3466" y="1740"/>
                  </a:lnTo>
                  <a:cubicBezTo>
                    <a:pt x="3466" y="1551"/>
                    <a:pt x="3623" y="1393"/>
                    <a:pt x="3812" y="1393"/>
                  </a:cubicBezTo>
                  <a:close/>
                  <a:moveTo>
                    <a:pt x="4547" y="0"/>
                  </a:moveTo>
                  <a:cubicBezTo>
                    <a:pt x="3499" y="0"/>
                    <a:pt x="2484" y="337"/>
                    <a:pt x="1670" y="984"/>
                  </a:cubicBezTo>
                  <a:cubicBezTo>
                    <a:pt x="630" y="1866"/>
                    <a:pt x="0" y="3158"/>
                    <a:pt x="0" y="4544"/>
                  </a:cubicBezTo>
                  <a:cubicBezTo>
                    <a:pt x="0" y="5804"/>
                    <a:pt x="504" y="6970"/>
                    <a:pt x="1418" y="7852"/>
                  </a:cubicBezTo>
                  <a:lnTo>
                    <a:pt x="1418" y="11632"/>
                  </a:lnTo>
                  <a:cubicBezTo>
                    <a:pt x="1418" y="11821"/>
                    <a:pt x="1575" y="11979"/>
                    <a:pt x="1765" y="11979"/>
                  </a:cubicBezTo>
                  <a:lnTo>
                    <a:pt x="5986" y="11979"/>
                  </a:lnTo>
                  <a:cubicBezTo>
                    <a:pt x="6175" y="11979"/>
                    <a:pt x="6333" y="11821"/>
                    <a:pt x="6333" y="11632"/>
                  </a:cubicBezTo>
                  <a:lnTo>
                    <a:pt x="6333" y="10530"/>
                  </a:lnTo>
                  <a:lnTo>
                    <a:pt x="8097" y="10530"/>
                  </a:lnTo>
                  <a:cubicBezTo>
                    <a:pt x="8286" y="10530"/>
                    <a:pt x="8444" y="10372"/>
                    <a:pt x="8444" y="10183"/>
                  </a:cubicBezTo>
                  <a:lnTo>
                    <a:pt x="8444" y="8387"/>
                  </a:lnTo>
                  <a:lnTo>
                    <a:pt x="9042" y="8387"/>
                  </a:lnTo>
                  <a:cubicBezTo>
                    <a:pt x="9389" y="8387"/>
                    <a:pt x="9767" y="8198"/>
                    <a:pt x="9956" y="7883"/>
                  </a:cubicBezTo>
                  <a:cubicBezTo>
                    <a:pt x="10082" y="7568"/>
                    <a:pt x="10082" y="7190"/>
                    <a:pt x="9924" y="6875"/>
                  </a:cubicBezTo>
                  <a:lnTo>
                    <a:pt x="9042" y="5237"/>
                  </a:lnTo>
                  <a:cubicBezTo>
                    <a:pt x="9137" y="4701"/>
                    <a:pt x="9137" y="4134"/>
                    <a:pt x="9011" y="3599"/>
                  </a:cubicBezTo>
                  <a:cubicBezTo>
                    <a:pt x="8664" y="1866"/>
                    <a:pt x="7246" y="480"/>
                    <a:pt x="5545" y="102"/>
                  </a:cubicBezTo>
                  <a:cubicBezTo>
                    <a:pt x="5213" y="34"/>
                    <a:pt x="4878" y="0"/>
                    <a:pt x="4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0" name="Google Shape;1060;p38"/>
            <p:cNvSpPr/>
            <p:nvPr/>
          </p:nvSpPr>
          <p:spPr>
            <a:xfrm>
              <a:off x="-48170050" y="3622650"/>
              <a:ext cx="100050" cy="103225"/>
            </a:xfrm>
            <a:custGeom>
              <a:avLst/>
              <a:gdLst/>
              <a:ahLst/>
              <a:cxnLst/>
              <a:rect l="l" t="t" r="r" b="b"/>
              <a:pathLst>
                <a:path w="4002" h="4129" extrusionOk="0">
                  <a:moveTo>
                    <a:pt x="1985" y="1009"/>
                  </a:moveTo>
                  <a:cubicBezTo>
                    <a:pt x="2584" y="1009"/>
                    <a:pt x="3057" y="1482"/>
                    <a:pt x="3057" y="2080"/>
                  </a:cubicBezTo>
                  <a:cubicBezTo>
                    <a:pt x="3057" y="2647"/>
                    <a:pt x="2584" y="3120"/>
                    <a:pt x="1985" y="3120"/>
                  </a:cubicBezTo>
                  <a:cubicBezTo>
                    <a:pt x="1418" y="3120"/>
                    <a:pt x="946" y="2647"/>
                    <a:pt x="946" y="2080"/>
                  </a:cubicBezTo>
                  <a:cubicBezTo>
                    <a:pt x="946" y="1482"/>
                    <a:pt x="1418" y="1009"/>
                    <a:pt x="1985" y="1009"/>
                  </a:cubicBezTo>
                  <a:close/>
                  <a:moveTo>
                    <a:pt x="1639" y="1"/>
                  </a:moveTo>
                  <a:lnTo>
                    <a:pt x="1639" y="127"/>
                  </a:lnTo>
                  <a:cubicBezTo>
                    <a:pt x="1639" y="284"/>
                    <a:pt x="1576" y="410"/>
                    <a:pt x="1418" y="442"/>
                  </a:cubicBezTo>
                  <a:cubicBezTo>
                    <a:pt x="1198" y="537"/>
                    <a:pt x="1009" y="631"/>
                    <a:pt x="851" y="757"/>
                  </a:cubicBezTo>
                  <a:cubicBezTo>
                    <a:pt x="770" y="818"/>
                    <a:pt x="689" y="853"/>
                    <a:pt x="607" y="853"/>
                  </a:cubicBezTo>
                  <a:cubicBezTo>
                    <a:pt x="562" y="853"/>
                    <a:pt x="518" y="842"/>
                    <a:pt x="473" y="820"/>
                  </a:cubicBezTo>
                  <a:lnTo>
                    <a:pt x="347" y="726"/>
                  </a:lnTo>
                  <a:lnTo>
                    <a:pt x="1" y="1324"/>
                  </a:lnTo>
                  <a:lnTo>
                    <a:pt x="127" y="1387"/>
                  </a:lnTo>
                  <a:cubicBezTo>
                    <a:pt x="221" y="1482"/>
                    <a:pt x="316" y="1639"/>
                    <a:pt x="253" y="1765"/>
                  </a:cubicBezTo>
                  <a:cubicBezTo>
                    <a:pt x="221" y="1986"/>
                    <a:pt x="221" y="2143"/>
                    <a:pt x="253" y="2395"/>
                  </a:cubicBezTo>
                  <a:cubicBezTo>
                    <a:pt x="316" y="2553"/>
                    <a:pt x="221" y="2647"/>
                    <a:pt x="127" y="2742"/>
                  </a:cubicBezTo>
                  <a:lnTo>
                    <a:pt x="1" y="2805"/>
                  </a:lnTo>
                  <a:lnTo>
                    <a:pt x="347" y="3403"/>
                  </a:lnTo>
                  <a:lnTo>
                    <a:pt x="473" y="3340"/>
                  </a:lnTo>
                  <a:cubicBezTo>
                    <a:pt x="532" y="3297"/>
                    <a:pt x="590" y="3273"/>
                    <a:pt x="649" y="3273"/>
                  </a:cubicBezTo>
                  <a:cubicBezTo>
                    <a:pt x="716" y="3273"/>
                    <a:pt x="784" y="3304"/>
                    <a:pt x="851" y="3372"/>
                  </a:cubicBezTo>
                  <a:cubicBezTo>
                    <a:pt x="1009" y="3529"/>
                    <a:pt x="1198" y="3592"/>
                    <a:pt x="1418" y="3687"/>
                  </a:cubicBezTo>
                  <a:cubicBezTo>
                    <a:pt x="1576" y="3718"/>
                    <a:pt x="1639" y="3876"/>
                    <a:pt x="1639" y="4002"/>
                  </a:cubicBezTo>
                  <a:lnTo>
                    <a:pt x="1639" y="4128"/>
                  </a:lnTo>
                  <a:lnTo>
                    <a:pt x="2364" y="4128"/>
                  </a:lnTo>
                  <a:lnTo>
                    <a:pt x="2364" y="4002"/>
                  </a:lnTo>
                  <a:cubicBezTo>
                    <a:pt x="2364" y="3845"/>
                    <a:pt x="2427" y="3718"/>
                    <a:pt x="2584" y="3687"/>
                  </a:cubicBezTo>
                  <a:cubicBezTo>
                    <a:pt x="2805" y="3592"/>
                    <a:pt x="2994" y="3498"/>
                    <a:pt x="3151" y="3372"/>
                  </a:cubicBezTo>
                  <a:cubicBezTo>
                    <a:pt x="3224" y="3317"/>
                    <a:pt x="3298" y="3283"/>
                    <a:pt x="3371" y="3283"/>
                  </a:cubicBezTo>
                  <a:cubicBezTo>
                    <a:pt x="3424" y="3283"/>
                    <a:pt x="3476" y="3301"/>
                    <a:pt x="3529" y="3340"/>
                  </a:cubicBezTo>
                  <a:lnTo>
                    <a:pt x="3655" y="3403"/>
                  </a:lnTo>
                  <a:lnTo>
                    <a:pt x="4002" y="2805"/>
                  </a:lnTo>
                  <a:lnTo>
                    <a:pt x="3876" y="2742"/>
                  </a:lnTo>
                  <a:cubicBezTo>
                    <a:pt x="3781" y="2647"/>
                    <a:pt x="3687" y="2490"/>
                    <a:pt x="3750" y="2395"/>
                  </a:cubicBezTo>
                  <a:cubicBezTo>
                    <a:pt x="3781" y="2143"/>
                    <a:pt x="3781" y="1986"/>
                    <a:pt x="3750" y="1765"/>
                  </a:cubicBezTo>
                  <a:cubicBezTo>
                    <a:pt x="3687" y="1608"/>
                    <a:pt x="3781" y="1482"/>
                    <a:pt x="3876" y="1387"/>
                  </a:cubicBezTo>
                  <a:lnTo>
                    <a:pt x="4002" y="1324"/>
                  </a:lnTo>
                  <a:lnTo>
                    <a:pt x="3655" y="726"/>
                  </a:lnTo>
                  <a:lnTo>
                    <a:pt x="3529" y="820"/>
                  </a:lnTo>
                  <a:cubicBezTo>
                    <a:pt x="3477" y="846"/>
                    <a:pt x="3425" y="861"/>
                    <a:pt x="3373" y="861"/>
                  </a:cubicBezTo>
                  <a:cubicBezTo>
                    <a:pt x="3299" y="861"/>
                    <a:pt x="3225" y="831"/>
                    <a:pt x="3151" y="757"/>
                  </a:cubicBezTo>
                  <a:cubicBezTo>
                    <a:pt x="2994" y="600"/>
                    <a:pt x="2805" y="537"/>
                    <a:pt x="2584" y="442"/>
                  </a:cubicBezTo>
                  <a:cubicBezTo>
                    <a:pt x="2427" y="410"/>
                    <a:pt x="2364" y="253"/>
                    <a:pt x="2364" y="127"/>
                  </a:cubicBezTo>
                  <a:lnTo>
                    <a:pt x="23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1" name="Google Shape;1061;p38"/>
            <p:cNvSpPr/>
            <p:nvPr/>
          </p:nvSpPr>
          <p:spPr>
            <a:xfrm>
              <a:off x="-48129100" y="36652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6" y="567"/>
                    <a:pt x="726" y="378"/>
                  </a:cubicBezTo>
                  <a:cubicBezTo>
                    <a:pt x="726" y="158"/>
                    <a:pt x="568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62" name="Google Shape;1062;p38"/>
          <p:cNvGrpSpPr/>
          <p:nvPr/>
        </p:nvGrpSpPr>
        <p:grpSpPr>
          <a:xfrm>
            <a:off x="3413782" y="3963476"/>
            <a:ext cx="362844" cy="355924"/>
            <a:chOff x="-1183550" y="3586525"/>
            <a:chExt cx="296175" cy="290550"/>
          </a:xfrm>
        </p:grpSpPr>
        <p:sp>
          <p:nvSpPr>
            <p:cNvPr id="1063" name="Google Shape;1063;p38"/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4" name="Google Shape;1064;p38"/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5" name="Google Shape;1065;p38"/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6" name="Google Shape;1066;p38"/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7" name="Google Shape;1067;p38"/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8" name="Google Shape;1068;p38"/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9" name="Google Shape;1069;p38"/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0" name="Google Shape;1070;p38"/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1" name="Google Shape;1071;p38"/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72" name="Google Shape;1072;p38"/>
          <p:cNvGrpSpPr/>
          <p:nvPr/>
        </p:nvGrpSpPr>
        <p:grpSpPr>
          <a:xfrm>
            <a:off x="5444223" y="3970052"/>
            <a:ext cx="345568" cy="342745"/>
            <a:chOff x="-4475825" y="3612425"/>
            <a:chExt cx="293825" cy="291450"/>
          </a:xfrm>
        </p:grpSpPr>
        <p:sp>
          <p:nvSpPr>
            <p:cNvPr id="1073" name="Google Shape;1073;p38"/>
            <p:cNvSpPr/>
            <p:nvPr/>
          </p:nvSpPr>
          <p:spPr>
            <a:xfrm>
              <a:off x="-4349800" y="3664400"/>
              <a:ext cx="34675" cy="33100"/>
            </a:xfrm>
            <a:custGeom>
              <a:avLst/>
              <a:gdLst/>
              <a:ahLst/>
              <a:cxnLst/>
              <a:rect l="l" t="t" r="r" b="b"/>
              <a:pathLst>
                <a:path w="1387" h="1324" extrusionOk="0">
                  <a:moveTo>
                    <a:pt x="694" y="1"/>
                  </a:moveTo>
                  <a:cubicBezTo>
                    <a:pt x="347" y="1"/>
                    <a:pt x="32" y="316"/>
                    <a:pt x="32" y="662"/>
                  </a:cubicBezTo>
                  <a:cubicBezTo>
                    <a:pt x="1" y="1040"/>
                    <a:pt x="316" y="1324"/>
                    <a:pt x="694" y="1324"/>
                  </a:cubicBezTo>
                  <a:cubicBezTo>
                    <a:pt x="1103" y="1324"/>
                    <a:pt x="1387" y="1009"/>
                    <a:pt x="1387" y="662"/>
                  </a:cubicBezTo>
                  <a:cubicBezTo>
                    <a:pt x="1387" y="284"/>
                    <a:pt x="107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4" name="Google Shape;1074;p38"/>
            <p:cNvSpPr/>
            <p:nvPr/>
          </p:nvSpPr>
          <p:spPr>
            <a:xfrm>
              <a:off x="-4366325" y="3714800"/>
              <a:ext cx="68525" cy="34700"/>
            </a:xfrm>
            <a:custGeom>
              <a:avLst/>
              <a:gdLst/>
              <a:ahLst/>
              <a:cxnLst/>
              <a:rect l="l" t="t" r="r" b="b"/>
              <a:pathLst>
                <a:path w="2741" h="1388" extrusionOk="0">
                  <a:moveTo>
                    <a:pt x="1008" y="1"/>
                  </a:moveTo>
                  <a:cubicBezTo>
                    <a:pt x="473" y="1"/>
                    <a:pt x="0" y="474"/>
                    <a:pt x="0" y="1009"/>
                  </a:cubicBezTo>
                  <a:lnTo>
                    <a:pt x="0" y="1387"/>
                  </a:lnTo>
                  <a:lnTo>
                    <a:pt x="2741" y="1387"/>
                  </a:lnTo>
                  <a:lnTo>
                    <a:pt x="2741" y="1009"/>
                  </a:lnTo>
                  <a:cubicBezTo>
                    <a:pt x="2741" y="474"/>
                    <a:pt x="2268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5" name="Google Shape;1075;p38"/>
            <p:cNvSpPr/>
            <p:nvPr/>
          </p:nvSpPr>
          <p:spPr>
            <a:xfrm>
              <a:off x="-4475825" y="3612425"/>
              <a:ext cx="293825" cy="291450"/>
            </a:xfrm>
            <a:custGeom>
              <a:avLst/>
              <a:gdLst/>
              <a:ahLst/>
              <a:cxnLst/>
              <a:rect l="l" t="t" r="r" b="b"/>
              <a:pathLst>
                <a:path w="11753" h="11658" extrusionOk="0">
                  <a:moveTo>
                    <a:pt x="5703" y="1324"/>
                  </a:moveTo>
                  <a:cubicBezTo>
                    <a:pt x="6459" y="1324"/>
                    <a:pt x="7089" y="1954"/>
                    <a:pt x="7089" y="2710"/>
                  </a:cubicBezTo>
                  <a:cubicBezTo>
                    <a:pt x="7089" y="3025"/>
                    <a:pt x="6963" y="3340"/>
                    <a:pt x="6774" y="3592"/>
                  </a:cubicBezTo>
                  <a:cubicBezTo>
                    <a:pt x="7373" y="3844"/>
                    <a:pt x="7751" y="4443"/>
                    <a:pt x="7751" y="5104"/>
                  </a:cubicBezTo>
                  <a:lnTo>
                    <a:pt x="7751" y="5766"/>
                  </a:lnTo>
                  <a:lnTo>
                    <a:pt x="7783" y="5766"/>
                  </a:lnTo>
                  <a:cubicBezTo>
                    <a:pt x="7783" y="5986"/>
                    <a:pt x="7625" y="6144"/>
                    <a:pt x="7436" y="6144"/>
                  </a:cubicBezTo>
                  <a:lnTo>
                    <a:pt x="4002" y="6144"/>
                  </a:lnTo>
                  <a:cubicBezTo>
                    <a:pt x="3813" y="6144"/>
                    <a:pt x="3655" y="5986"/>
                    <a:pt x="3655" y="5766"/>
                  </a:cubicBezTo>
                  <a:lnTo>
                    <a:pt x="3655" y="5104"/>
                  </a:lnTo>
                  <a:cubicBezTo>
                    <a:pt x="3655" y="4443"/>
                    <a:pt x="4065" y="3844"/>
                    <a:pt x="4664" y="3592"/>
                  </a:cubicBezTo>
                  <a:cubicBezTo>
                    <a:pt x="4443" y="3340"/>
                    <a:pt x="4348" y="3056"/>
                    <a:pt x="4348" y="2710"/>
                  </a:cubicBezTo>
                  <a:cubicBezTo>
                    <a:pt x="4348" y="1954"/>
                    <a:pt x="4979" y="1324"/>
                    <a:pt x="5703" y="1324"/>
                  </a:cubicBezTo>
                  <a:close/>
                  <a:moveTo>
                    <a:pt x="5798" y="0"/>
                  </a:moveTo>
                  <a:cubicBezTo>
                    <a:pt x="3561" y="0"/>
                    <a:pt x="1702" y="1859"/>
                    <a:pt x="1702" y="4096"/>
                  </a:cubicBezTo>
                  <a:cubicBezTo>
                    <a:pt x="1702" y="5041"/>
                    <a:pt x="2017" y="5955"/>
                    <a:pt x="2553" y="6616"/>
                  </a:cubicBezTo>
                  <a:lnTo>
                    <a:pt x="1702" y="7120"/>
                  </a:lnTo>
                  <a:cubicBezTo>
                    <a:pt x="1513" y="6963"/>
                    <a:pt x="1293" y="6900"/>
                    <a:pt x="1040" y="6900"/>
                  </a:cubicBezTo>
                  <a:cubicBezTo>
                    <a:pt x="473" y="6900"/>
                    <a:pt x="1" y="7341"/>
                    <a:pt x="1" y="7908"/>
                  </a:cubicBezTo>
                  <a:cubicBezTo>
                    <a:pt x="1" y="8475"/>
                    <a:pt x="473" y="8948"/>
                    <a:pt x="1040" y="8948"/>
                  </a:cubicBezTo>
                  <a:cubicBezTo>
                    <a:pt x="1576" y="8948"/>
                    <a:pt x="2049" y="8475"/>
                    <a:pt x="2049" y="7908"/>
                  </a:cubicBezTo>
                  <a:lnTo>
                    <a:pt x="2049" y="7719"/>
                  </a:lnTo>
                  <a:lnTo>
                    <a:pt x="3025" y="7120"/>
                  </a:lnTo>
                  <a:cubicBezTo>
                    <a:pt x="3309" y="7372"/>
                    <a:pt x="3592" y="7593"/>
                    <a:pt x="3939" y="7751"/>
                  </a:cubicBezTo>
                  <a:lnTo>
                    <a:pt x="3277" y="8948"/>
                  </a:lnTo>
                  <a:lnTo>
                    <a:pt x="3088" y="8948"/>
                  </a:lnTo>
                  <a:cubicBezTo>
                    <a:pt x="2521" y="8948"/>
                    <a:pt x="2049" y="9420"/>
                    <a:pt x="2049" y="9956"/>
                  </a:cubicBezTo>
                  <a:cubicBezTo>
                    <a:pt x="2049" y="10523"/>
                    <a:pt x="2521" y="10996"/>
                    <a:pt x="3088" y="10996"/>
                  </a:cubicBezTo>
                  <a:cubicBezTo>
                    <a:pt x="3624" y="10996"/>
                    <a:pt x="4096" y="10523"/>
                    <a:pt x="4096" y="9956"/>
                  </a:cubicBezTo>
                  <a:cubicBezTo>
                    <a:pt x="4096" y="9735"/>
                    <a:pt x="4033" y="9483"/>
                    <a:pt x="3876" y="9294"/>
                  </a:cubicBezTo>
                  <a:lnTo>
                    <a:pt x="4569" y="8034"/>
                  </a:lnTo>
                  <a:cubicBezTo>
                    <a:pt x="4853" y="8097"/>
                    <a:pt x="5168" y="8192"/>
                    <a:pt x="5483" y="8223"/>
                  </a:cubicBezTo>
                  <a:lnTo>
                    <a:pt x="5483" y="9672"/>
                  </a:lnTo>
                  <a:cubicBezTo>
                    <a:pt x="5073" y="9830"/>
                    <a:pt x="4821" y="10208"/>
                    <a:pt x="4821" y="10617"/>
                  </a:cubicBezTo>
                  <a:cubicBezTo>
                    <a:pt x="4821" y="11185"/>
                    <a:pt x="5294" y="11657"/>
                    <a:pt x="5829" y="11657"/>
                  </a:cubicBezTo>
                  <a:cubicBezTo>
                    <a:pt x="6396" y="11657"/>
                    <a:pt x="6869" y="11185"/>
                    <a:pt x="6869" y="10617"/>
                  </a:cubicBezTo>
                  <a:cubicBezTo>
                    <a:pt x="6869" y="10208"/>
                    <a:pt x="6585" y="9798"/>
                    <a:pt x="6176" y="9672"/>
                  </a:cubicBezTo>
                  <a:lnTo>
                    <a:pt x="6176" y="8223"/>
                  </a:lnTo>
                  <a:cubicBezTo>
                    <a:pt x="6491" y="8192"/>
                    <a:pt x="6806" y="8160"/>
                    <a:pt x="7089" y="8034"/>
                  </a:cubicBezTo>
                  <a:lnTo>
                    <a:pt x="7814" y="9294"/>
                  </a:lnTo>
                  <a:cubicBezTo>
                    <a:pt x="7657" y="9483"/>
                    <a:pt x="7562" y="9672"/>
                    <a:pt x="7562" y="9956"/>
                  </a:cubicBezTo>
                  <a:cubicBezTo>
                    <a:pt x="7562" y="10523"/>
                    <a:pt x="8035" y="10996"/>
                    <a:pt x="8602" y="10996"/>
                  </a:cubicBezTo>
                  <a:cubicBezTo>
                    <a:pt x="9137" y="10996"/>
                    <a:pt x="9610" y="10523"/>
                    <a:pt x="9610" y="9956"/>
                  </a:cubicBezTo>
                  <a:cubicBezTo>
                    <a:pt x="9610" y="9420"/>
                    <a:pt x="9137" y="8948"/>
                    <a:pt x="8602" y="8948"/>
                  </a:cubicBezTo>
                  <a:lnTo>
                    <a:pt x="8381" y="8948"/>
                  </a:lnTo>
                  <a:lnTo>
                    <a:pt x="7720" y="7751"/>
                  </a:lnTo>
                  <a:cubicBezTo>
                    <a:pt x="8035" y="7593"/>
                    <a:pt x="8350" y="7372"/>
                    <a:pt x="8633" y="7120"/>
                  </a:cubicBezTo>
                  <a:lnTo>
                    <a:pt x="9704" y="7719"/>
                  </a:lnTo>
                  <a:lnTo>
                    <a:pt x="9704" y="7908"/>
                  </a:lnTo>
                  <a:cubicBezTo>
                    <a:pt x="9704" y="8475"/>
                    <a:pt x="10177" y="8948"/>
                    <a:pt x="10713" y="8948"/>
                  </a:cubicBezTo>
                  <a:cubicBezTo>
                    <a:pt x="11280" y="8948"/>
                    <a:pt x="11752" y="8475"/>
                    <a:pt x="11752" y="7908"/>
                  </a:cubicBezTo>
                  <a:cubicBezTo>
                    <a:pt x="11626" y="7309"/>
                    <a:pt x="11154" y="6900"/>
                    <a:pt x="10586" y="6900"/>
                  </a:cubicBezTo>
                  <a:cubicBezTo>
                    <a:pt x="10366" y="6900"/>
                    <a:pt x="10114" y="6963"/>
                    <a:pt x="9925" y="7120"/>
                  </a:cubicBezTo>
                  <a:lnTo>
                    <a:pt x="9011" y="6616"/>
                  </a:lnTo>
                  <a:cubicBezTo>
                    <a:pt x="9515" y="5892"/>
                    <a:pt x="9893" y="4978"/>
                    <a:pt x="9893" y="4096"/>
                  </a:cubicBezTo>
                  <a:cubicBezTo>
                    <a:pt x="9893" y="1796"/>
                    <a:pt x="8035" y="0"/>
                    <a:pt x="57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76" name="Google Shape;1076;p38"/>
          <p:cNvGrpSpPr/>
          <p:nvPr/>
        </p:nvGrpSpPr>
        <p:grpSpPr>
          <a:xfrm>
            <a:off x="7462706" y="3962202"/>
            <a:ext cx="363793" cy="358466"/>
            <a:chOff x="-5254775" y="3631325"/>
            <a:chExt cx="296950" cy="292625"/>
          </a:xfrm>
        </p:grpSpPr>
        <p:sp>
          <p:nvSpPr>
            <p:cNvPr id="1077" name="Google Shape;1077;p38"/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8" name="Google Shape;1078;p38"/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9" name="Google Shape;1079;p38"/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0" name="Google Shape;1080;p38"/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1" name="Google Shape;1081;p38"/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2" name="Google Shape;1082;p38"/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3" name="Google Shape;1083;p38"/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39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089" name="Google Shape;1089;p39"/>
          <p:cNvGraphicFramePr/>
          <p:nvPr>
            <p:extLst>
              <p:ext uri="{D42A27DB-BD31-4B8C-83A1-F6EECF244321}">
                <p14:modId xmlns:p14="http://schemas.microsoft.com/office/powerpoint/2010/main" val="3568369928"/>
              </p:ext>
            </p:extLst>
          </p:nvPr>
        </p:nvGraphicFramePr>
        <p:xfrm>
          <a:off x="2801000" y="1601850"/>
          <a:ext cx="5885800" cy="3128575"/>
        </p:xfrm>
        <a:graphic>
          <a:graphicData uri="http://schemas.openxmlformats.org/drawingml/2006/table">
            <a:tbl>
              <a:tblPr>
                <a:noFill/>
                <a:tableStyleId>{53230838-6869-4D32-BD69-85DF7CE584A4}</a:tableStyleId>
              </a:tblPr>
              <a:tblGrid>
                <a:gridCol w="147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1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1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9175"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سال 1</a:t>
                      </a:r>
                      <a:endParaRPr sz="1700" b="1" dirty="0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سال 2</a:t>
                      </a:r>
                      <a:endParaRPr sz="1700" b="1" dirty="0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سال 3</a:t>
                      </a:r>
                      <a:endParaRPr sz="1700" b="1" dirty="0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lt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سال 4</a:t>
                      </a:r>
                      <a:endParaRPr sz="1700" b="1" dirty="0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8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90" name="Google Shape;1090;p39"/>
          <p:cNvSpPr/>
          <p:nvPr/>
        </p:nvSpPr>
        <p:spPr>
          <a:xfrm>
            <a:off x="469825" y="2079975"/>
            <a:ext cx="2149200" cy="662700"/>
          </a:xfrm>
          <a:prstGeom prst="homePlate">
            <a:avLst>
              <a:gd name="adj" fmla="val 2603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1" name="Google Shape;1091;p39"/>
          <p:cNvSpPr/>
          <p:nvPr/>
        </p:nvSpPr>
        <p:spPr>
          <a:xfrm>
            <a:off x="469825" y="2742562"/>
            <a:ext cx="2149200" cy="662700"/>
          </a:xfrm>
          <a:prstGeom prst="homePlate">
            <a:avLst>
              <a:gd name="adj" fmla="val 2603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2" name="Google Shape;1092;p39"/>
          <p:cNvSpPr/>
          <p:nvPr/>
        </p:nvSpPr>
        <p:spPr>
          <a:xfrm>
            <a:off x="469825" y="3405147"/>
            <a:ext cx="2149200" cy="662700"/>
          </a:xfrm>
          <a:prstGeom prst="homePlate">
            <a:avLst>
              <a:gd name="adj" fmla="val 26034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3" name="Google Shape;1093;p39"/>
          <p:cNvSpPr txBox="1"/>
          <p:nvPr/>
        </p:nvSpPr>
        <p:spPr>
          <a:xfrm>
            <a:off x="625675" y="2115479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تحلیل و بررسی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94" name="Google Shape;1094;p39"/>
          <p:cNvSpPr txBox="1"/>
          <p:nvPr/>
        </p:nvSpPr>
        <p:spPr>
          <a:xfrm>
            <a:off x="625675" y="3728045"/>
            <a:ext cx="1837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</a:t>
            </a:r>
          </a:p>
        </p:txBody>
      </p:sp>
      <p:sp>
        <p:nvSpPr>
          <p:cNvPr id="1095" name="Google Shape;1095;p39"/>
          <p:cNvSpPr txBox="1"/>
          <p:nvPr/>
        </p:nvSpPr>
        <p:spPr>
          <a:xfrm>
            <a:off x="625675" y="3443185"/>
            <a:ext cx="1624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تاکتیک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96" name="Google Shape;1096;p39"/>
          <p:cNvSpPr txBox="1"/>
          <p:nvPr/>
        </p:nvSpPr>
        <p:spPr>
          <a:xfrm>
            <a:off x="625675" y="3053442"/>
            <a:ext cx="1837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</a:t>
            </a:r>
          </a:p>
        </p:txBody>
      </p:sp>
      <p:sp>
        <p:nvSpPr>
          <p:cNvPr id="1097" name="Google Shape;1097;p39"/>
          <p:cNvSpPr txBox="1"/>
          <p:nvPr/>
        </p:nvSpPr>
        <p:spPr>
          <a:xfrm>
            <a:off x="625677" y="2772080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استراتژی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098" name="Google Shape;1098;p39"/>
          <p:cNvSpPr txBox="1"/>
          <p:nvPr/>
        </p:nvSpPr>
        <p:spPr>
          <a:xfrm>
            <a:off x="625675" y="2396814"/>
            <a:ext cx="1837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</a:t>
            </a:r>
            <a:endParaRPr sz="1200" dirty="0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99" name="Google Shape;1099;p39"/>
          <p:cNvSpPr/>
          <p:nvPr/>
        </p:nvSpPr>
        <p:spPr>
          <a:xfrm>
            <a:off x="469825" y="4067733"/>
            <a:ext cx="2149200" cy="662700"/>
          </a:xfrm>
          <a:prstGeom prst="homePlate">
            <a:avLst>
              <a:gd name="adj" fmla="val 26034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0" name="Google Shape;1100;p39"/>
          <p:cNvSpPr txBox="1"/>
          <p:nvPr/>
        </p:nvSpPr>
        <p:spPr>
          <a:xfrm>
            <a:off x="625675" y="4390631"/>
            <a:ext cx="1837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</a:t>
            </a:r>
          </a:p>
        </p:txBody>
      </p:sp>
      <p:sp>
        <p:nvSpPr>
          <p:cNvPr id="1101" name="Google Shape;1101;p39"/>
          <p:cNvSpPr txBox="1"/>
          <p:nvPr/>
        </p:nvSpPr>
        <p:spPr>
          <a:xfrm>
            <a:off x="625675" y="4105769"/>
            <a:ext cx="16245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102" name="Google Shape;1102;p39"/>
          <p:cNvSpPr/>
          <p:nvPr/>
        </p:nvSpPr>
        <p:spPr>
          <a:xfrm>
            <a:off x="3367573" y="2301308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3" name="Google Shape;1103;p39"/>
          <p:cNvSpPr/>
          <p:nvPr/>
        </p:nvSpPr>
        <p:spPr>
          <a:xfrm>
            <a:off x="4846323" y="2301308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4" name="Google Shape;1104;p39"/>
          <p:cNvSpPr/>
          <p:nvPr/>
        </p:nvSpPr>
        <p:spPr>
          <a:xfrm>
            <a:off x="4854385" y="2963897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5" name="Google Shape;1105;p39"/>
          <p:cNvSpPr/>
          <p:nvPr/>
        </p:nvSpPr>
        <p:spPr>
          <a:xfrm>
            <a:off x="6333135" y="2963897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6" name="Google Shape;1106;p39"/>
          <p:cNvSpPr/>
          <p:nvPr/>
        </p:nvSpPr>
        <p:spPr>
          <a:xfrm>
            <a:off x="4854385" y="3626483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7" name="Google Shape;1107;p39"/>
          <p:cNvSpPr/>
          <p:nvPr/>
        </p:nvSpPr>
        <p:spPr>
          <a:xfrm>
            <a:off x="6333135" y="3626483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8" name="Google Shape;1108;p39"/>
          <p:cNvSpPr/>
          <p:nvPr/>
        </p:nvSpPr>
        <p:spPr>
          <a:xfrm>
            <a:off x="3367585" y="3626483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09" name="Google Shape;1109;p39"/>
          <p:cNvSpPr/>
          <p:nvPr/>
        </p:nvSpPr>
        <p:spPr>
          <a:xfrm>
            <a:off x="6333135" y="4289058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10" name="Google Shape;1110;p39"/>
          <p:cNvSpPr/>
          <p:nvPr/>
        </p:nvSpPr>
        <p:spPr>
          <a:xfrm>
            <a:off x="7811885" y="4289058"/>
            <a:ext cx="300275" cy="220029"/>
          </a:xfrm>
          <a:custGeom>
            <a:avLst/>
            <a:gdLst/>
            <a:ahLst/>
            <a:cxnLst/>
            <a:rect l="l" t="t" r="r" b="b"/>
            <a:pathLst>
              <a:path w="7439" h="5452" extrusionOk="0">
                <a:moveTo>
                  <a:pt x="6688" y="0"/>
                </a:moveTo>
                <a:cubicBezTo>
                  <a:pt x="6501" y="0"/>
                  <a:pt x="6317" y="85"/>
                  <a:pt x="6171" y="248"/>
                </a:cubicBezTo>
                <a:lnTo>
                  <a:pt x="3103" y="3717"/>
                </a:lnTo>
                <a:lnTo>
                  <a:pt x="1301" y="1349"/>
                </a:lnTo>
                <a:cubicBezTo>
                  <a:pt x="1183" y="1171"/>
                  <a:pt x="982" y="1075"/>
                  <a:pt x="776" y="1075"/>
                </a:cubicBezTo>
                <a:cubicBezTo>
                  <a:pt x="634" y="1075"/>
                  <a:pt x="490" y="1120"/>
                  <a:pt x="367" y="1215"/>
                </a:cubicBezTo>
                <a:cubicBezTo>
                  <a:pt x="67" y="1415"/>
                  <a:pt x="0" y="1849"/>
                  <a:pt x="234" y="2149"/>
                </a:cubicBezTo>
                <a:lnTo>
                  <a:pt x="2502" y="5185"/>
                </a:lnTo>
                <a:cubicBezTo>
                  <a:pt x="2602" y="5352"/>
                  <a:pt x="2802" y="5452"/>
                  <a:pt x="3002" y="5452"/>
                </a:cubicBezTo>
                <a:lnTo>
                  <a:pt x="3036" y="5452"/>
                </a:lnTo>
                <a:cubicBezTo>
                  <a:pt x="3236" y="5452"/>
                  <a:pt x="3436" y="5385"/>
                  <a:pt x="3570" y="5251"/>
                </a:cubicBezTo>
                <a:lnTo>
                  <a:pt x="7205" y="1149"/>
                </a:lnTo>
                <a:cubicBezTo>
                  <a:pt x="7439" y="848"/>
                  <a:pt x="7406" y="415"/>
                  <a:pt x="7139" y="181"/>
                </a:cubicBezTo>
                <a:cubicBezTo>
                  <a:pt x="7002" y="60"/>
                  <a:pt x="6844" y="0"/>
                  <a:pt x="66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40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6" name="Google Shape;1116;p40"/>
          <p:cNvSpPr txBox="1"/>
          <p:nvPr/>
        </p:nvSpPr>
        <p:spPr>
          <a:xfrm rot="-5400000" flipH="1">
            <a:off x="-745050" y="2733975"/>
            <a:ext cx="3223200" cy="6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4000" b="1" dirty="0"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درآمد</a:t>
            </a:r>
            <a:endParaRPr sz="4000" b="1" dirty="0"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1117" name="Google Shape;1117;p40"/>
          <p:cNvGrpSpPr/>
          <p:nvPr/>
        </p:nvGrpSpPr>
        <p:grpSpPr>
          <a:xfrm>
            <a:off x="1466906" y="2160053"/>
            <a:ext cx="6860656" cy="823386"/>
            <a:chOff x="1466906" y="2160053"/>
            <a:chExt cx="6860656" cy="823386"/>
          </a:xfrm>
        </p:grpSpPr>
        <p:sp>
          <p:nvSpPr>
            <p:cNvPr id="1118" name="Google Shape;1118;p40"/>
            <p:cNvSpPr/>
            <p:nvPr/>
          </p:nvSpPr>
          <p:spPr>
            <a:xfrm>
              <a:off x="2104999" y="2314978"/>
              <a:ext cx="3885181" cy="661664"/>
            </a:xfrm>
            <a:custGeom>
              <a:avLst/>
              <a:gdLst/>
              <a:ahLst/>
              <a:cxnLst/>
              <a:rect l="l" t="t" r="r" b="b"/>
              <a:pathLst>
                <a:path w="16835" h="1875" extrusionOk="0">
                  <a:moveTo>
                    <a:pt x="1" y="1"/>
                  </a:moveTo>
                  <a:lnTo>
                    <a:pt x="1" y="1874"/>
                  </a:lnTo>
                  <a:lnTo>
                    <a:pt x="16835" y="1874"/>
                  </a:lnTo>
                  <a:lnTo>
                    <a:pt x="168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9" name="Google Shape;1119;p40"/>
            <p:cNvSpPr/>
            <p:nvPr/>
          </p:nvSpPr>
          <p:spPr>
            <a:xfrm>
              <a:off x="2104999" y="2312849"/>
              <a:ext cx="1192169" cy="665927"/>
            </a:xfrm>
            <a:custGeom>
              <a:avLst/>
              <a:gdLst/>
              <a:ahLst/>
              <a:cxnLst/>
              <a:rect l="l" t="t" r="r" b="b"/>
              <a:pathLst>
                <a:path w="8164" h="1887" extrusionOk="0">
                  <a:moveTo>
                    <a:pt x="1" y="0"/>
                  </a:moveTo>
                  <a:lnTo>
                    <a:pt x="1" y="1887"/>
                  </a:lnTo>
                  <a:lnTo>
                    <a:pt x="8164" y="1887"/>
                  </a:lnTo>
                  <a:lnTo>
                    <a:pt x="81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0" name="Google Shape;1120;p40"/>
            <p:cNvSpPr/>
            <p:nvPr/>
          </p:nvSpPr>
          <p:spPr>
            <a:xfrm>
              <a:off x="1466906" y="2312683"/>
              <a:ext cx="638533" cy="666256"/>
            </a:xfrm>
            <a:custGeom>
              <a:avLst/>
              <a:gdLst/>
              <a:ahLst/>
              <a:cxnLst/>
              <a:rect l="l" t="t" r="r" b="b"/>
              <a:pathLst>
                <a:path w="2128" h="1888" extrusionOk="0">
                  <a:moveTo>
                    <a:pt x="937" y="0"/>
                  </a:moveTo>
                  <a:cubicBezTo>
                    <a:pt x="415" y="0"/>
                    <a:pt x="0" y="415"/>
                    <a:pt x="0" y="937"/>
                  </a:cubicBezTo>
                  <a:cubicBezTo>
                    <a:pt x="0" y="1459"/>
                    <a:pt x="415" y="1874"/>
                    <a:pt x="937" y="1887"/>
                  </a:cubicBezTo>
                  <a:lnTo>
                    <a:pt x="2128" y="1887"/>
                  </a:lnTo>
                  <a:lnTo>
                    <a:pt x="212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1" name="Google Shape;1121;p40"/>
            <p:cNvSpPr txBox="1"/>
            <p:nvPr/>
          </p:nvSpPr>
          <p:spPr>
            <a:xfrm flipH="1">
              <a:off x="2103907" y="2312661"/>
              <a:ext cx="1212600" cy="66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>
                  <a:solidFill>
                    <a:schemeClr val="lt1"/>
                  </a:solidFill>
                  <a:latin typeface="Fira Sans"/>
                  <a:ea typeface="Fira Sans"/>
                  <a:cs typeface="B Nazanin" panose="00000400000000000000" pitchFamily="2" charset="-78"/>
                  <a:sym typeface="Fira Sans"/>
                </a:rPr>
                <a:t>30%</a:t>
              </a:r>
              <a:endParaRPr sz="2000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1122" name="Google Shape;1122;p40"/>
            <p:cNvSpPr txBox="1"/>
            <p:nvPr/>
          </p:nvSpPr>
          <p:spPr>
            <a:xfrm>
              <a:off x="6280363" y="2462939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23" name="Google Shape;1123;p40"/>
            <p:cNvSpPr txBox="1"/>
            <p:nvPr/>
          </p:nvSpPr>
          <p:spPr>
            <a:xfrm>
              <a:off x="6280363" y="2160053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2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124" name="Google Shape;1124;p40"/>
          <p:cNvGrpSpPr/>
          <p:nvPr/>
        </p:nvGrpSpPr>
        <p:grpSpPr>
          <a:xfrm>
            <a:off x="1466906" y="3843401"/>
            <a:ext cx="6860658" cy="839775"/>
            <a:chOff x="1466906" y="3843401"/>
            <a:chExt cx="6860658" cy="839775"/>
          </a:xfrm>
        </p:grpSpPr>
        <p:sp>
          <p:nvSpPr>
            <p:cNvPr id="1125" name="Google Shape;1125;p40"/>
            <p:cNvSpPr/>
            <p:nvPr/>
          </p:nvSpPr>
          <p:spPr>
            <a:xfrm>
              <a:off x="2104999" y="4019182"/>
              <a:ext cx="3885181" cy="661664"/>
            </a:xfrm>
            <a:custGeom>
              <a:avLst/>
              <a:gdLst/>
              <a:ahLst/>
              <a:cxnLst/>
              <a:rect l="l" t="t" r="r" b="b"/>
              <a:pathLst>
                <a:path w="16835" h="1875" extrusionOk="0">
                  <a:moveTo>
                    <a:pt x="1" y="1"/>
                  </a:moveTo>
                  <a:lnTo>
                    <a:pt x="1" y="1874"/>
                  </a:lnTo>
                  <a:lnTo>
                    <a:pt x="16835" y="1874"/>
                  </a:lnTo>
                  <a:lnTo>
                    <a:pt x="168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6" name="Google Shape;1126;p40"/>
            <p:cNvSpPr/>
            <p:nvPr/>
          </p:nvSpPr>
          <p:spPr>
            <a:xfrm>
              <a:off x="2105005" y="4016899"/>
              <a:ext cx="2395555" cy="666252"/>
            </a:xfrm>
            <a:custGeom>
              <a:avLst/>
              <a:gdLst/>
              <a:ahLst/>
              <a:cxnLst/>
              <a:rect l="l" t="t" r="r" b="b"/>
              <a:pathLst>
                <a:path w="12098" h="1888" extrusionOk="0">
                  <a:moveTo>
                    <a:pt x="1" y="0"/>
                  </a:moveTo>
                  <a:lnTo>
                    <a:pt x="1" y="1887"/>
                  </a:lnTo>
                  <a:lnTo>
                    <a:pt x="12098" y="1887"/>
                  </a:lnTo>
                  <a:lnTo>
                    <a:pt x="1209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7" name="Google Shape;1127;p40"/>
            <p:cNvSpPr/>
            <p:nvPr/>
          </p:nvSpPr>
          <p:spPr>
            <a:xfrm>
              <a:off x="1466906" y="4016898"/>
              <a:ext cx="638533" cy="666256"/>
            </a:xfrm>
            <a:custGeom>
              <a:avLst/>
              <a:gdLst/>
              <a:ahLst/>
              <a:cxnLst/>
              <a:rect l="l" t="t" r="r" b="b"/>
              <a:pathLst>
                <a:path w="2128" h="1888" extrusionOk="0">
                  <a:moveTo>
                    <a:pt x="937" y="0"/>
                  </a:moveTo>
                  <a:cubicBezTo>
                    <a:pt x="415" y="0"/>
                    <a:pt x="0" y="428"/>
                    <a:pt x="0" y="937"/>
                  </a:cubicBezTo>
                  <a:cubicBezTo>
                    <a:pt x="0" y="1459"/>
                    <a:pt x="415" y="1887"/>
                    <a:pt x="937" y="1887"/>
                  </a:cubicBezTo>
                  <a:lnTo>
                    <a:pt x="2128" y="1887"/>
                  </a:lnTo>
                  <a:lnTo>
                    <a:pt x="212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8" name="Google Shape;1128;p40"/>
            <p:cNvSpPr txBox="1"/>
            <p:nvPr/>
          </p:nvSpPr>
          <p:spPr>
            <a:xfrm flipH="1">
              <a:off x="2103907" y="4016876"/>
              <a:ext cx="1212600" cy="66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>
                  <a:solidFill>
                    <a:schemeClr val="lt1"/>
                  </a:solidFill>
                  <a:latin typeface="Fira Sans"/>
                  <a:ea typeface="Fira Sans"/>
                  <a:cs typeface="B Nazanin" panose="00000400000000000000" pitchFamily="2" charset="-78"/>
                  <a:sym typeface="Fira Sans"/>
                </a:rPr>
                <a:t>65%</a:t>
              </a:r>
              <a:endParaRPr sz="2000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1129" name="Google Shape;1129;p40"/>
            <p:cNvSpPr txBox="1"/>
            <p:nvPr/>
          </p:nvSpPr>
          <p:spPr>
            <a:xfrm>
              <a:off x="6280364" y="4146286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30" name="Google Shape;1130;p40"/>
            <p:cNvSpPr txBox="1"/>
            <p:nvPr/>
          </p:nvSpPr>
          <p:spPr>
            <a:xfrm>
              <a:off x="6280363" y="3843401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4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131" name="Google Shape;1131;p40"/>
          <p:cNvGrpSpPr/>
          <p:nvPr/>
        </p:nvGrpSpPr>
        <p:grpSpPr>
          <a:xfrm>
            <a:off x="1466919" y="1301244"/>
            <a:ext cx="6860644" cy="823392"/>
            <a:chOff x="1466919" y="1301244"/>
            <a:chExt cx="6860644" cy="823392"/>
          </a:xfrm>
        </p:grpSpPr>
        <p:sp>
          <p:nvSpPr>
            <p:cNvPr id="1132" name="Google Shape;1132;p40"/>
            <p:cNvSpPr/>
            <p:nvPr/>
          </p:nvSpPr>
          <p:spPr>
            <a:xfrm>
              <a:off x="2105015" y="1455525"/>
              <a:ext cx="3885181" cy="661664"/>
            </a:xfrm>
            <a:custGeom>
              <a:avLst/>
              <a:gdLst/>
              <a:ahLst/>
              <a:cxnLst/>
              <a:rect l="l" t="t" r="r" b="b"/>
              <a:pathLst>
                <a:path w="16835" h="1875" extrusionOk="0">
                  <a:moveTo>
                    <a:pt x="1" y="1"/>
                  </a:moveTo>
                  <a:lnTo>
                    <a:pt x="1" y="1874"/>
                  </a:lnTo>
                  <a:lnTo>
                    <a:pt x="16835" y="1874"/>
                  </a:lnTo>
                  <a:lnTo>
                    <a:pt x="168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3" name="Google Shape;1133;p40"/>
            <p:cNvSpPr/>
            <p:nvPr/>
          </p:nvSpPr>
          <p:spPr>
            <a:xfrm>
              <a:off x="2104999" y="1455525"/>
              <a:ext cx="1042129" cy="661673"/>
            </a:xfrm>
            <a:custGeom>
              <a:avLst/>
              <a:gdLst/>
              <a:ahLst/>
              <a:cxnLst/>
              <a:rect l="l" t="t" r="r" b="b"/>
              <a:pathLst>
                <a:path w="16835" h="1875" extrusionOk="0">
                  <a:moveTo>
                    <a:pt x="1" y="1"/>
                  </a:moveTo>
                  <a:lnTo>
                    <a:pt x="1" y="1874"/>
                  </a:lnTo>
                  <a:lnTo>
                    <a:pt x="16835" y="1874"/>
                  </a:lnTo>
                  <a:lnTo>
                    <a:pt x="168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4" name="Google Shape;1134;p40"/>
            <p:cNvSpPr/>
            <p:nvPr/>
          </p:nvSpPr>
          <p:spPr>
            <a:xfrm>
              <a:off x="1466919" y="1453224"/>
              <a:ext cx="638533" cy="666256"/>
            </a:xfrm>
            <a:custGeom>
              <a:avLst/>
              <a:gdLst/>
              <a:ahLst/>
              <a:cxnLst/>
              <a:rect l="l" t="t" r="r" b="b"/>
              <a:pathLst>
                <a:path w="2128" h="1888" extrusionOk="0">
                  <a:moveTo>
                    <a:pt x="937" y="1"/>
                  </a:moveTo>
                  <a:cubicBezTo>
                    <a:pt x="415" y="1"/>
                    <a:pt x="0" y="429"/>
                    <a:pt x="0" y="937"/>
                  </a:cubicBezTo>
                  <a:cubicBezTo>
                    <a:pt x="0" y="1459"/>
                    <a:pt x="415" y="1887"/>
                    <a:pt x="937" y="1887"/>
                  </a:cubicBezTo>
                  <a:lnTo>
                    <a:pt x="2128" y="1887"/>
                  </a:lnTo>
                  <a:lnTo>
                    <a:pt x="212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5" name="Google Shape;1135;p40"/>
            <p:cNvSpPr txBox="1"/>
            <p:nvPr/>
          </p:nvSpPr>
          <p:spPr>
            <a:xfrm flipH="1">
              <a:off x="2103907" y="1458336"/>
              <a:ext cx="1212600" cy="66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>
                  <a:solidFill>
                    <a:schemeClr val="lt1"/>
                  </a:solidFill>
                  <a:latin typeface="Fira Sans"/>
                  <a:ea typeface="Fira Sans"/>
                  <a:cs typeface="B Nazanin" panose="00000400000000000000" pitchFamily="2" charset="-78"/>
                  <a:sym typeface="Fira Sans"/>
                </a:rPr>
                <a:t>25%</a:t>
              </a:r>
              <a:endParaRPr sz="2000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1136" name="Google Shape;1136;p40"/>
            <p:cNvSpPr txBox="1"/>
            <p:nvPr/>
          </p:nvSpPr>
          <p:spPr>
            <a:xfrm>
              <a:off x="6280363" y="1604130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37" name="Google Shape;1137;p40"/>
            <p:cNvSpPr txBox="1"/>
            <p:nvPr/>
          </p:nvSpPr>
          <p:spPr>
            <a:xfrm>
              <a:off x="6280363" y="1301244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1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138" name="Google Shape;1138;p40"/>
          <p:cNvGrpSpPr/>
          <p:nvPr/>
        </p:nvGrpSpPr>
        <p:grpSpPr>
          <a:xfrm>
            <a:off x="1466906" y="3001731"/>
            <a:ext cx="6860678" cy="823386"/>
            <a:chOff x="1466906" y="3001731"/>
            <a:chExt cx="6860678" cy="823386"/>
          </a:xfrm>
        </p:grpSpPr>
        <p:sp>
          <p:nvSpPr>
            <p:cNvPr id="1139" name="Google Shape;1139;p40"/>
            <p:cNvSpPr/>
            <p:nvPr/>
          </p:nvSpPr>
          <p:spPr>
            <a:xfrm>
              <a:off x="1466906" y="3163604"/>
              <a:ext cx="638533" cy="656728"/>
            </a:xfrm>
            <a:custGeom>
              <a:avLst/>
              <a:gdLst/>
              <a:ahLst/>
              <a:cxnLst/>
              <a:rect l="l" t="t" r="r" b="b"/>
              <a:pathLst>
                <a:path w="2128" h="1861" extrusionOk="0">
                  <a:moveTo>
                    <a:pt x="937" y="0"/>
                  </a:moveTo>
                  <a:cubicBezTo>
                    <a:pt x="415" y="0"/>
                    <a:pt x="0" y="415"/>
                    <a:pt x="0" y="937"/>
                  </a:cubicBezTo>
                  <a:cubicBezTo>
                    <a:pt x="0" y="1445"/>
                    <a:pt x="428" y="1860"/>
                    <a:pt x="937" y="1860"/>
                  </a:cubicBezTo>
                  <a:lnTo>
                    <a:pt x="2128" y="1860"/>
                  </a:lnTo>
                  <a:lnTo>
                    <a:pt x="212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0" name="Google Shape;1140;p40"/>
            <p:cNvSpPr txBox="1"/>
            <p:nvPr/>
          </p:nvSpPr>
          <p:spPr>
            <a:xfrm flipH="1">
              <a:off x="2103936" y="3158816"/>
              <a:ext cx="1100700" cy="66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>
                  <a:latin typeface="Fira Sans"/>
                  <a:ea typeface="Fira Sans"/>
                  <a:cs typeface="B Nazanin" panose="00000400000000000000" pitchFamily="2" charset="-78"/>
                  <a:sym typeface="Fira Sans"/>
                </a:rPr>
                <a:t>100%</a:t>
              </a:r>
              <a:endParaRPr sz="2000" b="1"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1141" name="Google Shape;1141;p40"/>
            <p:cNvSpPr/>
            <p:nvPr/>
          </p:nvSpPr>
          <p:spPr>
            <a:xfrm>
              <a:off x="2104999" y="3166963"/>
              <a:ext cx="3885181" cy="652542"/>
            </a:xfrm>
            <a:custGeom>
              <a:avLst/>
              <a:gdLst/>
              <a:ahLst/>
              <a:cxnLst/>
              <a:rect l="l" t="t" r="r" b="b"/>
              <a:pathLst>
                <a:path w="16835" h="1875" extrusionOk="0">
                  <a:moveTo>
                    <a:pt x="1" y="1"/>
                  </a:moveTo>
                  <a:lnTo>
                    <a:pt x="1" y="1874"/>
                  </a:lnTo>
                  <a:lnTo>
                    <a:pt x="16835" y="1874"/>
                  </a:lnTo>
                  <a:lnTo>
                    <a:pt x="168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2" name="Google Shape;1142;p40"/>
            <p:cNvSpPr/>
            <p:nvPr/>
          </p:nvSpPr>
          <p:spPr>
            <a:xfrm>
              <a:off x="2104998" y="3164872"/>
              <a:ext cx="1700765" cy="656723"/>
            </a:xfrm>
            <a:custGeom>
              <a:avLst/>
              <a:gdLst/>
              <a:ahLst/>
              <a:cxnLst/>
              <a:rect l="l" t="t" r="r" b="b"/>
              <a:pathLst>
                <a:path w="8164" h="1887" extrusionOk="0">
                  <a:moveTo>
                    <a:pt x="1" y="0"/>
                  </a:moveTo>
                  <a:lnTo>
                    <a:pt x="1" y="1887"/>
                  </a:lnTo>
                  <a:lnTo>
                    <a:pt x="8164" y="1887"/>
                  </a:lnTo>
                  <a:lnTo>
                    <a:pt x="81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3" name="Google Shape;1143;p40"/>
            <p:cNvSpPr txBox="1"/>
            <p:nvPr/>
          </p:nvSpPr>
          <p:spPr>
            <a:xfrm flipH="1">
              <a:off x="2103907" y="3153211"/>
              <a:ext cx="1212600" cy="66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>
                  <a:solidFill>
                    <a:schemeClr val="lt1"/>
                  </a:solidFill>
                  <a:latin typeface="Fira Sans"/>
                  <a:ea typeface="Fira Sans"/>
                  <a:cs typeface="B Nazanin" panose="00000400000000000000" pitchFamily="2" charset="-78"/>
                  <a:sym typeface="Fira Sans"/>
                </a:rPr>
                <a:t>45%</a:t>
              </a:r>
              <a:endParaRPr sz="2000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endParaRPr>
            </a:p>
          </p:txBody>
        </p:sp>
        <p:sp>
          <p:nvSpPr>
            <p:cNvPr id="1144" name="Google Shape;1144;p40"/>
            <p:cNvSpPr txBox="1"/>
            <p:nvPr/>
          </p:nvSpPr>
          <p:spPr>
            <a:xfrm>
              <a:off x="6280377" y="3304617"/>
              <a:ext cx="2047200" cy="5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45" name="Google Shape;1145;p40"/>
            <p:cNvSpPr txBox="1"/>
            <p:nvPr/>
          </p:nvSpPr>
          <p:spPr>
            <a:xfrm>
              <a:off x="6280384" y="3001731"/>
              <a:ext cx="2047200" cy="36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سال 3</a:t>
              </a:r>
              <a:endParaRPr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41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cs typeface="B Nazanin" panose="00000700000000000000" pitchFamily="2" charset="-78"/>
              </a:rPr>
              <a:t>اینفوگرافیک برنامه ریزی استراتژیک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151" name="Google Shape;1151;p41"/>
          <p:cNvSpPr/>
          <p:nvPr/>
        </p:nvSpPr>
        <p:spPr>
          <a:xfrm>
            <a:off x="4563456" y="1686132"/>
            <a:ext cx="9757" cy="2484264"/>
          </a:xfrm>
          <a:custGeom>
            <a:avLst/>
            <a:gdLst/>
            <a:ahLst/>
            <a:cxnLst/>
            <a:rect l="l" t="t" r="r" b="b"/>
            <a:pathLst>
              <a:path w="120" h="30553" extrusionOk="0">
                <a:moveTo>
                  <a:pt x="60" y="0"/>
                </a:moveTo>
                <a:cubicBezTo>
                  <a:pt x="31" y="0"/>
                  <a:pt x="1" y="20"/>
                  <a:pt x="1" y="40"/>
                </a:cubicBezTo>
                <a:lnTo>
                  <a:pt x="1" y="30503"/>
                </a:lnTo>
                <a:cubicBezTo>
                  <a:pt x="1" y="30533"/>
                  <a:pt x="31" y="30553"/>
                  <a:pt x="60" y="30553"/>
                </a:cubicBezTo>
                <a:cubicBezTo>
                  <a:pt x="90" y="30553"/>
                  <a:pt x="120" y="30533"/>
                  <a:pt x="120" y="30503"/>
                </a:cubicBezTo>
                <a:lnTo>
                  <a:pt x="120" y="40"/>
                </a:lnTo>
                <a:cubicBezTo>
                  <a:pt x="120" y="20"/>
                  <a:pt x="90" y="0"/>
                  <a:pt x="60" y="0"/>
                </a:cubicBezTo>
                <a:close/>
              </a:path>
            </a:pathLst>
          </a:custGeom>
          <a:solidFill>
            <a:srgbClr val="F7FA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52" name="Google Shape;1152;p41"/>
          <p:cNvGrpSpPr/>
          <p:nvPr/>
        </p:nvGrpSpPr>
        <p:grpSpPr>
          <a:xfrm>
            <a:off x="4501416" y="1890872"/>
            <a:ext cx="3745105" cy="1220253"/>
            <a:chOff x="4501416" y="1890872"/>
            <a:chExt cx="3745105" cy="1220253"/>
          </a:xfrm>
        </p:grpSpPr>
        <p:cxnSp>
          <p:nvCxnSpPr>
            <p:cNvPr id="1153" name="Google Shape;1153;p41"/>
            <p:cNvCxnSpPr>
              <a:stCxn id="1154" idx="3"/>
            </p:cNvCxnSpPr>
            <p:nvPr/>
          </p:nvCxnSpPr>
          <p:spPr>
            <a:xfrm rot="10800000">
              <a:off x="4572000" y="2500958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55" name="Google Shape;1155;p41"/>
            <p:cNvSpPr/>
            <p:nvPr/>
          </p:nvSpPr>
          <p:spPr>
            <a:xfrm rot="10800000">
              <a:off x="4854902" y="2323456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4" name="Google Shape;1154;p41"/>
            <p:cNvSpPr/>
            <p:nvPr/>
          </p:nvSpPr>
          <p:spPr>
            <a:xfrm rot="10800000">
              <a:off x="5033400" y="1893158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6" name="Google Shape;1156;p41"/>
            <p:cNvSpPr/>
            <p:nvPr/>
          </p:nvSpPr>
          <p:spPr>
            <a:xfrm>
              <a:off x="7276226" y="1890872"/>
              <a:ext cx="927857" cy="1214690"/>
            </a:xfrm>
            <a:custGeom>
              <a:avLst/>
              <a:gdLst/>
              <a:ahLst/>
              <a:cxnLst/>
              <a:rect l="l" t="t" r="r" b="b"/>
              <a:pathLst>
                <a:path w="11411" h="14939" extrusionOk="0">
                  <a:moveTo>
                    <a:pt x="2925" y="0"/>
                  </a:moveTo>
                  <a:cubicBezTo>
                    <a:pt x="1289" y="1774"/>
                    <a:pt x="229" y="4084"/>
                    <a:pt x="40" y="6642"/>
                  </a:cubicBezTo>
                  <a:cubicBezTo>
                    <a:pt x="20" y="6909"/>
                    <a:pt x="0" y="7187"/>
                    <a:pt x="0" y="7464"/>
                  </a:cubicBezTo>
                  <a:cubicBezTo>
                    <a:pt x="0" y="9388"/>
                    <a:pt x="496" y="11192"/>
                    <a:pt x="1359" y="12758"/>
                  </a:cubicBezTo>
                  <a:cubicBezTo>
                    <a:pt x="1696" y="13373"/>
                    <a:pt x="2092" y="13948"/>
                    <a:pt x="2538" y="14483"/>
                  </a:cubicBezTo>
                  <a:cubicBezTo>
                    <a:pt x="2667" y="14641"/>
                    <a:pt x="2806" y="14791"/>
                    <a:pt x="2934" y="14939"/>
                  </a:cubicBezTo>
                  <a:lnTo>
                    <a:pt x="9318" y="14939"/>
                  </a:lnTo>
                  <a:cubicBezTo>
                    <a:pt x="10479" y="14939"/>
                    <a:pt x="11411" y="14007"/>
                    <a:pt x="11411" y="12857"/>
                  </a:cubicBezTo>
                  <a:lnTo>
                    <a:pt x="11411" y="2091"/>
                  </a:lnTo>
                  <a:cubicBezTo>
                    <a:pt x="11411" y="942"/>
                    <a:pt x="10479" y="0"/>
                    <a:pt x="93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7" name="Google Shape;1157;p41"/>
            <p:cNvSpPr/>
            <p:nvPr/>
          </p:nvSpPr>
          <p:spPr>
            <a:xfrm>
              <a:off x="7557560" y="2455818"/>
              <a:ext cx="465107" cy="9025"/>
            </a:xfrm>
            <a:custGeom>
              <a:avLst/>
              <a:gdLst/>
              <a:ahLst/>
              <a:cxnLst/>
              <a:rect l="l" t="t" r="r" b="b"/>
              <a:pathLst>
                <a:path w="5720" h="111" extrusionOk="0">
                  <a:moveTo>
                    <a:pt x="60" y="1"/>
                  </a:moveTo>
                  <a:cubicBezTo>
                    <a:pt x="30" y="1"/>
                    <a:pt x="0" y="31"/>
                    <a:pt x="0" y="60"/>
                  </a:cubicBezTo>
                  <a:cubicBezTo>
                    <a:pt x="0" y="91"/>
                    <a:pt x="30" y="110"/>
                    <a:pt x="60" y="110"/>
                  </a:cubicBezTo>
                  <a:lnTo>
                    <a:pt x="5660" y="110"/>
                  </a:lnTo>
                  <a:cubicBezTo>
                    <a:pt x="5700" y="110"/>
                    <a:pt x="5720" y="91"/>
                    <a:pt x="5720" y="60"/>
                  </a:cubicBezTo>
                  <a:cubicBezTo>
                    <a:pt x="5720" y="31"/>
                    <a:pt x="5700" y="1"/>
                    <a:pt x="566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8" name="Google Shape;1158;p41"/>
            <p:cNvSpPr txBox="1"/>
            <p:nvPr/>
          </p:nvSpPr>
          <p:spPr>
            <a:xfrm>
              <a:off x="7318621" y="1912156"/>
              <a:ext cx="927900" cy="5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02</a:t>
              </a:r>
              <a:endParaRPr sz="250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cxnSp>
          <p:nvCxnSpPr>
            <p:cNvPr id="1159" name="Google Shape;1159;p41"/>
            <p:cNvCxnSpPr/>
            <p:nvPr/>
          </p:nvCxnSpPr>
          <p:spPr>
            <a:xfrm rot="10800000">
              <a:off x="4572000" y="2497371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0" name="Google Shape;1160;p41"/>
            <p:cNvSpPr/>
            <p:nvPr/>
          </p:nvSpPr>
          <p:spPr>
            <a:xfrm>
              <a:off x="4501416" y="2432482"/>
              <a:ext cx="133922" cy="133918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61" name="Google Shape;1161;p41"/>
            <p:cNvSpPr txBox="1"/>
            <p:nvPr/>
          </p:nvSpPr>
          <p:spPr>
            <a:xfrm>
              <a:off x="5128850" y="2320925"/>
              <a:ext cx="2094300" cy="79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1162" name="Google Shape;1162;p41"/>
            <p:cNvSpPr txBox="1"/>
            <p:nvPr/>
          </p:nvSpPr>
          <p:spPr>
            <a:xfrm>
              <a:off x="5510975" y="2088425"/>
              <a:ext cx="1712100" cy="23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dirty="0">
                  <a:solidFill>
                    <a:schemeClr val="accent3"/>
                  </a:solidFill>
                  <a:latin typeface="Fira Sans Extra Condensed Medium"/>
                  <a:ea typeface="Fira Sans Extra Condensed Medium"/>
                  <a:cs typeface="B Nazanin" panose="00000700000000000000" pitchFamily="2" charset="-78"/>
                  <a:sym typeface="Fira Sans Extra Condensed Medium"/>
                </a:rPr>
                <a:t>ارزیابی</a:t>
              </a:r>
              <a:endParaRPr sz="1800" dirty="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endParaRPr>
            </a:p>
          </p:txBody>
        </p:sp>
        <p:grpSp>
          <p:nvGrpSpPr>
            <p:cNvPr id="1163" name="Google Shape;1163;p41"/>
            <p:cNvGrpSpPr/>
            <p:nvPr/>
          </p:nvGrpSpPr>
          <p:grpSpPr>
            <a:xfrm>
              <a:off x="7509021" y="2566395"/>
              <a:ext cx="462254" cy="405067"/>
              <a:chOff x="899850" y="871450"/>
              <a:chExt cx="483175" cy="423400"/>
            </a:xfrm>
          </p:grpSpPr>
          <p:sp>
            <p:nvSpPr>
              <p:cNvPr id="1164" name="Google Shape;1164;p41"/>
              <p:cNvSpPr/>
              <p:nvPr/>
            </p:nvSpPr>
            <p:spPr>
              <a:xfrm>
                <a:off x="1325175" y="1040825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1"/>
                      <a:pt x="1" y="564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4"/>
                    </a:cubicBezTo>
                    <a:cubicBezTo>
                      <a:pt x="2256" y="251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65" name="Google Shape;1165;p41"/>
              <p:cNvSpPr/>
              <p:nvPr/>
            </p:nvSpPr>
            <p:spPr>
              <a:xfrm>
                <a:off x="1323750" y="956100"/>
                <a:ext cx="59275" cy="56525"/>
              </a:xfrm>
              <a:custGeom>
                <a:avLst/>
                <a:gdLst/>
                <a:ahLst/>
                <a:cxnLst/>
                <a:rect l="l" t="t" r="r" b="b"/>
                <a:pathLst>
                  <a:path w="2371" h="2261" extrusionOk="0">
                    <a:moveTo>
                      <a:pt x="1750" y="0"/>
                    </a:moveTo>
                    <a:cubicBezTo>
                      <a:pt x="1605" y="0"/>
                      <a:pt x="1461" y="55"/>
                      <a:pt x="1350" y="165"/>
                    </a:cubicBezTo>
                    <a:lnTo>
                      <a:pt x="220" y="1294"/>
                    </a:lnTo>
                    <a:cubicBezTo>
                      <a:pt x="0" y="1517"/>
                      <a:pt x="0" y="1872"/>
                      <a:pt x="220" y="2095"/>
                    </a:cubicBezTo>
                    <a:cubicBezTo>
                      <a:pt x="332" y="2205"/>
                      <a:pt x="476" y="2260"/>
                      <a:pt x="621" y="2260"/>
                    </a:cubicBezTo>
                    <a:cubicBezTo>
                      <a:pt x="765" y="2260"/>
                      <a:pt x="910" y="2205"/>
                      <a:pt x="1021" y="2095"/>
                    </a:cubicBezTo>
                    <a:lnTo>
                      <a:pt x="2151" y="966"/>
                    </a:lnTo>
                    <a:cubicBezTo>
                      <a:pt x="2370" y="743"/>
                      <a:pt x="2370" y="388"/>
                      <a:pt x="2151" y="165"/>
                    </a:cubicBezTo>
                    <a:cubicBezTo>
                      <a:pt x="2039" y="55"/>
                      <a:pt x="1895" y="0"/>
                      <a:pt x="17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66" name="Google Shape;1166;p41"/>
              <p:cNvSpPr/>
              <p:nvPr/>
            </p:nvSpPr>
            <p:spPr>
              <a:xfrm>
                <a:off x="1323750" y="1097250"/>
                <a:ext cx="59275" cy="56525"/>
              </a:xfrm>
              <a:custGeom>
                <a:avLst/>
                <a:gdLst/>
                <a:ahLst/>
                <a:cxnLst/>
                <a:rect l="l" t="t" r="r" b="b"/>
                <a:pathLst>
                  <a:path w="2371" h="2261" extrusionOk="0">
                    <a:moveTo>
                      <a:pt x="621" y="0"/>
                    </a:moveTo>
                    <a:cubicBezTo>
                      <a:pt x="476" y="0"/>
                      <a:pt x="332" y="55"/>
                      <a:pt x="220" y="165"/>
                    </a:cubicBezTo>
                    <a:cubicBezTo>
                      <a:pt x="0" y="388"/>
                      <a:pt x="0" y="743"/>
                      <a:pt x="220" y="966"/>
                    </a:cubicBezTo>
                    <a:lnTo>
                      <a:pt x="1350" y="2095"/>
                    </a:lnTo>
                    <a:cubicBezTo>
                      <a:pt x="1461" y="2205"/>
                      <a:pt x="1605" y="2260"/>
                      <a:pt x="1750" y="2260"/>
                    </a:cubicBezTo>
                    <a:cubicBezTo>
                      <a:pt x="1895" y="2260"/>
                      <a:pt x="2039" y="2205"/>
                      <a:pt x="2151" y="2095"/>
                    </a:cubicBezTo>
                    <a:cubicBezTo>
                      <a:pt x="2370" y="1872"/>
                      <a:pt x="2370" y="1517"/>
                      <a:pt x="2151" y="1294"/>
                    </a:cubicBezTo>
                    <a:lnTo>
                      <a:pt x="1021" y="165"/>
                    </a:lnTo>
                    <a:cubicBezTo>
                      <a:pt x="910" y="55"/>
                      <a:pt x="765" y="0"/>
                      <a:pt x="6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67" name="Google Shape;1167;p41"/>
              <p:cNvSpPr/>
              <p:nvPr/>
            </p:nvSpPr>
            <p:spPr>
              <a:xfrm>
                <a:off x="899850" y="871450"/>
                <a:ext cx="396150" cy="423400"/>
              </a:xfrm>
              <a:custGeom>
                <a:avLst/>
                <a:gdLst/>
                <a:ahLst/>
                <a:cxnLst/>
                <a:rect l="l" t="t" r="r" b="b"/>
                <a:pathLst>
                  <a:path w="15846" h="16936" extrusionOk="0">
                    <a:moveTo>
                      <a:pt x="6812" y="4518"/>
                    </a:moveTo>
                    <a:lnTo>
                      <a:pt x="6812" y="10164"/>
                    </a:lnTo>
                    <a:lnTo>
                      <a:pt x="5682" y="10164"/>
                    </a:lnTo>
                    <a:lnTo>
                      <a:pt x="5682" y="4518"/>
                    </a:lnTo>
                    <a:close/>
                    <a:moveTo>
                      <a:pt x="14153" y="1130"/>
                    </a:moveTo>
                    <a:cubicBezTo>
                      <a:pt x="14463" y="1130"/>
                      <a:pt x="14716" y="1380"/>
                      <a:pt x="14716" y="1693"/>
                    </a:cubicBezTo>
                    <a:lnTo>
                      <a:pt x="14716" y="12985"/>
                    </a:lnTo>
                    <a:cubicBezTo>
                      <a:pt x="14716" y="13298"/>
                      <a:pt x="14463" y="13551"/>
                      <a:pt x="14153" y="13551"/>
                    </a:cubicBezTo>
                    <a:lnTo>
                      <a:pt x="13587" y="13551"/>
                    </a:lnTo>
                    <a:lnTo>
                      <a:pt x="13587" y="1130"/>
                    </a:lnTo>
                    <a:close/>
                    <a:moveTo>
                      <a:pt x="13018" y="1"/>
                    </a:moveTo>
                    <a:cubicBezTo>
                      <a:pt x="13012" y="1"/>
                      <a:pt x="13006" y="4"/>
                      <a:pt x="13000" y="4"/>
                    </a:cubicBezTo>
                    <a:cubicBezTo>
                      <a:pt x="12992" y="4"/>
                      <a:pt x="12985" y="4"/>
                      <a:pt x="12978" y="4"/>
                    </a:cubicBezTo>
                    <a:cubicBezTo>
                      <a:pt x="12972" y="4"/>
                      <a:pt x="12967" y="4"/>
                      <a:pt x="12961" y="4"/>
                    </a:cubicBezTo>
                    <a:cubicBezTo>
                      <a:pt x="12797" y="4"/>
                      <a:pt x="12768" y="58"/>
                      <a:pt x="7221" y="3385"/>
                    </a:cubicBezTo>
                    <a:lnTo>
                      <a:pt x="3990" y="3385"/>
                    </a:lnTo>
                    <a:cubicBezTo>
                      <a:pt x="1810" y="3388"/>
                      <a:pt x="0" y="5159"/>
                      <a:pt x="0" y="7339"/>
                    </a:cubicBezTo>
                    <a:cubicBezTo>
                      <a:pt x="0" y="9323"/>
                      <a:pt x="1515" y="10959"/>
                      <a:pt x="3424" y="11236"/>
                    </a:cubicBezTo>
                    <a:lnTo>
                      <a:pt x="3424" y="15244"/>
                    </a:lnTo>
                    <a:cubicBezTo>
                      <a:pt x="3424" y="16180"/>
                      <a:pt x="4183" y="16936"/>
                      <a:pt x="5119" y="16936"/>
                    </a:cubicBezTo>
                    <a:cubicBezTo>
                      <a:pt x="6053" y="16936"/>
                      <a:pt x="6812" y="16180"/>
                      <a:pt x="6812" y="15244"/>
                    </a:cubicBezTo>
                    <a:lnTo>
                      <a:pt x="6812" y="11293"/>
                    </a:lnTo>
                    <a:lnTo>
                      <a:pt x="7221" y="11293"/>
                    </a:lnTo>
                    <a:cubicBezTo>
                      <a:pt x="12690" y="14573"/>
                      <a:pt x="12811" y="14681"/>
                      <a:pt x="12984" y="14681"/>
                    </a:cubicBezTo>
                    <a:cubicBezTo>
                      <a:pt x="12997" y="14681"/>
                      <a:pt x="13009" y="14681"/>
                      <a:pt x="13024" y="14681"/>
                    </a:cubicBezTo>
                    <a:lnTo>
                      <a:pt x="14153" y="14681"/>
                    </a:lnTo>
                    <a:cubicBezTo>
                      <a:pt x="15087" y="14678"/>
                      <a:pt x="15845" y="13922"/>
                      <a:pt x="15845" y="12985"/>
                    </a:cubicBezTo>
                    <a:lnTo>
                      <a:pt x="15845" y="1693"/>
                    </a:lnTo>
                    <a:cubicBezTo>
                      <a:pt x="15845" y="756"/>
                      <a:pt x="15087" y="1"/>
                      <a:pt x="14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168" name="Google Shape;1168;p41"/>
          <p:cNvGrpSpPr/>
          <p:nvPr/>
        </p:nvGrpSpPr>
        <p:grpSpPr>
          <a:xfrm>
            <a:off x="895540" y="2698530"/>
            <a:ext cx="3739798" cy="1221495"/>
            <a:chOff x="895540" y="2698530"/>
            <a:chExt cx="3739798" cy="1221495"/>
          </a:xfrm>
        </p:grpSpPr>
        <p:cxnSp>
          <p:nvCxnSpPr>
            <p:cNvPr id="1169" name="Google Shape;1169;p41"/>
            <p:cNvCxnSpPr>
              <a:stCxn id="1170" idx="3"/>
            </p:cNvCxnSpPr>
            <p:nvPr/>
          </p:nvCxnSpPr>
          <p:spPr>
            <a:xfrm>
              <a:off x="4125375" y="3307096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71" name="Google Shape;1171;p41"/>
            <p:cNvSpPr/>
            <p:nvPr/>
          </p:nvSpPr>
          <p:spPr>
            <a:xfrm>
              <a:off x="3942773" y="3123522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0" name="Google Shape;1170;p41"/>
            <p:cNvSpPr/>
            <p:nvPr/>
          </p:nvSpPr>
          <p:spPr>
            <a:xfrm>
              <a:off x="1399875" y="2699296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2" name="Google Shape;1172;p41"/>
            <p:cNvSpPr/>
            <p:nvPr/>
          </p:nvSpPr>
          <p:spPr>
            <a:xfrm>
              <a:off x="939926" y="2698530"/>
              <a:ext cx="927857" cy="1215585"/>
            </a:xfrm>
            <a:custGeom>
              <a:avLst/>
              <a:gdLst/>
              <a:ahLst/>
              <a:cxnLst/>
              <a:rect l="l" t="t" r="r" b="b"/>
              <a:pathLst>
                <a:path w="11411" h="14950" extrusionOk="0">
                  <a:moveTo>
                    <a:pt x="2102" y="0"/>
                  </a:moveTo>
                  <a:cubicBezTo>
                    <a:pt x="952" y="0"/>
                    <a:pt x="11" y="932"/>
                    <a:pt x="11" y="2091"/>
                  </a:cubicBezTo>
                  <a:lnTo>
                    <a:pt x="0" y="12848"/>
                  </a:lnTo>
                  <a:cubicBezTo>
                    <a:pt x="0" y="14007"/>
                    <a:pt x="932" y="14939"/>
                    <a:pt x="2092" y="14939"/>
                  </a:cubicBezTo>
                  <a:lnTo>
                    <a:pt x="8476" y="14949"/>
                  </a:lnTo>
                  <a:cubicBezTo>
                    <a:pt x="8605" y="14800"/>
                    <a:pt x="8744" y="14652"/>
                    <a:pt x="8873" y="14493"/>
                  </a:cubicBezTo>
                  <a:cubicBezTo>
                    <a:pt x="9319" y="13958"/>
                    <a:pt x="9715" y="13373"/>
                    <a:pt x="10052" y="12758"/>
                  </a:cubicBezTo>
                  <a:cubicBezTo>
                    <a:pt x="10915" y="11192"/>
                    <a:pt x="11411" y="9387"/>
                    <a:pt x="11411" y="7475"/>
                  </a:cubicBezTo>
                  <a:cubicBezTo>
                    <a:pt x="11411" y="7197"/>
                    <a:pt x="11400" y="6920"/>
                    <a:pt x="11381" y="6642"/>
                  </a:cubicBezTo>
                  <a:cubicBezTo>
                    <a:pt x="11193" y="4094"/>
                    <a:pt x="10131" y="1785"/>
                    <a:pt x="8496" y="10"/>
                  </a:cubicBezTo>
                  <a:lnTo>
                    <a:pt x="21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3" name="Google Shape;1173;p41"/>
            <p:cNvSpPr/>
            <p:nvPr/>
          </p:nvSpPr>
          <p:spPr>
            <a:xfrm>
              <a:off x="1122061" y="3263476"/>
              <a:ext cx="465189" cy="9757"/>
            </a:xfrm>
            <a:custGeom>
              <a:avLst/>
              <a:gdLst/>
              <a:ahLst/>
              <a:cxnLst/>
              <a:rect l="l" t="t" r="r" b="b"/>
              <a:pathLst>
                <a:path w="5721" h="120" extrusionOk="0">
                  <a:moveTo>
                    <a:pt x="60" y="1"/>
                  </a:moveTo>
                  <a:cubicBezTo>
                    <a:pt x="31" y="1"/>
                    <a:pt x="1" y="21"/>
                    <a:pt x="1" y="51"/>
                  </a:cubicBezTo>
                  <a:cubicBezTo>
                    <a:pt x="1" y="90"/>
                    <a:pt x="31" y="110"/>
                    <a:pt x="60" y="110"/>
                  </a:cubicBezTo>
                  <a:lnTo>
                    <a:pt x="5661" y="120"/>
                  </a:lnTo>
                  <a:cubicBezTo>
                    <a:pt x="5691" y="120"/>
                    <a:pt x="5721" y="90"/>
                    <a:pt x="5721" y="60"/>
                  </a:cubicBezTo>
                  <a:cubicBezTo>
                    <a:pt x="5721" y="31"/>
                    <a:pt x="5691" y="1"/>
                    <a:pt x="5661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4" name="Google Shape;1174;p41"/>
            <p:cNvSpPr txBox="1"/>
            <p:nvPr/>
          </p:nvSpPr>
          <p:spPr>
            <a:xfrm>
              <a:off x="895540" y="2727006"/>
              <a:ext cx="927900" cy="5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03</a:t>
              </a:r>
              <a:endParaRPr sz="250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1175" name="Google Shape;1175;p41"/>
            <p:cNvSpPr/>
            <p:nvPr/>
          </p:nvSpPr>
          <p:spPr>
            <a:xfrm>
              <a:off x="4501416" y="3240140"/>
              <a:ext cx="133922" cy="133918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6" name="Google Shape;1176;p41"/>
            <p:cNvSpPr txBox="1"/>
            <p:nvPr/>
          </p:nvSpPr>
          <p:spPr>
            <a:xfrm>
              <a:off x="1919525" y="3129825"/>
              <a:ext cx="2094300" cy="79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1177" name="Google Shape;1177;p41"/>
            <p:cNvSpPr txBox="1"/>
            <p:nvPr/>
          </p:nvSpPr>
          <p:spPr>
            <a:xfrm>
              <a:off x="1919525" y="2879075"/>
              <a:ext cx="17121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800" dirty="0">
                  <a:solidFill>
                    <a:schemeClr val="accent4"/>
                  </a:solidFill>
                  <a:latin typeface="Fira Sans Extra Condensed Medium"/>
                  <a:ea typeface="Fira Sans Extra Condensed Medium"/>
                  <a:cs typeface="B Nazanin" panose="00000700000000000000" pitchFamily="2" charset="-78"/>
                  <a:sym typeface="Fira Sans Extra Condensed Medium"/>
                </a:rPr>
                <a:t>استراتژی</a:t>
              </a:r>
              <a:endParaRPr sz="1800" dirty="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endParaRPr>
            </a:p>
          </p:txBody>
        </p:sp>
        <p:grpSp>
          <p:nvGrpSpPr>
            <p:cNvPr id="1178" name="Google Shape;1178;p41"/>
            <p:cNvGrpSpPr/>
            <p:nvPr/>
          </p:nvGrpSpPr>
          <p:grpSpPr>
            <a:xfrm>
              <a:off x="1145710" y="3374056"/>
              <a:ext cx="417883" cy="418875"/>
              <a:chOff x="-61784125" y="3377700"/>
              <a:chExt cx="316650" cy="317450"/>
            </a:xfrm>
          </p:grpSpPr>
          <p:sp>
            <p:nvSpPr>
              <p:cNvPr id="1179" name="Google Shape;1179;p41"/>
              <p:cNvSpPr/>
              <p:nvPr/>
            </p:nvSpPr>
            <p:spPr>
              <a:xfrm>
                <a:off x="-61688025" y="3460400"/>
                <a:ext cx="12445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2049" extrusionOk="0">
                    <a:moveTo>
                      <a:pt x="630" y="1"/>
                    </a:moveTo>
                    <a:cubicBezTo>
                      <a:pt x="252" y="442"/>
                      <a:pt x="0" y="1041"/>
                      <a:pt x="0" y="1671"/>
                    </a:cubicBezTo>
                    <a:cubicBezTo>
                      <a:pt x="0" y="1891"/>
                      <a:pt x="189" y="2049"/>
                      <a:pt x="441" y="2049"/>
                    </a:cubicBezTo>
                    <a:lnTo>
                      <a:pt x="4568" y="2049"/>
                    </a:lnTo>
                    <a:cubicBezTo>
                      <a:pt x="4820" y="2049"/>
                      <a:pt x="4978" y="1860"/>
                      <a:pt x="4978" y="1671"/>
                    </a:cubicBezTo>
                    <a:cubicBezTo>
                      <a:pt x="4978" y="1041"/>
                      <a:pt x="4726" y="442"/>
                      <a:pt x="4348" y="1"/>
                    </a:cubicBezTo>
                    <a:cubicBezTo>
                      <a:pt x="3875" y="568"/>
                      <a:pt x="3182" y="852"/>
                      <a:pt x="2489" y="852"/>
                    </a:cubicBezTo>
                    <a:cubicBezTo>
                      <a:pt x="1827" y="852"/>
                      <a:pt x="1134" y="568"/>
                      <a:pt x="63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0" name="Google Shape;1180;p41"/>
              <p:cNvSpPr/>
              <p:nvPr/>
            </p:nvSpPr>
            <p:spPr>
              <a:xfrm>
                <a:off x="-61677800" y="3518900"/>
                <a:ext cx="104775" cy="61850"/>
              </a:xfrm>
              <a:custGeom>
                <a:avLst/>
                <a:gdLst/>
                <a:ahLst/>
                <a:cxnLst/>
                <a:rect l="l" t="t" r="r" b="b"/>
                <a:pathLst>
                  <a:path w="4191" h="2474" extrusionOk="0">
                    <a:moveTo>
                      <a:pt x="2096" y="0"/>
                    </a:moveTo>
                    <a:cubicBezTo>
                      <a:pt x="1985" y="0"/>
                      <a:pt x="1875" y="40"/>
                      <a:pt x="1796" y="118"/>
                    </a:cubicBezTo>
                    <a:lnTo>
                      <a:pt x="158" y="1757"/>
                    </a:lnTo>
                    <a:cubicBezTo>
                      <a:pt x="1" y="1914"/>
                      <a:pt x="1" y="2198"/>
                      <a:pt x="158" y="2355"/>
                    </a:cubicBezTo>
                    <a:cubicBezTo>
                      <a:pt x="237" y="2434"/>
                      <a:pt x="339" y="2473"/>
                      <a:pt x="442" y="2473"/>
                    </a:cubicBezTo>
                    <a:cubicBezTo>
                      <a:pt x="544" y="2473"/>
                      <a:pt x="646" y="2434"/>
                      <a:pt x="725" y="2355"/>
                    </a:cubicBezTo>
                    <a:lnTo>
                      <a:pt x="2111" y="969"/>
                    </a:lnTo>
                    <a:lnTo>
                      <a:pt x="3498" y="2355"/>
                    </a:lnTo>
                    <a:cubicBezTo>
                      <a:pt x="3576" y="2434"/>
                      <a:pt x="3687" y="2473"/>
                      <a:pt x="3797" y="2473"/>
                    </a:cubicBezTo>
                    <a:cubicBezTo>
                      <a:pt x="3907" y="2473"/>
                      <a:pt x="4017" y="2434"/>
                      <a:pt x="4096" y="2355"/>
                    </a:cubicBezTo>
                    <a:cubicBezTo>
                      <a:pt x="4191" y="2198"/>
                      <a:pt x="4191" y="1914"/>
                      <a:pt x="4033" y="1757"/>
                    </a:cubicBezTo>
                    <a:lnTo>
                      <a:pt x="2395" y="118"/>
                    </a:lnTo>
                    <a:cubicBezTo>
                      <a:pt x="2316" y="40"/>
                      <a:pt x="2206" y="0"/>
                      <a:pt x="20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1" name="Google Shape;1181;p41"/>
              <p:cNvSpPr/>
              <p:nvPr/>
            </p:nvSpPr>
            <p:spPr>
              <a:xfrm>
                <a:off x="-61667550" y="3377700"/>
                <a:ext cx="827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3308" h="3309" extrusionOk="0">
                    <a:moveTo>
                      <a:pt x="1670" y="1"/>
                    </a:moveTo>
                    <a:cubicBezTo>
                      <a:pt x="756" y="1"/>
                      <a:pt x="0" y="757"/>
                      <a:pt x="0" y="1671"/>
                    </a:cubicBezTo>
                    <a:cubicBezTo>
                      <a:pt x="0" y="2584"/>
                      <a:pt x="756" y="3309"/>
                      <a:pt x="1670" y="3309"/>
                    </a:cubicBezTo>
                    <a:cubicBezTo>
                      <a:pt x="2584" y="3309"/>
                      <a:pt x="3308" y="2584"/>
                      <a:pt x="3308" y="1671"/>
                    </a:cubicBezTo>
                    <a:cubicBezTo>
                      <a:pt x="3308" y="757"/>
                      <a:pt x="2584" y="1"/>
                      <a:pt x="16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2" name="Google Shape;1182;p41"/>
              <p:cNvSpPr/>
              <p:nvPr/>
            </p:nvSpPr>
            <p:spPr>
              <a:xfrm>
                <a:off x="-61591150" y="3643150"/>
                <a:ext cx="12367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4947" h="2048" extrusionOk="0">
                    <a:moveTo>
                      <a:pt x="630" y="0"/>
                    </a:moveTo>
                    <a:cubicBezTo>
                      <a:pt x="221" y="410"/>
                      <a:pt x="0" y="1008"/>
                      <a:pt x="0" y="1638"/>
                    </a:cubicBezTo>
                    <a:cubicBezTo>
                      <a:pt x="0" y="1890"/>
                      <a:pt x="189" y="2048"/>
                      <a:pt x="378" y="2048"/>
                    </a:cubicBezTo>
                    <a:lnTo>
                      <a:pt x="4505" y="2048"/>
                    </a:lnTo>
                    <a:cubicBezTo>
                      <a:pt x="4757" y="2048"/>
                      <a:pt x="4946" y="1827"/>
                      <a:pt x="4946" y="1638"/>
                    </a:cubicBezTo>
                    <a:cubicBezTo>
                      <a:pt x="4946" y="1008"/>
                      <a:pt x="4726" y="410"/>
                      <a:pt x="4316" y="0"/>
                    </a:cubicBezTo>
                    <a:cubicBezTo>
                      <a:pt x="3844" y="536"/>
                      <a:pt x="3182" y="819"/>
                      <a:pt x="2458" y="819"/>
                    </a:cubicBezTo>
                    <a:cubicBezTo>
                      <a:pt x="1796" y="819"/>
                      <a:pt x="1134" y="536"/>
                      <a:pt x="6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3" name="Google Shape;1183;p41"/>
              <p:cNvSpPr/>
              <p:nvPr/>
            </p:nvSpPr>
            <p:spPr>
              <a:xfrm>
                <a:off x="-61570675" y="3560450"/>
                <a:ext cx="82725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3309" h="3309" extrusionOk="0">
                    <a:moveTo>
                      <a:pt x="1670" y="0"/>
                    </a:moveTo>
                    <a:cubicBezTo>
                      <a:pt x="756" y="0"/>
                      <a:pt x="0" y="725"/>
                      <a:pt x="0" y="1638"/>
                    </a:cubicBezTo>
                    <a:cubicBezTo>
                      <a:pt x="0" y="2552"/>
                      <a:pt x="756" y="3308"/>
                      <a:pt x="1670" y="3308"/>
                    </a:cubicBezTo>
                    <a:cubicBezTo>
                      <a:pt x="2552" y="3308"/>
                      <a:pt x="3308" y="2552"/>
                      <a:pt x="3308" y="1638"/>
                    </a:cubicBezTo>
                    <a:cubicBezTo>
                      <a:pt x="3308" y="725"/>
                      <a:pt x="2552" y="0"/>
                      <a:pt x="16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4" name="Google Shape;1184;p41"/>
              <p:cNvSpPr/>
              <p:nvPr/>
            </p:nvSpPr>
            <p:spPr>
              <a:xfrm>
                <a:off x="-61784125" y="3643925"/>
                <a:ext cx="12445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2049" extrusionOk="0">
                    <a:moveTo>
                      <a:pt x="662" y="1"/>
                    </a:moveTo>
                    <a:cubicBezTo>
                      <a:pt x="252" y="442"/>
                      <a:pt x="32" y="1009"/>
                      <a:pt x="32" y="1639"/>
                    </a:cubicBezTo>
                    <a:cubicBezTo>
                      <a:pt x="0" y="1859"/>
                      <a:pt x="189" y="2048"/>
                      <a:pt x="410" y="2048"/>
                    </a:cubicBezTo>
                    <a:lnTo>
                      <a:pt x="4569" y="2048"/>
                    </a:lnTo>
                    <a:cubicBezTo>
                      <a:pt x="4789" y="2048"/>
                      <a:pt x="4978" y="1859"/>
                      <a:pt x="4978" y="1639"/>
                    </a:cubicBezTo>
                    <a:cubicBezTo>
                      <a:pt x="4978" y="1009"/>
                      <a:pt x="4758" y="442"/>
                      <a:pt x="4348" y="1"/>
                    </a:cubicBezTo>
                    <a:cubicBezTo>
                      <a:pt x="3876" y="536"/>
                      <a:pt x="3214" y="820"/>
                      <a:pt x="2521" y="820"/>
                    </a:cubicBezTo>
                    <a:cubicBezTo>
                      <a:pt x="1828" y="820"/>
                      <a:pt x="1166" y="536"/>
                      <a:pt x="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85" name="Google Shape;1185;p41"/>
              <p:cNvSpPr/>
              <p:nvPr/>
            </p:nvSpPr>
            <p:spPr>
              <a:xfrm>
                <a:off x="-61763650" y="3560450"/>
                <a:ext cx="82725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3309" h="3309" extrusionOk="0">
                    <a:moveTo>
                      <a:pt x="1670" y="0"/>
                    </a:moveTo>
                    <a:cubicBezTo>
                      <a:pt x="757" y="0"/>
                      <a:pt x="1" y="725"/>
                      <a:pt x="1" y="1638"/>
                    </a:cubicBezTo>
                    <a:cubicBezTo>
                      <a:pt x="1" y="2552"/>
                      <a:pt x="757" y="3308"/>
                      <a:pt x="1670" y="3308"/>
                    </a:cubicBezTo>
                    <a:cubicBezTo>
                      <a:pt x="2552" y="3308"/>
                      <a:pt x="3309" y="2552"/>
                      <a:pt x="3309" y="1638"/>
                    </a:cubicBezTo>
                    <a:cubicBezTo>
                      <a:pt x="3309" y="725"/>
                      <a:pt x="2552" y="0"/>
                      <a:pt x="16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186" name="Google Shape;1186;p41"/>
          <p:cNvGrpSpPr/>
          <p:nvPr/>
        </p:nvGrpSpPr>
        <p:grpSpPr>
          <a:xfrm>
            <a:off x="4501416" y="3504562"/>
            <a:ext cx="3745105" cy="1223988"/>
            <a:chOff x="4501416" y="3504562"/>
            <a:chExt cx="3745105" cy="1223988"/>
          </a:xfrm>
        </p:grpSpPr>
        <p:cxnSp>
          <p:nvCxnSpPr>
            <p:cNvPr id="1187" name="Google Shape;1187;p41"/>
            <p:cNvCxnSpPr>
              <a:stCxn id="1188" idx="3"/>
            </p:cNvCxnSpPr>
            <p:nvPr/>
          </p:nvCxnSpPr>
          <p:spPr>
            <a:xfrm rot="10800000">
              <a:off x="4572000" y="4113233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89" name="Google Shape;1189;p41"/>
            <p:cNvSpPr/>
            <p:nvPr/>
          </p:nvSpPr>
          <p:spPr>
            <a:xfrm rot="10800000">
              <a:off x="4854902" y="3935731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" name="Google Shape;1188;p41"/>
            <p:cNvSpPr/>
            <p:nvPr/>
          </p:nvSpPr>
          <p:spPr>
            <a:xfrm rot="10800000">
              <a:off x="5033400" y="3505433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" name="Google Shape;1190;p41"/>
            <p:cNvSpPr/>
            <p:nvPr/>
          </p:nvSpPr>
          <p:spPr>
            <a:xfrm>
              <a:off x="7276226" y="3504562"/>
              <a:ext cx="927857" cy="1214690"/>
            </a:xfrm>
            <a:custGeom>
              <a:avLst/>
              <a:gdLst/>
              <a:ahLst/>
              <a:cxnLst/>
              <a:rect l="l" t="t" r="r" b="b"/>
              <a:pathLst>
                <a:path w="11411" h="14939" extrusionOk="0">
                  <a:moveTo>
                    <a:pt x="2925" y="0"/>
                  </a:moveTo>
                  <a:cubicBezTo>
                    <a:pt x="1289" y="1774"/>
                    <a:pt x="229" y="4084"/>
                    <a:pt x="40" y="6642"/>
                  </a:cubicBezTo>
                  <a:cubicBezTo>
                    <a:pt x="20" y="6909"/>
                    <a:pt x="0" y="7187"/>
                    <a:pt x="0" y="7464"/>
                  </a:cubicBezTo>
                  <a:cubicBezTo>
                    <a:pt x="0" y="9388"/>
                    <a:pt x="496" y="11182"/>
                    <a:pt x="1359" y="12758"/>
                  </a:cubicBezTo>
                  <a:cubicBezTo>
                    <a:pt x="1696" y="13373"/>
                    <a:pt x="2092" y="13948"/>
                    <a:pt x="2538" y="14483"/>
                  </a:cubicBezTo>
                  <a:cubicBezTo>
                    <a:pt x="2667" y="14642"/>
                    <a:pt x="2806" y="14791"/>
                    <a:pt x="2934" y="14939"/>
                  </a:cubicBezTo>
                  <a:lnTo>
                    <a:pt x="9318" y="14939"/>
                  </a:lnTo>
                  <a:cubicBezTo>
                    <a:pt x="10479" y="14939"/>
                    <a:pt x="11411" y="14007"/>
                    <a:pt x="11411" y="12848"/>
                  </a:cubicBezTo>
                  <a:lnTo>
                    <a:pt x="11411" y="2092"/>
                  </a:lnTo>
                  <a:cubicBezTo>
                    <a:pt x="11411" y="942"/>
                    <a:pt x="10479" y="0"/>
                    <a:pt x="93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1" name="Google Shape;1191;p41"/>
            <p:cNvSpPr/>
            <p:nvPr/>
          </p:nvSpPr>
          <p:spPr>
            <a:xfrm>
              <a:off x="7557560" y="4069508"/>
              <a:ext cx="465107" cy="9025"/>
            </a:xfrm>
            <a:custGeom>
              <a:avLst/>
              <a:gdLst/>
              <a:ahLst/>
              <a:cxnLst/>
              <a:rect l="l" t="t" r="r" b="b"/>
              <a:pathLst>
                <a:path w="5720" h="111" extrusionOk="0">
                  <a:moveTo>
                    <a:pt x="60" y="1"/>
                  </a:moveTo>
                  <a:cubicBezTo>
                    <a:pt x="30" y="1"/>
                    <a:pt x="0" y="21"/>
                    <a:pt x="0" y="51"/>
                  </a:cubicBezTo>
                  <a:cubicBezTo>
                    <a:pt x="0" y="91"/>
                    <a:pt x="30" y="110"/>
                    <a:pt x="60" y="110"/>
                  </a:cubicBezTo>
                  <a:lnTo>
                    <a:pt x="5660" y="110"/>
                  </a:lnTo>
                  <a:cubicBezTo>
                    <a:pt x="5700" y="110"/>
                    <a:pt x="5720" y="91"/>
                    <a:pt x="5720" y="51"/>
                  </a:cubicBezTo>
                  <a:cubicBezTo>
                    <a:pt x="5720" y="21"/>
                    <a:pt x="5700" y="1"/>
                    <a:pt x="566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" name="Google Shape;1192;p41"/>
            <p:cNvSpPr/>
            <p:nvPr/>
          </p:nvSpPr>
          <p:spPr>
            <a:xfrm>
              <a:off x="4501416" y="4047799"/>
              <a:ext cx="133922" cy="133918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0"/>
                    <a:pt x="367" y="1646"/>
                    <a:pt x="823" y="1646"/>
                  </a:cubicBezTo>
                  <a:cubicBezTo>
                    <a:pt x="1279" y="1646"/>
                    <a:pt x="1646" y="1270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" name="Google Shape;1193;p41"/>
            <p:cNvSpPr txBox="1"/>
            <p:nvPr/>
          </p:nvSpPr>
          <p:spPr>
            <a:xfrm>
              <a:off x="7318621" y="3520518"/>
              <a:ext cx="927900" cy="5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04</a:t>
              </a:r>
              <a:endParaRPr sz="250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1194" name="Google Shape;1194;p41"/>
            <p:cNvSpPr txBox="1"/>
            <p:nvPr/>
          </p:nvSpPr>
          <p:spPr>
            <a:xfrm>
              <a:off x="5128850" y="3938350"/>
              <a:ext cx="2094300" cy="79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1195" name="Google Shape;1195;p41"/>
            <p:cNvSpPr txBox="1"/>
            <p:nvPr/>
          </p:nvSpPr>
          <p:spPr>
            <a:xfrm>
              <a:off x="5510975" y="3687600"/>
              <a:ext cx="17121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dirty="0">
                  <a:solidFill>
                    <a:schemeClr val="accent5"/>
                  </a:solidFill>
                  <a:latin typeface="Fira Sans Extra Condensed Medium"/>
                  <a:ea typeface="Fira Sans Extra Condensed Medium"/>
                  <a:cs typeface="B Nazanin" panose="00000700000000000000" pitchFamily="2" charset="-78"/>
                  <a:sym typeface="Fira Sans Extra Condensed Medium"/>
                </a:rPr>
                <a:t>پیاده سازی</a:t>
              </a:r>
              <a:endParaRPr sz="1800" dirty="0">
                <a:solidFill>
                  <a:schemeClr val="accent5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endParaRPr>
            </a:p>
          </p:txBody>
        </p:sp>
        <p:grpSp>
          <p:nvGrpSpPr>
            <p:cNvPr id="1196" name="Google Shape;1196;p41"/>
            <p:cNvGrpSpPr/>
            <p:nvPr/>
          </p:nvGrpSpPr>
          <p:grpSpPr>
            <a:xfrm>
              <a:off x="7566446" y="4181718"/>
              <a:ext cx="432268" cy="400976"/>
              <a:chOff x="-62511900" y="4129100"/>
              <a:chExt cx="304050" cy="282000"/>
            </a:xfrm>
          </p:grpSpPr>
          <p:sp>
            <p:nvSpPr>
              <p:cNvPr id="1197" name="Google Shape;1197;p41"/>
              <p:cNvSpPr/>
              <p:nvPr/>
            </p:nvSpPr>
            <p:spPr>
              <a:xfrm>
                <a:off x="-62414225" y="4203925"/>
                <a:ext cx="206375" cy="207175"/>
              </a:xfrm>
              <a:custGeom>
                <a:avLst/>
                <a:gdLst/>
                <a:ahLst/>
                <a:cxnLst/>
                <a:rect l="l" t="t" r="r" b="b"/>
                <a:pathLst>
                  <a:path w="8255" h="8287" extrusionOk="0">
                    <a:moveTo>
                      <a:pt x="4128" y="1229"/>
                    </a:moveTo>
                    <a:cubicBezTo>
                      <a:pt x="4348" y="1229"/>
                      <a:pt x="4506" y="1418"/>
                      <a:pt x="4506" y="1670"/>
                    </a:cubicBezTo>
                    <a:lnTo>
                      <a:pt x="4506" y="1922"/>
                    </a:lnTo>
                    <a:cubicBezTo>
                      <a:pt x="4978" y="2080"/>
                      <a:pt x="5356" y="2552"/>
                      <a:pt x="5356" y="3119"/>
                    </a:cubicBezTo>
                    <a:cubicBezTo>
                      <a:pt x="5356" y="3340"/>
                      <a:pt x="5136" y="3498"/>
                      <a:pt x="4947" y="3498"/>
                    </a:cubicBezTo>
                    <a:cubicBezTo>
                      <a:pt x="4726" y="3498"/>
                      <a:pt x="4506" y="3308"/>
                      <a:pt x="4506" y="3119"/>
                    </a:cubicBezTo>
                    <a:cubicBezTo>
                      <a:pt x="4506" y="2867"/>
                      <a:pt x="4317" y="2710"/>
                      <a:pt x="4128" y="2710"/>
                    </a:cubicBezTo>
                    <a:cubicBezTo>
                      <a:pt x="3939" y="2710"/>
                      <a:pt x="3687" y="2930"/>
                      <a:pt x="3687" y="3119"/>
                    </a:cubicBezTo>
                    <a:cubicBezTo>
                      <a:pt x="3718" y="3340"/>
                      <a:pt x="4033" y="3592"/>
                      <a:pt x="4411" y="3813"/>
                    </a:cubicBezTo>
                    <a:cubicBezTo>
                      <a:pt x="4821" y="4128"/>
                      <a:pt x="5388" y="4537"/>
                      <a:pt x="5388" y="5199"/>
                    </a:cubicBezTo>
                    <a:cubicBezTo>
                      <a:pt x="5388" y="5766"/>
                      <a:pt x="5041" y="6175"/>
                      <a:pt x="4569" y="6396"/>
                    </a:cubicBezTo>
                    <a:lnTo>
                      <a:pt x="4569" y="6648"/>
                    </a:lnTo>
                    <a:cubicBezTo>
                      <a:pt x="4569" y="6900"/>
                      <a:pt x="4348" y="7089"/>
                      <a:pt x="4159" y="7089"/>
                    </a:cubicBezTo>
                    <a:cubicBezTo>
                      <a:pt x="3970" y="7089"/>
                      <a:pt x="3718" y="6900"/>
                      <a:pt x="3718" y="6648"/>
                    </a:cubicBezTo>
                    <a:lnTo>
                      <a:pt x="3718" y="6396"/>
                    </a:lnTo>
                    <a:cubicBezTo>
                      <a:pt x="3245" y="6238"/>
                      <a:pt x="2899" y="5766"/>
                      <a:pt x="2899" y="5199"/>
                    </a:cubicBezTo>
                    <a:cubicBezTo>
                      <a:pt x="2899" y="4978"/>
                      <a:pt x="3088" y="4821"/>
                      <a:pt x="3308" y="4821"/>
                    </a:cubicBezTo>
                    <a:cubicBezTo>
                      <a:pt x="3498" y="4821"/>
                      <a:pt x="3687" y="5010"/>
                      <a:pt x="3687" y="5199"/>
                    </a:cubicBezTo>
                    <a:cubicBezTo>
                      <a:pt x="3687" y="5451"/>
                      <a:pt x="3876" y="5608"/>
                      <a:pt x="4128" y="5608"/>
                    </a:cubicBezTo>
                    <a:cubicBezTo>
                      <a:pt x="4348" y="5608"/>
                      <a:pt x="4506" y="5388"/>
                      <a:pt x="4506" y="5199"/>
                    </a:cubicBezTo>
                    <a:cubicBezTo>
                      <a:pt x="4506" y="4978"/>
                      <a:pt x="4191" y="4726"/>
                      <a:pt x="3844" y="4506"/>
                    </a:cubicBezTo>
                    <a:cubicBezTo>
                      <a:pt x="3403" y="4191"/>
                      <a:pt x="2867" y="3781"/>
                      <a:pt x="2867" y="3119"/>
                    </a:cubicBezTo>
                    <a:cubicBezTo>
                      <a:pt x="2867" y="2552"/>
                      <a:pt x="3214" y="2143"/>
                      <a:pt x="3687" y="1922"/>
                    </a:cubicBezTo>
                    <a:lnTo>
                      <a:pt x="3687" y="1670"/>
                    </a:lnTo>
                    <a:cubicBezTo>
                      <a:pt x="3687" y="1418"/>
                      <a:pt x="3876" y="1229"/>
                      <a:pt x="4128" y="1229"/>
                    </a:cubicBezTo>
                    <a:close/>
                    <a:moveTo>
                      <a:pt x="4128" y="0"/>
                    </a:moveTo>
                    <a:cubicBezTo>
                      <a:pt x="1828" y="0"/>
                      <a:pt x="0" y="1859"/>
                      <a:pt x="0" y="4128"/>
                    </a:cubicBezTo>
                    <a:cubicBezTo>
                      <a:pt x="0" y="6427"/>
                      <a:pt x="1828" y="8286"/>
                      <a:pt x="4128" y="8286"/>
                    </a:cubicBezTo>
                    <a:cubicBezTo>
                      <a:pt x="6396" y="8286"/>
                      <a:pt x="8255" y="6427"/>
                      <a:pt x="8255" y="4128"/>
                    </a:cubicBezTo>
                    <a:cubicBezTo>
                      <a:pt x="8255" y="1859"/>
                      <a:pt x="6396" y="0"/>
                      <a:pt x="41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98" name="Google Shape;1198;p41"/>
              <p:cNvSpPr/>
              <p:nvPr/>
            </p:nvSpPr>
            <p:spPr>
              <a:xfrm>
                <a:off x="-62511100" y="4129100"/>
                <a:ext cx="159900" cy="74850"/>
              </a:xfrm>
              <a:custGeom>
                <a:avLst/>
                <a:gdLst/>
                <a:ahLst/>
                <a:cxnLst/>
                <a:rect l="l" t="t" r="r" b="b"/>
                <a:pathLst>
                  <a:path w="6396" h="2994" extrusionOk="0">
                    <a:moveTo>
                      <a:pt x="3214" y="1"/>
                    </a:moveTo>
                    <a:cubicBezTo>
                      <a:pt x="1450" y="1"/>
                      <a:pt x="0" y="662"/>
                      <a:pt x="0" y="1513"/>
                    </a:cubicBezTo>
                    <a:cubicBezTo>
                      <a:pt x="0" y="2332"/>
                      <a:pt x="1450" y="2993"/>
                      <a:pt x="3214" y="2993"/>
                    </a:cubicBezTo>
                    <a:cubicBezTo>
                      <a:pt x="4947" y="2993"/>
                      <a:pt x="6396" y="2332"/>
                      <a:pt x="6396" y="1513"/>
                    </a:cubicBezTo>
                    <a:cubicBezTo>
                      <a:pt x="6396" y="662"/>
                      <a:pt x="4947" y="1"/>
                      <a:pt x="32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99" name="Google Shape;1199;p41"/>
              <p:cNvSpPr/>
              <p:nvPr/>
            </p:nvSpPr>
            <p:spPr>
              <a:xfrm>
                <a:off x="-62511100" y="4207075"/>
                <a:ext cx="110275" cy="59875"/>
              </a:xfrm>
              <a:custGeom>
                <a:avLst/>
                <a:gdLst/>
                <a:ahLst/>
                <a:cxnLst/>
                <a:rect l="l" t="t" r="r" b="b"/>
                <a:pathLst>
                  <a:path w="4411" h="2395" extrusionOk="0">
                    <a:moveTo>
                      <a:pt x="0" y="0"/>
                    </a:moveTo>
                    <a:lnTo>
                      <a:pt x="0" y="1135"/>
                    </a:lnTo>
                    <a:cubicBezTo>
                      <a:pt x="0" y="1450"/>
                      <a:pt x="347" y="1765"/>
                      <a:pt x="882" y="2017"/>
                    </a:cubicBezTo>
                    <a:cubicBezTo>
                      <a:pt x="1355" y="2237"/>
                      <a:pt x="2332" y="2395"/>
                      <a:pt x="3151" y="2395"/>
                    </a:cubicBezTo>
                    <a:lnTo>
                      <a:pt x="3308" y="2395"/>
                    </a:lnTo>
                    <a:cubicBezTo>
                      <a:pt x="3560" y="1733"/>
                      <a:pt x="3907" y="1135"/>
                      <a:pt x="4411" y="631"/>
                    </a:cubicBezTo>
                    <a:lnTo>
                      <a:pt x="4411" y="631"/>
                    </a:lnTo>
                    <a:cubicBezTo>
                      <a:pt x="4033" y="694"/>
                      <a:pt x="3623" y="757"/>
                      <a:pt x="3182" y="757"/>
                    </a:cubicBezTo>
                    <a:cubicBezTo>
                      <a:pt x="2363" y="757"/>
                      <a:pt x="1261" y="599"/>
                      <a:pt x="567" y="316"/>
                    </a:cubicBezTo>
                    <a:cubicBezTo>
                      <a:pt x="347" y="221"/>
                      <a:pt x="158" y="12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0" name="Google Shape;1200;p41"/>
              <p:cNvSpPr/>
              <p:nvPr/>
            </p:nvSpPr>
            <p:spPr>
              <a:xfrm>
                <a:off x="-62511100" y="4329950"/>
                <a:ext cx="106350" cy="59875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2395" extrusionOk="0">
                    <a:moveTo>
                      <a:pt x="0" y="0"/>
                    </a:moveTo>
                    <a:lnTo>
                      <a:pt x="0" y="1197"/>
                    </a:lnTo>
                    <a:cubicBezTo>
                      <a:pt x="0" y="1701"/>
                      <a:pt x="1355" y="2395"/>
                      <a:pt x="3182" y="2395"/>
                    </a:cubicBezTo>
                    <a:cubicBezTo>
                      <a:pt x="3560" y="2395"/>
                      <a:pt x="3907" y="2363"/>
                      <a:pt x="4254" y="2332"/>
                    </a:cubicBezTo>
                    <a:cubicBezTo>
                      <a:pt x="3875" y="1859"/>
                      <a:pt x="3560" y="1355"/>
                      <a:pt x="3340" y="756"/>
                    </a:cubicBezTo>
                    <a:lnTo>
                      <a:pt x="3182" y="756"/>
                    </a:lnTo>
                    <a:cubicBezTo>
                      <a:pt x="2363" y="756"/>
                      <a:pt x="1261" y="599"/>
                      <a:pt x="567" y="315"/>
                    </a:cubicBezTo>
                    <a:cubicBezTo>
                      <a:pt x="347" y="252"/>
                      <a:pt x="158" y="126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1" name="Google Shape;1201;p41"/>
              <p:cNvSpPr/>
              <p:nvPr/>
            </p:nvSpPr>
            <p:spPr>
              <a:xfrm>
                <a:off x="-62511900" y="4268500"/>
                <a:ext cx="78000" cy="60675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427" extrusionOk="0">
                    <a:moveTo>
                      <a:pt x="1" y="1"/>
                    </a:moveTo>
                    <a:lnTo>
                      <a:pt x="1" y="1167"/>
                    </a:lnTo>
                    <a:lnTo>
                      <a:pt x="32" y="1167"/>
                    </a:lnTo>
                    <a:cubicBezTo>
                      <a:pt x="32" y="1482"/>
                      <a:pt x="379" y="1797"/>
                      <a:pt x="914" y="2017"/>
                    </a:cubicBezTo>
                    <a:cubicBezTo>
                      <a:pt x="1387" y="2238"/>
                      <a:pt x="2332" y="2395"/>
                      <a:pt x="3120" y="2427"/>
                    </a:cubicBezTo>
                    <a:cubicBezTo>
                      <a:pt x="3057" y="2143"/>
                      <a:pt x="3025" y="1860"/>
                      <a:pt x="3025" y="1608"/>
                    </a:cubicBezTo>
                    <a:cubicBezTo>
                      <a:pt x="3025" y="1324"/>
                      <a:pt x="3088" y="1041"/>
                      <a:pt x="3120" y="757"/>
                    </a:cubicBezTo>
                    <a:cubicBezTo>
                      <a:pt x="2332" y="757"/>
                      <a:pt x="1230" y="599"/>
                      <a:pt x="536" y="316"/>
                    </a:cubicBezTo>
                    <a:cubicBezTo>
                      <a:pt x="347" y="253"/>
                      <a:pt x="158" y="127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202" name="Google Shape;1202;p41"/>
          <p:cNvGrpSpPr/>
          <p:nvPr/>
        </p:nvGrpSpPr>
        <p:grpSpPr>
          <a:xfrm>
            <a:off x="895540" y="1083945"/>
            <a:ext cx="3739797" cy="1218675"/>
            <a:chOff x="895540" y="1083945"/>
            <a:chExt cx="3739797" cy="1218675"/>
          </a:xfrm>
        </p:grpSpPr>
        <p:cxnSp>
          <p:nvCxnSpPr>
            <p:cNvPr id="1203" name="Google Shape;1203;p41"/>
            <p:cNvCxnSpPr>
              <a:stCxn id="1204" idx="3"/>
            </p:cNvCxnSpPr>
            <p:nvPr/>
          </p:nvCxnSpPr>
          <p:spPr>
            <a:xfrm>
              <a:off x="4125375" y="1694821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5" name="Google Shape;1205;p41"/>
            <p:cNvSpPr/>
            <p:nvPr/>
          </p:nvSpPr>
          <p:spPr>
            <a:xfrm>
              <a:off x="3942773" y="1511247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41"/>
            <p:cNvSpPr/>
            <p:nvPr/>
          </p:nvSpPr>
          <p:spPr>
            <a:xfrm>
              <a:off x="1399875" y="1087021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" name="Google Shape;1206;p41"/>
            <p:cNvSpPr/>
            <p:nvPr/>
          </p:nvSpPr>
          <p:spPr>
            <a:xfrm>
              <a:off x="939926" y="1083945"/>
              <a:ext cx="927857" cy="1214853"/>
            </a:xfrm>
            <a:custGeom>
              <a:avLst/>
              <a:gdLst/>
              <a:ahLst/>
              <a:cxnLst/>
              <a:rect l="l" t="t" r="r" b="b"/>
              <a:pathLst>
                <a:path w="11411" h="14941" extrusionOk="0">
                  <a:moveTo>
                    <a:pt x="2092" y="1"/>
                  </a:moveTo>
                  <a:cubicBezTo>
                    <a:pt x="942" y="1"/>
                    <a:pt x="0" y="943"/>
                    <a:pt x="0" y="2093"/>
                  </a:cubicBezTo>
                  <a:lnTo>
                    <a:pt x="0" y="12858"/>
                  </a:lnTo>
                  <a:cubicBezTo>
                    <a:pt x="0" y="14008"/>
                    <a:pt x="942" y="14940"/>
                    <a:pt x="2092" y="14940"/>
                  </a:cubicBezTo>
                  <a:lnTo>
                    <a:pt x="8476" y="14940"/>
                  </a:lnTo>
                  <a:cubicBezTo>
                    <a:pt x="8615" y="14791"/>
                    <a:pt x="8754" y="14643"/>
                    <a:pt x="8882" y="14484"/>
                  </a:cubicBezTo>
                  <a:cubicBezTo>
                    <a:pt x="9329" y="13949"/>
                    <a:pt x="9725" y="13374"/>
                    <a:pt x="10062" y="12759"/>
                  </a:cubicBezTo>
                  <a:cubicBezTo>
                    <a:pt x="10925" y="11193"/>
                    <a:pt x="11411" y="9389"/>
                    <a:pt x="11411" y="7466"/>
                  </a:cubicBezTo>
                  <a:cubicBezTo>
                    <a:pt x="11411" y="7188"/>
                    <a:pt x="11400" y="6911"/>
                    <a:pt x="11381" y="6643"/>
                  </a:cubicBezTo>
                  <a:cubicBezTo>
                    <a:pt x="11193" y="4085"/>
                    <a:pt x="10131" y="1776"/>
                    <a:pt x="84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7" name="Google Shape;1207;p41"/>
            <p:cNvSpPr/>
            <p:nvPr/>
          </p:nvSpPr>
          <p:spPr>
            <a:xfrm>
              <a:off x="1122061" y="1649054"/>
              <a:ext cx="465189" cy="8863"/>
            </a:xfrm>
            <a:custGeom>
              <a:avLst/>
              <a:gdLst/>
              <a:ahLst/>
              <a:cxnLst/>
              <a:rect l="l" t="t" r="r" b="b"/>
              <a:pathLst>
                <a:path w="5721" h="109" extrusionOk="0">
                  <a:moveTo>
                    <a:pt x="60" y="0"/>
                  </a:moveTo>
                  <a:cubicBezTo>
                    <a:pt x="31" y="0"/>
                    <a:pt x="1" y="30"/>
                    <a:pt x="1" y="60"/>
                  </a:cubicBezTo>
                  <a:cubicBezTo>
                    <a:pt x="1" y="89"/>
                    <a:pt x="31" y="109"/>
                    <a:pt x="60" y="109"/>
                  </a:cubicBezTo>
                  <a:lnTo>
                    <a:pt x="5661" y="109"/>
                  </a:lnTo>
                  <a:cubicBezTo>
                    <a:pt x="5691" y="109"/>
                    <a:pt x="5721" y="89"/>
                    <a:pt x="5721" y="60"/>
                  </a:cubicBezTo>
                  <a:cubicBezTo>
                    <a:pt x="5721" y="30"/>
                    <a:pt x="5691" y="0"/>
                    <a:pt x="5661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41"/>
            <p:cNvSpPr/>
            <p:nvPr/>
          </p:nvSpPr>
          <p:spPr>
            <a:xfrm>
              <a:off x="4501416" y="1624823"/>
              <a:ext cx="133922" cy="133918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" name="Google Shape;1209;p41"/>
            <p:cNvSpPr txBox="1"/>
            <p:nvPr/>
          </p:nvSpPr>
          <p:spPr>
            <a:xfrm>
              <a:off x="895540" y="1105156"/>
              <a:ext cx="927900" cy="5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700000000000000" pitchFamily="2" charset="-78"/>
                  <a:sym typeface="Fira Sans Extra Condensed"/>
                </a:rPr>
                <a:t>01</a:t>
              </a:r>
              <a:endParaRPr sz="250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700000000000000" pitchFamily="2" charset="-78"/>
                <a:sym typeface="Fira Sans Extra Condensed"/>
              </a:endParaRPr>
            </a:p>
          </p:txBody>
        </p:sp>
        <p:sp>
          <p:nvSpPr>
            <p:cNvPr id="1210" name="Google Shape;1210;p41"/>
            <p:cNvSpPr txBox="1"/>
            <p:nvPr/>
          </p:nvSpPr>
          <p:spPr>
            <a:xfrm>
              <a:off x="1919525" y="1512400"/>
              <a:ext cx="2094300" cy="79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7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700000000000000" pitchFamily="2" charset="-78"/>
                <a:sym typeface="Roboto"/>
              </a:endParaRPr>
            </a:p>
          </p:txBody>
        </p:sp>
        <p:sp>
          <p:nvSpPr>
            <p:cNvPr id="1211" name="Google Shape;1211;p41"/>
            <p:cNvSpPr txBox="1"/>
            <p:nvPr/>
          </p:nvSpPr>
          <p:spPr>
            <a:xfrm>
              <a:off x="1919525" y="1279900"/>
              <a:ext cx="1712100" cy="23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800" dirty="0">
                  <a:solidFill>
                    <a:schemeClr val="accent2"/>
                  </a:solidFill>
                  <a:latin typeface="Fira Sans Extra Condensed Medium"/>
                  <a:ea typeface="Fira Sans Extra Condensed Medium"/>
                  <a:cs typeface="B Nazanin" panose="00000700000000000000" pitchFamily="2" charset="-78"/>
                  <a:sym typeface="Fira Sans Extra Condensed Medium"/>
                </a:rPr>
                <a:t>تحلیل و بررسی</a:t>
              </a:r>
              <a:endParaRPr sz="1800" dirty="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B Nazanin" panose="00000700000000000000" pitchFamily="2" charset="-78"/>
                <a:sym typeface="Fira Sans Extra Condensed Medium"/>
              </a:endParaRPr>
            </a:p>
          </p:txBody>
        </p:sp>
        <p:grpSp>
          <p:nvGrpSpPr>
            <p:cNvPr id="1212" name="Google Shape;1212;p41"/>
            <p:cNvGrpSpPr/>
            <p:nvPr/>
          </p:nvGrpSpPr>
          <p:grpSpPr>
            <a:xfrm>
              <a:off x="1144444" y="1758740"/>
              <a:ext cx="430106" cy="429938"/>
              <a:chOff x="-60255350" y="3733825"/>
              <a:chExt cx="316650" cy="316550"/>
            </a:xfrm>
          </p:grpSpPr>
          <p:sp>
            <p:nvSpPr>
              <p:cNvPr id="1213" name="Google Shape;1213;p41"/>
              <p:cNvSpPr/>
              <p:nvPr/>
            </p:nvSpPr>
            <p:spPr>
              <a:xfrm>
                <a:off x="-60218325" y="3733825"/>
                <a:ext cx="235525" cy="316550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12662" extrusionOk="0">
                    <a:moveTo>
                      <a:pt x="4821" y="1666"/>
                    </a:moveTo>
                    <a:cubicBezTo>
                      <a:pt x="5073" y="1666"/>
                      <a:pt x="5262" y="1886"/>
                      <a:pt x="5262" y="2075"/>
                    </a:cubicBezTo>
                    <a:lnTo>
                      <a:pt x="5262" y="2359"/>
                    </a:lnTo>
                    <a:cubicBezTo>
                      <a:pt x="5734" y="2485"/>
                      <a:pt x="6081" y="2989"/>
                      <a:pt x="6081" y="3525"/>
                    </a:cubicBezTo>
                    <a:cubicBezTo>
                      <a:pt x="6081" y="3777"/>
                      <a:pt x="5892" y="3934"/>
                      <a:pt x="5640" y="3934"/>
                    </a:cubicBezTo>
                    <a:cubicBezTo>
                      <a:pt x="5419" y="3934"/>
                      <a:pt x="5262" y="3714"/>
                      <a:pt x="5262" y="3525"/>
                    </a:cubicBezTo>
                    <a:cubicBezTo>
                      <a:pt x="5262" y="3273"/>
                      <a:pt x="5073" y="3084"/>
                      <a:pt x="4821" y="3084"/>
                    </a:cubicBezTo>
                    <a:cubicBezTo>
                      <a:pt x="4569" y="3084"/>
                      <a:pt x="4411" y="3273"/>
                      <a:pt x="4411" y="3525"/>
                    </a:cubicBezTo>
                    <a:cubicBezTo>
                      <a:pt x="4411" y="3777"/>
                      <a:pt x="4789" y="3997"/>
                      <a:pt x="5104" y="4249"/>
                    </a:cubicBezTo>
                    <a:cubicBezTo>
                      <a:pt x="5514" y="4564"/>
                      <a:pt x="6081" y="4942"/>
                      <a:pt x="6081" y="5604"/>
                    </a:cubicBezTo>
                    <a:cubicBezTo>
                      <a:pt x="6081" y="6171"/>
                      <a:pt x="5734" y="6612"/>
                      <a:pt x="5262" y="6801"/>
                    </a:cubicBezTo>
                    <a:lnTo>
                      <a:pt x="5262" y="7085"/>
                    </a:lnTo>
                    <a:cubicBezTo>
                      <a:pt x="5262" y="7305"/>
                      <a:pt x="5041" y="7463"/>
                      <a:pt x="4821" y="7463"/>
                    </a:cubicBezTo>
                    <a:cubicBezTo>
                      <a:pt x="4569" y="7463"/>
                      <a:pt x="4411" y="7274"/>
                      <a:pt x="4411" y="7085"/>
                    </a:cubicBezTo>
                    <a:lnTo>
                      <a:pt x="4411" y="6801"/>
                    </a:lnTo>
                    <a:cubicBezTo>
                      <a:pt x="3938" y="6644"/>
                      <a:pt x="3592" y="6171"/>
                      <a:pt x="3592" y="5604"/>
                    </a:cubicBezTo>
                    <a:cubicBezTo>
                      <a:pt x="3592" y="5383"/>
                      <a:pt x="3781" y="5194"/>
                      <a:pt x="4033" y="5194"/>
                    </a:cubicBezTo>
                    <a:cubicBezTo>
                      <a:pt x="4253" y="5194"/>
                      <a:pt x="4411" y="5383"/>
                      <a:pt x="4411" y="5604"/>
                    </a:cubicBezTo>
                    <a:cubicBezTo>
                      <a:pt x="4411" y="5856"/>
                      <a:pt x="4632" y="6014"/>
                      <a:pt x="4821" y="6014"/>
                    </a:cubicBezTo>
                    <a:cubicBezTo>
                      <a:pt x="5041" y="6014"/>
                      <a:pt x="5262" y="5824"/>
                      <a:pt x="5262" y="5604"/>
                    </a:cubicBezTo>
                    <a:cubicBezTo>
                      <a:pt x="5262" y="5383"/>
                      <a:pt x="4947" y="5131"/>
                      <a:pt x="4569" y="4911"/>
                    </a:cubicBezTo>
                    <a:cubicBezTo>
                      <a:pt x="4159" y="4596"/>
                      <a:pt x="3592" y="4186"/>
                      <a:pt x="3592" y="3525"/>
                    </a:cubicBezTo>
                    <a:cubicBezTo>
                      <a:pt x="3592" y="2989"/>
                      <a:pt x="3938" y="2548"/>
                      <a:pt x="4411" y="2359"/>
                    </a:cubicBezTo>
                    <a:lnTo>
                      <a:pt x="4411" y="2075"/>
                    </a:lnTo>
                    <a:cubicBezTo>
                      <a:pt x="4411" y="1823"/>
                      <a:pt x="4632" y="1666"/>
                      <a:pt x="4821" y="1666"/>
                    </a:cubicBezTo>
                    <a:close/>
                    <a:moveTo>
                      <a:pt x="6081" y="9385"/>
                    </a:moveTo>
                    <a:lnTo>
                      <a:pt x="6081" y="10235"/>
                    </a:lnTo>
                    <a:lnTo>
                      <a:pt x="3592" y="10235"/>
                    </a:lnTo>
                    <a:lnTo>
                      <a:pt x="3592" y="9385"/>
                    </a:lnTo>
                    <a:close/>
                    <a:moveTo>
                      <a:pt x="4801" y="0"/>
                    </a:moveTo>
                    <a:cubicBezTo>
                      <a:pt x="4498" y="0"/>
                      <a:pt x="4188" y="29"/>
                      <a:pt x="3875" y="91"/>
                    </a:cubicBezTo>
                    <a:cubicBezTo>
                      <a:pt x="2111" y="500"/>
                      <a:pt x="693" y="1949"/>
                      <a:pt x="378" y="3714"/>
                    </a:cubicBezTo>
                    <a:cubicBezTo>
                      <a:pt x="0" y="5698"/>
                      <a:pt x="1008" y="7652"/>
                      <a:pt x="2773" y="8565"/>
                    </a:cubicBezTo>
                    <a:lnTo>
                      <a:pt x="2773" y="10582"/>
                    </a:lnTo>
                    <a:cubicBezTo>
                      <a:pt x="2773" y="11716"/>
                      <a:pt x="3718" y="12661"/>
                      <a:pt x="4852" y="12661"/>
                    </a:cubicBezTo>
                    <a:cubicBezTo>
                      <a:pt x="5986" y="12661"/>
                      <a:pt x="6963" y="11716"/>
                      <a:pt x="6963" y="10582"/>
                    </a:cubicBezTo>
                    <a:lnTo>
                      <a:pt x="6963" y="8565"/>
                    </a:lnTo>
                    <a:cubicBezTo>
                      <a:pt x="8444" y="7778"/>
                      <a:pt x="9420" y="6234"/>
                      <a:pt x="9420" y="4501"/>
                    </a:cubicBezTo>
                    <a:cubicBezTo>
                      <a:pt x="9392" y="2000"/>
                      <a:pt x="7308" y="0"/>
                      <a:pt x="48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4" name="Google Shape;1214;p41"/>
              <p:cNvSpPr/>
              <p:nvPr/>
            </p:nvSpPr>
            <p:spPr>
              <a:xfrm>
                <a:off x="-60255350" y="3844775"/>
                <a:ext cx="346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820" extrusionOk="0">
                    <a:moveTo>
                      <a:pt x="379" y="0"/>
                    </a:moveTo>
                    <a:cubicBezTo>
                      <a:pt x="158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379" y="819"/>
                    </a:cubicBezTo>
                    <a:lnTo>
                      <a:pt x="946" y="819"/>
                    </a:lnTo>
                    <a:cubicBezTo>
                      <a:pt x="1166" y="819"/>
                      <a:pt x="1387" y="630"/>
                      <a:pt x="1387" y="378"/>
                    </a:cubicBezTo>
                    <a:cubicBezTo>
                      <a:pt x="1387" y="158"/>
                      <a:pt x="1166" y="0"/>
                      <a:pt x="9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5" name="Google Shape;1215;p41"/>
              <p:cNvSpPr/>
              <p:nvPr/>
            </p:nvSpPr>
            <p:spPr>
              <a:xfrm>
                <a:off x="-59974175" y="3844775"/>
                <a:ext cx="354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20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378"/>
                    </a:cubicBezTo>
                    <a:cubicBezTo>
                      <a:pt x="1" y="630"/>
                      <a:pt x="221" y="819"/>
                      <a:pt x="442" y="819"/>
                    </a:cubicBezTo>
                    <a:lnTo>
                      <a:pt x="1009" y="819"/>
                    </a:lnTo>
                    <a:cubicBezTo>
                      <a:pt x="1230" y="819"/>
                      <a:pt x="1387" y="630"/>
                      <a:pt x="1387" y="378"/>
                    </a:cubicBezTo>
                    <a:cubicBezTo>
                      <a:pt x="1419" y="158"/>
                      <a:pt x="1230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6" name="Google Shape;1216;p41"/>
              <p:cNvSpPr/>
              <p:nvPr/>
            </p:nvSpPr>
            <p:spPr>
              <a:xfrm>
                <a:off x="-60212825" y="393947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836" y="1"/>
                    </a:moveTo>
                    <a:cubicBezTo>
                      <a:pt x="725" y="1"/>
                      <a:pt x="615" y="40"/>
                      <a:pt x="536" y="119"/>
                    </a:cubicBezTo>
                    <a:lnTo>
                      <a:pt x="158" y="497"/>
                    </a:lnTo>
                    <a:cubicBezTo>
                      <a:pt x="1" y="654"/>
                      <a:pt x="1" y="938"/>
                      <a:pt x="158" y="1096"/>
                    </a:cubicBezTo>
                    <a:cubicBezTo>
                      <a:pt x="237" y="1174"/>
                      <a:pt x="340" y="1214"/>
                      <a:pt x="442" y="1214"/>
                    </a:cubicBezTo>
                    <a:cubicBezTo>
                      <a:pt x="544" y="1214"/>
                      <a:pt x="647" y="1174"/>
                      <a:pt x="725" y="1096"/>
                    </a:cubicBezTo>
                    <a:lnTo>
                      <a:pt x="1135" y="686"/>
                    </a:lnTo>
                    <a:cubicBezTo>
                      <a:pt x="1293" y="528"/>
                      <a:pt x="1293" y="245"/>
                      <a:pt x="1135" y="119"/>
                    </a:cubicBezTo>
                    <a:cubicBezTo>
                      <a:pt x="1056" y="40"/>
                      <a:pt x="946" y="1"/>
                      <a:pt x="8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7" name="Google Shape;1217;p41"/>
              <p:cNvSpPr/>
              <p:nvPr/>
            </p:nvSpPr>
            <p:spPr>
              <a:xfrm>
                <a:off x="-60012750" y="373942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835" y="1"/>
                    </a:moveTo>
                    <a:cubicBezTo>
                      <a:pt x="725" y="1"/>
                      <a:pt x="614" y="40"/>
                      <a:pt x="536" y="119"/>
                    </a:cubicBezTo>
                    <a:lnTo>
                      <a:pt x="126" y="497"/>
                    </a:lnTo>
                    <a:cubicBezTo>
                      <a:pt x="0" y="654"/>
                      <a:pt x="0" y="938"/>
                      <a:pt x="126" y="1095"/>
                    </a:cubicBezTo>
                    <a:cubicBezTo>
                      <a:pt x="205" y="1174"/>
                      <a:pt x="315" y="1213"/>
                      <a:pt x="425" y="1213"/>
                    </a:cubicBezTo>
                    <a:cubicBezTo>
                      <a:pt x="536" y="1213"/>
                      <a:pt x="646" y="1174"/>
                      <a:pt x="725" y="1095"/>
                    </a:cubicBezTo>
                    <a:lnTo>
                      <a:pt x="1134" y="686"/>
                    </a:lnTo>
                    <a:cubicBezTo>
                      <a:pt x="1292" y="560"/>
                      <a:pt x="1292" y="276"/>
                      <a:pt x="1134" y="119"/>
                    </a:cubicBezTo>
                    <a:cubicBezTo>
                      <a:pt x="1056" y="40"/>
                      <a:pt x="945" y="1"/>
                      <a:pt x="8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8" name="Google Shape;1218;p41"/>
              <p:cNvSpPr/>
              <p:nvPr/>
            </p:nvSpPr>
            <p:spPr>
              <a:xfrm>
                <a:off x="-60012750" y="393947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425" y="1"/>
                    </a:moveTo>
                    <a:cubicBezTo>
                      <a:pt x="315" y="1"/>
                      <a:pt x="205" y="40"/>
                      <a:pt x="126" y="119"/>
                    </a:cubicBezTo>
                    <a:cubicBezTo>
                      <a:pt x="0" y="245"/>
                      <a:pt x="0" y="528"/>
                      <a:pt x="126" y="686"/>
                    </a:cubicBezTo>
                    <a:lnTo>
                      <a:pt x="536" y="1096"/>
                    </a:lnTo>
                    <a:cubicBezTo>
                      <a:pt x="614" y="1174"/>
                      <a:pt x="725" y="1214"/>
                      <a:pt x="835" y="1214"/>
                    </a:cubicBezTo>
                    <a:cubicBezTo>
                      <a:pt x="945" y="1214"/>
                      <a:pt x="1056" y="1174"/>
                      <a:pt x="1134" y="1096"/>
                    </a:cubicBezTo>
                    <a:cubicBezTo>
                      <a:pt x="1292" y="938"/>
                      <a:pt x="1292" y="654"/>
                      <a:pt x="1134" y="497"/>
                    </a:cubicBezTo>
                    <a:lnTo>
                      <a:pt x="725" y="119"/>
                    </a:lnTo>
                    <a:cubicBezTo>
                      <a:pt x="646" y="40"/>
                      <a:pt x="536" y="1"/>
                      <a:pt x="4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9" name="Google Shape;1219;p41"/>
              <p:cNvSpPr/>
              <p:nvPr/>
            </p:nvSpPr>
            <p:spPr>
              <a:xfrm>
                <a:off x="-60212825" y="373942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442" y="1"/>
                    </a:moveTo>
                    <a:cubicBezTo>
                      <a:pt x="340" y="1"/>
                      <a:pt x="237" y="40"/>
                      <a:pt x="158" y="119"/>
                    </a:cubicBezTo>
                    <a:cubicBezTo>
                      <a:pt x="1" y="276"/>
                      <a:pt x="1" y="560"/>
                      <a:pt x="158" y="686"/>
                    </a:cubicBezTo>
                    <a:lnTo>
                      <a:pt x="536" y="1095"/>
                    </a:lnTo>
                    <a:cubicBezTo>
                      <a:pt x="615" y="1174"/>
                      <a:pt x="725" y="1213"/>
                      <a:pt x="836" y="1213"/>
                    </a:cubicBezTo>
                    <a:cubicBezTo>
                      <a:pt x="946" y="1213"/>
                      <a:pt x="1056" y="1174"/>
                      <a:pt x="1135" y="1095"/>
                    </a:cubicBezTo>
                    <a:cubicBezTo>
                      <a:pt x="1293" y="938"/>
                      <a:pt x="1293" y="654"/>
                      <a:pt x="1135" y="497"/>
                    </a:cubicBezTo>
                    <a:lnTo>
                      <a:pt x="725" y="119"/>
                    </a:lnTo>
                    <a:cubicBezTo>
                      <a:pt x="647" y="40"/>
                      <a:pt x="544" y="1"/>
                      <a:pt x="4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42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25" name="Google Shape;1225;p42"/>
          <p:cNvGrpSpPr/>
          <p:nvPr/>
        </p:nvGrpSpPr>
        <p:grpSpPr>
          <a:xfrm>
            <a:off x="5266178" y="1058237"/>
            <a:ext cx="3420722" cy="831261"/>
            <a:chOff x="5266178" y="1058237"/>
            <a:chExt cx="3420722" cy="831261"/>
          </a:xfrm>
        </p:grpSpPr>
        <p:sp>
          <p:nvSpPr>
            <p:cNvPr id="1226" name="Google Shape;1226;p42"/>
            <p:cNvSpPr txBox="1"/>
            <p:nvPr/>
          </p:nvSpPr>
          <p:spPr>
            <a:xfrm>
              <a:off x="6408000" y="1058237"/>
              <a:ext cx="2278800" cy="3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27" name="Google Shape;1227;p42"/>
            <p:cNvSpPr txBox="1"/>
            <p:nvPr/>
          </p:nvSpPr>
          <p:spPr>
            <a:xfrm>
              <a:off x="5266178" y="1600750"/>
              <a:ext cx="3420722" cy="2887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28" name="Google Shape;1228;p42"/>
          <p:cNvGrpSpPr/>
          <p:nvPr/>
        </p:nvGrpSpPr>
        <p:grpSpPr>
          <a:xfrm>
            <a:off x="5050623" y="3078195"/>
            <a:ext cx="3636277" cy="654235"/>
            <a:chOff x="5050623" y="3078195"/>
            <a:chExt cx="3636277" cy="654235"/>
          </a:xfrm>
        </p:grpSpPr>
        <p:sp>
          <p:nvSpPr>
            <p:cNvPr id="1229" name="Google Shape;1229;p42"/>
            <p:cNvSpPr txBox="1"/>
            <p:nvPr/>
          </p:nvSpPr>
          <p:spPr>
            <a:xfrm>
              <a:off x="6408000" y="3078195"/>
              <a:ext cx="2278800" cy="3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تاکتیک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30" name="Google Shape;1230;p42"/>
            <p:cNvSpPr txBox="1"/>
            <p:nvPr/>
          </p:nvSpPr>
          <p:spPr>
            <a:xfrm>
              <a:off x="5050623" y="3554228"/>
              <a:ext cx="3636277" cy="1782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31" name="Google Shape;1231;p42"/>
          <p:cNvGrpSpPr/>
          <p:nvPr/>
        </p:nvGrpSpPr>
        <p:grpSpPr>
          <a:xfrm>
            <a:off x="5266089" y="3702271"/>
            <a:ext cx="3420811" cy="740417"/>
            <a:chOff x="5266089" y="3702271"/>
            <a:chExt cx="3420811" cy="740417"/>
          </a:xfrm>
        </p:grpSpPr>
        <p:sp>
          <p:nvSpPr>
            <p:cNvPr id="1232" name="Google Shape;1232;p42"/>
            <p:cNvSpPr txBox="1"/>
            <p:nvPr/>
          </p:nvSpPr>
          <p:spPr>
            <a:xfrm>
              <a:off x="6408000" y="3702271"/>
              <a:ext cx="2278800" cy="3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6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پیاده سازی</a:t>
              </a:r>
              <a:endParaRPr sz="1800" b="1" dirty="0">
                <a:solidFill>
                  <a:schemeClr val="accent6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33" name="Google Shape;1233;p42"/>
            <p:cNvSpPr txBox="1"/>
            <p:nvPr/>
          </p:nvSpPr>
          <p:spPr>
            <a:xfrm>
              <a:off x="5266089" y="4205388"/>
              <a:ext cx="3420811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34" name="Google Shape;1234;p42"/>
          <p:cNvGrpSpPr/>
          <p:nvPr/>
        </p:nvGrpSpPr>
        <p:grpSpPr>
          <a:xfrm>
            <a:off x="481675" y="1589050"/>
            <a:ext cx="4568948" cy="2874028"/>
            <a:chOff x="481675" y="1589050"/>
            <a:chExt cx="4568948" cy="2874028"/>
          </a:xfrm>
        </p:grpSpPr>
        <p:grpSp>
          <p:nvGrpSpPr>
            <p:cNvPr id="1235" name="Google Shape;1235;p42"/>
            <p:cNvGrpSpPr/>
            <p:nvPr/>
          </p:nvGrpSpPr>
          <p:grpSpPr>
            <a:xfrm>
              <a:off x="1024969" y="1589050"/>
              <a:ext cx="4025654" cy="2874028"/>
              <a:chOff x="1024969" y="1589050"/>
              <a:chExt cx="4025654" cy="2874028"/>
            </a:xfrm>
          </p:grpSpPr>
          <p:cxnSp>
            <p:nvCxnSpPr>
              <p:cNvPr id="1236" name="Google Shape;1236;p42"/>
              <p:cNvCxnSpPr/>
              <p:nvPr/>
            </p:nvCxnSpPr>
            <p:spPr>
              <a:xfrm>
                <a:off x="1327825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7" name="Google Shape;1237;p42"/>
              <p:cNvCxnSpPr/>
              <p:nvPr/>
            </p:nvCxnSpPr>
            <p:spPr>
              <a:xfrm>
                <a:off x="2008413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8" name="Google Shape;1238;p42"/>
              <p:cNvCxnSpPr/>
              <p:nvPr/>
            </p:nvCxnSpPr>
            <p:spPr>
              <a:xfrm>
                <a:off x="2696035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9" name="Google Shape;1239;p42"/>
              <p:cNvCxnSpPr/>
              <p:nvPr/>
            </p:nvCxnSpPr>
            <p:spPr>
              <a:xfrm>
                <a:off x="3383656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0" name="Google Shape;1240;p42"/>
              <p:cNvCxnSpPr/>
              <p:nvPr/>
            </p:nvCxnSpPr>
            <p:spPr>
              <a:xfrm>
                <a:off x="4071278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1" name="Google Shape;1241;p42"/>
              <p:cNvCxnSpPr/>
              <p:nvPr/>
            </p:nvCxnSpPr>
            <p:spPr>
              <a:xfrm>
                <a:off x="4758900" y="1589050"/>
                <a:ext cx="0" cy="256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42" name="Google Shape;1242;p42"/>
              <p:cNvSpPr txBox="1"/>
              <p:nvPr/>
            </p:nvSpPr>
            <p:spPr>
              <a:xfrm>
                <a:off x="1711180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10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1243" name="Google Shape;1243;p42"/>
              <p:cNvSpPr txBox="1"/>
              <p:nvPr/>
            </p:nvSpPr>
            <p:spPr>
              <a:xfrm>
                <a:off x="2397390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15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1244" name="Google Shape;1244;p42"/>
              <p:cNvSpPr txBox="1"/>
              <p:nvPr/>
            </p:nvSpPr>
            <p:spPr>
              <a:xfrm>
                <a:off x="3083601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20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1245" name="Google Shape;1245;p42"/>
              <p:cNvSpPr txBox="1"/>
              <p:nvPr/>
            </p:nvSpPr>
            <p:spPr>
              <a:xfrm>
                <a:off x="3769812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25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1246" name="Google Shape;1246;p42"/>
              <p:cNvSpPr txBox="1"/>
              <p:nvPr/>
            </p:nvSpPr>
            <p:spPr>
              <a:xfrm>
                <a:off x="4456023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30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1247" name="Google Shape;1247;p42"/>
              <p:cNvSpPr txBox="1"/>
              <p:nvPr/>
            </p:nvSpPr>
            <p:spPr>
              <a:xfrm>
                <a:off x="1024969" y="4225779"/>
                <a:ext cx="594600" cy="23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0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</p:grpSp>
        <p:sp>
          <p:nvSpPr>
            <p:cNvPr id="1248" name="Google Shape;1248;p42"/>
            <p:cNvSpPr/>
            <p:nvPr/>
          </p:nvSpPr>
          <p:spPr>
            <a:xfrm>
              <a:off x="1323340" y="1784824"/>
              <a:ext cx="2141700" cy="2076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9" name="Google Shape;1249;p42"/>
            <p:cNvSpPr/>
            <p:nvPr/>
          </p:nvSpPr>
          <p:spPr>
            <a:xfrm>
              <a:off x="3563638" y="1784824"/>
              <a:ext cx="11949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0" name="Google Shape;1250;p42"/>
            <p:cNvSpPr txBox="1"/>
            <p:nvPr/>
          </p:nvSpPr>
          <p:spPr>
            <a:xfrm>
              <a:off x="481675" y="1788125"/>
              <a:ext cx="8955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2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فوریه</a:t>
              </a:r>
              <a:endParaRPr sz="1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51" name="Google Shape;1251;p42"/>
            <p:cNvSpPr/>
            <p:nvPr/>
          </p:nvSpPr>
          <p:spPr>
            <a:xfrm>
              <a:off x="1323333" y="2286274"/>
              <a:ext cx="640800" cy="207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2" name="Google Shape;1252;p42"/>
            <p:cNvSpPr/>
            <p:nvPr/>
          </p:nvSpPr>
          <p:spPr>
            <a:xfrm>
              <a:off x="2062649" y="2286274"/>
              <a:ext cx="26958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3" name="Google Shape;1253;p42"/>
            <p:cNvSpPr txBox="1"/>
            <p:nvPr/>
          </p:nvSpPr>
          <p:spPr>
            <a:xfrm>
              <a:off x="481675" y="2289575"/>
              <a:ext cx="8955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2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مارس</a:t>
              </a:r>
              <a:endParaRPr sz="1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54" name="Google Shape;1254;p42"/>
            <p:cNvSpPr/>
            <p:nvPr/>
          </p:nvSpPr>
          <p:spPr>
            <a:xfrm>
              <a:off x="1323330" y="2787725"/>
              <a:ext cx="8955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5" name="Google Shape;1255;p42"/>
            <p:cNvSpPr/>
            <p:nvPr/>
          </p:nvSpPr>
          <p:spPr>
            <a:xfrm>
              <a:off x="2301275" y="2787725"/>
              <a:ext cx="1863000" cy="2076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6" name="Google Shape;1256;p42"/>
            <p:cNvSpPr txBox="1"/>
            <p:nvPr/>
          </p:nvSpPr>
          <p:spPr>
            <a:xfrm>
              <a:off x="481675" y="2791025"/>
              <a:ext cx="8955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2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آوریل</a:t>
              </a:r>
              <a:endParaRPr sz="1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57" name="Google Shape;1257;p42"/>
            <p:cNvSpPr/>
            <p:nvPr/>
          </p:nvSpPr>
          <p:spPr>
            <a:xfrm>
              <a:off x="1323354" y="3289172"/>
              <a:ext cx="28410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8" name="Google Shape;1258;p42"/>
            <p:cNvSpPr/>
            <p:nvPr/>
          </p:nvSpPr>
          <p:spPr>
            <a:xfrm>
              <a:off x="4262731" y="3289172"/>
              <a:ext cx="495900" cy="2076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9" name="Google Shape;1259;p42"/>
            <p:cNvSpPr txBox="1"/>
            <p:nvPr/>
          </p:nvSpPr>
          <p:spPr>
            <a:xfrm>
              <a:off x="481675" y="3292475"/>
              <a:ext cx="8955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2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مه</a:t>
              </a:r>
              <a:endParaRPr sz="1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60" name="Google Shape;1260;p42"/>
            <p:cNvSpPr/>
            <p:nvPr/>
          </p:nvSpPr>
          <p:spPr>
            <a:xfrm>
              <a:off x="1323354" y="3790621"/>
              <a:ext cx="14739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1" name="Google Shape;1261;p42"/>
            <p:cNvSpPr/>
            <p:nvPr/>
          </p:nvSpPr>
          <p:spPr>
            <a:xfrm>
              <a:off x="2895718" y="3790621"/>
              <a:ext cx="1863000" cy="2076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2" name="Google Shape;1262;p42"/>
            <p:cNvSpPr txBox="1"/>
            <p:nvPr/>
          </p:nvSpPr>
          <p:spPr>
            <a:xfrm>
              <a:off x="481675" y="3793925"/>
              <a:ext cx="8955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2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ژوئن</a:t>
              </a:r>
              <a:endParaRPr sz="1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63" name="Google Shape;1263;p42"/>
            <p:cNvSpPr/>
            <p:nvPr/>
          </p:nvSpPr>
          <p:spPr>
            <a:xfrm>
              <a:off x="4262731" y="2787722"/>
              <a:ext cx="495900" cy="2076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64" name="Google Shape;1264;p42"/>
          <p:cNvGrpSpPr/>
          <p:nvPr/>
        </p:nvGrpSpPr>
        <p:grpSpPr>
          <a:xfrm>
            <a:off x="5266089" y="1791988"/>
            <a:ext cx="3420811" cy="661044"/>
            <a:chOff x="5266089" y="1791988"/>
            <a:chExt cx="3420811" cy="661044"/>
          </a:xfrm>
        </p:grpSpPr>
        <p:sp>
          <p:nvSpPr>
            <p:cNvPr id="1265" name="Google Shape;1265;p42"/>
            <p:cNvSpPr txBox="1"/>
            <p:nvPr/>
          </p:nvSpPr>
          <p:spPr>
            <a:xfrm>
              <a:off x="6408000" y="1791988"/>
              <a:ext cx="2278800" cy="3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ارزیابی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66" name="Google Shape;1266;p42"/>
            <p:cNvSpPr txBox="1"/>
            <p:nvPr/>
          </p:nvSpPr>
          <p:spPr>
            <a:xfrm>
              <a:off x="5266089" y="2251913"/>
              <a:ext cx="3420811" cy="2011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67" name="Google Shape;1267;p42"/>
          <p:cNvGrpSpPr/>
          <p:nvPr/>
        </p:nvGrpSpPr>
        <p:grpSpPr>
          <a:xfrm>
            <a:off x="5266089" y="2412289"/>
            <a:ext cx="3420819" cy="665906"/>
            <a:chOff x="5266081" y="2415371"/>
            <a:chExt cx="3420819" cy="665906"/>
          </a:xfrm>
        </p:grpSpPr>
        <p:sp>
          <p:nvSpPr>
            <p:cNvPr id="1268" name="Google Shape;1268;p42"/>
            <p:cNvSpPr txBox="1"/>
            <p:nvPr/>
          </p:nvSpPr>
          <p:spPr>
            <a:xfrm>
              <a:off x="6407992" y="2415371"/>
              <a:ext cx="2278800" cy="3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استراتژی</a:t>
              </a:r>
              <a:endParaRPr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269" name="Google Shape;1269;p42"/>
            <p:cNvSpPr txBox="1"/>
            <p:nvPr/>
          </p:nvSpPr>
          <p:spPr>
            <a:xfrm>
              <a:off x="5266081" y="2903075"/>
              <a:ext cx="3420819" cy="1782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4" name="Google Shape;1274;p43"/>
          <p:cNvGrpSpPr/>
          <p:nvPr/>
        </p:nvGrpSpPr>
        <p:grpSpPr>
          <a:xfrm>
            <a:off x="2255700" y="1417588"/>
            <a:ext cx="6368538" cy="534900"/>
            <a:chOff x="2255700" y="1417588"/>
            <a:chExt cx="6368538" cy="534900"/>
          </a:xfrm>
        </p:grpSpPr>
        <p:cxnSp>
          <p:nvCxnSpPr>
            <p:cNvPr id="1275" name="Google Shape;1275;p43"/>
            <p:cNvCxnSpPr>
              <a:stCxn id="1276" idx="1"/>
            </p:cNvCxnSpPr>
            <p:nvPr/>
          </p:nvCxnSpPr>
          <p:spPr>
            <a:xfrm rot="10800000">
              <a:off x="2255700" y="1685050"/>
              <a:ext cx="21405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76" name="Google Shape;1276;p43"/>
            <p:cNvSpPr/>
            <p:nvPr/>
          </p:nvSpPr>
          <p:spPr>
            <a:xfrm>
              <a:off x="4396200" y="1512700"/>
              <a:ext cx="1785300" cy="344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</a:p>
          </p:txBody>
        </p:sp>
        <p:sp>
          <p:nvSpPr>
            <p:cNvPr id="1277" name="Google Shape;1277;p43"/>
            <p:cNvSpPr txBox="1"/>
            <p:nvPr/>
          </p:nvSpPr>
          <p:spPr>
            <a:xfrm>
              <a:off x="6359238" y="1417588"/>
              <a:ext cx="22650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78" name="Google Shape;1278;p43"/>
          <p:cNvGrpSpPr/>
          <p:nvPr/>
        </p:nvGrpSpPr>
        <p:grpSpPr>
          <a:xfrm>
            <a:off x="2565900" y="2036036"/>
            <a:ext cx="6058338" cy="534900"/>
            <a:chOff x="2565900" y="2036036"/>
            <a:chExt cx="6058338" cy="534900"/>
          </a:xfrm>
        </p:grpSpPr>
        <p:cxnSp>
          <p:nvCxnSpPr>
            <p:cNvPr id="1279" name="Google Shape;1279;p43"/>
            <p:cNvCxnSpPr>
              <a:stCxn id="1280" idx="1"/>
            </p:cNvCxnSpPr>
            <p:nvPr/>
          </p:nvCxnSpPr>
          <p:spPr>
            <a:xfrm rot="10800000">
              <a:off x="2565900" y="2303488"/>
              <a:ext cx="1830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80" name="Google Shape;1280;p43"/>
            <p:cNvSpPr/>
            <p:nvPr/>
          </p:nvSpPr>
          <p:spPr>
            <a:xfrm>
              <a:off x="4396200" y="2131138"/>
              <a:ext cx="1785300" cy="3447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ارزیابی</a:t>
              </a:r>
            </a:p>
          </p:txBody>
        </p:sp>
        <p:sp>
          <p:nvSpPr>
            <p:cNvPr id="1281" name="Google Shape;1281;p43"/>
            <p:cNvSpPr txBox="1"/>
            <p:nvPr/>
          </p:nvSpPr>
          <p:spPr>
            <a:xfrm>
              <a:off x="6359238" y="2036036"/>
              <a:ext cx="22650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82" name="Google Shape;1282;p43"/>
          <p:cNvGrpSpPr/>
          <p:nvPr/>
        </p:nvGrpSpPr>
        <p:grpSpPr>
          <a:xfrm>
            <a:off x="2762700" y="2654497"/>
            <a:ext cx="5861538" cy="534900"/>
            <a:chOff x="2762700" y="2654497"/>
            <a:chExt cx="5861538" cy="534900"/>
          </a:xfrm>
        </p:grpSpPr>
        <p:cxnSp>
          <p:nvCxnSpPr>
            <p:cNvPr id="1283" name="Google Shape;1283;p43"/>
            <p:cNvCxnSpPr>
              <a:stCxn id="1284" idx="1"/>
            </p:cNvCxnSpPr>
            <p:nvPr/>
          </p:nvCxnSpPr>
          <p:spPr>
            <a:xfrm rot="10800000">
              <a:off x="2762700" y="2921925"/>
              <a:ext cx="16335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84" name="Google Shape;1284;p43"/>
            <p:cNvSpPr/>
            <p:nvPr/>
          </p:nvSpPr>
          <p:spPr>
            <a:xfrm>
              <a:off x="4396200" y="2749575"/>
              <a:ext cx="1785300" cy="3447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استراتژی</a:t>
              </a:r>
            </a:p>
          </p:txBody>
        </p:sp>
        <p:sp>
          <p:nvSpPr>
            <p:cNvPr id="1285" name="Google Shape;1285;p43"/>
            <p:cNvSpPr txBox="1"/>
            <p:nvPr/>
          </p:nvSpPr>
          <p:spPr>
            <a:xfrm>
              <a:off x="6359238" y="2654497"/>
              <a:ext cx="22650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86" name="Google Shape;1286;p43"/>
          <p:cNvGrpSpPr/>
          <p:nvPr/>
        </p:nvGrpSpPr>
        <p:grpSpPr>
          <a:xfrm>
            <a:off x="3057900" y="3272942"/>
            <a:ext cx="5566338" cy="534900"/>
            <a:chOff x="3057900" y="3272942"/>
            <a:chExt cx="5566338" cy="534900"/>
          </a:xfrm>
        </p:grpSpPr>
        <p:cxnSp>
          <p:nvCxnSpPr>
            <p:cNvPr id="1287" name="Google Shape;1287;p43"/>
            <p:cNvCxnSpPr>
              <a:stCxn id="1288" idx="1"/>
            </p:cNvCxnSpPr>
            <p:nvPr/>
          </p:nvCxnSpPr>
          <p:spPr>
            <a:xfrm rot="10800000">
              <a:off x="3057900" y="3540363"/>
              <a:ext cx="1338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88" name="Google Shape;1288;p43"/>
            <p:cNvSpPr/>
            <p:nvPr/>
          </p:nvSpPr>
          <p:spPr>
            <a:xfrm>
              <a:off x="4396200" y="3368013"/>
              <a:ext cx="1785300" cy="3447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تاکتیک</a:t>
              </a:r>
            </a:p>
          </p:txBody>
        </p:sp>
        <p:sp>
          <p:nvSpPr>
            <p:cNvPr id="1289" name="Google Shape;1289;p43"/>
            <p:cNvSpPr txBox="1"/>
            <p:nvPr/>
          </p:nvSpPr>
          <p:spPr>
            <a:xfrm>
              <a:off x="6359238" y="3272942"/>
              <a:ext cx="22650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290" name="Google Shape;1290;p43"/>
          <p:cNvGrpSpPr/>
          <p:nvPr/>
        </p:nvGrpSpPr>
        <p:grpSpPr>
          <a:xfrm>
            <a:off x="3451800" y="3891389"/>
            <a:ext cx="5172438" cy="534900"/>
            <a:chOff x="3451800" y="3891389"/>
            <a:chExt cx="5172438" cy="534900"/>
          </a:xfrm>
        </p:grpSpPr>
        <p:cxnSp>
          <p:nvCxnSpPr>
            <p:cNvPr id="1291" name="Google Shape;1291;p43"/>
            <p:cNvCxnSpPr>
              <a:stCxn id="1292" idx="1"/>
            </p:cNvCxnSpPr>
            <p:nvPr/>
          </p:nvCxnSpPr>
          <p:spPr>
            <a:xfrm rot="10800000">
              <a:off x="3451800" y="4158800"/>
              <a:ext cx="9444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92" name="Google Shape;1292;p43"/>
            <p:cNvSpPr/>
            <p:nvPr/>
          </p:nvSpPr>
          <p:spPr>
            <a:xfrm>
              <a:off x="4396200" y="3986450"/>
              <a:ext cx="1785300" cy="3447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پیاده سازی</a:t>
              </a:r>
            </a:p>
          </p:txBody>
        </p:sp>
        <p:sp>
          <p:nvSpPr>
            <p:cNvPr id="1293" name="Google Shape;1293;p43"/>
            <p:cNvSpPr txBox="1"/>
            <p:nvPr/>
          </p:nvSpPr>
          <p:spPr>
            <a:xfrm>
              <a:off x="6359238" y="3891389"/>
              <a:ext cx="22650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1294" name="Google Shape;1294;p43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95" name="Google Shape;1295;p43"/>
          <p:cNvGrpSpPr/>
          <p:nvPr/>
        </p:nvGrpSpPr>
        <p:grpSpPr>
          <a:xfrm>
            <a:off x="519756" y="1376671"/>
            <a:ext cx="3267454" cy="3064820"/>
            <a:chOff x="519756" y="1376671"/>
            <a:chExt cx="3267454" cy="3064820"/>
          </a:xfrm>
        </p:grpSpPr>
        <p:sp>
          <p:nvSpPr>
            <p:cNvPr id="1296" name="Google Shape;1296;p43"/>
            <p:cNvSpPr/>
            <p:nvPr/>
          </p:nvSpPr>
          <p:spPr>
            <a:xfrm>
              <a:off x="1826538" y="1913986"/>
              <a:ext cx="653979" cy="122344"/>
            </a:xfrm>
            <a:custGeom>
              <a:avLst/>
              <a:gdLst/>
              <a:ahLst/>
              <a:cxnLst/>
              <a:rect l="l" t="t" r="r" b="b"/>
              <a:pathLst>
                <a:path w="26230" h="4907" extrusionOk="0">
                  <a:moveTo>
                    <a:pt x="14240" y="1"/>
                  </a:moveTo>
                  <a:lnTo>
                    <a:pt x="0" y="3454"/>
                  </a:lnTo>
                  <a:lnTo>
                    <a:pt x="17657" y="4906"/>
                  </a:lnTo>
                  <a:lnTo>
                    <a:pt x="26230" y="1144"/>
                  </a:lnTo>
                  <a:lnTo>
                    <a:pt x="142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7" name="Google Shape;1297;p43"/>
            <p:cNvSpPr/>
            <p:nvPr/>
          </p:nvSpPr>
          <p:spPr>
            <a:xfrm>
              <a:off x="1826538" y="1376671"/>
              <a:ext cx="653979" cy="565818"/>
            </a:xfrm>
            <a:custGeom>
              <a:avLst/>
              <a:gdLst/>
              <a:ahLst/>
              <a:cxnLst/>
              <a:rect l="l" t="t" r="r" b="b"/>
              <a:pathLst>
                <a:path w="26230" h="22694" extrusionOk="0">
                  <a:moveTo>
                    <a:pt x="13109" y="0"/>
                  </a:moveTo>
                  <a:lnTo>
                    <a:pt x="0" y="22694"/>
                  </a:lnTo>
                  <a:lnTo>
                    <a:pt x="26230" y="22694"/>
                  </a:lnTo>
                  <a:lnTo>
                    <a:pt x="13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8" name="Google Shape;1298;p43"/>
            <p:cNvSpPr/>
            <p:nvPr/>
          </p:nvSpPr>
          <p:spPr>
            <a:xfrm>
              <a:off x="1499836" y="2522262"/>
              <a:ext cx="1307361" cy="124413"/>
            </a:xfrm>
            <a:custGeom>
              <a:avLst/>
              <a:gdLst/>
              <a:ahLst/>
              <a:cxnLst/>
              <a:rect l="l" t="t" r="r" b="b"/>
              <a:pathLst>
                <a:path w="52436" h="4990" extrusionOk="0">
                  <a:moveTo>
                    <a:pt x="24837" y="1"/>
                  </a:moveTo>
                  <a:lnTo>
                    <a:pt x="0" y="3930"/>
                  </a:lnTo>
                  <a:lnTo>
                    <a:pt x="40744" y="4989"/>
                  </a:lnTo>
                  <a:lnTo>
                    <a:pt x="52436" y="1751"/>
                  </a:lnTo>
                  <a:lnTo>
                    <a:pt x="2483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9" name="Google Shape;1299;p43"/>
            <p:cNvSpPr/>
            <p:nvPr/>
          </p:nvSpPr>
          <p:spPr>
            <a:xfrm>
              <a:off x="1499836" y="2000081"/>
              <a:ext cx="1307361" cy="565818"/>
            </a:xfrm>
            <a:custGeom>
              <a:avLst/>
              <a:gdLst/>
              <a:ahLst/>
              <a:cxnLst/>
              <a:rect l="l" t="t" r="r" b="b"/>
              <a:pathLst>
                <a:path w="52436" h="22694" extrusionOk="0">
                  <a:moveTo>
                    <a:pt x="13097" y="1"/>
                  </a:moveTo>
                  <a:lnTo>
                    <a:pt x="0" y="22694"/>
                  </a:lnTo>
                  <a:lnTo>
                    <a:pt x="52436" y="22694"/>
                  </a:lnTo>
                  <a:lnTo>
                    <a:pt x="3932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0" name="Google Shape;1300;p43"/>
            <p:cNvSpPr/>
            <p:nvPr/>
          </p:nvSpPr>
          <p:spPr>
            <a:xfrm>
              <a:off x="1173135" y="3116874"/>
              <a:ext cx="1960742" cy="189113"/>
            </a:xfrm>
            <a:custGeom>
              <a:avLst/>
              <a:gdLst/>
              <a:ahLst/>
              <a:cxnLst/>
              <a:rect l="l" t="t" r="r" b="b"/>
              <a:pathLst>
                <a:path w="78642" h="7585" extrusionOk="0">
                  <a:moveTo>
                    <a:pt x="34160" y="1"/>
                  </a:moveTo>
                  <a:lnTo>
                    <a:pt x="1" y="5251"/>
                  </a:lnTo>
                  <a:lnTo>
                    <a:pt x="62270" y="7585"/>
                  </a:lnTo>
                  <a:lnTo>
                    <a:pt x="78641" y="2775"/>
                  </a:lnTo>
                  <a:lnTo>
                    <a:pt x="341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1" name="Google Shape;1301;p43"/>
            <p:cNvSpPr/>
            <p:nvPr/>
          </p:nvSpPr>
          <p:spPr>
            <a:xfrm>
              <a:off x="1173135" y="2620225"/>
              <a:ext cx="1960742" cy="565818"/>
            </a:xfrm>
            <a:custGeom>
              <a:avLst/>
              <a:gdLst/>
              <a:ahLst/>
              <a:cxnLst/>
              <a:rect l="l" t="t" r="r" b="b"/>
              <a:pathLst>
                <a:path w="78642" h="22694" extrusionOk="0">
                  <a:moveTo>
                    <a:pt x="13109" y="1"/>
                  </a:moveTo>
                  <a:lnTo>
                    <a:pt x="1" y="22694"/>
                  </a:lnTo>
                  <a:lnTo>
                    <a:pt x="78641" y="22694"/>
                  </a:lnTo>
                  <a:lnTo>
                    <a:pt x="6554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2" name="Google Shape;1302;p43"/>
            <p:cNvSpPr/>
            <p:nvPr/>
          </p:nvSpPr>
          <p:spPr>
            <a:xfrm>
              <a:off x="846433" y="3792545"/>
              <a:ext cx="2614123" cy="117582"/>
            </a:xfrm>
            <a:custGeom>
              <a:avLst/>
              <a:gdLst/>
              <a:ahLst/>
              <a:cxnLst/>
              <a:rect l="l" t="t" r="r" b="b"/>
              <a:pathLst>
                <a:path w="104848" h="4716" extrusionOk="0">
                  <a:moveTo>
                    <a:pt x="34672" y="0"/>
                  </a:moveTo>
                  <a:lnTo>
                    <a:pt x="1" y="3334"/>
                  </a:lnTo>
                  <a:lnTo>
                    <a:pt x="83964" y="4715"/>
                  </a:lnTo>
                  <a:lnTo>
                    <a:pt x="104847" y="846"/>
                  </a:lnTo>
                  <a:lnTo>
                    <a:pt x="346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3" name="Google Shape;1303;p43"/>
            <p:cNvSpPr/>
            <p:nvPr/>
          </p:nvSpPr>
          <p:spPr>
            <a:xfrm>
              <a:off x="846433" y="3247799"/>
              <a:ext cx="2614123" cy="565818"/>
            </a:xfrm>
            <a:custGeom>
              <a:avLst/>
              <a:gdLst/>
              <a:ahLst/>
              <a:cxnLst/>
              <a:rect l="l" t="t" r="r" b="b"/>
              <a:pathLst>
                <a:path w="104848" h="22694" extrusionOk="0">
                  <a:moveTo>
                    <a:pt x="13098" y="0"/>
                  </a:moveTo>
                  <a:lnTo>
                    <a:pt x="1" y="22694"/>
                  </a:lnTo>
                  <a:lnTo>
                    <a:pt x="104847" y="22694"/>
                  </a:lnTo>
                  <a:lnTo>
                    <a:pt x="9173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4" name="Google Shape;1304;p43"/>
            <p:cNvSpPr/>
            <p:nvPr/>
          </p:nvSpPr>
          <p:spPr>
            <a:xfrm>
              <a:off x="519756" y="3875673"/>
              <a:ext cx="3267454" cy="565818"/>
            </a:xfrm>
            <a:custGeom>
              <a:avLst/>
              <a:gdLst/>
              <a:ahLst/>
              <a:cxnLst/>
              <a:rect l="l" t="t" r="r" b="b"/>
              <a:pathLst>
                <a:path w="131052" h="22694" extrusionOk="0">
                  <a:moveTo>
                    <a:pt x="13109" y="0"/>
                  </a:moveTo>
                  <a:lnTo>
                    <a:pt x="0" y="22693"/>
                  </a:lnTo>
                  <a:lnTo>
                    <a:pt x="131052" y="22693"/>
                  </a:lnTo>
                  <a:lnTo>
                    <a:pt x="11795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05" name="Google Shape;1305;p43"/>
          <p:cNvGrpSpPr/>
          <p:nvPr/>
        </p:nvGrpSpPr>
        <p:grpSpPr>
          <a:xfrm>
            <a:off x="2020768" y="1636695"/>
            <a:ext cx="265432" cy="260333"/>
            <a:chOff x="-1183550" y="3586525"/>
            <a:chExt cx="296175" cy="290550"/>
          </a:xfrm>
        </p:grpSpPr>
        <p:sp>
          <p:nvSpPr>
            <p:cNvPr id="1306" name="Google Shape;1306;p43"/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7" name="Google Shape;1307;p43"/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8" name="Google Shape;1308;p43"/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9" name="Google Shape;1309;p43"/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0" name="Google Shape;1310;p43"/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1" name="Google Shape;1311;p43"/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2" name="Google Shape;1312;p43"/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3" name="Google Shape;1313;p43"/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4" name="Google Shape;1314;p43"/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15" name="Google Shape;1315;p43"/>
          <p:cNvGrpSpPr/>
          <p:nvPr/>
        </p:nvGrpSpPr>
        <p:grpSpPr>
          <a:xfrm>
            <a:off x="1983140" y="2108535"/>
            <a:ext cx="340779" cy="341513"/>
            <a:chOff x="-61784125" y="3377700"/>
            <a:chExt cx="316650" cy="317450"/>
          </a:xfrm>
        </p:grpSpPr>
        <p:sp>
          <p:nvSpPr>
            <p:cNvPr id="1316" name="Google Shape;1316;p43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7" name="Google Shape;1317;p43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8" name="Google Shape;1318;p43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9" name="Google Shape;1319;p43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0" name="Google Shape;1320;p43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1" name="Google Shape;1321;p43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2" name="Google Shape;1322;p43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23" name="Google Shape;1323;p43"/>
          <p:cNvGrpSpPr/>
          <p:nvPr/>
        </p:nvGrpSpPr>
        <p:grpSpPr>
          <a:xfrm>
            <a:off x="2020773" y="3408440"/>
            <a:ext cx="321408" cy="281646"/>
            <a:chOff x="899850" y="871450"/>
            <a:chExt cx="483175" cy="423400"/>
          </a:xfrm>
        </p:grpSpPr>
        <p:sp>
          <p:nvSpPr>
            <p:cNvPr id="1324" name="Google Shape;1324;p43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5" name="Google Shape;1325;p43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6" name="Google Shape;1326;p43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7" name="Google Shape;1327;p43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28" name="Google Shape;1328;p43"/>
          <p:cNvGrpSpPr/>
          <p:nvPr/>
        </p:nvGrpSpPr>
        <p:grpSpPr>
          <a:xfrm>
            <a:off x="2063955" y="4012612"/>
            <a:ext cx="300553" cy="278813"/>
            <a:chOff x="-62511900" y="4129100"/>
            <a:chExt cx="304050" cy="282000"/>
          </a:xfrm>
        </p:grpSpPr>
        <p:sp>
          <p:nvSpPr>
            <p:cNvPr id="1329" name="Google Shape;1329;p43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0" name="Google Shape;1330;p43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1" name="Google Shape;1331;p43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2" name="Google Shape;1332;p43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3" name="Google Shape;1333;p43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34" name="Google Shape;1334;p43"/>
          <p:cNvGrpSpPr/>
          <p:nvPr/>
        </p:nvGrpSpPr>
        <p:grpSpPr>
          <a:xfrm>
            <a:off x="1997458" y="2726985"/>
            <a:ext cx="312160" cy="309578"/>
            <a:chOff x="-4475825" y="3612425"/>
            <a:chExt cx="293825" cy="291450"/>
          </a:xfrm>
        </p:grpSpPr>
        <p:sp>
          <p:nvSpPr>
            <p:cNvPr id="1335" name="Google Shape;1335;p43"/>
            <p:cNvSpPr/>
            <p:nvPr/>
          </p:nvSpPr>
          <p:spPr>
            <a:xfrm>
              <a:off x="-4349800" y="3664400"/>
              <a:ext cx="34675" cy="33100"/>
            </a:xfrm>
            <a:custGeom>
              <a:avLst/>
              <a:gdLst/>
              <a:ahLst/>
              <a:cxnLst/>
              <a:rect l="l" t="t" r="r" b="b"/>
              <a:pathLst>
                <a:path w="1387" h="1324" extrusionOk="0">
                  <a:moveTo>
                    <a:pt x="694" y="1"/>
                  </a:moveTo>
                  <a:cubicBezTo>
                    <a:pt x="347" y="1"/>
                    <a:pt x="32" y="316"/>
                    <a:pt x="32" y="662"/>
                  </a:cubicBezTo>
                  <a:cubicBezTo>
                    <a:pt x="1" y="1040"/>
                    <a:pt x="316" y="1324"/>
                    <a:pt x="694" y="1324"/>
                  </a:cubicBezTo>
                  <a:cubicBezTo>
                    <a:pt x="1103" y="1324"/>
                    <a:pt x="1387" y="1009"/>
                    <a:pt x="1387" y="662"/>
                  </a:cubicBezTo>
                  <a:cubicBezTo>
                    <a:pt x="1387" y="284"/>
                    <a:pt x="107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6" name="Google Shape;1336;p43"/>
            <p:cNvSpPr/>
            <p:nvPr/>
          </p:nvSpPr>
          <p:spPr>
            <a:xfrm>
              <a:off x="-4366325" y="3714800"/>
              <a:ext cx="68525" cy="34700"/>
            </a:xfrm>
            <a:custGeom>
              <a:avLst/>
              <a:gdLst/>
              <a:ahLst/>
              <a:cxnLst/>
              <a:rect l="l" t="t" r="r" b="b"/>
              <a:pathLst>
                <a:path w="2741" h="1388" extrusionOk="0">
                  <a:moveTo>
                    <a:pt x="1008" y="1"/>
                  </a:moveTo>
                  <a:cubicBezTo>
                    <a:pt x="473" y="1"/>
                    <a:pt x="0" y="474"/>
                    <a:pt x="0" y="1009"/>
                  </a:cubicBezTo>
                  <a:lnTo>
                    <a:pt x="0" y="1387"/>
                  </a:lnTo>
                  <a:lnTo>
                    <a:pt x="2741" y="1387"/>
                  </a:lnTo>
                  <a:lnTo>
                    <a:pt x="2741" y="1009"/>
                  </a:lnTo>
                  <a:cubicBezTo>
                    <a:pt x="2741" y="474"/>
                    <a:pt x="2268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7" name="Google Shape;1337;p43"/>
            <p:cNvSpPr/>
            <p:nvPr/>
          </p:nvSpPr>
          <p:spPr>
            <a:xfrm>
              <a:off x="-4475825" y="3612425"/>
              <a:ext cx="293825" cy="291450"/>
            </a:xfrm>
            <a:custGeom>
              <a:avLst/>
              <a:gdLst/>
              <a:ahLst/>
              <a:cxnLst/>
              <a:rect l="l" t="t" r="r" b="b"/>
              <a:pathLst>
                <a:path w="11753" h="11658" extrusionOk="0">
                  <a:moveTo>
                    <a:pt x="5703" y="1324"/>
                  </a:moveTo>
                  <a:cubicBezTo>
                    <a:pt x="6459" y="1324"/>
                    <a:pt x="7089" y="1954"/>
                    <a:pt x="7089" y="2710"/>
                  </a:cubicBezTo>
                  <a:cubicBezTo>
                    <a:pt x="7089" y="3025"/>
                    <a:pt x="6963" y="3340"/>
                    <a:pt x="6774" y="3592"/>
                  </a:cubicBezTo>
                  <a:cubicBezTo>
                    <a:pt x="7373" y="3844"/>
                    <a:pt x="7751" y="4443"/>
                    <a:pt x="7751" y="5104"/>
                  </a:cubicBezTo>
                  <a:lnTo>
                    <a:pt x="7751" y="5766"/>
                  </a:lnTo>
                  <a:lnTo>
                    <a:pt x="7783" y="5766"/>
                  </a:lnTo>
                  <a:cubicBezTo>
                    <a:pt x="7783" y="5986"/>
                    <a:pt x="7625" y="6144"/>
                    <a:pt x="7436" y="6144"/>
                  </a:cubicBezTo>
                  <a:lnTo>
                    <a:pt x="4002" y="6144"/>
                  </a:lnTo>
                  <a:cubicBezTo>
                    <a:pt x="3813" y="6144"/>
                    <a:pt x="3655" y="5986"/>
                    <a:pt x="3655" y="5766"/>
                  </a:cubicBezTo>
                  <a:lnTo>
                    <a:pt x="3655" y="5104"/>
                  </a:lnTo>
                  <a:cubicBezTo>
                    <a:pt x="3655" y="4443"/>
                    <a:pt x="4065" y="3844"/>
                    <a:pt x="4664" y="3592"/>
                  </a:cubicBezTo>
                  <a:cubicBezTo>
                    <a:pt x="4443" y="3340"/>
                    <a:pt x="4348" y="3056"/>
                    <a:pt x="4348" y="2710"/>
                  </a:cubicBezTo>
                  <a:cubicBezTo>
                    <a:pt x="4348" y="1954"/>
                    <a:pt x="4979" y="1324"/>
                    <a:pt x="5703" y="1324"/>
                  </a:cubicBezTo>
                  <a:close/>
                  <a:moveTo>
                    <a:pt x="5798" y="0"/>
                  </a:moveTo>
                  <a:cubicBezTo>
                    <a:pt x="3561" y="0"/>
                    <a:pt x="1702" y="1859"/>
                    <a:pt x="1702" y="4096"/>
                  </a:cubicBezTo>
                  <a:cubicBezTo>
                    <a:pt x="1702" y="5041"/>
                    <a:pt x="2017" y="5955"/>
                    <a:pt x="2553" y="6616"/>
                  </a:cubicBezTo>
                  <a:lnTo>
                    <a:pt x="1702" y="7120"/>
                  </a:lnTo>
                  <a:cubicBezTo>
                    <a:pt x="1513" y="6963"/>
                    <a:pt x="1293" y="6900"/>
                    <a:pt x="1040" y="6900"/>
                  </a:cubicBezTo>
                  <a:cubicBezTo>
                    <a:pt x="473" y="6900"/>
                    <a:pt x="1" y="7341"/>
                    <a:pt x="1" y="7908"/>
                  </a:cubicBezTo>
                  <a:cubicBezTo>
                    <a:pt x="1" y="8475"/>
                    <a:pt x="473" y="8948"/>
                    <a:pt x="1040" y="8948"/>
                  </a:cubicBezTo>
                  <a:cubicBezTo>
                    <a:pt x="1576" y="8948"/>
                    <a:pt x="2049" y="8475"/>
                    <a:pt x="2049" y="7908"/>
                  </a:cubicBezTo>
                  <a:lnTo>
                    <a:pt x="2049" y="7719"/>
                  </a:lnTo>
                  <a:lnTo>
                    <a:pt x="3025" y="7120"/>
                  </a:lnTo>
                  <a:cubicBezTo>
                    <a:pt x="3309" y="7372"/>
                    <a:pt x="3592" y="7593"/>
                    <a:pt x="3939" y="7751"/>
                  </a:cubicBezTo>
                  <a:lnTo>
                    <a:pt x="3277" y="8948"/>
                  </a:lnTo>
                  <a:lnTo>
                    <a:pt x="3088" y="8948"/>
                  </a:lnTo>
                  <a:cubicBezTo>
                    <a:pt x="2521" y="8948"/>
                    <a:pt x="2049" y="9420"/>
                    <a:pt x="2049" y="9956"/>
                  </a:cubicBezTo>
                  <a:cubicBezTo>
                    <a:pt x="2049" y="10523"/>
                    <a:pt x="2521" y="10996"/>
                    <a:pt x="3088" y="10996"/>
                  </a:cubicBezTo>
                  <a:cubicBezTo>
                    <a:pt x="3624" y="10996"/>
                    <a:pt x="4096" y="10523"/>
                    <a:pt x="4096" y="9956"/>
                  </a:cubicBezTo>
                  <a:cubicBezTo>
                    <a:pt x="4096" y="9735"/>
                    <a:pt x="4033" y="9483"/>
                    <a:pt x="3876" y="9294"/>
                  </a:cubicBezTo>
                  <a:lnTo>
                    <a:pt x="4569" y="8034"/>
                  </a:lnTo>
                  <a:cubicBezTo>
                    <a:pt x="4853" y="8097"/>
                    <a:pt x="5168" y="8192"/>
                    <a:pt x="5483" y="8223"/>
                  </a:cubicBezTo>
                  <a:lnTo>
                    <a:pt x="5483" y="9672"/>
                  </a:lnTo>
                  <a:cubicBezTo>
                    <a:pt x="5073" y="9830"/>
                    <a:pt x="4821" y="10208"/>
                    <a:pt x="4821" y="10617"/>
                  </a:cubicBezTo>
                  <a:cubicBezTo>
                    <a:pt x="4821" y="11185"/>
                    <a:pt x="5294" y="11657"/>
                    <a:pt x="5829" y="11657"/>
                  </a:cubicBezTo>
                  <a:cubicBezTo>
                    <a:pt x="6396" y="11657"/>
                    <a:pt x="6869" y="11185"/>
                    <a:pt x="6869" y="10617"/>
                  </a:cubicBezTo>
                  <a:cubicBezTo>
                    <a:pt x="6869" y="10208"/>
                    <a:pt x="6585" y="9798"/>
                    <a:pt x="6176" y="9672"/>
                  </a:cubicBezTo>
                  <a:lnTo>
                    <a:pt x="6176" y="8223"/>
                  </a:lnTo>
                  <a:cubicBezTo>
                    <a:pt x="6491" y="8192"/>
                    <a:pt x="6806" y="8160"/>
                    <a:pt x="7089" y="8034"/>
                  </a:cubicBezTo>
                  <a:lnTo>
                    <a:pt x="7814" y="9294"/>
                  </a:lnTo>
                  <a:cubicBezTo>
                    <a:pt x="7657" y="9483"/>
                    <a:pt x="7562" y="9672"/>
                    <a:pt x="7562" y="9956"/>
                  </a:cubicBezTo>
                  <a:cubicBezTo>
                    <a:pt x="7562" y="10523"/>
                    <a:pt x="8035" y="10996"/>
                    <a:pt x="8602" y="10996"/>
                  </a:cubicBezTo>
                  <a:cubicBezTo>
                    <a:pt x="9137" y="10996"/>
                    <a:pt x="9610" y="10523"/>
                    <a:pt x="9610" y="9956"/>
                  </a:cubicBezTo>
                  <a:cubicBezTo>
                    <a:pt x="9610" y="9420"/>
                    <a:pt x="9137" y="8948"/>
                    <a:pt x="8602" y="8948"/>
                  </a:cubicBezTo>
                  <a:lnTo>
                    <a:pt x="8381" y="8948"/>
                  </a:lnTo>
                  <a:lnTo>
                    <a:pt x="7720" y="7751"/>
                  </a:lnTo>
                  <a:cubicBezTo>
                    <a:pt x="8035" y="7593"/>
                    <a:pt x="8350" y="7372"/>
                    <a:pt x="8633" y="7120"/>
                  </a:cubicBezTo>
                  <a:lnTo>
                    <a:pt x="9704" y="7719"/>
                  </a:lnTo>
                  <a:lnTo>
                    <a:pt x="9704" y="7908"/>
                  </a:lnTo>
                  <a:cubicBezTo>
                    <a:pt x="9704" y="8475"/>
                    <a:pt x="10177" y="8948"/>
                    <a:pt x="10713" y="8948"/>
                  </a:cubicBezTo>
                  <a:cubicBezTo>
                    <a:pt x="11280" y="8948"/>
                    <a:pt x="11752" y="8475"/>
                    <a:pt x="11752" y="7908"/>
                  </a:cubicBezTo>
                  <a:cubicBezTo>
                    <a:pt x="11626" y="7309"/>
                    <a:pt x="11154" y="6900"/>
                    <a:pt x="10586" y="6900"/>
                  </a:cubicBezTo>
                  <a:cubicBezTo>
                    <a:pt x="10366" y="6900"/>
                    <a:pt x="10114" y="6963"/>
                    <a:pt x="9925" y="7120"/>
                  </a:cubicBezTo>
                  <a:lnTo>
                    <a:pt x="9011" y="6616"/>
                  </a:lnTo>
                  <a:cubicBezTo>
                    <a:pt x="9515" y="5892"/>
                    <a:pt x="9893" y="4978"/>
                    <a:pt x="9893" y="4096"/>
                  </a:cubicBezTo>
                  <a:cubicBezTo>
                    <a:pt x="9893" y="1796"/>
                    <a:pt x="8035" y="0"/>
                    <a:pt x="57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" name="Google Shape;136;p17"/>
          <p:cNvSpPr/>
          <p:nvPr/>
        </p:nvSpPr>
        <p:spPr>
          <a:xfrm rot="10800000">
            <a:off x="752863" y="1812763"/>
            <a:ext cx="2345400" cy="23454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7" name="Google Shape;137;p17"/>
          <p:cNvSpPr/>
          <p:nvPr/>
        </p:nvSpPr>
        <p:spPr>
          <a:xfrm rot="10800000">
            <a:off x="891763" y="1951663"/>
            <a:ext cx="2067600" cy="2067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8" name="Google Shape;138;p17"/>
          <p:cNvSpPr/>
          <p:nvPr/>
        </p:nvSpPr>
        <p:spPr>
          <a:xfrm flipH="1">
            <a:off x="1036063" y="2095963"/>
            <a:ext cx="1779000" cy="1779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2508465" y="1953036"/>
            <a:ext cx="93300" cy="93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2925883" y="2410649"/>
            <a:ext cx="93300" cy="93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2925883" y="3447490"/>
            <a:ext cx="93300" cy="93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3048353" y="2934512"/>
            <a:ext cx="93300" cy="93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" name="Google Shape;143;p17"/>
          <p:cNvSpPr/>
          <p:nvPr/>
        </p:nvSpPr>
        <p:spPr>
          <a:xfrm>
            <a:off x="2508465" y="3924596"/>
            <a:ext cx="93300" cy="93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44" name="Google Shape;144;p17"/>
          <p:cNvGrpSpPr/>
          <p:nvPr/>
        </p:nvGrpSpPr>
        <p:grpSpPr>
          <a:xfrm>
            <a:off x="3019332" y="3383400"/>
            <a:ext cx="5371800" cy="590100"/>
            <a:chOff x="3019332" y="3383400"/>
            <a:chExt cx="5371800" cy="590100"/>
          </a:xfrm>
        </p:grpSpPr>
        <p:sp>
          <p:nvSpPr>
            <p:cNvPr id="145" name="Google Shape;145;p17"/>
            <p:cNvSpPr/>
            <p:nvPr/>
          </p:nvSpPr>
          <p:spPr>
            <a:xfrm>
              <a:off x="4516632" y="3464799"/>
              <a:ext cx="1413900" cy="427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buSzPts val="1100"/>
              </a:pPr>
              <a:r>
                <a:rPr lang="fa-IR" sz="18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اجرا</a:t>
              </a:r>
              <a:endParaRPr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cxnSp>
          <p:nvCxnSpPr>
            <p:cNvPr id="146" name="Google Shape;146;p17"/>
            <p:cNvCxnSpPr>
              <a:stCxn id="145" idx="1"/>
              <a:endCxn id="141" idx="6"/>
            </p:cNvCxnSpPr>
            <p:nvPr/>
          </p:nvCxnSpPr>
          <p:spPr>
            <a:xfrm rot="10800000">
              <a:off x="3019332" y="3494199"/>
              <a:ext cx="1497300" cy="1842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7" name="Google Shape;147;p17"/>
            <p:cNvSpPr txBox="1"/>
            <p:nvPr/>
          </p:nvSpPr>
          <p:spPr>
            <a:xfrm>
              <a:off x="6311532" y="3383400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8" name="Google Shape;148;p17"/>
          <p:cNvGrpSpPr/>
          <p:nvPr/>
        </p:nvGrpSpPr>
        <p:grpSpPr>
          <a:xfrm>
            <a:off x="2601732" y="1304055"/>
            <a:ext cx="5789400" cy="695550"/>
            <a:chOff x="2601732" y="1304055"/>
            <a:chExt cx="5789400" cy="695550"/>
          </a:xfrm>
        </p:grpSpPr>
        <p:sp>
          <p:nvSpPr>
            <p:cNvPr id="149" name="Google Shape;149;p17"/>
            <p:cNvSpPr/>
            <p:nvPr/>
          </p:nvSpPr>
          <p:spPr>
            <a:xfrm>
              <a:off x="4516632" y="1385505"/>
              <a:ext cx="1413900" cy="427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buSzPts val="1100"/>
              </a:pPr>
              <a:r>
                <a:rPr lang="fa-IR" sz="18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تحلیل و بررسی</a:t>
              </a:r>
              <a:endParaRPr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cxnSp>
          <p:nvCxnSpPr>
            <p:cNvPr id="150" name="Google Shape;150;p17"/>
            <p:cNvCxnSpPr>
              <a:stCxn id="149" idx="1"/>
              <a:endCxn id="139" idx="6"/>
            </p:cNvCxnSpPr>
            <p:nvPr/>
          </p:nvCxnSpPr>
          <p:spPr>
            <a:xfrm flipH="1">
              <a:off x="2601732" y="1599105"/>
              <a:ext cx="1914900" cy="4005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1" name="Google Shape;151;p17"/>
            <p:cNvSpPr txBox="1"/>
            <p:nvPr/>
          </p:nvSpPr>
          <p:spPr>
            <a:xfrm>
              <a:off x="6311532" y="1304055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2" name="Google Shape;152;p17"/>
          <p:cNvGrpSpPr/>
          <p:nvPr/>
        </p:nvGrpSpPr>
        <p:grpSpPr>
          <a:xfrm>
            <a:off x="3141732" y="2654301"/>
            <a:ext cx="5249400" cy="590100"/>
            <a:chOff x="3141732" y="2654301"/>
            <a:chExt cx="5249400" cy="590100"/>
          </a:xfrm>
        </p:grpSpPr>
        <p:sp>
          <p:nvSpPr>
            <p:cNvPr id="153" name="Google Shape;153;p17"/>
            <p:cNvSpPr/>
            <p:nvPr/>
          </p:nvSpPr>
          <p:spPr>
            <a:xfrm>
              <a:off x="4516632" y="2771748"/>
              <a:ext cx="1413900" cy="427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buSzPts val="1100"/>
              </a:pPr>
              <a:r>
                <a:rPr lang="fa-IR" sz="18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برنامه ریزی</a:t>
              </a:r>
              <a:endParaRPr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cxnSp>
          <p:nvCxnSpPr>
            <p:cNvPr id="154" name="Google Shape;154;p17"/>
            <p:cNvCxnSpPr>
              <a:stCxn id="153" idx="1"/>
              <a:endCxn id="142" idx="6"/>
            </p:cNvCxnSpPr>
            <p:nvPr/>
          </p:nvCxnSpPr>
          <p:spPr>
            <a:xfrm rot="10800000">
              <a:off x="3141732" y="2981148"/>
              <a:ext cx="1374900" cy="42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5" name="Google Shape;155;p17"/>
            <p:cNvSpPr txBox="1"/>
            <p:nvPr/>
          </p:nvSpPr>
          <p:spPr>
            <a:xfrm>
              <a:off x="6311532" y="2654301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56;p17"/>
          <p:cNvGrpSpPr/>
          <p:nvPr/>
        </p:nvGrpSpPr>
        <p:grpSpPr>
          <a:xfrm>
            <a:off x="3019332" y="1997233"/>
            <a:ext cx="5371800" cy="590100"/>
            <a:chOff x="3019332" y="1997233"/>
            <a:chExt cx="5371800" cy="590100"/>
          </a:xfrm>
        </p:grpSpPr>
        <p:sp>
          <p:nvSpPr>
            <p:cNvPr id="157" name="Google Shape;157;p17"/>
            <p:cNvSpPr/>
            <p:nvPr/>
          </p:nvSpPr>
          <p:spPr>
            <a:xfrm>
              <a:off x="4516632" y="2078697"/>
              <a:ext cx="1413900" cy="42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buSzPts val="1100"/>
              </a:pPr>
              <a:r>
                <a:rPr lang="fa-IR" sz="18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استراتژی</a:t>
              </a:r>
              <a:endParaRPr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cxnSp>
          <p:nvCxnSpPr>
            <p:cNvPr id="158" name="Google Shape;158;p17"/>
            <p:cNvCxnSpPr>
              <a:stCxn id="157" idx="1"/>
              <a:endCxn id="140" idx="6"/>
            </p:cNvCxnSpPr>
            <p:nvPr/>
          </p:nvCxnSpPr>
          <p:spPr>
            <a:xfrm flipH="1">
              <a:off x="3019332" y="2292297"/>
              <a:ext cx="1497300" cy="1650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9" name="Google Shape;159;p17"/>
            <p:cNvSpPr txBox="1"/>
            <p:nvPr/>
          </p:nvSpPr>
          <p:spPr>
            <a:xfrm>
              <a:off x="6311532" y="1997233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0" name="Google Shape;160;p17"/>
          <p:cNvGrpSpPr/>
          <p:nvPr/>
        </p:nvGrpSpPr>
        <p:grpSpPr>
          <a:xfrm>
            <a:off x="2601732" y="3971250"/>
            <a:ext cx="5789400" cy="695229"/>
            <a:chOff x="2601732" y="3971250"/>
            <a:chExt cx="5789400" cy="695229"/>
          </a:xfrm>
        </p:grpSpPr>
        <p:sp>
          <p:nvSpPr>
            <p:cNvPr id="161" name="Google Shape;161;p17"/>
            <p:cNvSpPr/>
            <p:nvPr/>
          </p:nvSpPr>
          <p:spPr>
            <a:xfrm>
              <a:off x="4516632" y="4157850"/>
              <a:ext cx="1413900" cy="4272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buSzPts val="1100"/>
              </a:pPr>
              <a:r>
                <a:rPr lang="fa-IR" sz="18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ردیابی</a:t>
              </a:r>
              <a:endParaRPr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cxnSp>
          <p:nvCxnSpPr>
            <p:cNvPr id="162" name="Google Shape;162;p17"/>
            <p:cNvCxnSpPr>
              <a:stCxn id="161" idx="1"/>
              <a:endCxn id="143" idx="6"/>
            </p:cNvCxnSpPr>
            <p:nvPr/>
          </p:nvCxnSpPr>
          <p:spPr>
            <a:xfrm rot="10800000">
              <a:off x="2601732" y="3971250"/>
              <a:ext cx="1914900" cy="4002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3" name="Google Shape;163;p17"/>
            <p:cNvSpPr txBox="1"/>
            <p:nvPr/>
          </p:nvSpPr>
          <p:spPr>
            <a:xfrm>
              <a:off x="6311532" y="4076378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4" name="Google Shape;164;p17"/>
          <p:cNvGrpSpPr/>
          <p:nvPr/>
        </p:nvGrpSpPr>
        <p:grpSpPr>
          <a:xfrm>
            <a:off x="1556682" y="2647664"/>
            <a:ext cx="737774" cy="666969"/>
            <a:chOff x="1196021" y="2530589"/>
            <a:chExt cx="666402" cy="602447"/>
          </a:xfrm>
        </p:grpSpPr>
        <p:sp>
          <p:nvSpPr>
            <p:cNvPr id="165" name="Google Shape;165;p17"/>
            <p:cNvSpPr/>
            <p:nvPr/>
          </p:nvSpPr>
          <p:spPr>
            <a:xfrm>
              <a:off x="1196021" y="3104720"/>
              <a:ext cx="666402" cy="28313"/>
            </a:xfrm>
            <a:custGeom>
              <a:avLst/>
              <a:gdLst/>
              <a:ahLst/>
              <a:cxnLst/>
              <a:rect l="l" t="t" r="r" b="b"/>
              <a:pathLst>
                <a:path w="6002" h="255" extrusionOk="0">
                  <a:moveTo>
                    <a:pt x="81" y="0"/>
                  </a:moveTo>
                  <a:lnTo>
                    <a:pt x="14" y="81"/>
                  </a:lnTo>
                  <a:lnTo>
                    <a:pt x="0" y="134"/>
                  </a:lnTo>
                  <a:lnTo>
                    <a:pt x="14" y="175"/>
                  </a:lnTo>
                  <a:lnTo>
                    <a:pt x="81" y="255"/>
                  </a:lnTo>
                  <a:lnTo>
                    <a:pt x="5921" y="255"/>
                  </a:lnTo>
                  <a:lnTo>
                    <a:pt x="6001" y="175"/>
                  </a:lnTo>
                  <a:lnTo>
                    <a:pt x="6001" y="134"/>
                  </a:lnTo>
                  <a:lnTo>
                    <a:pt x="6001" y="81"/>
                  </a:lnTo>
                  <a:lnTo>
                    <a:pt x="59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66;p17"/>
            <p:cNvSpPr/>
            <p:nvPr/>
          </p:nvSpPr>
          <p:spPr>
            <a:xfrm>
              <a:off x="1279292" y="2918747"/>
              <a:ext cx="147337" cy="214288"/>
            </a:xfrm>
            <a:custGeom>
              <a:avLst/>
              <a:gdLst/>
              <a:ahLst/>
              <a:cxnLst/>
              <a:rect l="l" t="t" r="r" b="b"/>
              <a:pathLst>
                <a:path w="1327" h="1930" extrusionOk="0">
                  <a:moveTo>
                    <a:pt x="134" y="1"/>
                  </a:moveTo>
                  <a:lnTo>
                    <a:pt x="81" y="14"/>
                  </a:lnTo>
                  <a:lnTo>
                    <a:pt x="14" y="81"/>
                  </a:lnTo>
                  <a:lnTo>
                    <a:pt x="0" y="135"/>
                  </a:lnTo>
                  <a:lnTo>
                    <a:pt x="0" y="1809"/>
                  </a:lnTo>
                  <a:lnTo>
                    <a:pt x="14" y="1850"/>
                  </a:lnTo>
                  <a:lnTo>
                    <a:pt x="81" y="1930"/>
                  </a:lnTo>
                  <a:lnTo>
                    <a:pt x="188" y="1930"/>
                  </a:lnTo>
                  <a:lnTo>
                    <a:pt x="255" y="1850"/>
                  </a:lnTo>
                  <a:lnTo>
                    <a:pt x="268" y="1809"/>
                  </a:lnTo>
                  <a:lnTo>
                    <a:pt x="268" y="269"/>
                  </a:lnTo>
                  <a:lnTo>
                    <a:pt x="1059" y="269"/>
                  </a:lnTo>
                  <a:lnTo>
                    <a:pt x="1059" y="1809"/>
                  </a:lnTo>
                  <a:lnTo>
                    <a:pt x="1072" y="1850"/>
                  </a:lnTo>
                  <a:lnTo>
                    <a:pt x="1139" y="1930"/>
                  </a:lnTo>
                  <a:lnTo>
                    <a:pt x="1246" y="1930"/>
                  </a:lnTo>
                  <a:lnTo>
                    <a:pt x="1313" y="1850"/>
                  </a:lnTo>
                  <a:lnTo>
                    <a:pt x="1327" y="1809"/>
                  </a:lnTo>
                  <a:lnTo>
                    <a:pt x="1327" y="135"/>
                  </a:lnTo>
                  <a:lnTo>
                    <a:pt x="1313" y="81"/>
                  </a:lnTo>
                  <a:lnTo>
                    <a:pt x="1246" y="14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67;p17"/>
            <p:cNvSpPr/>
            <p:nvPr/>
          </p:nvSpPr>
          <p:spPr>
            <a:xfrm>
              <a:off x="1463712" y="2823595"/>
              <a:ext cx="147337" cy="309441"/>
            </a:xfrm>
            <a:custGeom>
              <a:avLst/>
              <a:gdLst/>
              <a:ahLst/>
              <a:cxnLst/>
              <a:rect l="l" t="t" r="r" b="b"/>
              <a:pathLst>
                <a:path w="1327" h="2787" extrusionOk="0">
                  <a:moveTo>
                    <a:pt x="134" y="1"/>
                  </a:moveTo>
                  <a:lnTo>
                    <a:pt x="81" y="14"/>
                  </a:lnTo>
                  <a:lnTo>
                    <a:pt x="14" y="81"/>
                  </a:lnTo>
                  <a:lnTo>
                    <a:pt x="0" y="135"/>
                  </a:lnTo>
                  <a:lnTo>
                    <a:pt x="0" y="2666"/>
                  </a:lnTo>
                  <a:lnTo>
                    <a:pt x="14" y="2707"/>
                  </a:lnTo>
                  <a:lnTo>
                    <a:pt x="81" y="2787"/>
                  </a:lnTo>
                  <a:lnTo>
                    <a:pt x="188" y="2787"/>
                  </a:lnTo>
                  <a:lnTo>
                    <a:pt x="268" y="2707"/>
                  </a:lnTo>
                  <a:lnTo>
                    <a:pt x="268" y="2666"/>
                  </a:lnTo>
                  <a:lnTo>
                    <a:pt x="268" y="269"/>
                  </a:lnTo>
                  <a:lnTo>
                    <a:pt x="1059" y="269"/>
                  </a:lnTo>
                  <a:lnTo>
                    <a:pt x="1059" y="2666"/>
                  </a:lnTo>
                  <a:lnTo>
                    <a:pt x="1072" y="2707"/>
                  </a:lnTo>
                  <a:lnTo>
                    <a:pt x="1139" y="2787"/>
                  </a:lnTo>
                  <a:lnTo>
                    <a:pt x="1246" y="2787"/>
                  </a:lnTo>
                  <a:lnTo>
                    <a:pt x="1327" y="2707"/>
                  </a:lnTo>
                  <a:lnTo>
                    <a:pt x="1327" y="2666"/>
                  </a:lnTo>
                  <a:lnTo>
                    <a:pt x="1327" y="135"/>
                  </a:lnTo>
                  <a:lnTo>
                    <a:pt x="1327" y="81"/>
                  </a:lnTo>
                  <a:lnTo>
                    <a:pt x="1246" y="14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8;p17"/>
            <p:cNvSpPr/>
            <p:nvPr/>
          </p:nvSpPr>
          <p:spPr>
            <a:xfrm>
              <a:off x="1649574" y="2738879"/>
              <a:ext cx="145893" cy="394156"/>
            </a:xfrm>
            <a:custGeom>
              <a:avLst/>
              <a:gdLst/>
              <a:ahLst/>
              <a:cxnLst/>
              <a:rect l="l" t="t" r="r" b="b"/>
              <a:pathLst>
                <a:path w="1314" h="3550" extrusionOk="0">
                  <a:moveTo>
                    <a:pt x="121" y="0"/>
                  </a:moveTo>
                  <a:lnTo>
                    <a:pt x="68" y="14"/>
                  </a:lnTo>
                  <a:lnTo>
                    <a:pt x="1" y="81"/>
                  </a:lnTo>
                  <a:lnTo>
                    <a:pt x="1" y="134"/>
                  </a:lnTo>
                  <a:lnTo>
                    <a:pt x="1" y="3429"/>
                  </a:lnTo>
                  <a:lnTo>
                    <a:pt x="1" y="3470"/>
                  </a:lnTo>
                  <a:lnTo>
                    <a:pt x="68" y="3550"/>
                  </a:lnTo>
                  <a:lnTo>
                    <a:pt x="175" y="3550"/>
                  </a:lnTo>
                  <a:lnTo>
                    <a:pt x="255" y="3470"/>
                  </a:lnTo>
                  <a:lnTo>
                    <a:pt x="255" y="3429"/>
                  </a:lnTo>
                  <a:lnTo>
                    <a:pt x="255" y="268"/>
                  </a:lnTo>
                  <a:lnTo>
                    <a:pt x="1059" y="268"/>
                  </a:lnTo>
                  <a:lnTo>
                    <a:pt x="1059" y="3429"/>
                  </a:lnTo>
                  <a:lnTo>
                    <a:pt x="1059" y="3470"/>
                  </a:lnTo>
                  <a:lnTo>
                    <a:pt x="1126" y="3550"/>
                  </a:lnTo>
                  <a:lnTo>
                    <a:pt x="1233" y="3550"/>
                  </a:lnTo>
                  <a:lnTo>
                    <a:pt x="1314" y="3470"/>
                  </a:lnTo>
                  <a:lnTo>
                    <a:pt x="1314" y="3429"/>
                  </a:lnTo>
                  <a:lnTo>
                    <a:pt x="1314" y="134"/>
                  </a:lnTo>
                  <a:lnTo>
                    <a:pt x="1314" y="81"/>
                  </a:lnTo>
                  <a:lnTo>
                    <a:pt x="1233" y="14"/>
                  </a:lnTo>
                  <a:lnTo>
                    <a:pt x="11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9;p17"/>
            <p:cNvSpPr/>
            <p:nvPr/>
          </p:nvSpPr>
          <p:spPr>
            <a:xfrm>
              <a:off x="1231661" y="2536584"/>
              <a:ext cx="535609" cy="315436"/>
            </a:xfrm>
            <a:custGeom>
              <a:avLst/>
              <a:gdLst/>
              <a:ahLst/>
              <a:cxnLst/>
              <a:rect l="l" t="t" r="r" b="b"/>
              <a:pathLst>
                <a:path w="4824" h="2841" extrusionOk="0">
                  <a:moveTo>
                    <a:pt x="4716" y="0"/>
                  </a:moveTo>
                  <a:lnTo>
                    <a:pt x="4609" y="27"/>
                  </a:lnTo>
                  <a:lnTo>
                    <a:pt x="4582" y="67"/>
                  </a:lnTo>
                  <a:lnTo>
                    <a:pt x="4515" y="148"/>
                  </a:lnTo>
                  <a:lnTo>
                    <a:pt x="3939" y="844"/>
                  </a:lnTo>
                  <a:lnTo>
                    <a:pt x="3122" y="1527"/>
                  </a:lnTo>
                  <a:lnTo>
                    <a:pt x="2425" y="1969"/>
                  </a:lnTo>
                  <a:lnTo>
                    <a:pt x="1595" y="2318"/>
                  </a:lnTo>
                  <a:lnTo>
                    <a:pt x="657" y="2545"/>
                  </a:lnTo>
                  <a:lnTo>
                    <a:pt x="135" y="2572"/>
                  </a:lnTo>
                  <a:lnTo>
                    <a:pt x="81" y="2586"/>
                  </a:lnTo>
                  <a:lnTo>
                    <a:pt x="1" y="2666"/>
                  </a:lnTo>
                  <a:lnTo>
                    <a:pt x="1" y="2706"/>
                  </a:lnTo>
                  <a:lnTo>
                    <a:pt x="14" y="2760"/>
                  </a:lnTo>
                  <a:lnTo>
                    <a:pt x="81" y="2840"/>
                  </a:lnTo>
                  <a:lnTo>
                    <a:pt x="135" y="2840"/>
                  </a:lnTo>
                  <a:lnTo>
                    <a:pt x="684" y="2800"/>
                  </a:lnTo>
                  <a:lnTo>
                    <a:pt x="1675" y="2572"/>
                  </a:lnTo>
                  <a:lnTo>
                    <a:pt x="2532" y="2197"/>
                  </a:lnTo>
                  <a:lnTo>
                    <a:pt x="3269" y="1742"/>
                  </a:lnTo>
                  <a:lnTo>
                    <a:pt x="4126" y="1018"/>
                  </a:lnTo>
                  <a:lnTo>
                    <a:pt x="4743" y="295"/>
                  </a:lnTo>
                  <a:lnTo>
                    <a:pt x="4796" y="215"/>
                  </a:lnTo>
                  <a:lnTo>
                    <a:pt x="4823" y="161"/>
                  </a:lnTo>
                  <a:lnTo>
                    <a:pt x="4796" y="67"/>
                  </a:lnTo>
                  <a:lnTo>
                    <a:pt x="4756" y="27"/>
                  </a:lnTo>
                  <a:lnTo>
                    <a:pt x="47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70;p17"/>
            <p:cNvSpPr/>
            <p:nvPr/>
          </p:nvSpPr>
          <p:spPr>
            <a:xfrm>
              <a:off x="1666007" y="2530589"/>
              <a:ext cx="107144" cy="104257"/>
            </a:xfrm>
            <a:custGeom>
              <a:avLst/>
              <a:gdLst/>
              <a:ahLst/>
              <a:cxnLst/>
              <a:rect l="l" t="t" r="r" b="b"/>
              <a:pathLst>
                <a:path w="965" h="939" extrusionOk="0">
                  <a:moveTo>
                    <a:pt x="804" y="1"/>
                  </a:moveTo>
                  <a:lnTo>
                    <a:pt x="107" y="135"/>
                  </a:lnTo>
                  <a:lnTo>
                    <a:pt x="67" y="148"/>
                  </a:lnTo>
                  <a:lnTo>
                    <a:pt x="0" y="229"/>
                  </a:lnTo>
                  <a:lnTo>
                    <a:pt x="14" y="282"/>
                  </a:lnTo>
                  <a:lnTo>
                    <a:pt x="27" y="336"/>
                  </a:lnTo>
                  <a:lnTo>
                    <a:pt x="107" y="389"/>
                  </a:lnTo>
                  <a:lnTo>
                    <a:pt x="161" y="389"/>
                  </a:lnTo>
                  <a:lnTo>
                    <a:pt x="697" y="282"/>
                  </a:lnTo>
                  <a:lnTo>
                    <a:pt x="697" y="805"/>
                  </a:lnTo>
                  <a:lnTo>
                    <a:pt x="697" y="858"/>
                  </a:lnTo>
                  <a:lnTo>
                    <a:pt x="777" y="938"/>
                  </a:lnTo>
                  <a:lnTo>
                    <a:pt x="884" y="938"/>
                  </a:lnTo>
                  <a:lnTo>
                    <a:pt x="951" y="858"/>
                  </a:lnTo>
                  <a:lnTo>
                    <a:pt x="965" y="805"/>
                  </a:lnTo>
                  <a:lnTo>
                    <a:pt x="965" y="121"/>
                  </a:lnTo>
                  <a:lnTo>
                    <a:pt x="951" y="68"/>
                  </a:lnTo>
                  <a:lnTo>
                    <a:pt x="911" y="28"/>
                  </a:lnTo>
                  <a:lnTo>
                    <a:pt x="85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44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3" name="Google Shape;1343;p44"/>
          <p:cNvSpPr/>
          <p:nvPr/>
        </p:nvSpPr>
        <p:spPr>
          <a:xfrm>
            <a:off x="4552442" y="1443600"/>
            <a:ext cx="19875" cy="3252877"/>
          </a:xfrm>
          <a:custGeom>
            <a:avLst/>
            <a:gdLst/>
            <a:ahLst/>
            <a:cxnLst/>
            <a:rect l="l" t="t" r="r" b="b"/>
            <a:pathLst>
              <a:path w="267" h="82242" extrusionOk="0">
                <a:moveTo>
                  <a:pt x="133" y="0"/>
                </a:moveTo>
                <a:cubicBezTo>
                  <a:pt x="62" y="0"/>
                  <a:pt x="1" y="62"/>
                  <a:pt x="1" y="134"/>
                </a:cubicBezTo>
                <a:lnTo>
                  <a:pt x="1" y="82109"/>
                </a:lnTo>
                <a:cubicBezTo>
                  <a:pt x="1" y="82180"/>
                  <a:pt x="62" y="82241"/>
                  <a:pt x="133" y="82241"/>
                </a:cubicBezTo>
                <a:cubicBezTo>
                  <a:pt x="205" y="82241"/>
                  <a:pt x="267" y="82180"/>
                  <a:pt x="267" y="82109"/>
                </a:cubicBezTo>
                <a:lnTo>
                  <a:pt x="267" y="134"/>
                </a:lnTo>
                <a:cubicBezTo>
                  <a:pt x="267" y="62"/>
                  <a:pt x="205" y="0"/>
                  <a:pt x="1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7D4CF"/>
              </a:solidFill>
              <a:cs typeface="B Nazanin" panose="00000400000000000000" pitchFamily="2" charset="-78"/>
            </a:endParaRPr>
          </a:p>
        </p:txBody>
      </p:sp>
      <p:sp>
        <p:nvSpPr>
          <p:cNvPr id="1344" name="Google Shape;1344;p44"/>
          <p:cNvSpPr/>
          <p:nvPr/>
        </p:nvSpPr>
        <p:spPr>
          <a:xfrm>
            <a:off x="4848280" y="3195341"/>
            <a:ext cx="873356" cy="695204"/>
          </a:xfrm>
          <a:custGeom>
            <a:avLst/>
            <a:gdLst/>
            <a:ahLst/>
            <a:cxnLst/>
            <a:rect l="l" t="t" r="r" b="b"/>
            <a:pathLst>
              <a:path w="19119" h="15219" extrusionOk="0">
                <a:moveTo>
                  <a:pt x="10771" y="1"/>
                </a:moveTo>
                <a:cubicBezTo>
                  <a:pt x="8824" y="1"/>
                  <a:pt x="6876" y="745"/>
                  <a:pt x="5389" y="2232"/>
                </a:cubicBezTo>
                <a:cubicBezTo>
                  <a:pt x="4417" y="3214"/>
                  <a:pt x="3763" y="4389"/>
                  <a:pt x="3426" y="5636"/>
                </a:cubicBezTo>
                <a:lnTo>
                  <a:pt x="0" y="7610"/>
                </a:lnTo>
                <a:lnTo>
                  <a:pt x="3426" y="9583"/>
                </a:lnTo>
                <a:cubicBezTo>
                  <a:pt x="3763" y="10830"/>
                  <a:pt x="4417" y="12016"/>
                  <a:pt x="5389" y="12988"/>
                </a:cubicBezTo>
                <a:cubicBezTo>
                  <a:pt x="6876" y="14475"/>
                  <a:pt x="8824" y="15219"/>
                  <a:pt x="10771" y="15219"/>
                </a:cubicBezTo>
                <a:cubicBezTo>
                  <a:pt x="12719" y="15219"/>
                  <a:pt x="14667" y="14475"/>
                  <a:pt x="16154" y="12988"/>
                </a:cubicBezTo>
                <a:cubicBezTo>
                  <a:pt x="19119" y="10023"/>
                  <a:pt x="19119" y="5197"/>
                  <a:pt x="16154" y="2232"/>
                </a:cubicBezTo>
                <a:cubicBezTo>
                  <a:pt x="14667" y="745"/>
                  <a:pt x="12719" y="1"/>
                  <a:pt x="1077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5" name="Google Shape;1345;p44"/>
          <p:cNvSpPr/>
          <p:nvPr/>
        </p:nvSpPr>
        <p:spPr>
          <a:xfrm>
            <a:off x="5095369" y="3319594"/>
            <a:ext cx="489918" cy="446750"/>
          </a:xfrm>
          <a:custGeom>
            <a:avLst/>
            <a:gdLst/>
            <a:ahLst/>
            <a:cxnLst/>
            <a:rect l="l" t="t" r="r" b="b"/>
            <a:pathLst>
              <a:path w="10725" h="9780" extrusionOk="0">
                <a:moveTo>
                  <a:pt x="5362" y="0"/>
                </a:moveTo>
                <a:cubicBezTo>
                  <a:pt x="4110" y="0"/>
                  <a:pt x="2858" y="478"/>
                  <a:pt x="1902" y="1434"/>
                </a:cubicBezTo>
                <a:cubicBezTo>
                  <a:pt x="0" y="3346"/>
                  <a:pt x="0" y="6434"/>
                  <a:pt x="1902" y="8346"/>
                </a:cubicBezTo>
                <a:cubicBezTo>
                  <a:pt x="2858" y="9302"/>
                  <a:pt x="4110" y="9779"/>
                  <a:pt x="5362" y="9779"/>
                </a:cubicBezTo>
                <a:cubicBezTo>
                  <a:pt x="6615" y="9779"/>
                  <a:pt x="7867" y="9302"/>
                  <a:pt x="8823" y="8346"/>
                </a:cubicBezTo>
                <a:cubicBezTo>
                  <a:pt x="10725" y="6434"/>
                  <a:pt x="10725" y="3346"/>
                  <a:pt x="8823" y="1434"/>
                </a:cubicBezTo>
                <a:cubicBezTo>
                  <a:pt x="7867" y="478"/>
                  <a:pt x="6615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6" name="Google Shape;1346;p44"/>
          <p:cNvSpPr/>
          <p:nvPr/>
        </p:nvSpPr>
        <p:spPr>
          <a:xfrm>
            <a:off x="4521842" y="3517758"/>
            <a:ext cx="88756" cy="88756"/>
          </a:xfrm>
          <a:custGeom>
            <a:avLst/>
            <a:gdLst/>
            <a:ahLst/>
            <a:cxnLst/>
            <a:rect l="l" t="t" r="r" b="b"/>
            <a:pathLst>
              <a:path w="1943" h="1943" extrusionOk="0">
                <a:moveTo>
                  <a:pt x="971" y="0"/>
                </a:moveTo>
                <a:cubicBezTo>
                  <a:pt x="440" y="0"/>
                  <a:pt x="0" y="439"/>
                  <a:pt x="0" y="971"/>
                </a:cubicBezTo>
                <a:cubicBezTo>
                  <a:pt x="0" y="1503"/>
                  <a:pt x="440" y="1943"/>
                  <a:pt x="971" y="1943"/>
                </a:cubicBezTo>
                <a:cubicBezTo>
                  <a:pt x="1503" y="1943"/>
                  <a:pt x="1943" y="1503"/>
                  <a:pt x="1943" y="971"/>
                </a:cubicBezTo>
                <a:cubicBezTo>
                  <a:pt x="1943" y="439"/>
                  <a:pt x="1503" y="0"/>
                  <a:pt x="9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7" name="Google Shape;1347;p44"/>
          <p:cNvSpPr txBox="1"/>
          <p:nvPr/>
        </p:nvSpPr>
        <p:spPr>
          <a:xfrm>
            <a:off x="5878850" y="3321602"/>
            <a:ext cx="2196000" cy="7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spcAft>
                <a:spcPts val="1600"/>
              </a:spcAft>
            </a:pPr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</a:t>
            </a:r>
            <a:endParaRPr lang="fa-IR" sz="1200" dirty="0">
              <a:solidFill>
                <a:srgbClr val="272727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48" name="Google Shape;1348;p44"/>
          <p:cNvSpPr txBox="1"/>
          <p:nvPr/>
        </p:nvSpPr>
        <p:spPr>
          <a:xfrm>
            <a:off x="5878850" y="3020275"/>
            <a:ext cx="2196000" cy="2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rPr>
              <a:t>استراتژی</a:t>
            </a:r>
            <a:endParaRPr sz="1800" b="1" dirty="0">
              <a:solidFill>
                <a:schemeClr val="accent4"/>
              </a:solidFill>
              <a:latin typeface="Fira Sans Extra Condensed"/>
              <a:ea typeface="Fira Sans Extra Condensed"/>
              <a:cs typeface="B Nazanin" panose="00000400000000000000" pitchFamily="2" charset="-78"/>
              <a:sym typeface="Fira Sans Extra Condensed"/>
            </a:endParaRPr>
          </a:p>
        </p:txBody>
      </p:sp>
      <p:sp>
        <p:nvSpPr>
          <p:cNvPr id="1349" name="Google Shape;1349;p44"/>
          <p:cNvSpPr/>
          <p:nvPr/>
        </p:nvSpPr>
        <p:spPr>
          <a:xfrm>
            <a:off x="4521842" y="4146375"/>
            <a:ext cx="88756" cy="88299"/>
          </a:xfrm>
          <a:custGeom>
            <a:avLst/>
            <a:gdLst/>
            <a:ahLst/>
            <a:cxnLst/>
            <a:rect l="l" t="t" r="r" b="b"/>
            <a:pathLst>
              <a:path w="1943" h="1933" extrusionOk="0">
                <a:moveTo>
                  <a:pt x="971" y="0"/>
                </a:moveTo>
                <a:cubicBezTo>
                  <a:pt x="440" y="0"/>
                  <a:pt x="0" y="430"/>
                  <a:pt x="0" y="961"/>
                </a:cubicBezTo>
                <a:cubicBezTo>
                  <a:pt x="0" y="1503"/>
                  <a:pt x="440" y="1932"/>
                  <a:pt x="971" y="1932"/>
                </a:cubicBezTo>
                <a:cubicBezTo>
                  <a:pt x="1503" y="1932"/>
                  <a:pt x="1943" y="1503"/>
                  <a:pt x="1943" y="961"/>
                </a:cubicBezTo>
                <a:cubicBezTo>
                  <a:pt x="1943" y="430"/>
                  <a:pt x="1503" y="0"/>
                  <a:pt x="9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0" name="Google Shape;1350;p44"/>
          <p:cNvSpPr/>
          <p:nvPr/>
        </p:nvSpPr>
        <p:spPr>
          <a:xfrm>
            <a:off x="4521842" y="1863008"/>
            <a:ext cx="88756" cy="88345"/>
          </a:xfrm>
          <a:custGeom>
            <a:avLst/>
            <a:gdLst/>
            <a:ahLst/>
            <a:cxnLst/>
            <a:rect l="l" t="t" r="r" b="b"/>
            <a:pathLst>
              <a:path w="1943" h="1934" extrusionOk="0">
                <a:moveTo>
                  <a:pt x="971" y="0"/>
                </a:moveTo>
                <a:cubicBezTo>
                  <a:pt x="440" y="0"/>
                  <a:pt x="0" y="430"/>
                  <a:pt x="0" y="961"/>
                </a:cubicBezTo>
                <a:cubicBezTo>
                  <a:pt x="0" y="1504"/>
                  <a:pt x="440" y="1933"/>
                  <a:pt x="971" y="1933"/>
                </a:cubicBezTo>
                <a:cubicBezTo>
                  <a:pt x="1503" y="1933"/>
                  <a:pt x="1943" y="1504"/>
                  <a:pt x="1943" y="961"/>
                </a:cubicBezTo>
                <a:cubicBezTo>
                  <a:pt x="1943" y="430"/>
                  <a:pt x="1503" y="0"/>
                  <a:pt x="9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1" name="Google Shape;1351;p44"/>
          <p:cNvSpPr/>
          <p:nvPr/>
        </p:nvSpPr>
        <p:spPr>
          <a:xfrm>
            <a:off x="4521842" y="2411774"/>
            <a:ext cx="88756" cy="88802"/>
          </a:xfrm>
          <a:custGeom>
            <a:avLst/>
            <a:gdLst/>
            <a:ahLst/>
            <a:cxnLst/>
            <a:rect l="l" t="t" r="r" b="b"/>
            <a:pathLst>
              <a:path w="1943" h="1944" extrusionOk="0">
                <a:moveTo>
                  <a:pt x="971" y="1"/>
                </a:moveTo>
                <a:cubicBezTo>
                  <a:pt x="440" y="1"/>
                  <a:pt x="0" y="440"/>
                  <a:pt x="0" y="972"/>
                </a:cubicBezTo>
                <a:cubicBezTo>
                  <a:pt x="0" y="1503"/>
                  <a:pt x="440" y="1943"/>
                  <a:pt x="971" y="1943"/>
                </a:cubicBezTo>
                <a:cubicBezTo>
                  <a:pt x="1503" y="1943"/>
                  <a:pt x="1943" y="1503"/>
                  <a:pt x="1943" y="972"/>
                </a:cubicBezTo>
                <a:cubicBezTo>
                  <a:pt x="1943" y="440"/>
                  <a:pt x="1503" y="1"/>
                  <a:pt x="97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352" name="Google Shape;1352;p44"/>
          <p:cNvGrpSpPr/>
          <p:nvPr/>
        </p:nvGrpSpPr>
        <p:grpSpPr>
          <a:xfrm>
            <a:off x="4800634" y="1353300"/>
            <a:ext cx="3274216" cy="1042925"/>
            <a:chOff x="4800634" y="1353300"/>
            <a:chExt cx="3274216" cy="1042925"/>
          </a:xfrm>
        </p:grpSpPr>
        <p:sp>
          <p:nvSpPr>
            <p:cNvPr id="1353" name="Google Shape;1353;p44"/>
            <p:cNvSpPr/>
            <p:nvPr/>
          </p:nvSpPr>
          <p:spPr>
            <a:xfrm>
              <a:off x="4800634" y="1542830"/>
              <a:ext cx="873402" cy="695021"/>
            </a:xfrm>
            <a:custGeom>
              <a:avLst/>
              <a:gdLst/>
              <a:ahLst/>
              <a:cxnLst/>
              <a:rect l="l" t="t" r="r" b="b"/>
              <a:pathLst>
                <a:path w="19120" h="15215" extrusionOk="0">
                  <a:moveTo>
                    <a:pt x="10770" y="1"/>
                  </a:moveTo>
                  <a:cubicBezTo>
                    <a:pt x="8824" y="1"/>
                    <a:pt x="6876" y="742"/>
                    <a:pt x="5389" y="2225"/>
                  </a:cubicBezTo>
                  <a:cubicBezTo>
                    <a:pt x="4407" y="3206"/>
                    <a:pt x="3753" y="4382"/>
                    <a:pt x="3426" y="5630"/>
                  </a:cubicBezTo>
                  <a:lnTo>
                    <a:pt x="1" y="7613"/>
                  </a:lnTo>
                  <a:lnTo>
                    <a:pt x="3426" y="9586"/>
                  </a:lnTo>
                  <a:cubicBezTo>
                    <a:pt x="3753" y="10833"/>
                    <a:pt x="4407" y="12009"/>
                    <a:pt x="5389" y="12991"/>
                  </a:cubicBezTo>
                  <a:cubicBezTo>
                    <a:pt x="6876" y="14473"/>
                    <a:pt x="8824" y="15215"/>
                    <a:pt x="10770" y="15215"/>
                  </a:cubicBezTo>
                  <a:cubicBezTo>
                    <a:pt x="12717" y="15215"/>
                    <a:pt x="14662" y="14473"/>
                    <a:pt x="16144" y="12991"/>
                  </a:cubicBezTo>
                  <a:cubicBezTo>
                    <a:pt x="19119" y="10015"/>
                    <a:pt x="19119" y="5200"/>
                    <a:pt x="16144" y="2225"/>
                  </a:cubicBezTo>
                  <a:cubicBezTo>
                    <a:pt x="14662" y="742"/>
                    <a:pt x="12717" y="1"/>
                    <a:pt x="107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5047221" y="1667082"/>
              <a:ext cx="490420" cy="446522"/>
            </a:xfrm>
            <a:custGeom>
              <a:avLst/>
              <a:gdLst/>
              <a:ahLst/>
              <a:cxnLst/>
              <a:rect l="l" t="t" r="r" b="b"/>
              <a:pathLst>
                <a:path w="10736" h="9775" extrusionOk="0">
                  <a:moveTo>
                    <a:pt x="5372" y="1"/>
                  </a:moveTo>
                  <a:cubicBezTo>
                    <a:pt x="4121" y="1"/>
                    <a:pt x="2869" y="476"/>
                    <a:pt x="1913" y="1427"/>
                  </a:cubicBezTo>
                  <a:cubicBezTo>
                    <a:pt x="1" y="3339"/>
                    <a:pt x="1" y="6436"/>
                    <a:pt x="1913" y="8349"/>
                  </a:cubicBezTo>
                  <a:cubicBezTo>
                    <a:pt x="2869" y="9300"/>
                    <a:pt x="4121" y="9775"/>
                    <a:pt x="5372" y="9775"/>
                  </a:cubicBezTo>
                  <a:cubicBezTo>
                    <a:pt x="6624" y="9775"/>
                    <a:pt x="7874" y="9300"/>
                    <a:pt x="8824" y="8349"/>
                  </a:cubicBezTo>
                  <a:cubicBezTo>
                    <a:pt x="10736" y="6436"/>
                    <a:pt x="10736" y="3339"/>
                    <a:pt x="8824" y="1427"/>
                  </a:cubicBezTo>
                  <a:cubicBezTo>
                    <a:pt x="7874" y="476"/>
                    <a:pt x="6624" y="1"/>
                    <a:pt x="53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5" name="Google Shape;1355;p44"/>
            <p:cNvSpPr txBox="1"/>
            <p:nvPr/>
          </p:nvSpPr>
          <p:spPr>
            <a:xfrm>
              <a:off x="5878850" y="1646825"/>
              <a:ext cx="2196000" cy="74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56" name="Google Shape;1356;p44"/>
            <p:cNvSpPr txBox="1"/>
            <p:nvPr/>
          </p:nvSpPr>
          <p:spPr>
            <a:xfrm>
              <a:off x="5878850" y="1353300"/>
              <a:ext cx="2196000" cy="22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ارزیابی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357" name="Google Shape;1357;p44"/>
            <p:cNvSpPr/>
            <p:nvPr/>
          </p:nvSpPr>
          <p:spPr>
            <a:xfrm>
              <a:off x="5158409" y="1764474"/>
              <a:ext cx="262980" cy="251742"/>
            </a:xfrm>
            <a:custGeom>
              <a:avLst/>
              <a:gdLst/>
              <a:ahLst/>
              <a:cxnLst/>
              <a:rect l="l" t="t" r="r" b="b"/>
              <a:pathLst>
                <a:path w="5757" h="5511" extrusionOk="0">
                  <a:moveTo>
                    <a:pt x="2065" y="553"/>
                  </a:moveTo>
                  <a:cubicBezTo>
                    <a:pt x="2801" y="553"/>
                    <a:pt x="3394" y="1146"/>
                    <a:pt x="3394" y="1882"/>
                  </a:cubicBezTo>
                  <a:cubicBezTo>
                    <a:pt x="3394" y="2618"/>
                    <a:pt x="2801" y="3211"/>
                    <a:pt x="2065" y="3211"/>
                  </a:cubicBezTo>
                  <a:cubicBezTo>
                    <a:pt x="1329" y="3211"/>
                    <a:pt x="736" y="2618"/>
                    <a:pt x="736" y="1882"/>
                  </a:cubicBezTo>
                  <a:cubicBezTo>
                    <a:pt x="736" y="1146"/>
                    <a:pt x="1329" y="553"/>
                    <a:pt x="2065" y="553"/>
                  </a:cubicBezTo>
                  <a:close/>
                  <a:moveTo>
                    <a:pt x="2065" y="1"/>
                  </a:moveTo>
                  <a:cubicBezTo>
                    <a:pt x="1585" y="1"/>
                    <a:pt x="1104" y="185"/>
                    <a:pt x="736" y="553"/>
                  </a:cubicBezTo>
                  <a:cubicBezTo>
                    <a:pt x="0" y="1289"/>
                    <a:pt x="0" y="2475"/>
                    <a:pt x="736" y="3211"/>
                  </a:cubicBezTo>
                  <a:cubicBezTo>
                    <a:pt x="1103" y="3584"/>
                    <a:pt x="1583" y="3769"/>
                    <a:pt x="2064" y="3769"/>
                  </a:cubicBezTo>
                  <a:cubicBezTo>
                    <a:pt x="2401" y="3769"/>
                    <a:pt x="2738" y="3678"/>
                    <a:pt x="3037" y="3497"/>
                  </a:cubicBezTo>
                  <a:lnTo>
                    <a:pt x="3466" y="3927"/>
                  </a:lnTo>
                  <a:lnTo>
                    <a:pt x="3344" y="4059"/>
                  </a:lnTo>
                  <a:lnTo>
                    <a:pt x="4601" y="5327"/>
                  </a:lnTo>
                  <a:cubicBezTo>
                    <a:pt x="4729" y="5450"/>
                    <a:pt x="4892" y="5511"/>
                    <a:pt x="5055" y="5511"/>
                  </a:cubicBezTo>
                  <a:cubicBezTo>
                    <a:pt x="5217" y="5511"/>
                    <a:pt x="5378" y="5450"/>
                    <a:pt x="5500" y="5327"/>
                  </a:cubicBezTo>
                  <a:cubicBezTo>
                    <a:pt x="5756" y="5081"/>
                    <a:pt x="5756" y="4673"/>
                    <a:pt x="5500" y="4427"/>
                  </a:cubicBezTo>
                  <a:lnTo>
                    <a:pt x="4243" y="3159"/>
                  </a:lnTo>
                  <a:lnTo>
                    <a:pt x="4110" y="3282"/>
                  </a:lnTo>
                  <a:lnTo>
                    <a:pt x="3681" y="2853"/>
                  </a:lnTo>
                  <a:cubicBezTo>
                    <a:pt x="4121" y="2127"/>
                    <a:pt x="4028" y="1176"/>
                    <a:pt x="3394" y="553"/>
                  </a:cubicBezTo>
                  <a:cubicBezTo>
                    <a:pt x="3026" y="185"/>
                    <a:pt x="2546" y="1"/>
                    <a:pt x="20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58" name="Google Shape;1358;p44"/>
          <p:cNvGrpSpPr/>
          <p:nvPr/>
        </p:nvGrpSpPr>
        <p:grpSpPr>
          <a:xfrm>
            <a:off x="5220992" y="3440191"/>
            <a:ext cx="238683" cy="205563"/>
            <a:chOff x="5220992" y="3037981"/>
            <a:chExt cx="238683" cy="205563"/>
          </a:xfrm>
        </p:grpSpPr>
        <p:sp>
          <p:nvSpPr>
            <p:cNvPr id="1359" name="Google Shape;1359;p44"/>
            <p:cNvSpPr/>
            <p:nvPr/>
          </p:nvSpPr>
          <p:spPr>
            <a:xfrm>
              <a:off x="5220992" y="3148666"/>
              <a:ext cx="42071" cy="94877"/>
            </a:xfrm>
            <a:custGeom>
              <a:avLst/>
              <a:gdLst/>
              <a:ahLst/>
              <a:cxnLst/>
              <a:rect l="l" t="t" r="r" b="b"/>
              <a:pathLst>
                <a:path w="921" h="2077" extrusionOk="0">
                  <a:moveTo>
                    <a:pt x="0" y="1"/>
                  </a:moveTo>
                  <a:lnTo>
                    <a:pt x="0" y="2076"/>
                  </a:lnTo>
                  <a:lnTo>
                    <a:pt x="920" y="2076"/>
                  </a:lnTo>
                  <a:lnTo>
                    <a:pt x="92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1360;p44"/>
            <p:cNvSpPr/>
            <p:nvPr/>
          </p:nvSpPr>
          <p:spPr>
            <a:xfrm>
              <a:off x="5286362" y="3111299"/>
              <a:ext cx="42574" cy="132244"/>
            </a:xfrm>
            <a:custGeom>
              <a:avLst/>
              <a:gdLst/>
              <a:ahLst/>
              <a:cxnLst/>
              <a:rect l="l" t="t" r="r" b="b"/>
              <a:pathLst>
                <a:path w="932" h="2895" extrusionOk="0">
                  <a:moveTo>
                    <a:pt x="0" y="1"/>
                  </a:moveTo>
                  <a:lnTo>
                    <a:pt x="0" y="2894"/>
                  </a:lnTo>
                  <a:lnTo>
                    <a:pt x="931" y="2894"/>
                  </a:lnTo>
                  <a:lnTo>
                    <a:pt x="9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1361;p44"/>
            <p:cNvSpPr/>
            <p:nvPr/>
          </p:nvSpPr>
          <p:spPr>
            <a:xfrm>
              <a:off x="5352234" y="3073475"/>
              <a:ext cx="42071" cy="170067"/>
            </a:xfrm>
            <a:custGeom>
              <a:avLst/>
              <a:gdLst/>
              <a:ahLst/>
              <a:cxnLst/>
              <a:rect l="l" t="t" r="r" b="b"/>
              <a:pathLst>
                <a:path w="921" h="3723" extrusionOk="0">
                  <a:moveTo>
                    <a:pt x="0" y="1"/>
                  </a:moveTo>
                  <a:lnTo>
                    <a:pt x="0" y="3722"/>
                  </a:lnTo>
                  <a:lnTo>
                    <a:pt x="920" y="3722"/>
                  </a:lnTo>
                  <a:lnTo>
                    <a:pt x="92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2" name="Google Shape;1362;p44"/>
            <p:cNvSpPr/>
            <p:nvPr/>
          </p:nvSpPr>
          <p:spPr>
            <a:xfrm>
              <a:off x="5417604" y="3037981"/>
              <a:ext cx="42071" cy="205560"/>
            </a:xfrm>
            <a:custGeom>
              <a:avLst/>
              <a:gdLst/>
              <a:ahLst/>
              <a:cxnLst/>
              <a:rect l="l" t="t" r="r" b="b"/>
              <a:pathLst>
                <a:path w="921" h="4500" extrusionOk="0">
                  <a:moveTo>
                    <a:pt x="1" y="1"/>
                  </a:moveTo>
                  <a:lnTo>
                    <a:pt x="1" y="4499"/>
                  </a:lnTo>
                  <a:lnTo>
                    <a:pt x="921" y="4499"/>
                  </a:lnTo>
                  <a:lnTo>
                    <a:pt x="9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63" name="Google Shape;1363;p44"/>
          <p:cNvGrpSpPr/>
          <p:nvPr/>
        </p:nvGrpSpPr>
        <p:grpSpPr>
          <a:xfrm>
            <a:off x="1069150" y="1918525"/>
            <a:ext cx="3267753" cy="1052575"/>
            <a:chOff x="1069150" y="1918525"/>
            <a:chExt cx="3267753" cy="1052575"/>
          </a:xfrm>
        </p:grpSpPr>
        <p:sp>
          <p:nvSpPr>
            <p:cNvPr id="1364" name="Google Shape;1364;p44"/>
            <p:cNvSpPr/>
            <p:nvPr/>
          </p:nvSpPr>
          <p:spPr>
            <a:xfrm>
              <a:off x="3463547" y="2108544"/>
              <a:ext cx="873356" cy="695250"/>
            </a:xfrm>
            <a:custGeom>
              <a:avLst/>
              <a:gdLst/>
              <a:ahLst/>
              <a:cxnLst/>
              <a:rect l="l" t="t" r="r" b="b"/>
              <a:pathLst>
                <a:path w="19119" h="15220" extrusionOk="0">
                  <a:moveTo>
                    <a:pt x="8348" y="1"/>
                  </a:moveTo>
                  <a:cubicBezTo>
                    <a:pt x="6400" y="1"/>
                    <a:pt x="4452" y="745"/>
                    <a:pt x="2965" y="2232"/>
                  </a:cubicBezTo>
                  <a:cubicBezTo>
                    <a:pt x="0" y="5197"/>
                    <a:pt x="0" y="10023"/>
                    <a:pt x="2965" y="12988"/>
                  </a:cubicBezTo>
                  <a:cubicBezTo>
                    <a:pt x="4452" y="14475"/>
                    <a:pt x="6400" y="15219"/>
                    <a:pt x="8348" y="15219"/>
                  </a:cubicBezTo>
                  <a:cubicBezTo>
                    <a:pt x="10295" y="15219"/>
                    <a:pt x="12243" y="14475"/>
                    <a:pt x="13730" y="12988"/>
                  </a:cubicBezTo>
                  <a:cubicBezTo>
                    <a:pt x="14702" y="12006"/>
                    <a:pt x="15356" y="10831"/>
                    <a:pt x="15693" y="9583"/>
                  </a:cubicBezTo>
                  <a:lnTo>
                    <a:pt x="19119" y="7610"/>
                  </a:lnTo>
                  <a:lnTo>
                    <a:pt x="15693" y="5637"/>
                  </a:lnTo>
                  <a:cubicBezTo>
                    <a:pt x="15356" y="4390"/>
                    <a:pt x="14702" y="3204"/>
                    <a:pt x="13730" y="2232"/>
                  </a:cubicBezTo>
                  <a:cubicBezTo>
                    <a:pt x="12243" y="745"/>
                    <a:pt x="10295" y="1"/>
                    <a:pt x="83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5" name="Google Shape;1365;p44"/>
            <p:cNvSpPr/>
            <p:nvPr/>
          </p:nvSpPr>
          <p:spPr>
            <a:xfrm>
              <a:off x="3599906" y="2232796"/>
              <a:ext cx="489918" cy="446750"/>
            </a:xfrm>
            <a:custGeom>
              <a:avLst/>
              <a:gdLst/>
              <a:ahLst/>
              <a:cxnLst/>
              <a:rect l="l" t="t" r="r" b="b"/>
              <a:pathLst>
                <a:path w="10725" h="9780" extrusionOk="0">
                  <a:moveTo>
                    <a:pt x="5363" y="1"/>
                  </a:moveTo>
                  <a:cubicBezTo>
                    <a:pt x="4110" y="1"/>
                    <a:pt x="2858" y="478"/>
                    <a:pt x="1902" y="1434"/>
                  </a:cubicBezTo>
                  <a:cubicBezTo>
                    <a:pt x="0" y="3346"/>
                    <a:pt x="0" y="6434"/>
                    <a:pt x="1902" y="8345"/>
                  </a:cubicBezTo>
                  <a:cubicBezTo>
                    <a:pt x="2858" y="9302"/>
                    <a:pt x="4110" y="9780"/>
                    <a:pt x="5363" y="9780"/>
                  </a:cubicBezTo>
                  <a:cubicBezTo>
                    <a:pt x="6615" y="9780"/>
                    <a:pt x="7867" y="9302"/>
                    <a:pt x="8823" y="8345"/>
                  </a:cubicBezTo>
                  <a:cubicBezTo>
                    <a:pt x="10725" y="6434"/>
                    <a:pt x="10725" y="3346"/>
                    <a:pt x="8823" y="1434"/>
                  </a:cubicBezTo>
                  <a:cubicBezTo>
                    <a:pt x="7867" y="478"/>
                    <a:pt x="6615" y="1"/>
                    <a:pt x="53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6" name="Google Shape;1366;p44"/>
            <p:cNvSpPr txBox="1"/>
            <p:nvPr/>
          </p:nvSpPr>
          <p:spPr>
            <a:xfrm>
              <a:off x="1069178" y="2221700"/>
              <a:ext cx="2196000" cy="74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67" name="Google Shape;1367;p44"/>
            <p:cNvSpPr txBox="1"/>
            <p:nvPr/>
          </p:nvSpPr>
          <p:spPr>
            <a:xfrm>
              <a:off x="1069150" y="1918525"/>
              <a:ext cx="2196000" cy="22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  <a:endParaRPr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3699353" y="2321646"/>
              <a:ext cx="291027" cy="269055"/>
            </a:xfrm>
            <a:custGeom>
              <a:avLst/>
              <a:gdLst/>
              <a:ahLst/>
              <a:cxnLst/>
              <a:rect l="l" t="t" r="r" b="b"/>
              <a:pathLst>
                <a:path w="6371" h="5890" extrusionOk="0">
                  <a:moveTo>
                    <a:pt x="3191" y="440"/>
                  </a:moveTo>
                  <a:cubicBezTo>
                    <a:pt x="4694" y="440"/>
                    <a:pt x="5910" y="1545"/>
                    <a:pt x="5910" y="2904"/>
                  </a:cubicBezTo>
                  <a:cubicBezTo>
                    <a:pt x="5910" y="3476"/>
                    <a:pt x="5706" y="4008"/>
                    <a:pt x="5317" y="4448"/>
                  </a:cubicBezTo>
                  <a:cubicBezTo>
                    <a:pt x="5287" y="4489"/>
                    <a:pt x="5276" y="4540"/>
                    <a:pt x="5287" y="4581"/>
                  </a:cubicBezTo>
                  <a:lnTo>
                    <a:pt x="5512" y="5358"/>
                  </a:lnTo>
                  <a:lnTo>
                    <a:pt x="4663" y="5041"/>
                  </a:lnTo>
                  <a:cubicBezTo>
                    <a:pt x="4646" y="5037"/>
                    <a:pt x="4629" y="5034"/>
                    <a:pt x="4612" y="5034"/>
                  </a:cubicBezTo>
                  <a:cubicBezTo>
                    <a:pt x="4589" y="5034"/>
                    <a:pt x="4568" y="5039"/>
                    <a:pt x="4551" y="5051"/>
                  </a:cubicBezTo>
                  <a:cubicBezTo>
                    <a:pt x="4131" y="5266"/>
                    <a:pt x="3661" y="5378"/>
                    <a:pt x="3191" y="5378"/>
                  </a:cubicBezTo>
                  <a:cubicBezTo>
                    <a:pt x="1677" y="5378"/>
                    <a:pt x="461" y="4274"/>
                    <a:pt x="461" y="2904"/>
                  </a:cubicBezTo>
                  <a:cubicBezTo>
                    <a:pt x="461" y="1545"/>
                    <a:pt x="1677" y="440"/>
                    <a:pt x="3191" y="440"/>
                  </a:cubicBezTo>
                  <a:close/>
                  <a:moveTo>
                    <a:pt x="3191" y="0"/>
                  </a:moveTo>
                  <a:cubicBezTo>
                    <a:pt x="2342" y="0"/>
                    <a:pt x="1545" y="297"/>
                    <a:pt x="941" y="849"/>
                  </a:cubicBezTo>
                  <a:cubicBezTo>
                    <a:pt x="339" y="1391"/>
                    <a:pt x="1" y="2127"/>
                    <a:pt x="1" y="2904"/>
                  </a:cubicBezTo>
                  <a:cubicBezTo>
                    <a:pt x="1" y="3692"/>
                    <a:pt x="339" y="4417"/>
                    <a:pt x="941" y="4969"/>
                  </a:cubicBezTo>
                  <a:cubicBezTo>
                    <a:pt x="1545" y="5511"/>
                    <a:pt x="2342" y="5818"/>
                    <a:pt x="3191" y="5818"/>
                  </a:cubicBezTo>
                  <a:cubicBezTo>
                    <a:pt x="3712" y="5818"/>
                    <a:pt x="4233" y="5695"/>
                    <a:pt x="4704" y="5470"/>
                  </a:cubicBezTo>
                  <a:lnTo>
                    <a:pt x="5808" y="5879"/>
                  </a:lnTo>
                  <a:cubicBezTo>
                    <a:pt x="5828" y="5889"/>
                    <a:pt x="5849" y="5889"/>
                    <a:pt x="5859" y="5889"/>
                  </a:cubicBezTo>
                  <a:cubicBezTo>
                    <a:pt x="5900" y="5889"/>
                    <a:pt x="5941" y="5879"/>
                    <a:pt x="5962" y="5848"/>
                  </a:cubicBezTo>
                  <a:cubicBezTo>
                    <a:pt x="6012" y="5807"/>
                    <a:pt x="6023" y="5757"/>
                    <a:pt x="6012" y="5695"/>
                  </a:cubicBezTo>
                  <a:lnTo>
                    <a:pt x="5716" y="4673"/>
                  </a:lnTo>
                  <a:cubicBezTo>
                    <a:pt x="6135" y="4162"/>
                    <a:pt x="6371" y="3548"/>
                    <a:pt x="6371" y="2904"/>
                  </a:cubicBezTo>
                  <a:cubicBezTo>
                    <a:pt x="6371" y="2127"/>
                    <a:pt x="6033" y="1391"/>
                    <a:pt x="5430" y="849"/>
                  </a:cubicBezTo>
                  <a:cubicBezTo>
                    <a:pt x="4826" y="297"/>
                    <a:pt x="4029" y="0"/>
                    <a:pt x="3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69" name="Google Shape;1369;p44"/>
          <p:cNvGrpSpPr/>
          <p:nvPr/>
        </p:nvGrpSpPr>
        <p:grpSpPr>
          <a:xfrm>
            <a:off x="1069150" y="3645775"/>
            <a:ext cx="3258434" cy="1050724"/>
            <a:chOff x="1069150" y="3645775"/>
            <a:chExt cx="3258434" cy="1050724"/>
          </a:xfrm>
        </p:grpSpPr>
        <p:sp>
          <p:nvSpPr>
            <p:cNvPr id="1370" name="Google Shape;1370;p44"/>
            <p:cNvSpPr/>
            <p:nvPr/>
          </p:nvSpPr>
          <p:spPr>
            <a:xfrm>
              <a:off x="3454183" y="3842641"/>
              <a:ext cx="873402" cy="695341"/>
            </a:xfrm>
            <a:custGeom>
              <a:avLst/>
              <a:gdLst/>
              <a:ahLst/>
              <a:cxnLst/>
              <a:rect l="l" t="t" r="r" b="b"/>
              <a:pathLst>
                <a:path w="19120" h="15222" extrusionOk="0">
                  <a:moveTo>
                    <a:pt x="8353" y="1"/>
                  </a:moveTo>
                  <a:cubicBezTo>
                    <a:pt x="6405" y="1"/>
                    <a:pt x="4458" y="745"/>
                    <a:pt x="2975" y="2233"/>
                  </a:cubicBezTo>
                  <a:cubicBezTo>
                    <a:pt x="1" y="5207"/>
                    <a:pt x="1" y="10023"/>
                    <a:pt x="2975" y="12998"/>
                  </a:cubicBezTo>
                  <a:cubicBezTo>
                    <a:pt x="4458" y="14480"/>
                    <a:pt x="6405" y="15222"/>
                    <a:pt x="8353" y="15222"/>
                  </a:cubicBezTo>
                  <a:cubicBezTo>
                    <a:pt x="10301" y="15222"/>
                    <a:pt x="12248" y="14480"/>
                    <a:pt x="13731" y="12998"/>
                  </a:cubicBezTo>
                  <a:cubicBezTo>
                    <a:pt x="14712" y="12016"/>
                    <a:pt x="15367" y="10830"/>
                    <a:pt x="15704" y="9583"/>
                  </a:cubicBezTo>
                  <a:lnTo>
                    <a:pt x="19119" y="7610"/>
                  </a:lnTo>
                  <a:lnTo>
                    <a:pt x="15704" y="5637"/>
                  </a:lnTo>
                  <a:cubicBezTo>
                    <a:pt x="15367" y="4389"/>
                    <a:pt x="14712" y="3214"/>
                    <a:pt x="13731" y="2233"/>
                  </a:cubicBezTo>
                  <a:cubicBezTo>
                    <a:pt x="12248" y="745"/>
                    <a:pt x="10301" y="1"/>
                    <a:pt x="83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1" name="Google Shape;1371;p44"/>
            <p:cNvSpPr/>
            <p:nvPr/>
          </p:nvSpPr>
          <p:spPr>
            <a:xfrm>
              <a:off x="3590541" y="3967259"/>
              <a:ext cx="490420" cy="446385"/>
            </a:xfrm>
            <a:custGeom>
              <a:avLst/>
              <a:gdLst/>
              <a:ahLst/>
              <a:cxnLst/>
              <a:rect l="l" t="t" r="r" b="b"/>
              <a:pathLst>
                <a:path w="10736" h="9772" extrusionOk="0">
                  <a:moveTo>
                    <a:pt x="5368" y="0"/>
                  </a:moveTo>
                  <a:cubicBezTo>
                    <a:pt x="4119" y="0"/>
                    <a:pt x="2869" y="476"/>
                    <a:pt x="1912" y="1427"/>
                  </a:cubicBezTo>
                  <a:cubicBezTo>
                    <a:pt x="1" y="3338"/>
                    <a:pt x="1" y="6436"/>
                    <a:pt x="1912" y="8338"/>
                  </a:cubicBezTo>
                  <a:cubicBezTo>
                    <a:pt x="2869" y="9294"/>
                    <a:pt x="4119" y="9772"/>
                    <a:pt x="5368" y="9772"/>
                  </a:cubicBezTo>
                  <a:cubicBezTo>
                    <a:pt x="6618" y="9772"/>
                    <a:pt x="7868" y="9294"/>
                    <a:pt x="8824" y="8338"/>
                  </a:cubicBezTo>
                  <a:cubicBezTo>
                    <a:pt x="10736" y="6436"/>
                    <a:pt x="10736" y="3338"/>
                    <a:pt x="8824" y="1427"/>
                  </a:cubicBezTo>
                  <a:cubicBezTo>
                    <a:pt x="7868" y="476"/>
                    <a:pt x="6618" y="0"/>
                    <a:pt x="53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2" name="Google Shape;1372;p44"/>
            <p:cNvSpPr txBox="1"/>
            <p:nvPr/>
          </p:nvSpPr>
          <p:spPr>
            <a:xfrm>
              <a:off x="1069224" y="3947099"/>
              <a:ext cx="2196000" cy="74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73" name="Google Shape;1373;p44"/>
            <p:cNvSpPr txBox="1"/>
            <p:nvPr/>
          </p:nvSpPr>
          <p:spPr>
            <a:xfrm>
              <a:off x="1069150" y="3645775"/>
              <a:ext cx="2196000" cy="22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8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پیاده سازی</a:t>
              </a:r>
              <a:endParaRPr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3694237" y="4048754"/>
              <a:ext cx="283079" cy="283033"/>
            </a:xfrm>
            <a:custGeom>
              <a:avLst/>
              <a:gdLst/>
              <a:ahLst/>
              <a:cxnLst/>
              <a:rect l="l" t="t" r="r" b="b"/>
              <a:pathLst>
                <a:path w="6197" h="6196" extrusionOk="0">
                  <a:moveTo>
                    <a:pt x="3098" y="1105"/>
                  </a:moveTo>
                  <a:cubicBezTo>
                    <a:pt x="3609" y="1105"/>
                    <a:pt x="4120" y="1299"/>
                    <a:pt x="4509" y="1687"/>
                  </a:cubicBezTo>
                  <a:cubicBezTo>
                    <a:pt x="5297" y="2465"/>
                    <a:pt x="5297" y="3732"/>
                    <a:pt x="4509" y="4519"/>
                  </a:cubicBezTo>
                  <a:cubicBezTo>
                    <a:pt x="4122" y="4906"/>
                    <a:pt x="3612" y="5101"/>
                    <a:pt x="3103" y="5101"/>
                  </a:cubicBezTo>
                  <a:cubicBezTo>
                    <a:pt x="2590" y="5101"/>
                    <a:pt x="2077" y="4904"/>
                    <a:pt x="1687" y="4509"/>
                  </a:cubicBezTo>
                  <a:cubicBezTo>
                    <a:pt x="900" y="3732"/>
                    <a:pt x="900" y="2465"/>
                    <a:pt x="1687" y="1687"/>
                  </a:cubicBezTo>
                  <a:cubicBezTo>
                    <a:pt x="2076" y="1299"/>
                    <a:pt x="2587" y="1105"/>
                    <a:pt x="3098" y="1105"/>
                  </a:cubicBezTo>
                  <a:close/>
                  <a:moveTo>
                    <a:pt x="2598" y="0"/>
                  </a:moveTo>
                  <a:lnTo>
                    <a:pt x="1973" y="174"/>
                  </a:lnTo>
                  <a:lnTo>
                    <a:pt x="1943" y="665"/>
                  </a:lnTo>
                  <a:cubicBezTo>
                    <a:pt x="1810" y="726"/>
                    <a:pt x="1687" y="798"/>
                    <a:pt x="1564" y="890"/>
                  </a:cubicBezTo>
                  <a:lnTo>
                    <a:pt x="1115" y="665"/>
                  </a:lnTo>
                  <a:lnTo>
                    <a:pt x="665" y="1125"/>
                  </a:lnTo>
                  <a:lnTo>
                    <a:pt x="880" y="1575"/>
                  </a:lnTo>
                  <a:cubicBezTo>
                    <a:pt x="798" y="1687"/>
                    <a:pt x="726" y="1820"/>
                    <a:pt x="665" y="1953"/>
                  </a:cubicBezTo>
                  <a:lnTo>
                    <a:pt x="164" y="1984"/>
                  </a:lnTo>
                  <a:lnTo>
                    <a:pt x="1" y="2608"/>
                  </a:lnTo>
                  <a:lnTo>
                    <a:pt x="410" y="2883"/>
                  </a:lnTo>
                  <a:lnTo>
                    <a:pt x="419" y="2883"/>
                  </a:lnTo>
                  <a:cubicBezTo>
                    <a:pt x="410" y="2955"/>
                    <a:pt x="410" y="3026"/>
                    <a:pt x="410" y="3098"/>
                  </a:cubicBezTo>
                  <a:cubicBezTo>
                    <a:pt x="410" y="3170"/>
                    <a:pt x="410" y="3251"/>
                    <a:pt x="419" y="3323"/>
                  </a:cubicBezTo>
                  <a:lnTo>
                    <a:pt x="410" y="3323"/>
                  </a:lnTo>
                  <a:lnTo>
                    <a:pt x="1" y="3599"/>
                  </a:lnTo>
                  <a:lnTo>
                    <a:pt x="164" y="4223"/>
                  </a:lnTo>
                  <a:lnTo>
                    <a:pt x="665" y="4253"/>
                  </a:lnTo>
                  <a:cubicBezTo>
                    <a:pt x="726" y="4387"/>
                    <a:pt x="798" y="4509"/>
                    <a:pt x="880" y="4632"/>
                  </a:cubicBezTo>
                  <a:lnTo>
                    <a:pt x="665" y="5082"/>
                  </a:lnTo>
                  <a:lnTo>
                    <a:pt x="1115" y="5541"/>
                  </a:lnTo>
                  <a:lnTo>
                    <a:pt x="1564" y="5317"/>
                  </a:lnTo>
                  <a:cubicBezTo>
                    <a:pt x="1687" y="5398"/>
                    <a:pt x="1810" y="5470"/>
                    <a:pt x="1943" y="5532"/>
                  </a:cubicBezTo>
                  <a:lnTo>
                    <a:pt x="1973" y="6032"/>
                  </a:lnTo>
                  <a:lnTo>
                    <a:pt x="2598" y="6196"/>
                  </a:lnTo>
                  <a:lnTo>
                    <a:pt x="2884" y="5787"/>
                  </a:lnTo>
                  <a:cubicBezTo>
                    <a:pt x="2955" y="5787"/>
                    <a:pt x="3027" y="5797"/>
                    <a:pt x="3098" y="5797"/>
                  </a:cubicBezTo>
                  <a:cubicBezTo>
                    <a:pt x="3167" y="5797"/>
                    <a:pt x="3236" y="5788"/>
                    <a:pt x="3313" y="5787"/>
                  </a:cubicBezTo>
                  <a:lnTo>
                    <a:pt x="3313" y="5787"/>
                  </a:lnTo>
                  <a:lnTo>
                    <a:pt x="3589" y="6196"/>
                  </a:lnTo>
                  <a:lnTo>
                    <a:pt x="4213" y="6032"/>
                  </a:lnTo>
                  <a:lnTo>
                    <a:pt x="4254" y="5532"/>
                  </a:lnTo>
                  <a:cubicBezTo>
                    <a:pt x="4376" y="5470"/>
                    <a:pt x="4509" y="5398"/>
                    <a:pt x="4632" y="5317"/>
                  </a:cubicBezTo>
                  <a:lnTo>
                    <a:pt x="5082" y="5541"/>
                  </a:lnTo>
                  <a:lnTo>
                    <a:pt x="5531" y="5082"/>
                  </a:lnTo>
                  <a:lnTo>
                    <a:pt x="5317" y="4632"/>
                  </a:lnTo>
                  <a:cubicBezTo>
                    <a:pt x="5399" y="4509"/>
                    <a:pt x="5470" y="4387"/>
                    <a:pt x="5531" y="4253"/>
                  </a:cubicBezTo>
                  <a:lnTo>
                    <a:pt x="6033" y="4223"/>
                  </a:lnTo>
                  <a:lnTo>
                    <a:pt x="6196" y="3599"/>
                  </a:lnTo>
                  <a:lnTo>
                    <a:pt x="5777" y="3323"/>
                  </a:lnTo>
                  <a:cubicBezTo>
                    <a:pt x="5787" y="3251"/>
                    <a:pt x="5787" y="3170"/>
                    <a:pt x="5787" y="3098"/>
                  </a:cubicBezTo>
                  <a:cubicBezTo>
                    <a:pt x="5787" y="3026"/>
                    <a:pt x="5787" y="2955"/>
                    <a:pt x="5777" y="2883"/>
                  </a:cubicBezTo>
                  <a:lnTo>
                    <a:pt x="6196" y="2608"/>
                  </a:lnTo>
                  <a:lnTo>
                    <a:pt x="6033" y="1984"/>
                  </a:lnTo>
                  <a:lnTo>
                    <a:pt x="5531" y="1943"/>
                  </a:lnTo>
                  <a:cubicBezTo>
                    <a:pt x="5470" y="1820"/>
                    <a:pt x="5399" y="1697"/>
                    <a:pt x="5317" y="1575"/>
                  </a:cubicBezTo>
                  <a:lnTo>
                    <a:pt x="5531" y="1125"/>
                  </a:lnTo>
                  <a:lnTo>
                    <a:pt x="5082" y="665"/>
                  </a:lnTo>
                  <a:lnTo>
                    <a:pt x="4632" y="890"/>
                  </a:lnTo>
                  <a:cubicBezTo>
                    <a:pt x="4509" y="808"/>
                    <a:pt x="4376" y="726"/>
                    <a:pt x="4254" y="665"/>
                  </a:cubicBezTo>
                  <a:lnTo>
                    <a:pt x="4213" y="164"/>
                  </a:lnTo>
                  <a:lnTo>
                    <a:pt x="3589" y="0"/>
                  </a:lnTo>
                  <a:lnTo>
                    <a:pt x="3313" y="420"/>
                  </a:lnTo>
                  <a:cubicBezTo>
                    <a:pt x="3241" y="409"/>
                    <a:pt x="3170" y="409"/>
                    <a:pt x="3098" y="409"/>
                  </a:cubicBezTo>
                  <a:cubicBezTo>
                    <a:pt x="3027" y="409"/>
                    <a:pt x="2955" y="409"/>
                    <a:pt x="2884" y="420"/>
                  </a:cubicBezTo>
                  <a:lnTo>
                    <a:pt x="259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Google Shape;1379;p45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380" name="Google Shape;1380;p45"/>
          <p:cNvGrpSpPr/>
          <p:nvPr/>
        </p:nvGrpSpPr>
        <p:grpSpPr>
          <a:xfrm>
            <a:off x="457200" y="2540793"/>
            <a:ext cx="8229600" cy="343800"/>
            <a:chOff x="457200" y="2540793"/>
            <a:chExt cx="8229600" cy="343800"/>
          </a:xfrm>
        </p:grpSpPr>
        <p:sp>
          <p:nvSpPr>
            <p:cNvPr id="1381" name="Google Shape;1381;p45"/>
            <p:cNvSpPr/>
            <p:nvPr/>
          </p:nvSpPr>
          <p:spPr>
            <a:xfrm>
              <a:off x="1155600" y="2591644"/>
              <a:ext cx="7531200" cy="2631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1382;p45"/>
            <p:cNvSpPr/>
            <p:nvPr/>
          </p:nvSpPr>
          <p:spPr>
            <a:xfrm>
              <a:off x="1155600" y="2591650"/>
              <a:ext cx="2947800" cy="2832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استراتژیک قابل ویرایش می باشد</a:t>
              </a:r>
              <a:endParaRPr lang="fa-IR" sz="11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83" name="Google Shape;1383;p45"/>
            <p:cNvSpPr txBox="1"/>
            <p:nvPr/>
          </p:nvSpPr>
          <p:spPr>
            <a:xfrm>
              <a:off x="457200" y="2540793"/>
              <a:ext cx="6984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2020</a:t>
              </a:r>
              <a:endParaRPr sz="1800" b="1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384" name="Google Shape;1384;p45"/>
          <p:cNvGrpSpPr/>
          <p:nvPr/>
        </p:nvGrpSpPr>
        <p:grpSpPr>
          <a:xfrm>
            <a:off x="457200" y="2986989"/>
            <a:ext cx="8229600" cy="343800"/>
            <a:chOff x="457200" y="2986989"/>
            <a:chExt cx="8229600" cy="343800"/>
          </a:xfrm>
        </p:grpSpPr>
        <p:sp>
          <p:nvSpPr>
            <p:cNvPr id="1385" name="Google Shape;1385;p45"/>
            <p:cNvSpPr/>
            <p:nvPr/>
          </p:nvSpPr>
          <p:spPr>
            <a:xfrm>
              <a:off x="1155600" y="3027393"/>
              <a:ext cx="7531200" cy="2631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1386;p45"/>
            <p:cNvSpPr/>
            <p:nvPr/>
          </p:nvSpPr>
          <p:spPr>
            <a:xfrm>
              <a:off x="2503025" y="3027393"/>
              <a:ext cx="2878600" cy="263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05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استراتژیک قابل ویرایش می باشد</a:t>
              </a:r>
              <a:endParaRPr lang="fa-IR" sz="105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87" name="Google Shape;1387;p45"/>
            <p:cNvSpPr txBox="1"/>
            <p:nvPr/>
          </p:nvSpPr>
          <p:spPr>
            <a:xfrm>
              <a:off x="457200" y="2986989"/>
              <a:ext cx="6984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2021</a:t>
              </a:r>
              <a:endParaRPr sz="1800" b="1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388" name="Google Shape;1388;p45"/>
          <p:cNvGrpSpPr/>
          <p:nvPr/>
        </p:nvGrpSpPr>
        <p:grpSpPr>
          <a:xfrm>
            <a:off x="457200" y="3433185"/>
            <a:ext cx="8229600" cy="343800"/>
            <a:chOff x="457200" y="3433185"/>
            <a:chExt cx="8229600" cy="343800"/>
          </a:xfrm>
        </p:grpSpPr>
        <p:sp>
          <p:nvSpPr>
            <p:cNvPr id="1389" name="Google Shape;1389;p45"/>
            <p:cNvSpPr/>
            <p:nvPr/>
          </p:nvSpPr>
          <p:spPr>
            <a:xfrm>
              <a:off x="1155600" y="3473589"/>
              <a:ext cx="7531200" cy="2631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0" name="Google Shape;1390;p45"/>
            <p:cNvSpPr/>
            <p:nvPr/>
          </p:nvSpPr>
          <p:spPr>
            <a:xfrm>
              <a:off x="3055850" y="3473589"/>
              <a:ext cx="3730800" cy="2631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91" name="Google Shape;1391;p45"/>
            <p:cNvSpPr txBox="1"/>
            <p:nvPr/>
          </p:nvSpPr>
          <p:spPr>
            <a:xfrm>
              <a:off x="457200" y="3433185"/>
              <a:ext cx="6984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2022</a:t>
              </a:r>
              <a:endParaRPr sz="1800" b="1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392" name="Google Shape;1392;p45"/>
          <p:cNvGrpSpPr/>
          <p:nvPr/>
        </p:nvGrpSpPr>
        <p:grpSpPr>
          <a:xfrm>
            <a:off x="457200" y="3879381"/>
            <a:ext cx="8229600" cy="343800"/>
            <a:chOff x="457200" y="3879381"/>
            <a:chExt cx="8229600" cy="343800"/>
          </a:xfrm>
        </p:grpSpPr>
        <p:sp>
          <p:nvSpPr>
            <p:cNvPr id="1393" name="Google Shape;1393;p45"/>
            <p:cNvSpPr/>
            <p:nvPr/>
          </p:nvSpPr>
          <p:spPr>
            <a:xfrm>
              <a:off x="1155600" y="3899583"/>
              <a:ext cx="7531200" cy="2631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4" name="Google Shape;1394;p45"/>
            <p:cNvSpPr/>
            <p:nvPr/>
          </p:nvSpPr>
          <p:spPr>
            <a:xfrm>
              <a:off x="4822325" y="3899583"/>
              <a:ext cx="2763000" cy="2631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>
                <a:spcAft>
                  <a:spcPts val="1600"/>
                </a:spcAft>
              </a:pPr>
              <a:r>
                <a:rPr lang="fa-IR" sz="10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0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95" name="Google Shape;1395;p45"/>
            <p:cNvSpPr txBox="1"/>
            <p:nvPr/>
          </p:nvSpPr>
          <p:spPr>
            <a:xfrm>
              <a:off x="457200" y="3879381"/>
              <a:ext cx="6984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2023</a:t>
              </a:r>
              <a:endParaRPr sz="1800" b="1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396" name="Google Shape;1396;p45"/>
          <p:cNvGrpSpPr/>
          <p:nvPr/>
        </p:nvGrpSpPr>
        <p:grpSpPr>
          <a:xfrm>
            <a:off x="457199" y="4285277"/>
            <a:ext cx="8296275" cy="343800"/>
            <a:chOff x="457200" y="4285277"/>
            <a:chExt cx="8229600" cy="343800"/>
          </a:xfrm>
        </p:grpSpPr>
        <p:sp>
          <p:nvSpPr>
            <p:cNvPr id="1397" name="Google Shape;1397;p45"/>
            <p:cNvSpPr/>
            <p:nvPr/>
          </p:nvSpPr>
          <p:spPr>
            <a:xfrm>
              <a:off x="1155600" y="4325681"/>
              <a:ext cx="7531200" cy="2631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8" name="Google Shape;1398;p45"/>
            <p:cNvSpPr/>
            <p:nvPr/>
          </p:nvSpPr>
          <p:spPr>
            <a:xfrm>
              <a:off x="4343350" y="4325577"/>
              <a:ext cx="4277312" cy="26320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استراتژیک قابل ویرایش می باشد</a:t>
              </a:r>
              <a:endParaRPr lang="fa-IR"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99" name="Google Shape;1399;p45"/>
            <p:cNvSpPr txBox="1"/>
            <p:nvPr/>
          </p:nvSpPr>
          <p:spPr>
            <a:xfrm>
              <a:off x="457200" y="4285277"/>
              <a:ext cx="6984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chemeClr val="accent6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2024</a:t>
              </a:r>
              <a:endParaRPr sz="1800" b="1">
                <a:solidFill>
                  <a:schemeClr val="accent6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1400" name="Google Shape;1400;p45"/>
          <p:cNvGrpSpPr/>
          <p:nvPr/>
        </p:nvGrpSpPr>
        <p:grpSpPr>
          <a:xfrm>
            <a:off x="1561150" y="1238306"/>
            <a:ext cx="1438200" cy="1180694"/>
            <a:chOff x="1561150" y="1238306"/>
            <a:chExt cx="1438200" cy="1180694"/>
          </a:xfrm>
        </p:grpSpPr>
        <p:sp>
          <p:nvSpPr>
            <p:cNvPr id="1401" name="Google Shape;1401;p45"/>
            <p:cNvSpPr txBox="1"/>
            <p:nvPr/>
          </p:nvSpPr>
          <p:spPr>
            <a:xfrm>
              <a:off x="1561150" y="1238306"/>
              <a:ext cx="14382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dirty="0"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تحلیل و بررسی</a:t>
              </a:r>
              <a:endParaRPr sz="16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1402" name="Google Shape;1402;p45"/>
            <p:cNvSpPr txBox="1"/>
            <p:nvPr/>
          </p:nvSpPr>
          <p:spPr>
            <a:xfrm>
              <a:off x="1561150" y="1704700"/>
              <a:ext cx="1438200" cy="48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1403" name="Google Shape;1403;p45"/>
            <p:cNvCxnSpPr>
              <a:stCxn id="1402" idx="2"/>
              <a:endCxn id="1402" idx="2"/>
            </p:cNvCxnSpPr>
            <p:nvPr/>
          </p:nvCxnSpPr>
          <p:spPr>
            <a:xfrm>
              <a:off x="2280250" y="2190400"/>
              <a:ext cx="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4" name="Google Shape;1404;p45"/>
            <p:cNvCxnSpPr/>
            <p:nvPr/>
          </p:nvCxnSpPr>
          <p:spPr>
            <a:xfrm>
              <a:off x="2280250" y="2190400"/>
              <a:ext cx="0" cy="228600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05" name="Google Shape;1405;p45"/>
          <p:cNvGrpSpPr/>
          <p:nvPr/>
        </p:nvGrpSpPr>
        <p:grpSpPr>
          <a:xfrm>
            <a:off x="3384138" y="1227528"/>
            <a:ext cx="1479303" cy="1191472"/>
            <a:chOff x="3384138" y="1227528"/>
            <a:chExt cx="1479303" cy="1191472"/>
          </a:xfrm>
        </p:grpSpPr>
        <p:sp>
          <p:nvSpPr>
            <p:cNvPr id="1406" name="Google Shape;1406;p45"/>
            <p:cNvSpPr txBox="1"/>
            <p:nvPr/>
          </p:nvSpPr>
          <p:spPr>
            <a:xfrm>
              <a:off x="3425241" y="1227528"/>
              <a:ext cx="14382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dirty="0"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استراتژی</a:t>
              </a:r>
              <a:endParaRPr sz="16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1407" name="Google Shape;1407;p45"/>
            <p:cNvSpPr txBox="1"/>
            <p:nvPr/>
          </p:nvSpPr>
          <p:spPr>
            <a:xfrm>
              <a:off x="3384138" y="1704700"/>
              <a:ext cx="1438200" cy="48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1408" name="Google Shape;1408;p45"/>
            <p:cNvCxnSpPr/>
            <p:nvPr/>
          </p:nvCxnSpPr>
          <p:spPr>
            <a:xfrm>
              <a:off x="4103238" y="2190400"/>
              <a:ext cx="0" cy="228600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09" name="Google Shape;1409;p45"/>
          <p:cNvGrpSpPr/>
          <p:nvPr/>
        </p:nvGrpSpPr>
        <p:grpSpPr>
          <a:xfrm>
            <a:off x="5207117" y="1269352"/>
            <a:ext cx="1443905" cy="1149648"/>
            <a:chOff x="5207100" y="1269352"/>
            <a:chExt cx="1443905" cy="1149648"/>
          </a:xfrm>
        </p:grpSpPr>
        <p:sp>
          <p:nvSpPr>
            <p:cNvPr id="1410" name="Google Shape;1410;p45"/>
            <p:cNvSpPr txBox="1"/>
            <p:nvPr/>
          </p:nvSpPr>
          <p:spPr>
            <a:xfrm>
              <a:off x="5212805" y="1269352"/>
              <a:ext cx="14382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dirty="0"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تاکتیک</a:t>
              </a:r>
              <a:endParaRPr sz="16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1411" name="Google Shape;1411;p45"/>
            <p:cNvSpPr txBox="1"/>
            <p:nvPr/>
          </p:nvSpPr>
          <p:spPr>
            <a:xfrm>
              <a:off x="5207100" y="1704700"/>
              <a:ext cx="1438200" cy="48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1412" name="Google Shape;1412;p45"/>
            <p:cNvCxnSpPr/>
            <p:nvPr/>
          </p:nvCxnSpPr>
          <p:spPr>
            <a:xfrm>
              <a:off x="5926200" y="2190400"/>
              <a:ext cx="0" cy="228600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13" name="Google Shape;1413;p45"/>
          <p:cNvGrpSpPr/>
          <p:nvPr/>
        </p:nvGrpSpPr>
        <p:grpSpPr>
          <a:xfrm>
            <a:off x="7030100" y="1238350"/>
            <a:ext cx="1438200" cy="1180650"/>
            <a:chOff x="7030100" y="1238350"/>
            <a:chExt cx="1438200" cy="1180650"/>
          </a:xfrm>
        </p:grpSpPr>
        <p:sp>
          <p:nvSpPr>
            <p:cNvPr id="1414" name="Google Shape;1414;p45"/>
            <p:cNvSpPr txBox="1"/>
            <p:nvPr/>
          </p:nvSpPr>
          <p:spPr>
            <a:xfrm>
              <a:off x="7030100" y="1238350"/>
              <a:ext cx="1438200" cy="34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1600" dirty="0"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پیاده سازی</a:t>
              </a:r>
              <a:endParaRPr sz="1600" dirty="0"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1415" name="Google Shape;1415;p45"/>
            <p:cNvSpPr txBox="1"/>
            <p:nvPr/>
          </p:nvSpPr>
          <p:spPr>
            <a:xfrm>
              <a:off x="7030100" y="1704700"/>
              <a:ext cx="1438200" cy="48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lang="fa-IR" sz="12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1416" name="Google Shape;1416;p45"/>
            <p:cNvCxnSpPr/>
            <p:nvPr/>
          </p:nvCxnSpPr>
          <p:spPr>
            <a:xfrm>
              <a:off x="7749200" y="2190400"/>
              <a:ext cx="0" cy="228600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tx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tx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tx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tx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tx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tx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tx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tx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accent5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accent5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5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5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5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عنوان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5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accent5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JANUARY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FEBRUARY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MARCH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APRIL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PHASE 1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1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2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JANUARY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FEBRUARY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MARCH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APRIL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MAY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JUNE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PHASE 1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PHASE 2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1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2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1</a:t>
              </a:r>
              <a:endParaRPr sz="400">
                <a:solidFill>
                  <a:schemeClr val="accent5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accent5"/>
                  </a:solidFill>
                </a:rPr>
                <a:t>Task 2</a:t>
              </a:r>
              <a:endParaRPr sz="400">
                <a:solidFill>
                  <a:schemeClr val="accent5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accent5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accent5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8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" name="Google Shape;176;p18"/>
          <p:cNvSpPr/>
          <p:nvPr/>
        </p:nvSpPr>
        <p:spPr>
          <a:xfrm>
            <a:off x="544531" y="1322520"/>
            <a:ext cx="2585991" cy="764241"/>
          </a:xfrm>
          <a:custGeom>
            <a:avLst/>
            <a:gdLst/>
            <a:ahLst/>
            <a:cxnLst/>
            <a:rect l="l" t="t" r="r" b="b"/>
            <a:pathLst>
              <a:path w="123564" h="36517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17"/>
                  <a:pt x="17658" y="36517"/>
                </a:cubicBezTo>
                <a:lnTo>
                  <a:pt x="105907" y="36517"/>
                </a:lnTo>
                <a:cubicBezTo>
                  <a:pt x="115658" y="36517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7" name="Google Shape;177;p18"/>
          <p:cNvSpPr/>
          <p:nvPr/>
        </p:nvSpPr>
        <p:spPr>
          <a:xfrm>
            <a:off x="584903" y="1384071"/>
            <a:ext cx="641161" cy="64114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78" name="Google Shape;178;p18"/>
          <p:cNvSpPr/>
          <p:nvPr/>
        </p:nvSpPr>
        <p:spPr>
          <a:xfrm>
            <a:off x="3279127" y="1322520"/>
            <a:ext cx="2585991" cy="764241"/>
          </a:xfrm>
          <a:custGeom>
            <a:avLst/>
            <a:gdLst/>
            <a:ahLst/>
            <a:cxnLst/>
            <a:rect l="l" t="t" r="r" b="b"/>
            <a:pathLst>
              <a:path w="123564" h="36517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17"/>
                  <a:pt x="17658" y="36517"/>
                </a:cubicBezTo>
                <a:lnTo>
                  <a:pt x="105907" y="36517"/>
                </a:lnTo>
                <a:cubicBezTo>
                  <a:pt x="115658" y="36517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9" name="Google Shape;179;p18"/>
          <p:cNvSpPr/>
          <p:nvPr/>
        </p:nvSpPr>
        <p:spPr>
          <a:xfrm>
            <a:off x="6013694" y="1322520"/>
            <a:ext cx="2585991" cy="764241"/>
          </a:xfrm>
          <a:custGeom>
            <a:avLst/>
            <a:gdLst/>
            <a:ahLst/>
            <a:cxnLst/>
            <a:rect l="l" t="t" r="r" b="b"/>
            <a:pathLst>
              <a:path w="123564" h="36517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17"/>
                  <a:pt x="17658" y="36517"/>
                </a:cubicBezTo>
                <a:lnTo>
                  <a:pt x="105907" y="36517"/>
                </a:lnTo>
                <a:cubicBezTo>
                  <a:pt x="115658" y="36517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0" name="Google Shape;180;p18"/>
          <p:cNvSpPr/>
          <p:nvPr/>
        </p:nvSpPr>
        <p:spPr>
          <a:xfrm>
            <a:off x="6339846" y="1574495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81" name="Google Shape;181;p18"/>
          <p:cNvSpPr/>
          <p:nvPr/>
        </p:nvSpPr>
        <p:spPr>
          <a:xfrm>
            <a:off x="6757015" y="1574495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82" name="Google Shape;182;p18"/>
          <p:cNvSpPr/>
          <p:nvPr/>
        </p:nvSpPr>
        <p:spPr>
          <a:xfrm>
            <a:off x="7174183" y="1574495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83" name="Google Shape;183;p18"/>
          <p:cNvSpPr/>
          <p:nvPr/>
        </p:nvSpPr>
        <p:spPr>
          <a:xfrm>
            <a:off x="7591352" y="1574495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84" name="Google Shape;184;p18"/>
          <p:cNvSpPr/>
          <p:nvPr/>
        </p:nvSpPr>
        <p:spPr>
          <a:xfrm>
            <a:off x="8008520" y="1574495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85" name="Google Shape;185;p18"/>
          <p:cNvSpPr/>
          <p:nvPr/>
        </p:nvSpPr>
        <p:spPr>
          <a:xfrm>
            <a:off x="544531" y="2194557"/>
            <a:ext cx="2585991" cy="763990"/>
          </a:xfrm>
          <a:custGeom>
            <a:avLst/>
            <a:gdLst/>
            <a:ahLst/>
            <a:cxnLst/>
            <a:rect l="l" t="t" r="r" b="b"/>
            <a:pathLst>
              <a:path w="123564" h="36505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05"/>
                  <a:pt x="17658" y="36505"/>
                </a:cubicBezTo>
                <a:lnTo>
                  <a:pt x="105907" y="36505"/>
                </a:lnTo>
                <a:cubicBezTo>
                  <a:pt x="115658" y="36505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6" name="Google Shape;186;p18"/>
          <p:cNvSpPr/>
          <p:nvPr/>
        </p:nvSpPr>
        <p:spPr>
          <a:xfrm>
            <a:off x="6013694" y="2194557"/>
            <a:ext cx="2585991" cy="763990"/>
          </a:xfrm>
          <a:custGeom>
            <a:avLst/>
            <a:gdLst/>
            <a:ahLst/>
            <a:cxnLst/>
            <a:rect l="l" t="t" r="r" b="b"/>
            <a:pathLst>
              <a:path w="123564" h="36505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05"/>
                  <a:pt x="17658" y="36505"/>
                </a:cubicBezTo>
                <a:lnTo>
                  <a:pt x="105907" y="36505"/>
                </a:lnTo>
                <a:cubicBezTo>
                  <a:pt x="115658" y="36505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7" name="Google Shape;187;p18"/>
          <p:cNvSpPr/>
          <p:nvPr/>
        </p:nvSpPr>
        <p:spPr>
          <a:xfrm>
            <a:off x="3279127" y="2194557"/>
            <a:ext cx="2585991" cy="763990"/>
          </a:xfrm>
          <a:custGeom>
            <a:avLst/>
            <a:gdLst/>
            <a:ahLst/>
            <a:cxnLst/>
            <a:rect l="l" t="t" r="r" b="b"/>
            <a:pathLst>
              <a:path w="123564" h="36505" extrusionOk="0">
                <a:moveTo>
                  <a:pt x="17658" y="0"/>
                </a:moveTo>
                <a:cubicBezTo>
                  <a:pt x="7906" y="0"/>
                  <a:pt x="1" y="7906"/>
                  <a:pt x="1" y="17657"/>
                </a:cubicBezTo>
                <a:lnTo>
                  <a:pt x="1" y="18848"/>
                </a:lnTo>
                <a:cubicBezTo>
                  <a:pt x="1" y="28611"/>
                  <a:pt x="7906" y="36505"/>
                  <a:pt x="17658" y="36505"/>
                </a:cubicBezTo>
                <a:lnTo>
                  <a:pt x="105907" y="36505"/>
                </a:lnTo>
                <a:cubicBezTo>
                  <a:pt x="115658" y="36505"/>
                  <a:pt x="123564" y="28611"/>
                  <a:pt x="123564" y="18848"/>
                </a:cubicBezTo>
                <a:lnTo>
                  <a:pt x="123564" y="17657"/>
                </a:lnTo>
                <a:cubicBezTo>
                  <a:pt x="123564" y="7906"/>
                  <a:pt x="115658" y="0"/>
                  <a:pt x="10590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8" name="Google Shape;188;p18"/>
          <p:cNvSpPr/>
          <p:nvPr/>
        </p:nvSpPr>
        <p:spPr>
          <a:xfrm>
            <a:off x="584903" y="2255983"/>
            <a:ext cx="641161" cy="64114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2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2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9" name="Google Shape;189;p18"/>
          <p:cNvSpPr/>
          <p:nvPr/>
        </p:nvSpPr>
        <p:spPr>
          <a:xfrm>
            <a:off x="6339846" y="2444004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0" name="Google Shape;190;p18"/>
          <p:cNvSpPr/>
          <p:nvPr/>
        </p:nvSpPr>
        <p:spPr>
          <a:xfrm>
            <a:off x="6757015" y="2444004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1" name="Google Shape;191;p18"/>
          <p:cNvSpPr/>
          <p:nvPr/>
        </p:nvSpPr>
        <p:spPr>
          <a:xfrm>
            <a:off x="7174183" y="2444004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2" name="Google Shape;192;p18"/>
          <p:cNvSpPr/>
          <p:nvPr/>
        </p:nvSpPr>
        <p:spPr>
          <a:xfrm>
            <a:off x="7591352" y="2444004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3" name="Google Shape;193;p18"/>
          <p:cNvSpPr/>
          <p:nvPr/>
        </p:nvSpPr>
        <p:spPr>
          <a:xfrm>
            <a:off x="8008520" y="2444004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4" name="Google Shape;194;p18"/>
          <p:cNvSpPr/>
          <p:nvPr/>
        </p:nvSpPr>
        <p:spPr>
          <a:xfrm>
            <a:off x="544442" y="3938377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5" name="Google Shape;195;p18"/>
          <p:cNvSpPr/>
          <p:nvPr/>
        </p:nvSpPr>
        <p:spPr>
          <a:xfrm>
            <a:off x="3279001" y="3938377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6" name="Google Shape;196;p18"/>
          <p:cNvSpPr/>
          <p:nvPr/>
        </p:nvSpPr>
        <p:spPr>
          <a:xfrm>
            <a:off x="6013569" y="3938377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7" name="Google Shape;197;p18"/>
          <p:cNvSpPr/>
          <p:nvPr/>
        </p:nvSpPr>
        <p:spPr>
          <a:xfrm>
            <a:off x="585043" y="3999928"/>
            <a:ext cx="641161" cy="64114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12" y="0"/>
                </a:moveTo>
                <a:cubicBezTo>
                  <a:pt x="6859" y="0"/>
                  <a:pt x="1" y="6858"/>
                  <a:pt x="1" y="15311"/>
                </a:cubicBezTo>
                <a:cubicBezTo>
                  <a:pt x="1" y="23777"/>
                  <a:pt x="6859" y="30635"/>
                  <a:pt x="15312" y="30635"/>
                </a:cubicBezTo>
                <a:cubicBezTo>
                  <a:pt x="23778" y="30635"/>
                  <a:pt x="30636" y="23777"/>
                  <a:pt x="30636" y="15311"/>
                </a:cubicBezTo>
                <a:cubicBezTo>
                  <a:pt x="30636" y="6858"/>
                  <a:pt x="23778" y="0"/>
                  <a:pt x="15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8" name="Google Shape;198;p18"/>
          <p:cNvSpPr/>
          <p:nvPr/>
        </p:nvSpPr>
        <p:spPr>
          <a:xfrm>
            <a:off x="6339846" y="4185611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199" name="Google Shape;199;p18"/>
          <p:cNvSpPr/>
          <p:nvPr/>
        </p:nvSpPr>
        <p:spPr>
          <a:xfrm>
            <a:off x="6757015" y="4185611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00" name="Google Shape;200;p18"/>
          <p:cNvSpPr/>
          <p:nvPr/>
        </p:nvSpPr>
        <p:spPr>
          <a:xfrm>
            <a:off x="7174183" y="4185611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01" name="Google Shape;201;p18"/>
          <p:cNvSpPr/>
          <p:nvPr/>
        </p:nvSpPr>
        <p:spPr>
          <a:xfrm>
            <a:off x="7591352" y="4185611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02" name="Google Shape;202;p18"/>
          <p:cNvSpPr/>
          <p:nvPr/>
        </p:nvSpPr>
        <p:spPr>
          <a:xfrm>
            <a:off x="8008520" y="4185611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03" name="Google Shape;203;p18"/>
          <p:cNvSpPr txBox="1"/>
          <p:nvPr/>
        </p:nvSpPr>
        <p:spPr>
          <a:xfrm>
            <a:off x="1411813" y="2423370"/>
            <a:ext cx="15273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توسعه</a:t>
            </a:r>
            <a:endParaRPr sz="1800" dirty="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204" name="Google Shape;204;p18"/>
          <p:cNvSpPr txBox="1"/>
          <p:nvPr/>
        </p:nvSpPr>
        <p:spPr>
          <a:xfrm>
            <a:off x="3402874" y="2369288"/>
            <a:ext cx="23382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 rtl="1"/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205" name="Google Shape;205;p18"/>
          <p:cNvSpPr txBox="1"/>
          <p:nvPr/>
        </p:nvSpPr>
        <p:spPr>
          <a:xfrm>
            <a:off x="1411886" y="4167249"/>
            <a:ext cx="15273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رشد</a:t>
            </a:r>
            <a:endParaRPr sz="1800" dirty="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206" name="Google Shape;206;p18"/>
          <p:cNvSpPr txBox="1"/>
          <p:nvPr/>
        </p:nvSpPr>
        <p:spPr>
          <a:xfrm>
            <a:off x="3402874" y="4102710"/>
            <a:ext cx="23382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 rtl="1"/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207" name="Google Shape;207;p18"/>
          <p:cNvSpPr txBox="1"/>
          <p:nvPr/>
        </p:nvSpPr>
        <p:spPr>
          <a:xfrm>
            <a:off x="1411737" y="1554000"/>
            <a:ext cx="15273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تنوع بخشی</a:t>
            </a:r>
            <a:endParaRPr sz="1800" dirty="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208" name="Google Shape;208;p18"/>
          <p:cNvSpPr txBox="1"/>
          <p:nvPr/>
        </p:nvSpPr>
        <p:spPr>
          <a:xfrm>
            <a:off x="3402874" y="1485691"/>
            <a:ext cx="23382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 rtl="1"/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grpSp>
        <p:nvGrpSpPr>
          <p:cNvPr id="209" name="Google Shape;209;p18"/>
          <p:cNvGrpSpPr/>
          <p:nvPr/>
        </p:nvGrpSpPr>
        <p:grpSpPr>
          <a:xfrm>
            <a:off x="724979" y="2403127"/>
            <a:ext cx="347177" cy="347177"/>
            <a:chOff x="1049375" y="2680675"/>
            <a:chExt cx="297725" cy="297725"/>
          </a:xfrm>
        </p:grpSpPr>
        <p:sp>
          <p:nvSpPr>
            <p:cNvPr id="210" name="Google Shape;210;p18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" name="Google Shape;211;p18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2" name="Google Shape;212;p18"/>
          <p:cNvGrpSpPr/>
          <p:nvPr/>
        </p:nvGrpSpPr>
        <p:grpSpPr>
          <a:xfrm>
            <a:off x="726840" y="1531235"/>
            <a:ext cx="345370" cy="344466"/>
            <a:chOff x="3599700" y="1954475"/>
            <a:chExt cx="296175" cy="295400"/>
          </a:xfrm>
        </p:grpSpPr>
        <p:sp>
          <p:nvSpPr>
            <p:cNvPr id="213" name="Google Shape;213;p18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" name="Google Shape;214;p18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" name="Google Shape;215;p18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6" name="Google Shape;216;p18"/>
          <p:cNvSpPr/>
          <p:nvPr/>
        </p:nvSpPr>
        <p:spPr>
          <a:xfrm>
            <a:off x="544442" y="3066364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" name="Google Shape;217;p18"/>
          <p:cNvSpPr/>
          <p:nvPr/>
        </p:nvSpPr>
        <p:spPr>
          <a:xfrm>
            <a:off x="3279001" y="3066364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8" name="Google Shape;218;p18"/>
          <p:cNvSpPr/>
          <p:nvPr/>
        </p:nvSpPr>
        <p:spPr>
          <a:xfrm>
            <a:off x="6013569" y="3066364"/>
            <a:ext cx="2586242" cy="764241"/>
          </a:xfrm>
          <a:custGeom>
            <a:avLst/>
            <a:gdLst/>
            <a:ahLst/>
            <a:cxnLst/>
            <a:rect l="l" t="t" r="r" b="b"/>
            <a:pathLst>
              <a:path w="123576" h="36517" extrusionOk="0">
                <a:moveTo>
                  <a:pt x="17657" y="0"/>
                </a:moveTo>
                <a:cubicBezTo>
                  <a:pt x="7906" y="0"/>
                  <a:pt x="0" y="7906"/>
                  <a:pt x="0" y="17657"/>
                </a:cubicBezTo>
                <a:lnTo>
                  <a:pt x="0" y="18848"/>
                </a:lnTo>
                <a:cubicBezTo>
                  <a:pt x="0" y="28611"/>
                  <a:pt x="7906" y="36517"/>
                  <a:pt x="17657" y="36517"/>
                </a:cubicBezTo>
                <a:lnTo>
                  <a:pt x="105918" y="36517"/>
                </a:lnTo>
                <a:cubicBezTo>
                  <a:pt x="115669" y="36517"/>
                  <a:pt x="123575" y="28611"/>
                  <a:pt x="123575" y="18848"/>
                </a:cubicBezTo>
                <a:lnTo>
                  <a:pt x="123575" y="17657"/>
                </a:lnTo>
                <a:cubicBezTo>
                  <a:pt x="123575" y="7906"/>
                  <a:pt x="115669" y="0"/>
                  <a:pt x="1059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9" name="Google Shape;219;p18"/>
          <p:cNvSpPr/>
          <p:nvPr/>
        </p:nvSpPr>
        <p:spPr>
          <a:xfrm>
            <a:off x="585043" y="3127915"/>
            <a:ext cx="641161" cy="64114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12" y="0"/>
                </a:moveTo>
                <a:cubicBezTo>
                  <a:pt x="6859" y="0"/>
                  <a:pt x="1" y="6858"/>
                  <a:pt x="1" y="15311"/>
                </a:cubicBezTo>
                <a:cubicBezTo>
                  <a:pt x="1" y="23777"/>
                  <a:pt x="6859" y="30635"/>
                  <a:pt x="15312" y="30635"/>
                </a:cubicBezTo>
                <a:cubicBezTo>
                  <a:pt x="23778" y="30635"/>
                  <a:pt x="30636" y="23777"/>
                  <a:pt x="30636" y="15311"/>
                </a:cubicBezTo>
                <a:cubicBezTo>
                  <a:pt x="30636" y="6858"/>
                  <a:pt x="23778" y="0"/>
                  <a:pt x="15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0" name="Google Shape;220;p18"/>
          <p:cNvSpPr/>
          <p:nvPr/>
        </p:nvSpPr>
        <p:spPr>
          <a:xfrm>
            <a:off x="6339846" y="3313598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6757015" y="3313598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7174183" y="3313598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7591352" y="3313598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24" name="Google Shape;224;p18"/>
          <p:cNvSpPr/>
          <p:nvPr/>
        </p:nvSpPr>
        <p:spPr>
          <a:xfrm>
            <a:off x="8008520" y="3313598"/>
            <a:ext cx="265108" cy="265100"/>
          </a:xfrm>
          <a:custGeom>
            <a:avLst/>
            <a:gdLst/>
            <a:ahLst/>
            <a:cxnLst/>
            <a:rect l="l" t="t" r="r" b="b"/>
            <a:pathLst>
              <a:path w="30636" h="30635" extrusionOk="0">
                <a:moveTo>
                  <a:pt x="15324" y="0"/>
                </a:moveTo>
                <a:cubicBezTo>
                  <a:pt x="6858" y="0"/>
                  <a:pt x="0" y="6858"/>
                  <a:pt x="0" y="15311"/>
                </a:cubicBezTo>
                <a:cubicBezTo>
                  <a:pt x="0" y="23777"/>
                  <a:pt x="6858" y="30635"/>
                  <a:pt x="15324" y="30635"/>
                </a:cubicBezTo>
                <a:cubicBezTo>
                  <a:pt x="23777" y="30635"/>
                  <a:pt x="30635" y="23777"/>
                  <a:pt x="30635" y="15311"/>
                </a:cubicBezTo>
                <a:cubicBezTo>
                  <a:pt x="30635" y="6858"/>
                  <a:pt x="23777" y="0"/>
                  <a:pt x="153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>
              <a:solidFill>
                <a:srgbClr val="434343"/>
              </a:solidFill>
              <a:cs typeface="B Nazanin" panose="00000400000000000000" pitchFamily="2" charset="-78"/>
            </a:endParaRPr>
          </a:p>
        </p:txBody>
      </p:sp>
      <p:sp>
        <p:nvSpPr>
          <p:cNvPr id="225" name="Google Shape;225;p18"/>
          <p:cNvSpPr txBox="1"/>
          <p:nvPr/>
        </p:nvSpPr>
        <p:spPr>
          <a:xfrm>
            <a:off x="1411886" y="3295233"/>
            <a:ext cx="15273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رشد</a:t>
            </a:r>
            <a:endParaRPr sz="1800" dirty="0">
              <a:solidFill>
                <a:srgbClr val="FFFFFF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226" name="Google Shape;226;p18"/>
          <p:cNvSpPr txBox="1"/>
          <p:nvPr/>
        </p:nvSpPr>
        <p:spPr>
          <a:xfrm>
            <a:off x="3402874" y="3230696"/>
            <a:ext cx="23382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 rtl="1"/>
            <a:r>
              <a:rPr lang="fa-IR" sz="1200" dirty="0">
                <a:cs typeface="B Nazanin" panose="00000400000000000000" pitchFamily="2" charset="-78"/>
              </a:rPr>
              <a:t>قالب پاور پوینت برنامه ریزی استراتژیک قابل ویرایش می باشد.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grpSp>
        <p:nvGrpSpPr>
          <p:cNvPr id="227" name="Google Shape;227;p18"/>
          <p:cNvGrpSpPr/>
          <p:nvPr/>
        </p:nvGrpSpPr>
        <p:grpSpPr>
          <a:xfrm>
            <a:off x="724367" y="3277703"/>
            <a:ext cx="348139" cy="345341"/>
            <a:chOff x="2139425" y="2682250"/>
            <a:chExt cx="298550" cy="296150"/>
          </a:xfrm>
        </p:grpSpPr>
        <p:sp>
          <p:nvSpPr>
            <p:cNvPr id="228" name="Google Shape;228;p18"/>
            <p:cNvSpPr/>
            <p:nvPr/>
          </p:nvSpPr>
          <p:spPr>
            <a:xfrm>
              <a:off x="2139425" y="2787000"/>
              <a:ext cx="159125" cy="191400"/>
            </a:xfrm>
            <a:custGeom>
              <a:avLst/>
              <a:gdLst/>
              <a:ahLst/>
              <a:cxnLst/>
              <a:rect l="l" t="t" r="r" b="b"/>
              <a:pathLst>
                <a:path w="6365" h="7656" extrusionOk="0">
                  <a:moveTo>
                    <a:pt x="3214" y="630"/>
                  </a:moveTo>
                  <a:cubicBezTo>
                    <a:pt x="3813" y="630"/>
                    <a:pt x="4286" y="1103"/>
                    <a:pt x="4286" y="1670"/>
                  </a:cubicBezTo>
                  <a:cubicBezTo>
                    <a:pt x="4286" y="2206"/>
                    <a:pt x="3813" y="2678"/>
                    <a:pt x="3214" y="2678"/>
                  </a:cubicBezTo>
                  <a:cubicBezTo>
                    <a:pt x="2647" y="2678"/>
                    <a:pt x="2175" y="2206"/>
                    <a:pt x="2175" y="1670"/>
                  </a:cubicBezTo>
                  <a:cubicBezTo>
                    <a:pt x="2175" y="1166"/>
                    <a:pt x="2647" y="630"/>
                    <a:pt x="3214" y="630"/>
                  </a:cubicBezTo>
                  <a:close/>
                  <a:moveTo>
                    <a:pt x="3183" y="3403"/>
                  </a:moveTo>
                  <a:cubicBezTo>
                    <a:pt x="4538" y="3403"/>
                    <a:pt x="5609" y="4506"/>
                    <a:pt x="5609" y="5829"/>
                  </a:cubicBezTo>
                  <a:lnTo>
                    <a:pt x="5609" y="6931"/>
                  </a:lnTo>
                  <a:lnTo>
                    <a:pt x="757" y="6931"/>
                  </a:lnTo>
                  <a:lnTo>
                    <a:pt x="757" y="5829"/>
                  </a:lnTo>
                  <a:cubicBezTo>
                    <a:pt x="757" y="4506"/>
                    <a:pt x="1860" y="3403"/>
                    <a:pt x="3183" y="3403"/>
                  </a:cubicBezTo>
                  <a:close/>
                  <a:moveTo>
                    <a:pt x="3183" y="0"/>
                  </a:moveTo>
                  <a:cubicBezTo>
                    <a:pt x="2238" y="0"/>
                    <a:pt x="1419" y="788"/>
                    <a:pt x="1419" y="1733"/>
                  </a:cubicBezTo>
                  <a:cubicBezTo>
                    <a:pt x="1419" y="2206"/>
                    <a:pt x="1608" y="2678"/>
                    <a:pt x="1954" y="2993"/>
                  </a:cubicBezTo>
                  <a:cubicBezTo>
                    <a:pt x="820" y="3466"/>
                    <a:pt x="1" y="4569"/>
                    <a:pt x="1" y="5892"/>
                  </a:cubicBezTo>
                  <a:lnTo>
                    <a:pt x="1" y="7309"/>
                  </a:lnTo>
                  <a:cubicBezTo>
                    <a:pt x="64" y="7498"/>
                    <a:pt x="222" y="7656"/>
                    <a:pt x="442" y="7656"/>
                  </a:cubicBezTo>
                  <a:lnTo>
                    <a:pt x="6018" y="7656"/>
                  </a:lnTo>
                  <a:cubicBezTo>
                    <a:pt x="6207" y="7656"/>
                    <a:pt x="6365" y="7498"/>
                    <a:pt x="6365" y="7309"/>
                  </a:cubicBezTo>
                  <a:lnTo>
                    <a:pt x="6365" y="5892"/>
                  </a:lnTo>
                  <a:cubicBezTo>
                    <a:pt x="6365" y="4569"/>
                    <a:pt x="5546" y="3466"/>
                    <a:pt x="4412" y="2993"/>
                  </a:cubicBezTo>
                  <a:cubicBezTo>
                    <a:pt x="4758" y="2647"/>
                    <a:pt x="4947" y="2206"/>
                    <a:pt x="4947" y="1733"/>
                  </a:cubicBezTo>
                  <a:cubicBezTo>
                    <a:pt x="4947" y="788"/>
                    <a:pt x="4160" y="0"/>
                    <a:pt x="3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" name="Google Shape;229;p18"/>
            <p:cNvSpPr/>
            <p:nvPr/>
          </p:nvSpPr>
          <p:spPr>
            <a:xfrm>
              <a:off x="2280425" y="2682250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82" y="662"/>
                  </a:moveTo>
                  <a:cubicBezTo>
                    <a:pt x="4506" y="662"/>
                    <a:pt x="5608" y="1764"/>
                    <a:pt x="5608" y="3088"/>
                  </a:cubicBezTo>
                  <a:cubicBezTo>
                    <a:pt x="5577" y="4442"/>
                    <a:pt x="4474" y="5545"/>
                    <a:pt x="3151" y="5545"/>
                  </a:cubicBezTo>
                  <a:cubicBezTo>
                    <a:pt x="2710" y="5545"/>
                    <a:pt x="2300" y="5419"/>
                    <a:pt x="1954" y="5230"/>
                  </a:cubicBezTo>
                  <a:cubicBezTo>
                    <a:pt x="1891" y="5198"/>
                    <a:pt x="1796" y="5198"/>
                    <a:pt x="1733" y="5198"/>
                  </a:cubicBezTo>
                  <a:lnTo>
                    <a:pt x="946" y="5388"/>
                  </a:lnTo>
                  <a:lnTo>
                    <a:pt x="1166" y="4663"/>
                  </a:lnTo>
                  <a:cubicBezTo>
                    <a:pt x="1198" y="4568"/>
                    <a:pt x="1166" y="4474"/>
                    <a:pt x="1135" y="4411"/>
                  </a:cubicBezTo>
                  <a:cubicBezTo>
                    <a:pt x="883" y="4001"/>
                    <a:pt x="725" y="3560"/>
                    <a:pt x="725" y="3088"/>
                  </a:cubicBezTo>
                  <a:cubicBezTo>
                    <a:pt x="725" y="1764"/>
                    <a:pt x="1828" y="662"/>
                    <a:pt x="3182" y="662"/>
                  </a:cubicBezTo>
                  <a:close/>
                  <a:moveTo>
                    <a:pt x="3151" y="0"/>
                  </a:moveTo>
                  <a:cubicBezTo>
                    <a:pt x="1418" y="0"/>
                    <a:pt x="32" y="1418"/>
                    <a:pt x="32" y="3088"/>
                  </a:cubicBezTo>
                  <a:cubicBezTo>
                    <a:pt x="32" y="3655"/>
                    <a:pt x="158" y="4159"/>
                    <a:pt x="410" y="4631"/>
                  </a:cubicBezTo>
                  <a:lnTo>
                    <a:pt x="32" y="5766"/>
                  </a:lnTo>
                  <a:cubicBezTo>
                    <a:pt x="0" y="5892"/>
                    <a:pt x="32" y="6018"/>
                    <a:pt x="95" y="6144"/>
                  </a:cubicBezTo>
                  <a:cubicBezTo>
                    <a:pt x="189" y="6207"/>
                    <a:pt x="315" y="6238"/>
                    <a:pt x="473" y="6238"/>
                  </a:cubicBezTo>
                  <a:lnTo>
                    <a:pt x="1765" y="5923"/>
                  </a:lnTo>
                  <a:cubicBezTo>
                    <a:pt x="2206" y="6175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51"/>
                  </a:cubicBezTo>
                  <a:cubicBezTo>
                    <a:pt x="6238" y="1418"/>
                    <a:pt x="4884" y="0"/>
                    <a:pt x="3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" name="Google Shape;230;p18"/>
            <p:cNvSpPr/>
            <p:nvPr/>
          </p:nvSpPr>
          <p:spPr>
            <a:xfrm>
              <a:off x="2349725" y="272555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8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" name="Google Shape;231;p18"/>
            <p:cNvSpPr/>
            <p:nvPr/>
          </p:nvSpPr>
          <p:spPr>
            <a:xfrm>
              <a:off x="2349725" y="27515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79" y="2111"/>
                  </a:cubicBezTo>
                  <a:cubicBezTo>
                    <a:pt x="568" y="2111"/>
                    <a:pt x="725" y="1954"/>
                    <a:pt x="725" y="1733"/>
                  </a:cubicBezTo>
                  <a:lnTo>
                    <a:pt x="725" y="379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32" name="Google Shape;232;p18"/>
          <p:cNvSpPr/>
          <p:nvPr/>
        </p:nvSpPr>
        <p:spPr>
          <a:xfrm>
            <a:off x="725663" y="4146532"/>
            <a:ext cx="345361" cy="343563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5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5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5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5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5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accent5"/>
                      </a:solidFill>
                    </a:rPr>
                    <a:t>     </a:t>
                  </a: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accent5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5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accent5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accent5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3300" dirty="0">
                  <a:solidFill>
                    <a:schemeClr val="accent5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accent5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accent5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accent5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784635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accent5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accent5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accent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765469" y="1821418"/>
            <a:ext cx="370100" cy="250625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501238" y="1777356"/>
            <a:ext cx="364200" cy="338750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248956" y="1765793"/>
            <a:ext cx="317900" cy="361875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5484394" y="1765781"/>
            <a:ext cx="361875" cy="361900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6266531" y="1765781"/>
            <a:ext cx="365725" cy="361900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7000125" y="1765581"/>
            <a:ext cx="361875" cy="362300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7796257" y="1765793"/>
            <a:ext cx="212200" cy="361875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7721420" y="2326799"/>
            <a:ext cx="361875" cy="362275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6999738" y="2328536"/>
            <a:ext cx="362650" cy="3588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4764481" y="2326611"/>
            <a:ext cx="361875" cy="362650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237519" y="2324516"/>
            <a:ext cx="362650" cy="361700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502788" y="2326511"/>
            <a:ext cx="361100" cy="36285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769569" y="2357861"/>
            <a:ext cx="361900" cy="30015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74163" y="2326986"/>
            <a:ext cx="362650" cy="361900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502013" y="2882868"/>
            <a:ext cx="362650" cy="361875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211144" y="2883068"/>
            <a:ext cx="393525" cy="361475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3964151" y="2882943"/>
            <a:ext cx="385025" cy="361725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4764094" y="2882643"/>
            <a:ext cx="362650" cy="362325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5475906" y="2883243"/>
            <a:ext cx="378850" cy="361125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7000113" y="2882093"/>
            <a:ext cx="361900" cy="363425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7752657" y="2882480"/>
            <a:ext cx="299400" cy="362650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7721032" y="3422728"/>
            <a:ext cx="362650" cy="361875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6260460" y="3456049"/>
            <a:ext cx="363425" cy="308650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5484006" y="3425128"/>
            <a:ext cx="362650" cy="357075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4764469" y="3424466"/>
            <a:ext cx="361900" cy="358400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225806" y="3422591"/>
            <a:ext cx="364200" cy="362150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502775" y="3422728"/>
            <a:ext cx="361125" cy="361875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74163" y="3975874"/>
            <a:ext cx="362650" cy="361875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3974963" y="3975636"/>
            <a:ext cx="363400" cy="362350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4790706" y="3975474"/>
            <a:ext cx="309425" cy="362675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7023275" y="3975874"/>
            <a:ext cx="315575" cy="361875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5475906" y="3975886"/>
            <a:ext cx="378850" cy="361850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529788" y="3975486"/>
            <a:ext cx="307100" cy="362650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3986913" y="1766106"/>
            <a:ext cx="339500" cy="361250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769581" y="3975874"/>
            <a:ext cx="361875" cy="361875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74150" y="1796643"/>
            <a:ext cx="362675" cy="300175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7721420" y="3975874"/>
            <a:ext cx="361875" cy="361875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6265756" y="3975686"/>
            <a:ext cx="367275" cy="36225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3973788" y="2326499"/>
            <a:ext cx="365750" cy="36287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6994725" y="3422853"/>
            <a:ext cx="372675" cy="361625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4763331" y="1768868"/>
            <a:ext cx="364175" cy="355725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74538" y="3466328"/>
            <a:ext cx="361900" cy="274675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769969" y="3422341"/>
            <a:ext cx="361100" cy="362650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6259581" y="2326611"/>
            <a:ext cx="379625" cy="362650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6268069" y="2882555"/>
            <a:ext cx="362650" cy="362500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5484381" y="2327374"/>
            <a:ext cx="361900" cy="361125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3962613" y="3422728"/>
            <a:ext cx="388100" cy="361875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768794" y="2909768"/>
            <a:ext cx="363450" cy="308075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73763" y="2909768"/>
            <a:ext cx="363450" cy="308075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224381" y="3975199"/>
            <a:ext cx="367050" cy="363225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بازاریابی دیجیتال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5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8" name="Google Shape;238;p19"/>
          <p:cNvSpPr/>
          <p:nvPr/>
        </p:nvSpPr>
        <p:spPr>
          <a:xfrm>
            <a:off x="2147265" y="2505116"/>
            <a:ext cx="2260082" cy="2224393"/>
          </a:xfrm>
          <a:custGeom>
            <a:avLst/>
            <a:gdLst/>
            <a:ahLst/>
            <a:cxnLst/>
            <a:rect l="l" t="t" r="r" b="b"/>
            <a:pathLst>
              <a:path w="37870" h="37272" extrusionOk="0">
                <a:moveTo>
                  <a:pt x="18935" y="1"/>
                </a:moveTo>
                <a:cubicBezTo>
                  <a:pt x="18152" y="1"/>
                  <a:pt x="17368" y="300"/>
                  <a:pt x="16770" y="898"/>
                </a:cubicBezTo>
                <a:lnTo>
                  <a:pt x="1197" y="16471"/>
                </a:lnTo>
                <a:cubicBezTo>
                  <a:pt x="1" y="17667"/>
                  <a:pt x="1" y="19606"/>
                  <a:pt x="1197" y="20802"/>
                </a:cubicBezTo>
                <a:lnTo>
                  <a:pt x="16769" y="36375"/>
                </a:lnTo>
                <a:cubicBezTo>
                  <a:pt x="17367" y="36973"/>
                  <a:pt x="18151" y="37271"/>
                  <a:pt x="18935" y="37271"/>
                </a:cubicBezTo>
                <a:cubicBezTo>
                  <a:pt x="19719" y="37271"/>
                  <a:pt x="20503" y="36973"/>
                  <a:pt x="21100" y="36375"/>
                </a:cubicBezTo>
                <a:lnTo>
                  <a:pt x="36673" y="20802"/>
                </a:lnTo>
                <a:cubicBezTo>
                  <a:pt x="37869" y="19606"/>
                  <a:pt x="37869" y="17667"/>
                  <a:pt x="36673" y="16471"/>
                </a:cubicBezTo>
                <a:lnTo>
                  <a:pt x="21100" y="898"/>
                </a:lnTo>
                <a:cubicBezTo>
                  <a:pt x="20503" y="300"/>
                  <a:pt x="19719" y="1"/>
                  <a:pt x="1893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9" name="Google Shape;239;p19"/>
          <p:cNvSpPr/>
          <p:nvPr/>
        </p:nvSpPr>
        <p:spPr>
          <a:xfrm>
            <a:off x="4863111" y="2505116"/>
            <a:ext cx="2259962" cy="2224393"/>
          </a:xfrm>
          <a:custGeom>
            <a:avLst/>
            <a:gdLst/>
            <a:ahLst/>
            <a:cxnLst/>
            <a:rect l="l" t="t" r="r" b="b"/>
            <a:pathLst>
              <a:path w="37868" h="37272" extrusionOk="0">
                <a:moveTo>
                  <a:pt x="18935" y="1"/>
                </a:moveTo>
                <a:cubicBezTo>
                  <a:pt x="18151" y="1"/>
                  <a:pt x="17367" y="300"/>
                  <a:pt x="16769" y="898"/>
                </a:cubicBezTo>
                <a:lnTo>
                  <a:pt x="1196" y="16471"/>
                </a:lnTo>
                <a:cubicBezTo>
                  <a:pt x="0" y="17667"/>
                  <a:pt x="0" y="19606"/>
                  <a:pt x="1196" y="20802"/>
                </a:cubicBezTo>
                <a:lnTo>
                  <a:pt x="16769" y="36375"/>
                </a:lnTo>
                <a:cubicBezTo>
                  <a:pt x="17367" y="36973"/>
                  <a:pt x="18151" y="37271"/>
                  <a:pt x="18935" y="37271"/>
                </a:cubicBezTo>
                <a:cubicBezTo>
                  <a:pt x="19719" y="37271"/>
                  <a:pt x="20502" y="36973"/>
                  <a:pt x="21100" y="36375"/>
                </a:cubicBezTo>
                <a:lnTo>
                  <a:pt x="36672" y="20802"/>
                </a:lnTo>
                <a:cubicBezTo>
                  <a:pt x="37867" y="19606"/>
                  <a:pt x="37867" y="17667"/>
                  <a:pt x="36672" y="16471"/>
                </a:cubicBezTo>
                <a:lnTo>
                  <a:pt x="21100" y="898"/>
                </a:lnTo>
                <a:cubicBezTo>
                  <a:pt x="20502" y="300"/>
                  <a:pt x="19719" y="1"/>
                  <a:pt x="18935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40" name="Google Shape;240;p19"/>
          <p:cNvGrpSpPr/>
          <p:nvPr/>
        </p:nvGrpSpPr>
        <p:grpSpPr>
          <a:xfrm>
            <a:off x="2516956" y="3212675"/>
            <a:ext cx="1520700" cy="1034043"/>
            <a:chOff x="2516956" y="3212675"/>
            <a:chExt cx="1520700" cy="1034043"/>
          </a:xfrm>
        </p:grpSpPr>
        <p:sp>
          <p:nvSpPr>
            <p:cNvPr id="241" name="Google Shape;241;p19"/>
            <p:cNvSpPr txBox="1"/>
            <p:nvPr/>
          </p:nvSpPr>
          <p:spPr>
            <a:xfrm>
              <a:off x="2516956" y="3212675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ارزش ها</a:t>
              </a:r>
              <a:endParaRPr sz="20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242" name="Google Shape;242;p19"/>
            <p:cNvSpPr txBox="1"/>
            <p:nvPr/>
          </p:nvSpPr>
          <p:spPr>
            <a:xfrm>
              <a:off x="2629006" y="3530618"/>
              <a:ext cx="12966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0" lvl="0" indent="0" algn="ctr" rtl="1">
                <a:lnSpc>
                  <a:spcPct val="100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endParaRPr sz="1200" dirty="0">
                <a:solidFill>
                  <a:schemeClr val="bg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243" name="Google Shape;243;p19"/>
          <p:cNvGrpSpPr/>
          <p:nvPr/>
        </p:nvGrpSpPr>
        <p:grpSpPr>
          <a:xfrm>
            <a:off x="5232742" y="3221150"/>
            <a:ext cx="1520700" cy="1034043"/>
            <a:chOff x="5232742" y="3221150"/>
            <a:chExt cx="1520700" cy="1034043"/>
          </a:xfrm>
        </p:grpSpPr>
        <p:sp>
          <p:nvSpPr>
            <p:cNvPr id="244" name="Google Shape;244;p19"/>
            <p:cNvSpPr txBox="1"/>
            <p:nvPr/>
          </p:nvSpPr>
          <p:spPr>
            <a:xfrm>
              <a:off x="5232742" y="3221150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تصور کنید</a:t>
              </a:r>
              <a:endParaRPr sz="20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245" name="Google Shape;245;p19"/>
            <p:cNvSpPr txBox="1"/>
            <p:nvPr/>
          </p:nvSpPr>
          <p:spPr>
            <a:xfrm>
              <a:off x="5344792" y="3539093"/>
              <a:ext cx="12966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6" name="Google Shape;246;p19"/>
          <p:cNvSpPr/>
          <p:nvPr/>
        </p:nvSpPr>
        <p:spPr>
          <a:xfrm>
            <a:off x="827442" y="1166440"/>
            <a:ext cx="2260022" cy="2224333"/>
          </a:xfrm>
          <a:custGeom>
            <a:avLst/>
            <a:gdLst/>
            <a:ahLst/>
            <a:cxnLst/>
            <a:rect l="l" t="t" r="r" b="b"/>
            <a:pathLst>
              <a:path w="37869" h="37271" extrusionOk="0">
                <a:moveTo>
                  <a:pt x="18935" y="1"/>
                </a:moveTo>
                <a:cubicBezTo>
                  <a:pt x="18152" y="1"/>
                  <a:pt x="17368" y="299"/>
                  <a:pt x="16770" y="897"/>
                </a:cubicBezTo>
                <a:lnTo>
                  <a:pt x="1197" y="16470"/>
                </a:lnTo>
                <a:cubicBezTo>
                  <a:pt x="1" y="17666"/>
                  <a:pt x="1" y="19605"/>
                  <a:pt x="1197" y="20801"/>
                </a:cubicBezTo>
                <a:lnTo>
                  <a:pt x="16769" y="36374"/>
                </a:lnTo>
                <a:cubicBezTo>
                  <a:pt x="17367" y="36972"/>
                  <a:pt x="18151" y="37271"/>
                  <a:pt x="18935" y="37271"/>
                </a:cubicBezTo>
                <a:cubicBezTo>
                  <a:pt x="19719" y="37271"/>
                  <a:pt x="20503" y="36972"/>
                  <a:pt x="21101" y="36374"/>
                </a:cubicBezTo>
                <a:lnTo>
                  <a:pt x="36674" y="20801"/>
                </a:lnTo>
                <a:cubicBezTo>
                  <a:pt x="37869" y="19605"/>
                  <a:pt x="37869" y="17666"/>
                  <a:pt x="36674" y="16470"/>
                </a:cubicBezTo>
                <a:lnTo>
                  <a:pt x="21101" y="897"/>
                </a:lnTo>
                <a:cubicBezTo>
                  <a:pt x="20503" y="299"/>
                  <a:pt x="19719" y="1"/>
                  <a:pt x="189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47" name="Google Shape;247;p19"/>
          <p:cNvGrpSpPr/>
          <p:nvPr/>
        </p:nvGrpSpPr>
        <p:grpSpPr>
          <a:xfrm>
            <a:off x="1197103" y="1851850"/>
            <a:ext cx="1520700" cy="1034056"/>
            <a:chOff x="1197103" y="1851850"/>
            <a:chExt cx="1520700" cy="1034056"/>
          </a:xfrm>
        </p:grpSpPr>
        <p:sp>
          <p:nvSpPr>
            <p:cNvPr id="248" name="Google Shape;248;p19"/>
            <p:cNvSpPr txBox="1"/>
            <p:nvPr/>
          </p:nvSpPr>
          <p:spPr>
            <a:xfrm>
              <a:off x="1197103" y="1851850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ماموریت</a:t>
              </a:r>
              <a:endParaRPr sz="20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249" name="Google Shape;249;p19"/>
            <p:cNvSpPr txBox="1"/>
            <p:nvPr/>
          </p:nvSpPr>
          <p:spPr>
            <a:xfrm>
              <a:off x="1334053" y="2169806"/>
              <a:ext cx="12468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0" name="Google Shape;250;p19"/>
          <p:cNvSpPr/>
          <p:nvPr/>
        </p:nvSpPr>
        <p:spPr>
          <a:xfrm>
            <a:off x="3467148" y="1166440"/>
            <a:ext cx="2260022" cy="2224333"/>
          </a:xfrm>
          <a:custGeom>
            <a:avLst/>
            <a:gdLst/>
            <a:ahLst/>
            <a:cxnLst/>
            <a:rect l="l" t="t" r="r" b="b"/>
            <a:pathLst>
              <a:path w="37869" h="37271" extrusionOk="0">
                <a:moveTo>
                  <a:pt x="18934" y="1"/>
                </a:moveTo>
                <a:cubicBezTo>
                  <a:pt x="18150" y="1"/>
                  <a:pt x="17366" y="299"/>
                  <a:pt x="16768" y="897"/>
                </a:cubicBezTo>
                <a:lnTo>
                  <a:pt x="1196" y="16470"/>
                </a:lnTo>
                <a:cubicBezTo>
                  <a:pt x="0" y="17666"/>
                  <a:pt x="0" y="19605"/>
                  <a:pt x="1196" y="20801"/>
                </a:cubicBezTo>
                <a:lnTo>
                  <a:pt x="16767" y="36374"/>
                </a:lnTo>
                <a:cubicBezTo>
                  <a:pt x="17366" y="36972"/>
                  <a:pt x="18150" y="37271"/>
                  <a:pt x="18934" y="37271"/>
                </a:cubicBezTo>
                <a:cubicBezTo>
                  <a:pt x="19717" y="37271"/>
                  <a:pt x="20501" y="36972"/>
                  <a:pt x="21099" y="36374"/>
                </a:cubicBezTo>
                <a:lnTo>
                  <a:pt x="36672" y="20801"/>
                </a:lnTo>
                <a:cubicBezTo>
                  <a:pt x="37868" y="19605"/>
                  <a:pt x="37868" y="17666"/>
                  <a:pt x="36672" y="16470"/>
                </a:cubicBezTo>
                <a:lnTo>
                  <a:pt x="21099" y="897"/>
                </a:lnTo>
                <a:cubicBezTo>
                  <a:pt x="20501" y="299"/>
                  <a:pt x="19717" y="1"/>
                  <a:pt x="1893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1" name="Google Shape;251;p19"/>
          <p:cNvGrpSpPr/>
          <p:nvPr/>
        </p:nvGrpSpPr>
        <p:grpSpPr>
          <a:xfrm>
            <a:off x="3836809" y="1864250"/>
            <a:ext cx="1520700" cy="1034056"/>
            <a:chOff x="3836809" y="1864250"/>
            <a:chExt cx="1520700" cy="1034056"/>
          </a:xfrm>
        </p:grpSpPr>
        <p:sp>
          <p:nvSpPr>
            <p:cNvPr id="252" name="Google Shape;252;p19"/>
            <p:cNvSpPr txBox="1"/>
            <p:nvPr/>
          </p:nvSpPr>
          <p:spPr>
            <a:xfrm>
              <a:off x="3836809" y="1864250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هدف</a:t>
              </a:r>
              <a:endParaRPr sz="20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253" name="Google Shape;253;p19"/>
            <p:cNvSpPr txBox="1"/>
            <p:nvPr/>
          </p:nvSpPr>
          <p:spPr>
            <a:xfrm>
              <a:off x="3948859" y="2182206"/>
              <a:ext cx="12966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4" name="Google Shape;254;p19"/>
          <p:cNvSpPr/>
          <p:nvPr/>
        </p:nvSpPr>
        <p:spPr>
          <a:xfrm>
            <a:off x="6170884" y="1166440"/>
            <a:ext cx="2260022" cy="2224333"/>
          </a:xfrm>
          <a:custGeom>
            <a:avLst/>
            <a:gdLst/>
            <a:ahLst/>
            <a:cxnLst/>
            <a:rect l="l" t="t" r="r" b="b"/>
            <a:pathLst>
              <a:path w="37869" h="37271" extrusionOk="0">
                <a:moveTo>
                  <a:pt x="18935" y="1"/>
                </a:moveTo>
                <a:cubicBezTo>
                  <a:pt x="18151" y="1"/>
                  <a:pt x="17367" y="299"/>
                  <a:pt x="16769" y="897"/>
                </a:cubicBezTo>
                <a:lnTo>
                  <a:pt x="1197" y="16470"/>
                </a:lnTo>
                <a:cubicBezTo>
                  <a:pt x="0" y="17666"/>
                  <a:pt x="0" y="19605"/>
                  <a:pt x="1197" y="20801"/>
                </a:cubicBezTo>
                <a:lnTo>
                  <a:pt x="16769" y="36374"/>
                </a:lnTo>
                <a:cubicBezTo>
                  <a:pt x="17367" y="36972"/>
                  <a:pt x="18151" y="37271"/>
                  <a:pt x="18935" y="37271"/>
                </a:cubicBezTo>
                <a:cubicBezTo>
                  <a:pt x="19719" y="37271"/>
                  <a:pt x="20503" y="36972"/>
                  <a:pt x="21101" y="36374"/>
                </a:cubicBezTo>
                <a:lnTo>
                  <a:pt x="36673" y="20801"/>
                </a:lnTo>
                <a:cubicBezTo>
                  <a:pt x="37869" y="19605"/>
                  <a:pt x="37869" y="17666"/>
                  <a:pt x="36673" y="16470"/>
                </a:cubicBezTo>
                <a:lnTo>
                  <a:pt x="21101" y="897"/>
                </a:lnTo>
                <a:cubicBezTo>
                  <a:pt x="20503" y="299"/>
                  <a:pt x="19719" y="1"/>
                  <a:pt x="1893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5" name="Google Shape;255;p19"/>
          <p:cNvGrpSpPr/>
          <p:nvPr/>
        </p:nvGrpSpPr>
        <p:grpSpPr>
          <a:xfrm>
            <a:off x="6540545" y="1860800"/>
            <a:ext cx="1520700" cy="1034056"/>
            <a:chOff x="6540545" y="1860800"/>
            <a:chExt cx="1520700" cy="1034056"/>
          </a:xfrm>
        </p:grpSpPr>
        <p:sp>
          <p:nvSpPr>
            <p:cNvPr id="256" name="Google Shape;256;p19"/>
            <p:cNvSpPr txBox="1"/>
            <p:nvPr/>
          </p:nvSpPr>
          <p:spPr>
            <a:xfrm>
              <a:off x="6540545" y="1860800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هدف</a:t>
              </a:r>
              <a:endParaRPr sz="20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257" name="Google Shape;257;p19"/>
            <p:cNvSpPr txBox="1"/>
            <p:nvPr/>
          </p:nvSpPr>
          <p:spPr>
            <a:xfrm>
              <a:off x="6677495" y="2178756"/>
              <a:ext cx="1246800" cy="7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8" name="Google Shape;258;p19"/>
          <p:cNvGrpSpPr/>
          <p:nvPr/>
        </p:nvGrpSpPr>
        <p:grpSpPr>
          <a:xfrm>
            <a:off x="7125383" y="1418374"/>
            <a:ext cx="351024" cy="325464"/>
            <a:chOff x="6543825" y="3202075"/>
            <a:chExt cx="296975" cy="275350"/>
          </a:xfrm>
        </p:grpSpPr>
        <p:sp>
          <p:nvSpPr>
            <p:cNvPr id="259" name="Google Shape;259;p19"/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260;p19"/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261;p19"/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263;p19"/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264;p19"/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265;p19"/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6" name="Google Shape;266;p19"/>
          <p:cNvGrpSpPr/>
          <p:nvPr/>
        </p:nvGrpSpPr>
        <p:grpSpPr>
          <a:xfrm>
            <a:off x="4396959" y="1418372"/>
            <a:ext cx="350079" cy="350079"/>
            <a:chOff x="2037825" y="3254050"/>
            <a:chExt cx="296175" cy="296175"/>
          </a:xfrm>
        </p:grpSpPr>
        <p:sp>
          <p:nvSpPr>
            <p:cNvPr id="267" name="Google Shape;267;p19"/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268;p19"/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269;p19"/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270;p19"/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1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271;p19"/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3" name="Google Shape;273;p19"/>
          <p:cNvGrpSpPr/>
          <p:nvPr/>
        </p:nvGrpSpPr>
        <p:grpSpPr>
          <a:xfrm>
            <a:off x="5818054" y="2787018"/>
            <a:ext cx="350079" cy="350079"/>
            <a:chOff x="583100" y="3982600"/>
            <a:chExt cx="296175" cy="296175"/>
          </a:xfrm>
        </p:grpSpPr>
        <p:sp>
          <p:nvSpPr>
            <p:cNvPr id="274" name="Google Shape;274;p19"/>
            <p:cNvSpPr/>
            <p:nvPr/>
          </p:nvSpPr>
          <p:spPr>
            <a:xfrm>
              <a:off x="694925" y="3982600"/>
              <a:ext cx="70925" cy="68550"/>
            </a:xfrm>
            <a:custGeom>
              <a:avLst/>
              <a:gdLst/>
              <a:ahLst/>
              <a:cxnLst/>
              <a:rect l="l" t="t" r="r" b="b"/>
              <a:pathLst>
                <a:path w="2837" h="2742" extrusionOk="0">
                  <a:moveTo>
                    <a:pt x="1419" y="1"/>
                  </a:moveTo>
                  <a:cubicBezTo>
                    <a:pt x="631" y="1"/>
                    <a:pt x="1" y="599"/>
                    <a:pt x="1" y="1355"/>
                  </a:cubicBezTo>
                  <a:cubicBezTo>
                    <a:pt x="1" y="2143"/>
                    <a:pt x="631" y="2742"/>
                    <a:pt x="1419" y="2742"/>
                  </a:cubicBezTo>
                  <a:cubicBezTo>
                    <a:pt x="2206" y="2742"/>
                    <a:pt x="2836" y="2143"/>
                    <a:pt x="2836" y="1355"/>
                  </a:cubicBezTo>
                  <a:cubicBezTo>
                    <a:pt x="2836" y="599"/>
                    <a:pt x="2206" y="1"/>
                    <a:pt x="14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275;p19"/>
            <p:cNvSpPr/>
            <p:nvPr/>
          </p:nvSpPr>
          <p:spPr>
            <a:xfrm>
              <a:off x="609075" y="4139350"/>
              <a:ext cx="69350" cy="68525"/>
            </a:xfrm>
            <a:custGeom>
              <a:avLst/>
              <a:gdLst/>
              <a:ahLst/>
              <a:cxnLst/>
              <a:rect l="l" t="t" r="r" b="b"/>
              <a:pathLst>
                <a:path w="2774" h="2741" extrusionOk="0">
                  <a:moveTo>
                    <a:pt x="1387" y="0"/>
                  </a:moveTo>
                  <a:cubicBezTo>
                    <a:pt x="631" y="0"/>
                    <a:pt x="1" y="630"/>
                    <a:pt x="1" y="1355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11"/>
                    <a:pt x="2773" y="1355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276;p19"/>
            <p:cNvSpPr/>
            <p:nvPr/>
          </p:nvSpPr>
          <p:spPr>
            <a:xfrm>
              <a:off x="783925" y="4140125"/>
              <a:ext cx="68550" cy="68550"/>
            </a:xfrm>
            <a:custGeom>
              <a:avLst/>
              <a:gdLst/>
              <a:ahLst/>
              <a:cxnLst/>
              <a:rect l="l" t="t" r="r" b="b"/>
              <a:pathLst>
                <a:path w="2742" h="2742" extrusionOk="0">
                  <a:moveTo>
                    <a:pt x="1356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11"/>
                    <a:pt x="631" y="2741"/>
                    <a:pt x="1356" y="2741"/>
                  </a:cubicBezTo>
                  <a:cubicBezTo>
                    <a:pt x="2112" y="2741"/>
                    <a:pt x="2742" y="2111"/>
                    <a:pt x="2742" y="1387"/>
                  </a:cubicBezTo>
                  <a:cubicBezTo>
                    <a:pt x="2742" y="631"/>
                    <a:pt x="2112" y="1"/>
                    <a:pt x="13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277;p19"/>
            <p:cNvSpPr/>
            <p:nvPr/>
          </p:nvSpPr>
          <p:spPr>
            <a:xfrm>
              <a:off x="583100" y="4207075"/>
              <a:ext cx="122100" cy="71700"/>
            </a:xfrm>
            <a:custGeom>
              <a:avLst/>
              <a:gdLst/>
              <a:ahLst/>
              <a:cxnLst/>
              <a:rect l="l" t="t" r="r" b="b"/>
              <a:pathLst>
                <a:path w="4884" h="2868" extrusionOk="0">
                  <a:moveTo>
                    <a:pt x="819" y="0"/>
                  </a:moveTo>
                  <a:cubicBezTo>
                    <a:pt x="347" y="442"/>
                    <a:pt x="0" y="1072"/>
                    <a:pt x="0" y="1796"/>
                  </a:cubicBezTo>
                  <a:lnTo>
                    <a:pt x="0" y="2521"/>
                  </a:lnTo>
                  <a:cubicBezTo>
                    <a:pt x="0" y="2710"/>
                    <a:pt x="158" y="2867"/>
                    <a:pt x="347" y="2867"/>
                  </a:cubicBezTo>
                  <a:lnTo>
                    <a:pt x="4505" y="2867"/>
                  </a:lnTo>
                  <a:cubicBezTo>
                    <a:pt x="4726" y="2867"/>
                    <a:pt x="4883" y="2710"/>
                    <a:pt x="4883" y="2521"/>
                  </a:cubicBezTo>
                  <a:lnTo>
                    <a:pt x="4883" y="1796"/>
                  </a:lnTo>
                  <a:cubicBezTo>
                    <a:pt x="4883" y="1103"/>
                    <a:pt x="4568" y="442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96" y="788"/>
                    <a:pt x="1197" y="473"/>
                    <a:pt x="8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278;p19"/>
            <p:cNvSpPr/>
            <p:nvPr/>
          </p:nvSpPr>
          <p:spPr>
            <a:xfrm>
              <a:off x="669725" y="4049550"/>
              <a:ext cx="122900" cy="72475"/>
            </a:xfrm>
            <a:custGeom>
              <a:avLst/>
              <a:gdLst/>
              <a:ahLst/>
              <a:cxnLst/>
              <a:rect l="l" t="t" r="r" b="b"/>
              <a:pathLst>
                <a:path w="4916" h="2899" extrusionOk="0">
                  <a:moveTo>
                    <a:pt x="851" y="1"/>
                  </a:moveTo>
                  <a:cubicBezTo>
                    <a:pt x="347" y="442"/>
                    <a:pt x="1" y="1103"/>
                    <a:pt x="1" y="1796"/>
                  </a:cubicBezTo>
                  <a:lnTo>
                    <a:pt x="1" y="2552"/>
                  </a:lnTo>
                  <a:cubicBezTo>
                    <a:pt x="1" y="2741"/>
                    <a:pt x="158" y="2899"/>
                    <a:pt x="347" y="2899"/>
                  </a:cubicBezTo>
                  <a:lnTo>
                    <a:pt x="4537" y="2899"/>
                  </a:lnTo>
                  <a:cubicBezTo>
                    <a:pt x="4758" y="2899"/>
                    <a:pt x="4915" y="2741"/>
                    <a:pt x="4915" y="2552"/>
                  </a:cubicBezTo>
                  <a:lnTo>
                    <a:pt x="4915" y="1796"/>
                  </a:lnTo>
                  <a:cubicBezTo>
                    <a:pt x="4915" y="1103"/>
                    <a:pt x="4600" y="442"/>
                    <a:pt x="4065" y="1"/>
                  </a:cubicBezTo>
                  <a:cubicBezTo>
                    <a:pt x="3687" y="473"/>
                    <a:pt x="3088" y="788"/>
                    <a:pt x="2458" y="788"/>
                  </a:cubicBezTo>
                  <a:cubicBezTo>
                    <a:pt x="1828" y="788"/>
                    <a:pt x="1198" y="473"/>
                    <a:pt x="8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279;p19"/>
            <p:cNvSpPr/>
            <p:nvPr/>
          </p:nvSpPr>
          <p:spPr>
            <a:xfrm>
              <a:off x="757150" y="4207075"/>
              <a:ext cx="122125" cy="71700"/>
            </a:xfrm>
            <a:custGeom>
              <a:avLst/>
              <a:gdLst/>
              <a:ahLst/>
              <a:cxnLst/>
              <a:rect l="l" t="t" r="r" b="b"/>
              <a:pathLst>
                <a:path w="4885" h="2868" extrusionOk="0">
                  <a:moveTo>
                    <a:pt x="820" y="0"/>
                  </a:moveTo>
                  <a:cubicBezTo>
                    <a:pt x="316" y="442"/>
                    <a:pt x="1" y="1103"/>
                    <a:pt x="1" y="1796"/>
                  </a:cubicBezTo>
                  <a:lnTo>
                    <a:pt x="1" y="2521"/>
                  </a:lnTo>
                  <a:cubicBezTo>
                    <a:pt x="1" y="2710"/>
                    <a:pt x="158" y="2867"/>
                    <a:pt x="347" y="2867"/>
                  </a:cubicBezTo>
                  <a:lnTo>
                    <a:pt x="4506" y="2867"/>
                  </a:lnTo>
                  <a:cubicBezTo>
                    <a:pt x="4727" y="2867"/>
                    <a:pt x="4884" y="2710"/>
                    <a:pt x="4884" y="2521"/>
                  </a:cubicBezTo>
                  <a:lnTo>
                    <a:pt x="4884" y="1796"/>
                  </a:lnTo>
                  <a:cubicBezTo>
                    <a:pt x="4884" y="1103"/>
                    <a:pt x="4569" y="442"/>
                    <a:pt x="4033" y="0"/>
                  </a:cubicBezTo>
                  <a:cubicBezTo>
                    <a:pt x="3655" y="473"/>
                    <a:pt x="3088" y="788"/>
                    <a:pt x="2427" y="788"/>
                  </a:cubicBezTo>
                  <a:cubicBezTo>
                    <a:pt x="1797" y="788"/>
                    <a:pt x="1198" y="473"/>
                    <a:pt x="8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691775" y="4139350"/>
              <a:ext cx="77225" cy="64600"/>
            </a:xfrm>
            <a:custGeom>
              <a:avLst/>
              <a:gdLst/>
              <a:ahLst/>
              <a:cxnLst/>
              <a:rect l="l" t="t" r="r" b="b"/>
              <a:pathLst>
                <a:path w="3089" h="2584" extrusionOk="0">
                  <a:moveTo>
                    <a:pt x="1198" y="0"/>
                  </a:moveTo>
                  <a:lnTo>
                    <a:pt x="1198" y="882"/>
                  </a:lnTo>
                  <a:lnTo>
                    <a:pt x="1" y="2079"/>
                  </a:lnTo>
                  <a:cubicBezTo>
                    <a:pt x="221" y="2237"/>
                    <a:pt x="284" y="2300"/>
                    <a:pt x="473" y="2583"/>
                  </a:cubicBezTo>
                  <a:lnTo>
                    <a:pt x="1545" y="1575"/>
                  </a:lnTo>
                  <a:lnTo>
                    <a:pt x="2616" y="2583"/>
                  </a:lnTo>
                  <a:cubicBezTo>
                    <a:pt x="2773" y="2394"/>
                    <a:pt x="2931" y="2237"/>
                    <a:pt x="3088" y="2111"/>
                  </a:cubicBezTo>
                  <a:lnTo>
                    <a:pt x="1891" y="882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1" name="Google Shape;281;p19"/>
          <p:cNvGrpSpPr/>
          <p:nvPr/>
        </p:nvGrpSpPr>
        <p:grpSpPr>
          <a:xfrm>
            <a:off x="3099556" y="2784766"/>
            <a:ext cx="355526" cy="354586"/>
            <a:chOff x="-33646250" y="3586425"/>
            <a:chExt cx="293000" cy="292225"/>
          </a:xfrm>
        </p:grpSpPr>
        <p:sp>
          <p:nvSpPr>
            <p:cNvPr id="282" name="Google Shape;282;p19"/>
            <p:cNvSpPr/>
            <p:nvPr/>
          </p:nvSpPr>
          <p:spPr>
            <a:xfrm>
              <a:off x="-33646250" y="3739225"/>
              <a:ext cx="141775" cy="139425"/>
            </a:xfrm>
            <a:custGeom>
              <a:avLst/>
              <a:gdLst/>
              <a:ahLst/>
              <a:cxnLst/>
              <a:rect l="l" t="t" r="r" b="b"/>
              <a:pathLst>
                <a:path w="5671" h="5577" extrusionOk="0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283;p19"/>
            <p:cNvSpPr/>
            <p:nvPr/>
          </p:nvSpPr>
          <p:spPr>
            <a:xfrm>
              <a:off x="-33541500" y="3586425"/>
              <a:ext cx="188250" cy="187475"/>
            </a:xfrm>
            <a:custGeom>
              <a:avLst/>
              <a:gdLst/>
              <a:ahLst/>
              <a:cxnLst/>
              <a:rect l="l" t="t" r="r" b="b"/>
              <a:pathLst>
                <a:path w="7530" h="7499" extrusionOk="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4" name="Google Shape;284;p19"/>
          <p:cNvGrpSpPr/>
          <p:nvPr/>
        </p:nvGrpSpPr>
        <p:grpSpPr>
          <a:xfrm>
            <a:off x="1780291" y="1398497"/>
            <a:ext cx="354311" cy="355909"/>
            <a:chOff x="-49764975" y="3551225"/>
            <a:chExt cx="299300" cy="300650"/>
          </a:xfrm>
        </p:grpSpPr>
        <p:sp>
          <p:nvSpPr>
            <p:cNvPr id="285" name="Google Shape;285;p19"/>
            <p:cNvSpPr/>
            <p:nvPr/>
          </p:nvSpPr>
          <p:spPr>
            <a:xfrm>
              <a:off x="-49764975" y="36573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386" y="158"/>
                    <a:pt x="1197" y="0"/>
                    <a:pt x="10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286;p19"/>
            <p:cNvSpPr/>
            <p:nvPr/>
          </p:nvSpPr>
          <p:spPr>
            <a:xfrm>
              <a:off x="-49763400" y="3598250"/>
              <a:ext cx="31525" cy="29950"/>
            </a:xfrm>
            <a:custGeom>
              <a:avLst/>
              <a:gdLst/>
              <a:ahLst/>
              <a:cxnLst/>
              <a:rect l="l" t="t" r="r" b="b"/>
              <a:pathLst>
                <a:path w="1261" h="1198" extrusionOk="0">
                  <a:moveTo>
                    <a:pt x="390" y="0"/>
                  </a:moveTo>
                  <a:cubicBezTo>
                    <a:pt x="299" y="0"/>
                    <a:pt x="205" y="32"/>
                    <a:pt x="126" y="95"/>
                  </a:cubicBezTo>
                  <a:cubicBezTo>
                    <a:pt x="0" y="221"/>
                    <a:pt x="0" y="441"/>
                    <a:pt x="126" y="599"/>
                  </a:cubicBezTo>
                  <a:lnTo>
                    <a:pt x="630" y="1103"/>
                  </a:lnTo>
                  <a:cubicBezTo>
                    <a:pt x="693" y="1166"/>
                    <a:pt x="780" y="1197"/>
                    <a:pt x="870" y="1197"/>
                  </a:cubicBezTo>
                  <a:cubicBezTo>
                    <a:pt x="961" y="1197"/>
                    <a:pt x="1056" y="1166"/>
                    <a:pt x="1134" y="1103"/>
                  </a:cubicBezTo>
                  <a:cubicBezTo>
                    <a:pt x="1260" y="1008"/>
                    <a:pt x="1260" y="756"/>
                    <a:pt x="1134" y="599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-49763400" y="3703975"/>
              <a:ext cx="31525" cy="30550"/>
            </a:xfrm>
            <a:custGeom>
              <a:avLst/>
              <a:gdLst/>
              <a:ahLst/>
              <a:cxnLst/>
              <a:rect l="l" t="t" r="r" b="b"/>
              <a:pathLst>
                <a:path w="1261" h="1222" extrusionOk="0">
                  <a:moveTo>
                    <a:pt x="882" y="1"/>
                  </a:moveTo>
                  <a:cubicBezTo>
                    <a:pt x="796" y="1"/>
                    <a:pt x="709" y="40"/>
                    <a:pt x="630" y="119"/>
                  </a:cubicBezTo>
                  <a:lnTo>
                    <a:pt x="126" y="623"/>
                  </a:lnTo>
                  <a:cubicBezTo>
                    <a:pt x="0" y="749"/>
                    <a:pt x="0" y="970"/>
                    <a:pt x="126" y="1127"/>
                  </a:cubicBezTo>
                  <a:cubicBezTo>
                    <a:pt x="189" y="1190"/>
                    <a:pt x="276" y="1222"/>
                    <a:pt x="366" y="1222"/>
                  </a:cubicBezTo>
                  <a:cubicBezTo>
                    <a:pt x="457" y="1222"/>
                    <a:pt x="551" y="1190"/>
                    <a:pt x="630" y="1127"/>
                  </a:cubicBezTo>
                  <a:lnTo>
                    <a:pt x="1134" y="623"/>
                  </a:lnTo>
                  <a:cubicBezTo>
                    <a:pt x="1260" y="497"/>
                    <a:pt x="1260" y="276"/>
                    <a:pt x="1134" y="119"/>
                  </a:cubicBezTo>
                  <a:cubicBezTo>
                    <a:pt x="1056" y="40"/>
                    <a:pt x="969" y="1"/>
                    <a:pt x="8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-49501125" y="36573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289;p19"/>
            <p:cNvSpPr/>
            <p:nvPr/>
          </p:nvSpPr>
          <p:spPr>
            <a:xfrm>
              <a:off x="-49499550" y="3598250"/>
              <a:ext cx="31525" cy="30550"/>
            </a:xfrm>
            <a:custGeom>
              <a:avLst/>
              <a:gdLst/>
              <a:ahLst/>
              <a:cxnLst/>
              <a:rect l="l" t="t" r="r" b="b"/>
              <a:pathLst>
                <a:path w="1261" h="1222" extrusionOk="0">
                  <a:moveTo>
                    <a:pt x="906" y="0"/>
                  </a:moveTo>
                  <a:cubicBezTo>
                    <a:pt x="812" y="0"/>
                    <a:pt x="709" y="32"/>
                    <a:pt x="630" y="95"/>
                  </a:cubicBezTo>
                  <a:lnTo>
                    <a:pt x="126" y="599"/>
                  </a:lnTo>
                  <a:cubicBezTo>
                    <a:pt x="0" y="725"/>
                    <a:pt x="0" y="945"/>
                    <a:pt x="126" y="1103"/>
                  </a:cubicBezTo>
                  <a:cubicBezTo>
                    <a:pt x="205" y="1182"/>
                    <a:pt x="292" y="1221"/>
                    <a:pt x="378" y="1221"/>
                  </a:cubicBezTo>
                  <a:cubicBezTo>
                    <a:pt x="465" y="1221"/>
                    <a:pt x="552" y="1182"/>
                    <a:pt x="630" y="1103"/>
                  </a:cubicBezTo>
                  <a:lnTo>
                    <a:pt x="1134" y="599"/>
                  </a:lnTo>
                  <a:cubicBezTo>
                    <a:pt x="1260" y="473"/>
                    <a:pt x="1260" y="252"/>
                    <a:pt x="1134" y="95"/>
                  </a:cubicBezTo>
                  <a:cubicBezTo>
                    <a:pt x="1087" y="32"/>
                    <a:pt x="1001" y="0"/>
                    <a:pt x="9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-49499550" y="3704575"/>
              <a:ext cx="31525" cy="29950"/>
            </a:xfrm>
            <a:custGeom>
              <a:avLst/>
              <a:gdLst/>
              <a:ahLst/>
              <a:cxnLst/>
              <a:rect l="l" t="t" r="r" b="b"/>
              <a:pathLst>
                <a:path w="1261" h="1198" extrusionOk="0">
                  <a:moveTo>
                    <a:pt x="390" y="0"/>
                  </a:moveTo>
                  <a:cubicBezTo>
                    <a:pt x="300" y="0"/>
                    <a:pt x="205" y="32"/>
                    <a:pt x="126" y="95"/>
                  </a:cubicBezTo>
                  <a:cubicBezTo>
                    <a:pt x="0" y="221"/>
                    <a:pt x="0" y="441"/>
                    <a:pt x="126" y="599"/>
                  </a:cubicBezTo>
                  <a:lnTo>
                    <a:pt x="630" y="1103"/>
                  </a:lnTo>
                  <a:cubicBezTo>
                    <a:pt x="693" y="1166"/>
                    <a:pt x="780" y="1198"/>
                    <a:pt x="871" y="1198"/>
                  </a:cubicBezTo>
                  <a:cubicBezTo>
                    <a:pt x="961" y="1198"/>
                    <a:pt x="1056" y="1166"/>
                    <a:pt x="1134" y="1103"/>
                  </a:cubicBezTo>
                  <a:cubicBezTo>
                    <a:pt x="1260" y="1009"/>
                    <a:pt x="1260" y="757"/>
                    <a:pt x="1134" y="599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291;p19"/>
            <p:cNvSpPr/>
            <p:nvPr/>
          </p:nvSpPr>
          <p:spPr>
            <a:xfrm>
              <a:off x="-49725600" y="3551225"/>
              <a:ext cx="215050" cy="210875"/>
            </a:xfrm>
            <a:custGeom>
              <a:avLst/>
              <a:gdLst/>
              <a:ahLst/>
              <a:cxnLst/>
              <a:rect l="l" t="t" r="r" b="b"/>
              <a:pathLst>
                <a:path w="8602" h="8435" extrusionOk="0">
                  <a:moveTo>
                    <a:pt x="4354" y="0"/>
                  </a:moveTo>
                  <a:cubicBezTo>
                    <a:pt x="4070" y="0"/>
                    <a:pt x="3783" y="28"/>
                    <a:pt x="3497" y="86"/>
                  </a:cubicBezTo>
                  <a:cubicBezTo>
                    <a:pt x="1922" y="401"/>
                    <a:pt x="630" y="1724"/>
                    <a:pt x="252" y="3299"/>
                  </a:cubicBezTo>
                  <a:cubicBezTo>
                    <a:pt x="0" y="4654"/>
                    <a:pt x="347" y="6040"/>
                    <a:pt x="1261" y="7017"/>
                  </a:cubicBezTo>
                  <a:cubicBezTo>
                    <a:pt x="1607" y="7395"/>
                    <a:pt x="1828" y="7930"/>
                    <a:pt x="1922" y="8434"/>
                  </a:cubicBezTo>
                  <a:lnTo>
                    <a:pt x="3025" y="8434"/>
                  </a:lnTo>
                  <a:lnTo>
                    <a:pt x="3025" y="5284"/>
                  </a:lnTo>
                  <a:cubicBezTo>
                    <a:pt x="3025" y="5158"/>
                    <a:pt x="4064" y="3141"/>
                    <a:pt x="4127" y="3047"/>
                  </a:cubicBezTo>
                  <a:cubicBezTo>
                    <a:pt x="4190" y="2921"/>
                    <a:pt x="4317" y="2858"/>
                    <a:pt x="4443" y="2858"/>
                  </a:cubicBezTo>
                  <a:cubicBezTo>
                    <a:pt x="4569" y="2858"/>
                    <a:pt x="4695" y="2921"/>
                    <a:pt x="4758" y="3047"/>
                  </a:cubicBezTo>
                  <a:cubicBezTo>
                    <a:pt x="4852" y="3141"/>
                    <a:pt x="5860" y="5158"/>
                    <a:pt x="5860" y="5284"/>
                  </a:cubicBezTo>
                  <a:lnTo>
                    <a:pt x="5860" y="8434"/>
                  </a:lnTo>
                  <a:lnTo>
                    <a:pt x="6963" y="8434"/>
                  </a:lnTo>
                  <a:cubicBezTo>
                    <a:pt x="7057" y="7930"/>
                    <a:pt x="7278" y="7395"/>
                    <a:pt x="7625" y="6985"/>
                  </a:cubicBezTo>
                  <a:cubicBezTo>
                    <a:pt x="8255" y="6260"/>
                    <a:pt x="8601" y="5284"/>
                    <a:pt x="8601" y="4244"/>
                  </a:cubicBezTo>
                  <a:cubicBezTo>
                    <a:pt x="8601" y="2984"/>
                    <a:pt x="8066" y="1787"/>
                    <a:pt x="7026" y="936"/>
                  </a:cubicBezTo>
                  <a:cubicBezTo>
                    <a:pt x="6270" y="327"/>
                    <a:pt x="5327" y="0"/>
                    <a:pt x="4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-49633450" y="3697475"/>
              <a:ext cx="35475" cy="65400"/>
            </a:xfrm>
            <a:custGeom>
              <a:avLst/>
              <a:gdLst/>
              <a:ahLst/>
              <a:cxnLst/>
              <a:rect l="l" t="t" r="r" b="b"/>
              <a:pathLst>
                <a:path w="141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418" y="2616"/>
                  </a:lnTo>
                  <a:lnTo>
                    <a:pt x="1418" y="1"/>
                  </a:lnTo>
                  <a:cubicBezTo>
                    <a:pt x="1198" y="95"/>
                    <a:pt x="946" y="127"/>
                    <a:pt x="725" y="127"/>
                  </a:cubicBezTo>
                  <a:cubicBezTo>
                    <a:pt x="473" y="127"/>
                    <a:pt x="252" y="95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293;p19"/>
            <p:cNvSpPr/>
            <p:nvPr/>
          </p:nvSpPr>
          <p:spPr>
            <a:xfrm>
              <a:off x="-49676775" y="3780975"/>
              <a:ext cx="123675" cy="34675"/>
            </a:xfrm>
            <a:custGeom>
              <a:avLst/>
              <a:gdLst/>
              <a:ahLst/>
              <a:cxnLst/>
              <a:rect l="l" t="t" r="r" b="b"/>
              <a:pathLst>
                <a:path w="4947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6"/>
                    <a:pt x="473" y="1387"/>
                    <a:pt x="1072" y="1387"/>
                  </a:cubicBezTo>
                  <a:lnTo>
                    <a:pt x="3876" y="1387"/>
                  </a:lnTo>
                  <a:cubicBezTo>
                    <a:pt x="4474" y="1387"/>
                    <a:pt x="4947" y="946"/>
                    <a:pt x="4947" y="347"/>
                  </a:cubicBezTo>
                  <a:lnTo>
                    <a:pt x="49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294;p19"/>
            <p:cNvSpPr/>
            <p:nvPr/>
          </p:nvSpPr>
          <p:spPr>
            <a:xfrm>
              <a:off x="-49630300" y="3651800"/>
              <a:ext cx="29150" cy="31325"/>
            </a:xfrm>
            <a:custGeom>
              <a:avLst/>
              <a:gdLst/>
              <a:ahLst/>
              <a:cxnLst/>
              <a:rect l="l" t="t" r="r" b="b"/>
              <a:pathLst>
                <a:path w="1166" h="1253" extrusionOk="0">
                  <a:moveTo>
                    <a:pt x="599" y="1"/>
                  </a:moveTo>
                  <a:lnTo>
                    <a:pt x="0" y="1135"/>
                  </a:lnTo>
                  <a:cubicBezTo>
                    <a:pt x="189" y="1214"/>
                    <a:pt x="386" y="1253"/>
                    <a:pt x="583" y="1253"/>
                  </a:cubicBezTo>
                  <a:cubicBezTo>
                    <a:pt x="780" y="1253"/>
                    <a:pt x="977" y="1214"/>
                    <a:pt x="1166" y="1135"/>
                  </a:cubicBezTo>
                  <a:lnTo>
                    <a:pt x="5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295;p19"/>
            <p:cNvSpPr/>
            <p:nvPr/>
          </p:nvSpPr>
          <p:spPr>
            <a:xfrm>
              <a:off x="-49657875" y="3833750"/>
              <a:ext cx="85100" cy="18125"/>
            </a:xfrm>
            <a:custGeom>
              <a:avLst/>
              <a:gdLst/>
              <a:ahLst/>
              <a:cxnLst/>
              <a:rect l="l" t="t" r="r" b="b"/>
              <a:pathLst>
                <a:path w="3404" h="725" extrusionOk="0">
                  <a:moveTo>
                    <a:pt x="1" y="0"/>
                  </a:moveTo>
                  <a:cubicBezTo>
                    <a:pt x="158" y="410"/>
                    <a:pt x="536" y="725"/>
                    <a:pt x="977" y="725"/>
                  </a:cubicBezTo>
                  <a:lnTo>
                    <a:pt x="2395" y="725"/>
                  </a:lnTo>
                  <a:cubicBezTo>
                    <a:pt x="2868" y="725"/>
                    <a:pt x="3246" y="410"/>
                    <a:pt x="34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1" name="Google Shape;301;p20"/>
          <p:cNvSpPr/>
          <p:nvPr/>
        </p:nvSpPr>
        <p:spPr>
          <a:xfrm>
            <a:off x="-315725" y="1593175"/>
            <a:ext cx="2736300" cy="2736300"/>
          </a:xfrm>
          <a:prstGeom prst="blockArc">
            <a:avLst>
              <a:gd name="adj1" fmla="val 16172824"/>
              <a:gd name="adj2" fmla="val 19589910"/>
              <a:gd name="adj3" fmla="val 1404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2" name="Google Shape;302;p20"/>
          <p:cNvSpPr/>
          <p:nvPr/>
        </p:nvSpPr>
        <p:spPr>
          <a:xfrm rot="2700000">
            <a:off x="-315683" y="1593213"/>
            <a:ext cx="2736079" cy="2736079"/>
          </a:xfrm>
          <a:prstGeom prst="blockArc">
            <a:avLst>
              <a:gd name="adj1" fmla="val 16826672"/>
              <a:gd name="adj2" fmla="val 18949116"/>
              <a:gd name="adj3" fmla="val 1409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3" name="Google Shape;303;p20"/>
          <p:cNvSpPr/>
          <p:nvPr/>
        </p:nvSpPr>
        <p:spPr>
          <a:xfrm rot="5400000">
            <a:off x="-315658" y="1593195"/>
            <a:ext cx="2736300" cy="2736300"/>
          </a:xfrm>
          <a:prstGeom prst="blockArc">
            <a:avLst>
              <a:gd name="adj1" fmla="val 16172824"/>
              <a:gd name="adj2" fmla="val 17934642"/>
              <a:gd name="adj3" fmla="val 13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4" name="Google Shape;304;p20"/>
          <p:cNvSpPr/>
          <p:nvPr/>
        </p:nvSpPr>
        <p:spPr>
          <a:xfrm rot="8100000">
            <a:off x="-315468" y="1593258"/>
            <a:ext cx="2736079" cy="2736079"/>
          </a:xfrm>
          <a:prstGeom prst="blockArc">
            <a:avLst>
              <a:gd name="adj1" fmla="val 15195904"/>
              <a:gd name="adj2" fmla="val 18949116"/>
              <a:gd name="adj3" fmla="val 14095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5" name="Google Shape;305;p20"/>
          <p:cNvGrpSpPr/>
          <p:nvPr/>
        </p:nvGrpSpPr>
        <p:grpSpPr>
          <a:xfrm>
            <a:off x="811464" y="2541081"/>
            <a:ext cx="874536" cy="840337"/>
            <a:chOff x="-62890750" y="3747425"/>
            <a:chExt cx="330825" cy="317900"/>
          </a:xfrm>
        </p:grpSpPr>
        <p:sp>
          <p:nvSpPr>
            <p:cNvPr id="306" name="Google Shape;306;p20"/>
            <p:cNvSpPr/>
            <p:nvPr/>
          </p:nvSpPr>
          <p:spPr>
            <a:xfrm>
              <a:off x="-62890750" y="3747425"/>
              <a:ext cx="313500" cy="195825"/>
            </a:xfrm>
            <a:custGeom>
              <a:avLst/>
              <a:gdLst/>
              <a:ahLst/>
              <a:cxnLst/>
              <a:rect l="l" t="t" r="r" b="b"/>
              <a:pathLst>
                <a:path w="12540" h="7833" extrusionOk="0">
                  <a:moveTo>
                    <a:pt x="6591" y="0"/>
                  </a:moveTo>
                  <a:cubicBezTo>
                    <a:pt x="4966" y="0"/>
                    <a:pt x="3342" y="616"/>
                    <a:pt x="2112" y="1846"/>
                  </a:cubicBezTo>
                  <a:cubicBezTo>
                    <a:pt x="663" y="3296"/>
                    <a:pt x="1" y="5438"/>
                    <a:pt x="379" y="7454"/>
                  </a:cubicBezTo>
                  <a:cubicBezTo>
                    <a:pt x="442" y="7675"/>
                    <a:pt x="568" y="7832"/>
                    <a:pt x="789" y="7832"/>
                  </a:cubicBezTo>
                  <a:lnTo>
                    <a:pt x="852" y="7832"/>
                  </a:lnTo>
                  <a:cubicBezTo>
                    <a:pt x="1104" y="7801"/>
                    <a:pt x="1198" y="7549"/>
                    <a:pt x="1167" y="7360"/>
                  </a:cubicBezTo>
                  <a:cubicBezTo>
                    <a:pt x="852" y="5596"/>
                    <a:pt x="1419" y="3737"/>
                    <a:pt x="2710" y="2477"/>
                  </a:cubicBezTo>
                  <a:cubicBezTo>
                    <a:pt x="3719" y="1437"/>
                    <a:pt x="5136" y="870"/>
                    <a:pt x="6617" y="870"/>
                  </a:cubicBezTo>
                  <a:cubicBezTo>
                    <a:pt x="7940" y="870"/>
                    <a:pt x="9200" y="1342"/>
                    <a:pt x="10177" y="2193"/>
                  </a:cubicBezTo>
                  <a:lnTo>
                    <a:pt x="9610" y="2792"/>
                  </a:lnTo>
                  <a:cubicBezTo>
                    <a:pt x="9484" y="2918"/>
                    <a:pt x="9452" y="3075"/>
                    <a:pt x="9484" y="3170"/>
                  </a:cubicBezTo>
                  <a:cubicBezTo>
                    <a:pt x="9515" y="3327"/>
                    <a:pt x="9641" y="3422"/>
                    <a:pt x="9799" y="3453"/>
                  </a:cubicBezTo>
                  <a:lnTo>
                    <a:pt x="12036" y="3926"/>
                  </a:lnTo>
                  <a:lnTo>
                    <a:pt x="12130" y="3926"/>
                  </a:lnTo>
                  <a:cubicBezTo>
                    <a:pt x="12225" y="3926"/>
                    <a:pt x="12319" y="3894"/>
                    <a:pt x="12382" y="3800"/>
                  </a:cubicBezTo>
                  <a:cubicBezTo>
                    <a:pt x="12508" y="3674"/>
                    <a:pt x="12540" y="3579"/>
                    <a:pt x="12508" y="3422"/>
                  </a:cubicBezTo>
                  <a:lnTo>
                    <a:pt x="12036" y="1153"/>
                  </a:lnTo>
                  <a:cubicBezTo>
                    <a:pt x="12004" y="1027"/>
                    <a:pt x="11878" y="901"/>
                    <a:pt x="11752" y="838"/>
                  </a:cubicBezTo>
                  <a:cubicBezTo>
                    <a:pt x="11715" y="831"/>
                    <a:pt x="11678" y="827"/>
                    <a:pt x="11642" y="827"/>
                  </a:cubicBezTo>
                  <a:cubicBezTo>
                    <a:pt x="11526" y="827"/>
                    <a:pt x="11422" y="868"/>
                    <a:pt x="11374" y="964"/>
                  </a:cubicBezTo>
                  <a:lnTo>
                    <a:pt x="10776" y="1563"/>
                  </a:lnTo>
                  <a:cubicBezTo>
                    <a:pt x="9583" y="521"/>
                    <a:pt x="8087" y="0"/>
                    <a:pt x="65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-62874975" y="3869075"/>
              <a:ext cx="315050" cy="196250"/>
            </a:xfrm>
            <a:custGeom>
              <a:avLst/>
              <a:gdLst/>
              <a:ahLst/>
              <a:cxnLst/>
              <a:rect l="l" t="t" r="r" b="b"/>
              <a:pathLst>
                <a:path w="12602" h="7850" extrusionOk="0">
                  <a:moveTo>
                    <a:pt x="11779" y="0"/>
                  </a:moveTo>
                  <a:cubicBezTo>
                    <a:pt x="11759" y="0"/>
                    <a:pt x="11739" y="2"/>
                    <a:pt x="11720" y="5"/>
                  </a:cubicBezTo>
                  <a:cubicBezTo>
                    <a:pt x="11499" y="36"/>
                    <a:pt x="11373" y="288"/>
                    <a:pt x="11405" y="477"/>
                  </a:cubicBezTo>
                  <a:cubicBezTo>
                    <a:pt x="11720" y="2242"/>
                    <a:pt x="11184" y="4101"/>
                    <a:pt x="9861" y="5361"/>
                  </a:cubicBezTo>
                  <a:cubicBezTo>
                    <a:pt x="8853" y="6400"/>
                    <a:pt x="7435" y="6967"/>
                    <a:pt x="5986" y="6967"/>
                  </a:cubicBezTo>
                  <a:cubicBezTo>
                    <a:pt x="4631" y="6967"/>
                    <a:pt x="3371" y="6495"/>
                    <a:pt x="2394" y="5644"/>
                  </a:cubicBezTo>
                  <a:lnTo>
                    <a:pt x="2993" y="5046"/>
                  </a:lnTo>
                  <a:cubicBezTo>
                    <a:pt x="3088" y="4920"/>
                    <a:pt x="3151" y="4762"/>
                    <a:pt x="3088" y="4668"/>
                  </a:cubicBezTo>
                  <a:cubicBezTo>
                    <a:pt x="3056" y="4510"/>
                    <a:pt x="2962" y="4416"/>
                    <a:pt x="2772" y="4384"/>
                  </a:cubicBezTo>
                  <a:lnTo>
                    <a:pt x="536" y="3912"/>
                  </a:lnTo>
                  <a:cubicBezTo>
                    <a:pt x="498" y="3904"/>
                    <a:pt x="465" y="3900"/>
                    <a:pt x="433" y="3900"/>
                  </a:cubicBezTo>
                  <a:cubicBezTo>
                    <a:pt x="332" y="3900"/>
                    <a:pt x="254" y="3941"/>
                    <a:pt x="158" y="4038"/>
                  </a:cubicBezTo>
                  <a:cubicBezTo>
                    <a:pt x="32" y="4132"/>
                    <a:pt x="0" y="4258"/>
                    <a:pt x="32" y="4416"/>
                  </a:cubicBezTo>
                  <a:lnTo>
                    <a:pt x="504" y="6652"/>
                  </a:lnTo>
                  <a:cubicBezTo>
                    <a:pt x="536" y="6810"/>
                    <a:pt x="662" y="6936"/>
                    <a:pt x="788" y="6967"/>
                  </a:cubicBezTo>
                  <a:lnTo>
                    <a:pt x="882" y="6967"/>
                  </a:lnTo>
                  <a:cubicBezTo>
                    <a:pt x="1008" y="6967"/>
                    <a:pt x="1103" y="6936"/>
                    <a:pt x="1166" y="6873"/>
                  </a:cubicBezTo>
                  <a:lnTo>
                    <a:pt x="1764" y="6274"/>
                  </a:lnTo>
                  <a:cubicBezTo>
                    <a:pt x="2930" y="7346"/>
                    <a:pt x="4442" y="7850"/>
                    <a:pt x="5923" y="7850"/>
                  </a:cubicBezTo>
                  <a:cubicBezTo>
                    <a:pt x="7561" y="7850"/>
                    <a:pt x="9168" y="7220"/>
                    <a:pt x="10428" y="5991"/>
                  </a:cubicBezTo>
                  <a:cubicBezTo>
                    <a:pt x="11909" y="4510"/>
                    <a:pt x="12602" y="2368"/>
                    <a:pt x="12192" y="320"/>
                  </a:cubicBezTo>
                  <a:cubicBezTo>
                    <a:pt x="12164" y="122"/>
                    <a:pt x="11958" y="0"/>
                    <a:pt x="117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-62751325" y="3834525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630" y="1"/>
                  </a:moveTo>
                  <a:cubicBezTo>
                    <a:pt x="410" y="221"/>
                    <a:pt x="158" y="599"/>
                    <a:pt x="0" y="1072"/>
                  </a:cubicBezTo>
                  <a:lnTo>
                    <a:pt x="630" y="1072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-62715100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1" y="1"/>
                  </a:moveTo>
                  <a:lnTo>
                    <a:pt x="1" y="1041"/>
                  </a:lnTo>
                  <a:cubicBezTo>
                    <a:pt x="253" y="852"/>
                    <a:pt x="473" y="473"/>
                    <a:pt x="6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" name="Google Shape;310;p20"/>
            <p:cNvSpPr/>
            <p:nvPr/>
          </p:nvSpPr>
          <p:spPr>
            <a:xfrm>
              <a:off x="-62751325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158" y="473"/>
                    <a:pt x="410" y="852"/>
                    <a:pt x="630" y="1041"/>
                  </a:cubicBezTo>
                  <a:lnTo>
                    <a:pt x="6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" name="Google Shape;311;p20"/>
            <p:cNvSpPr/>
            <p:nvPr/>
          </p:nvSpPr>
          <p:spPr>
            <a:xfrm>
              <a:off x="-62822225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127" y="0"/>
                  </a:moveTo>
                  <a:cubicBezTo>
                    <a:pt x="32" y="316"/>
                    <a:pt x="1" y="631"/>
                    <a:pt x="1" y="977"/>
                  </a:cubicBezTo>
                  <a:cubicBezTo>
                    <a:pt x="1" y="1324"/>
                    <a:pt x="32" y="1670"/>
                    <a:pt x="127" y="1922"/>
                  </a:cubicBezTo>
                  <a:lnTo>
                    <a:pt x="1765" y="1922"/>
                  </a:lnTo>
                  <a:cubicBezTo>
                    <a:pt x="1734" y="1607"/>
                    <a:pt x="1702" y="1292"/>
                    <a:pt x="1702" y="977"/>
                  </a:cubicBezTo>
                  <a:cubicBezTo>
                    <a:pt x="1702" y="662"/>
                    <a:pt x="1734" y="316"/>
                    <a:pt x="176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-62715100" y="3833750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1" y="0"/>
                  </a:moveTo>
                  <a:lnTo>
                    <a:pt x="1" y="1071"/>
                  </a:lnTo>
                  <a:lnTo>
                    <a:pt x="631" y="1071"/>
                  </a:lnTo>
                  <a:cubicBezTo>
                    <a:pt x="505" y="599"/>
                    <a:pt x="253" y="189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-62758425" y="3881000"/>
              <a:ext cx="22875" cy="48075"/>
            </a:xfrm>
            <a:custGeom>
              <a:avLst/>
              <a:gdLst/>
              <a:ahLst/>
              <a:cxnLst/>
              <a:rect l="l" t="t" r="r" b="b"/>
              <a:pathLst>
                <a:path w="915" h="1923" extrusionOk="0">
                  <a:moveTo>
                    <a:pt x="95" y="0"/>
                  </a:moveTo>
                  <a:cubicBezTo>
                    <a:pt x="64" y="316"/>
                    <a:pt x="1" y="631"/>
                    <a:pt x="1" y="977"/>
                  </a:cubicBezTo>
                  <a:cubicBezTo>
                    <a:pt x="1" y="1324"/>
                    <a:pt x="64" y="1670"/>
                    <a:pt x="95" y="1922"/>
                  </a:cubicBezTo>
                  <a:lnTo>
                    <a:pt x="914" y="1922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" name="Google Shape;314;p20"/>
            <p:cNvSpPr/>
            <p:nvPr/>
          </p:nvSpPr>
          <p:spPr>
            <a:xfrm>
              <a:off x="-62715100" y="3809325"/>
              <a:ext cx="74850" cy="51225"/>
            </a:xfrm>
            <a:custGeom>
              <a:avLst/>
              <a:gdLst/>
              <a:ahLst/>
              <a:cxnLst/>
              <a:rect l="l" t="t" r="r" b="b"/>
              <a:pathLst>
                <a:path w="2994" h="2049" extrusionOk="0">
                  <a:moveTo>
                    <a:pt x="1" y="1"/>
                  </a:moveTo>
                  <a:lnTo>
                    <a:pt x="1" y="32"/>
                  </a:lnTo>
                  <a:cubicBezTo>
                    <a:pt x="631" y="253"/>
                    <a:pt x="1198" y="1009"/>
                    <a:pt x="1481" y="2048"/>
                  </a:cubicBezTo>
                  <a:lnTo>
                    <a:pt x="2994" y="2048"/>
                  </a:lnTo>
                  <a:cubicBezTo>
                    <a:pt x="2426" y="946"/>
                    <a:pt x="1324" y="15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" name="Google Shape;315;p20"/>
            <p:cNvSpPr/>
            <p:nvPr/>
          </p:nvSpPr>
          <p:spPr>
            <a:xfrm>
              <a:off x="-62715875" y="3950300"/>
              <a:ext cx="75625" cy="51225"/>
            </a:xfrm>
            <a:custGeom>
              <a:avLst/>
              <a:gdLst/>
              <a:ahLst/>
              <a:cxnLst/>
              <a:rect l="l" t="t" r="r" b="b"/>
              <a:pathLst>
                <a:path w="3025" h="2049" extrusionOk="0">
                  <a:moveTo>
                    <a:pt x="1512" y="1"/>
                  </a:moveTo>
                  <a:cubicBezTo>
                    <a:pt x="1229" y="1009"/>
                    <a:pt x="662" y="1765"/>
                    <a:pt x="0" y="1986"/>
                  </a:cubicBezTo>
                  <a:lnTo>
                    <a:pt x="0" y="2049"/>
                  </a:lnTo>
                  <a:lnTo>
                    <a:pt x="32" y="2049"/>
                  </a:lnTo>
                  <a:cubicBezTo>
                    <a:pt x="1355" y="1891"/>
                    <a:pt x="2457" y="1104"/>
                    <a:pt x="30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" name="Google Shape;316;p20"/>
            <p:cNvSpPr/>
            <p:nvPr/>
          </p:nvSpPr>
          <p:spPr>
            <a:xfrm>
              <a:off x="-62811200" y="3949525"/>
              <a:ext cx="75650" cy="52000"/>
            </a:xfrm>
            <a:custGeom>
              <a:avLst/>
              <a:gdLst/>
              <a:ahLst/>
              <a:cxnLst/>
              <a:rect l="l" t="t" r="r" b="b"/>
              <a:pathLst>
                <a:path w="3026" h="2080" extrusionOk="0">
                  <a:moveTo>
                    <a:pt x="1" y="0"/>
                  </a:moveTo>
                  <a:cubicBezTo>
                    <a:pt x="600" y="1166"/>
                    <a:pt x="1702" y="1954"/>
                    <a:pt x="3025" y="2080"/>
                  </a:cubicBezTo>
                  <a:lnTo>
                    <a:pt x="3025" y="2017"/>
                  </a:lnTo>
                  <a:cubicBezTo>
                    <a:pt x="2364" y="1796"/>
                    <a:pt x="1860" y="1040"/>
                    <a:pt x="15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" name="Google Shape;317;p20"/>
            <p:cNvSpPr/>
            <p:nvPr/>
          </p:nvSpPr>
          <p:spPr>
            <a:xfrm>
              <a:off x="-62673350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0" y="0"/>
                  </a:moveTo>
                  <a:cubicBezTo>
                    <a:pt x="32" y="316"/>
                    <a:pt x="63" y="631"/>
                    <a:pt x="63" y="977"/>
                  </a:cubicBezTo>
                  <a:cubicBezTo>
                    <a:pt x="63" y="1324"/>
                    <a:pt x="32" y="1670"/>
                    <a:pt x="0" y="1922"/>
                  </a:cubicBezTo>
                  <a:lnTo>
                    <a:pt x="1639" y="1922"/>
                  </a:lnTo>
                  <a:cubicBezTo>
                    <a:pt x="1733" y="1670"/>
                    <a:pt x="1765" y="1292"/>
                    <a:pt x="1765" y="977"/>
                  </a:cubicBezTo>
                  <a:cubicBezTo>
                    <a:pt x="1765" y="662"/>
                    <a:pt x="1733" y="316"/>
                    <a:pt x="16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" name="Google Shape;318;p20"/>
            <p:cNvSpPr/>
            <p:nvPr/>
          </p:nvSpPr>
          <p:spPr>
            <a:xfrm>
              <a:off x="-62810400" y="3810125"/>
              <a:ext cx="75625" cy="51200"/>
            </a:xfrm>
            <a:custGeom>
              <a:avLst/>
              <a:gdLst/>
              <a:ahLst/>
              <a:cxnLst/>
              <a:rect l="l" t="t" r="r" b="b"/>
              <a:pathLst>
                <a:path w="3025" h="2048" extrusionOk="0">
                  <a:moveTo>
                    <a:pt x="2993" y="0"/>
                  </a:moveTo>
                  <a:cubicBezTo>
                    <a:pt x="1702" y="158"/>
                    <a:pt x="599" y="945"/>
                    <a:pt x="0" y="2048"/>
                  </a:cubicBezTo>
                  <a:lnTo>
                    <a:pt x="1544" y="2048"/>
                  </a:lnTo>
                  <a:cubicBezTo>
                    <a:pt x="1828" y="1008"/>
                    <a:pt x="2363" y="284"/>
                    <a:pt x="3025" y="32"/>
                  </a:cubicBezTo>
                  <a:lnTo>
                    <a:pt x="30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" name="Google Shape;319;p20"/>
            <p:cNvSpPr/>
            <p:nvPr/>
          </p:nvSpPr>
          <p:spPr>
            <a:xfrm>
              <a:off x="-62715100" y="3881000"/>
              <a:ext cx="22850" cy="48075"/>
            </a:xfrm>
            <a:custGeom>
              <a:avLst/>
              <a:gdLst/>
              <a:ahLst/>
              <a:cxnLst/>
              <a:rect l="l" t="t" r="r" b="b"/>
              <a:pathLst>
                <a:path w="914" h="1923" extrusionOk="0">
                  <a:moveTo>
                    <a:pt x="1" y="0"/>
                  </a:moveTo>
                  <a:lnTo>
                    <a:pt x="1" y="1922"/>
                  </a:lnTo>
                  <a:lnTo>
                    <a:pt x="851" y="1922"/>
                  </a:lnTo>
                  <a:cubicBezTo>
                    <a:pt x="883" y="1607"/>
                    <a:pt x="914" y="1292"/>
                    <a:pt x="914" y="977"/>
                  </a:cubicBezTo>
                  <a:cubicBezTo>
                    <a:pt x="914" y="662"/>
                    <a:pt x="883" y="316"/>
                    <a:pt x="8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0" name="Google Shape;320;p20"/>
          <p:cNvGrpSpPr/>
          <p:nvPr/>
        </p:nvGrpSpPr>
        <p:grpSpPr>
          <a:xfrm>
            <a:off x="1964700" y="1181900"/>
            <a:ext cx="6293475" cy="726300"/>
            <a:chOff x="1964700" y="1181900"/>
            <a:chExt cx="6293475" cy="726300"/>
          </a:xfrm>
        </p:grpSpPr>
        <p:grpSp>
          <p:nvGrpSpPr>
            <p:cNvPr id="321" name="Google Shape;321;p20"/>
            <p:cNvGrpSpPr/>
            <p:nvPr/>
          </p:nvGrpSpPr>
          <p:grpSpPr>
            <a:xfrm>
              <a:off x="1964700" y="1232905"/>
              <a:ext cx="1022500" cy="624300"/>
              <a:chOff x="1964700" y="1232905"/>
              <a:chExt cx="1022500" cy="624300"/>
            </a:xfrm>
          </p:grpSpPr>
          <p:sp>
            <p:nvSpPr>
              <p:cNvPr id="322" name="Google Shape;322;p20"/>
              <p:cNvSpPr/>
              <p:nvPr/>
            </p:nvSpPr>
            <p:spPr>
              <a:xfrm>
                <a:off x="1964700" y="1232905"/>
                <a:ext cx="1022400" cy="624300"/>
              </a:xfrm>
              <a:prstGeom prst="leftArrowCallout">
                <a:avLst>
                  <a:gd name="adj1" fmla="val 25000"/>
                  <a:gd name="adj2" fmla="val 25000"/>
                  <a:gd name="adj3" fmla="val 25000"/>
                  <a:gd name="adj4" fmla="val 6497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323;p20"/>
              <p:cNvSpPr txBox="1"/>
              <p:nvPr/>
            </p:nvSpPr>
            <p:spPr>
              <a:xfrm>
                <a:off x="2326300" y="1360705"/>
                <a:ext cx="660900" cy="36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 dirty="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30</a:t>
                </a:r>
                <a:r>
                  <a:rPr lang="en-GB" sz="1600" b="1" dirty="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%</a:t>
                </a:r>
                <a:endParaRPr sz="1600" b="1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sp>
          <p:nvSpPr>
            <p:cNvPr id="324" name="Google Shape;324;p20"/>
            <p:cNvSpPr txBox="1"/>
            <p:nvPr/>
          </p:nvSpPr>
          <p:spPr>
            <a:xfrm>
              <a:off x="4211372" y="1306105"/>
              <a:ext cx="1271400" cy="477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/>
              <a:r>
                <a:rPr lang="fa-IR" sz="16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تحلیل و بررسی</a:t>
              </a:r>
              <a:endParaRPr sz="16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325" name="Google Shape;325;p20"/>
            <p:cNvSpPr txBox="1"/>
            <p:nvPr/>
          </p:nvSpPr>
          <p:spPr>
            <a:xfrm>
              <a:off x="6526275" y="1181900"/>
              <a:ext cx="17319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  <p:cxnSp>
          <p:nvCxnSpPr>
            <p:cNvPr id="326" name="Google Shape;326;p20"/>
            <p:cNvCxnSpPr>
              <a:stCxn id="323" idx="3"/>
              <a:endCxn id="324" idx="1"/>
            </p:cNvCxnSpPr>
            <p:nvPr/>
          </p:nvCxnSpPr>
          <p:spPr>
            <a:xfrm>
              <a:off x="2987200" y="1545055"/>
              <a:ext cx="12243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7" name="Google Shape;327;p20"/>
            <p:cNvCxnSpPr>
              <a:stCxn id="324" idx="3"/>
              <a:endCxn id="325" idx="1"/>
            </p:cNvCxnSpPr>
            <p:nvPr/>
          </p:nvCxnSpPr>
          <p:spPr>
            <a:xfrm>
              <a:off x="5482772" y="1545055"/>
              <a:ext cx="10434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28" name="Google Shape;328;p20"/>
          <p:cNvGrpSpPr/>
          <p:nvPr/>
        </p:nvGrpSpPr>
        <p:grpSpPr>
          <a:xfrm>
            <a:off x="2553050" y="2115875"/>
            <a:ext cx="5705250" cy="726300"/>
            <a:chOff x="2553050" y="2115875"/>
            <a:chExt cx="5705250" cy="726300"/>
          </a:xfrm>
        </p:grpSpPr>
        <p:sp>
          <p:nvSpPr>
            <p:cNvPr id="329" name="Google Shape;329;p20"/>
            <p:cNvSpPr txBox="1"/>
            <p:nvPr/>
          </p:nvSpPr>
          <p:spPr>
            <a:xfrm>
              <a:off x="4211372" y="2240076"/>
              <a:ext cx="1271400" cy="477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/>
              <a:r>
                <a:rPr lang="fa-IR" sz="20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برنامه ریزی</a:t>
              </a:r>
              <a:r>
                <a:rPr lang="en-GB" sz="2000" b="1" dirty="0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 </a:t>
              </a:r>
              <a:endParaRPr sz="20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330" name="Google Shape;330;p20"/>
            <p:cNvSpPr txBox="1"/>
            <p:nvPr/>
          </p:nvSpPr>
          <p:spPr>
            <a:xfrm>
              <a:off x="6526400" y="2115875"/>
              <a:ext cx="17319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  <a:p>
              <a:pPr marL="0" lvl="0" indent="0" algn="ctr" rtl="0">
                <a:spcBef>
                  <a:spcPts val="160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endParaRPr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grpSp>
          <p:nvGrpSpPr>
            <p:cNvPr id="331" name="Google Shape;331;p20"/>
            <p:cNvGrpSpPr/>
            <p:nvPr/>
          </p:nvGrpSpPr>
          <p:grpSpPr>
            <a:xfrm>
              <a:off x="2553050" y="2166876"/>
              <a:ext cx="1022500" cy="624300"/>
              <a:chOff x="2553050" y="2166876"/>
              <a:chExt cx="1022500" cy="624300"/>
            </a:xfrm>
          </p:grpSpPr>
          <p:sp>
            <p:nvSpPr>
              <p:cNvPr id="332" name="Google Shape;332;p20"/>
              <p:cNvSpPr/>
              <p:nvPr/>
            </p:nvSpPr>
            <p:spPr>
              <a:xfrm>
                <a:off x="2553050" y="2166876"/>
                <a:ext cx="1022400" cy="624300"/>
              </a:xfrm>
              <a:prstGeom prst="leftArrowCallout">
                <a:avLst>
                  <a:gd name="adj1" fmla="val 25000"/>
                  <a:gd name="adj2" fmla="val 25000"/>
                  <a:gd name="adj3" fmla="val 25000"/>
                  <a:gd name="adj4" fmla="val 64977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333;p20"/>
              <p:cNvSpPr txBox="1"/>
              <p:nvPr/>
            </p:nvSpPr>
            <p:spPr>
              <a:xfrm>
                <a:off x="2914650" y="2294676"/>
                <a:ext cx="660900" cy="36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20</a:t>
                </a:r>
                <a:r>
                  <a:rPr lang="en-GB" sz="16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%</a:t>
                </a:r>
                <a:endParaRPr sz="16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cxnSp>
          <p:nvCxnSpPr>
            <p:cNvPr id="334" name="Google Shape;334;p20"/>
            <p:cNvCxnSpPr>
              <a:stCxn id="333" idx="3"/>
              <a:endCxn id="329" idx="1"/>
            </p:cNvCxnSpPr>
            <p:nvPr/>
          </p:nvCxnSpPr>
          <p:spPr>
            <a:xfrm>
              <a:off x="3575550" y="2479026"/>
              <a:ext cx="635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5" name="Google Shape;335;p20"/>
            <p:cNvCxnSpPr>
              <a:stCxn id="329" idx="3"/>
              <a:endCxn id="330" idx="1"/>
            </p:cNvCxnSpPr>
            <p:nvPr/>
          </p:nvCxnSpPr>
          <p:spPr>
            <a:xfrm>
              <a:off x="5482772" y="2479026"/>
              <a:ext cx="1043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36" name="Google Shape;336;p20"/>
          <p:cNvGrpSpPr/>
          <p:nvPr/>
        </p:nvGrpSpPr>
        <p:grpSpPr>
          <a:xfrm>
            <a:off x="2553050" y="3049850"/>
            <a:ext cx="5705200" cy="726300"/>
            <a:chOff x="2553050" y="3049850"/>
            <a:chExt cx="5705200" cy="726300"/>
          </a:xfrm>
        </p:grpSpPr>
        <p:sp>
          <p:nvSpPr>
            <p:cNvPr id="337" name="Google Shape;337;p20"/>
            <p:cNvSpPr txBox="1"/>
            <p:nvPr/>
          </p:nvSpPr>
          <p:spPr>
            <a:xfrm>
              <a:off x="4211372" y="3174048"/>
              <a:ext cx="1271400" cy="477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/>
              <a:r>
                <a:rPr lang="fa-IR" sz="2000" b="1" dirty="0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تاکتیک</a:t>
              </a:r>
              <a:endParaRPr sz="20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338" name="Google Shape;338;p20"/>
            <p:cNvSpPr txBox="1"/>
            <p:nvPr/>
          </p:nvSpPr>
          <p:spPr>
            <a:xfrm>
              <a:off x="6526350" y="3049850"/>
              <a:ext cx="17319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  <a:p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endParaRPr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grpSp>
          <p:nvGrpSpPr>
            <p:cNvPr id="339" name="Google Shape;339;p20"/>
            <p:cNvGrpSpPr/>
            <p:nvPr/>
          </p:nvGrpSpPr>
          <p:grpSpPr>
            <a:xfrm>
              <a:off x="2553050" y="3100848"/>
              <a:ext cx="1022500" cy="624300"/>
              <a:chOff x="2553050" y="3100848"/>
              <a:chExt cx="1022500" cy="624300"/>
            </a:xfrm>
          </p:grpSpPr>
          <p:sp>
            <p:nvSpPr>
              <p:cNvPr id="340" name="Google Shape;340;p20"/>
              <p:cNvSpPr/>
              <p:nvPr/>
            </p:nvSpPr>
            <p:spPr>
              <a:xfrm>
                <a:off x="2553050" y="3100848"/>
                <a:ext cx="1022400" cy="624300"/>
              </a:xfrm>
              <a:prstGeom prst="leftArrowCallout">
                <a:avLst>
                  <a:gd name="adj1" fmla="val 25000"/>
                  <a:gd name="adj2" fmla="val 25000"/>
                  <a:gd name="adj3" fmla="val 25000"/>
                  <a:gd name="adj4" fmla="val 6497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341;p20"/>
              <p:cNvSpPr txBox="1"/>
              <p:nvPr/>
            </p:nvSpPr>
            <p:spPr>
              <a:xfrm>
                <a:off x="2914650" y="3228648"/>
                <a:ext cx="660900" cy="36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15</a:t>
                </a:r>
                <a:r>
                  <a:rPr lang="en-GB" sz="16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%</a:t>
                </a:r>
                <a:endParaRPr sz="16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cxnSp>
          <p:nvCxnSpPr>
            <p:cNvPr id="342" name="Google Shape;342;p20"/>
            <p:cNvCxnSpPr>
              <a:stCxn id="341" idx="3"/>
              <a:endCxn id="337" idx="1"/>
            </p:cNvCxnSpPr>
            <p:nvPr/>
          </p:nvCxnSpPr>
          <p:spPr>
            <a:xfrm>
              <a:off x="3575550" y="3412998"/>
              <a:ext cx="635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3" name="Google Shape;343;p20"/>
            <p:cNvCxnSpPr>
              <a:stCxn id="337" idx="3"/>
              <a:endCxn id="338" idx="1"/>
            </p:cNvCxnSpPr>
            <p:nvPr/>
          </p:nvCxnSpPr>
          <p:spPr>
            <a:xfrm>
              <a:off x="5482772" y="3412998"/>
              <a:ext cx="1043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44" name="Google Shape;344;p20"/>
          <p:cNvGrpSpPr/>
          <p:nvPr/>
        </p:nvGrpSpPr>
        <p:grpSpPr>
          <a:xfrm>
            <a:off x="1964700" y="3983825"/>
            <a:ext cx="6293675" cy="726300"/>
            <a:chOff x="1964700" y="3983825"/>
            <a:chExt cx="6293675" cy="726300"/>
          </a:xfrm>
        </p:grpSpPr>
        <p:sp>
          <p:nvSpPr>
            <p:cNvPr id="345" name="Google Shape;345;p20"/>
            <p:cNvSpPr txBox="1"/>
            <p:nvPr/>
          </p:nvSpPr>
          <p:spPr>
            <a:xfrm>
              <a:off x="4211372" y="4108019"/>
              <a:ext cx="1271400" cy="477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/>
              <a:r>
                <a:rPr lang="fa-IR" sz="2000" b="1" dirty="0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ردیابی</a:t>
              </a:r>
              <a:endParaRPr sz="20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346" name="Google Shape;346;p20"/>
            <p:cNvSpPr txBox="1"/>
            <p:nvPr/>
          </p:nvSpPr>
          <p:spPr>
            <a:xfrm>
              <a:off x="6526475" y="3983825"/>
              <a:ext cx="1731900" cy="72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347" name="Google Shape;347;p20"/>
            <p:cNvGrpSpPr/>
            <p:nvPr/>
          </p:nvGrpSpPr>
          <p:grpSpPr>
            <a:xfrm>
              <a:off x="1964700" y="4034819"/>
              <a:ext cx="1022500" cy="624300"/>
              <a:chOff x="1964700" y="4034819"/>
              <a:chExt cx="1022500" cy="624300"/>
            </a:xfrm>
          </p:grpSpPr>
          <p:sp>
            <p:nvSpPr>
              <p:cNvPr id="348" name="Google Shape;348;p20"/>
              <p:cNvSpPr/>
              <p:nvPr/>
            </p:nvSpPr>
            <p:spPr>
              <a:xfrm>
                <a:off x="1964700" y="4034819"/>
                <a:ext cx="1022400" cy="624300"/>
              </a:xfrm>
              <a:prstGeom prst="leftArrowCallout">
                <a:avLst>
                  <a:gd name="adj1" fmla="val 25000"/>
                  <a:gd name="adj2" fmla="val 25000"/>
                  <a:gd name="adj3" fmla="val 25000"/>
                  <a:gd name="adj4" fmla="val 64977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349;p20"/>
              <p:cNvSpPr txBox="1"/>
              <p:nvPr/>
            </p:nvSpPr>
            <p:spPr>
              <a:xfrm>
                <a:off x="2326300" y="4162619"/>
                <a:ext cx="660900" cy="36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35</a:t>
                </a:r>
                <a:r>
                  <a:rPr lang="en-GB" sz="1600" b="1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%</a:t>
                </a:r>
                <a:endParaRPr sz="16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cxnSp>
          <p:nvCxnSpPr>
            <p:cNvPr id="350" name="Google Shape;350;p20"/>
            <p:cNvCxnSpPr>
              <a:stCxn id="349" idx="3"/>
              <a:endCxn id="345" idx="1"/>
            </p:cNvCxnSpPr>
            <p:nvPr/>
          </p:nvCxnSpPr>
          <p:spPr>
            <a:xfrm>
              <a:off x="2987200" y="4346969"/>
              <a:ext cx="12243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1" name="Google Shape;351;p20"/>
            <p:cNvCxnSpPr>
              <a:stCxn id="345" idx="3"/>
              <a:endCxn id="346" idx="1"/>
            </p:cNvCxnSpPr>
            <p:nvPr/>
          </p:nvCxnSpPr>
          <p:spPr>
            <a:xfrm>
              <a:off x="5482772" y="4346969"/>
              <a:ext cx="1043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57" name="Google Shape;357;p21"/>
          <p:cNvSpPr/>
          <p:nvPr/>
        </p:nvSpPr>
        <p:spPr>
          <a:xfrm>
            <a:off x="2716004" y="1565775"/>
            <a:ext cx="1837500" cy="1227900"/>
          </a:xfrm>
          <a:prstGeom prst="chevron">
            <a:avLst>
              <a:gd name="adj" fmla="val 3080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8" name="Google Shape;358;p21"/>
          <p:cNvSpPr/>
          <p:nvPr/>
        </p:nvSpPr>
        <p:spPr>
          <a:xfrm>
            <a:off x="878504" y="1565775"/>
            <a:ext cx="1837500" cy="1227900"/>
          </a:xfrm>
          <a:prstGeom prst="chevron">
            <a:avLst>
              <a:gd name="adj" fmla="val 3080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9" name="Google Shape;359;p21"/>
          <p:cNvSpPr/>
          <p:nvPr/>
        </p:nvSpPr>
        <p:spPr>
          <a:xfrm>
            <a:off x="6409504" y="1565775"/>
            <a:ext cx="1837500" cy="1227900"/>
          </a:xfrm>
          <a:prstGeom prst="chevron">
            <a:avLst>
              <a:gd name="adj" fmla="val 30804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0" name="Google Shape;360;p21"/>
          <p:cNvSpPr/>
          <p:nvPr/>
        </p:nvSpPr>
        <p:spPr>
          <a:xfrm>
            <a:off x="4572004" y="1565775"/>
            <a:ext cx="1837500" cy="1227900"/>
          </a:xfrm>
          <a:prstGeom prst="chevron">
            <a:avLst>
              <a:gd name="adj" fmla="val 30804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361" name="Google Shape;361;p21"/>
          <p:cNvCxnSpPr>
            <a:stCxn id="358" idx="2"/>
          </p:cNvCxnSpPr>
          <p:nvPr/>
        </p:nvCxnSpPr>
        <p:spPr>
          <a:xfrm>
            <a:off x="1608133" y="2793675"/>
            <a:ext cx="0" cy="503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2" name="Google Shape;362;p21"/>
          <p:cNvCxnSpPr>
            <a:stCxn id="357" idx="2"/>
          </p:cNvCxnSpPr>
          <p:nvPr/>
        </p:nvCxnSpPr>
        <p:spPr>
          <a:xfrm>
            <a:off x="3445633" y="2793675"/>
            <a:ext cx="0" cy="512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3" name="Google Shape;363;p21"/>
          <p:cNvCxnSpPr>
            <a:stCxn id="360" idx="2"/>
          </p:cNvCxnSpPr>
          <p:nvPr/>
        </p:nvCxnSpPr>
        <p:spPr>
          <a:xfrm>
            <a:off x="5301633" y="2793675"/>
            <a:ext cx="0" cy="512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" name="Google Shape;364;p21"/>
          <p:cNvCxnSpPr>
            <a:stCxn id="359" idx="2"/>
          </p:cNvCxnSpPr>
          <p:nvPr/>
        </p:nvCxnSpPr>
        <p:spPr>
          <a:xfrm>
            <a:off x="7139133" y="2793675"/>
            <a:ext cx="0" cy="512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5" name="Google Shape;365;p21"/>
          <p:cNvCxnSpPr/>
          <p:nvPr/>
        </p:nvCxnSpPr>
        <p:spPr>
          <a:xfrm rot="10800000">
            <a:off x="1387325" y="3306075"/>
            <a:ext cx="441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6" name="Google Shape;366;p21"/>
          <p:cNvCxnSpPr/>
          <p:nvPr/>
        </p:nvCxnSpPr>
        <p:spPr>
          <a:xfrm rot="10800000">
            <a:off x="3224825" y="3306075"/>
            <a:ext cx="441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7" name="Google Shape;367;p21"/>
          <p:cNvCxnSpPr/>
          <p:nvPr/>
        </p:nvCxnSpPr>
        <p:spPr>
          <a:xfrm rot="10800000">
            <a:off x="5071575" y="3306075"/>
            <a:ext cx="441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p21"/>
          <p:cNvCxnSpPr/>
          <p:nvPr/>
        </p:nvCxnSpPr>
        <p:spPr>
          <a:xfrm rot="10800000">
            <a:off x="6918325" y="3306075"/>
            <a:ext cx="441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69" name="Google Shape;369;p21"/>
          <p:cNvGrpSpPr/>
          <p:nvPr/>
        </p:nvGrpSpPr>
        <p:grpSpPr>
          <a:xfrm>
            <a:off x="827225" y="3443525"/>
            <a:ext cx="1561925" cy="1428425"/>
            <a:chOff x="827225" y="3443525"/>
            <a:chExt cx="1561925" cy="1428425"/>
          </a:xfrm>
        </p:grpSpPr>
        <p:sp>
          <p:nvSpPr>
            <p:cNvPr id="370" name="Google Shape;370;p21"/>
            <p:cNvSpPr txBox="1"/>
            <p:nvPr/>
          </p:nvSpPr>
          <p:spPr>
            <a:xfrm>
              <a:off x="827350" y="3861250"/>
              <a:ext cx="1561800" cy="10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8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sz="18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371" name="Google Shape;371;p21"/>
            <p:cNvSpPr txBox="1"/>
            <p:nvPr/>
          </p:nvSpPr>
          <p:spPr>
            <a:xfrm>
              <a:off x="827225" y="3443525"/>
              <a:ext cx="1561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اندیشه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372" name="Google Shape;372;p21"/>
          <p:cNvGrpSpPr/>
          <p:nvPr/>
        </p:nvGrpSpPr>
        <p:grpSpPr>
          <a:xfrm>
            <a:off x="3496596" y="1976845"/>
            <a:ext cx="462254" cy="405067"/>
            <a:chOff x="899850" y="871450"/>
            <a:chExt cx="483175" cy="423400"/>
          </a:xfrm>
        </p:grpSpPr>
        <p:sp>
          <p:nvSpPr>
            <p:cNvPr id="373" name="Google Shape;373;p21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4" name="Google Shape;374;p21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5" name="Google Shape;375;p21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7" name="Google Shape;377;p21"/>
          <p:cNvGrpSpPr/>
          <p:nvPr/>
        </p:nvGrpSpPr>
        <p:grpSpPr>
          <a:xfrm>
            <a:off x="5385872" y="1970006"/>
            <a:ext cx="417883" cy="418875"/>
            <a:chOff x="-61784125" y="3377700"/>
            <a:chExt cx="316650" cy="317450"/>
          </a:xfrm>
        </p:grpSpPr>
        <p:sp>
          <p:nvSpPr>
            <p:cNvPr id="378" name="Google Shape;378;p21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9" name="Google Shape;379;p21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0" name="Google Shape;380;p21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1" name="Google Shape;381;p21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2" name="Google Shape;382;p21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3" name="Google Shape;383;p21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4" name="Google Shape;384;p21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5" name="Google Shape;385;p21"/>
          <p:cNvGrpSpPr/>
          <p:nvPr/>
        </p:nvGrpSpPr>
        <p:grpSpPr>
          <a:xfrm>
            <a:off x="7219958" y="1978793"/>
            <a:ext cx="432268" cy="400976"/>
            <a:chOff x="-62511900" y="4129100"/>
            <a:chExt cx="304050" cy="282000"/>
          </a:xfrm>
        </p:grpSpPr>
        <p:sp>
          <p:nvSpPr>
            <p:cNvPr id="386" name="Google Shape;386;p21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7" name="Google Shape;387;p21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8" name="Google Shape;388;p21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9" name="Google Shape;389;p21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0" name="Google Shape;390;p21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91" name="Google Shape;391;p21"/>
          <p:cNvGrpSpPr/>
          <p:nvPr/>
        </p:nvGrpSpPr>
        <p:grpSpPr>
          <a:xfrm>
            <a:off x="1681519" y="1964490"/>
            <a:ext cx="430106" cy="429938"/>
            <a:chOff x="-60255350" y="3733825"/>
            <a:chExt cx="316650" cy="316550"/>
          </a:xfrm>
        </p:grpSpPr>
        <p:sp>
          <p:nvSpPr>
            <p:cNvPr id="392" name="Google Shape;392;p21"/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3" name="Google Shape;393;p21"/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4" name="Google Shape;394;p21"/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5" name="Google Shape;395;p21"/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6" name="Google Shape;396;p21"/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7" name="Google Shape;397;p21"/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8" name="Google Shape;398;p21"/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99" name="Google Shape;399;p21"/>
          <p:cNvGrpSpPr/>
          <p:nvPr/>
        </p:nvGrpSpPr>
        <p:grpSpPr>
          <a:xfrm>
            <a:off x="2664662" y="3443525"/>
            <a:ext cx="1561925" cy="1428425"/>
            <a:chOff x="827225" y="3443525"/>
            <a:chExt cx="1561925" cy="1428425"/>
          </a:xfrm>
        </p:grpSpPr>
        <p:sp>
          <p:nvSpPr>
            <p:cNvPr id="400" name="Google Shape;400;p21"/>
            <p:cNvSpPr txBox="1"/>
            <p:nvPr/>
          </p:nvSpPr>
          <p:spPr>
            <a:xfrm>
              <a:off x="827350" y="3861250"/>
              <a:ext cx="1561800" cy="10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18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sz="18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401" name="Google Shape;401;p21"/>
            <p:cNvSpPr txBox="1"/>
            <p:nvPr/>
          </p:nvSpPr>
          <p:spPr>
            <a:xfrm>
              <a:off x="827225" y="3443525"/>
              <a:ext cx="1561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  <a:buClr>
                  <a:schemeClr val="dk1"/>
                </a:buClr>
                <a:buSzPts val="1100"/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ارتباط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402" name="Google Shape;402;p21"/>
          <p:cNvGrpSpPr/>
          <p:nvPr/>
        </p:nvGrpSpPr>
        <p:grpSpPr>
          <a:xfrm>
            <a:off x="4520662" y="3443525"/>
            <a:ext cx="1561925" cy="1428425"/>
            <a:chOff x="827225" y="3443525"/>
            <a:chExt cx="1561925" cy="1428425"/>
          </a:xfrm>
        </p:grpSpPr>
        <p:sp>
          <p:nvSpPr>
            <p:cNvPr id="403" name="Google Shape;403;p21"/>
            <p:cNvSpPr txBox="1"/>
            <p:nvPr/>
          </p:nvSpPr>
          <p:spPr>
            <a:xfrm>
              <a:off x="827350" y="3861250"/>
              <a:ext cx="1561800" cy="10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spcAft>
                  <a:spcPts val="1600"/>
                </a:spcAft>
              </a:pPr>
              <a:r>
                <a:rPr lang="fa-IR" sz="18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endParaRPr sz="18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404" name="Google Shape;404;p21"/>
            <p:cNvSpPr txBox="1"/>
            <p:nvPr/>
          </p:nvSpPr>
          <p:spPr>
            <a:xfrm>
              <a:off x="827225" y="3443525"/>
              <a:ext cx="1561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کار گروهی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405" name="Google Shape;405;p21"/>
          <p:cNvGrpSpPr/>
          <p:nvPr/>
        </p:nvGrpSpPr>
        <p:grpSpPr>
          <a:xfrm>
            <a:off x="6350550" y="3443525"/>
            <a:ext cx="1561925" cy="1428425"/>
            <a:chOff x="827225" y="3443525"/>
            <a:chExt cx="1561925" cy="1428425"/>
          </a:xfrm>
        </p:grpSpPr>
        <p:sp>
          <p:nvSpPr>
            <p:cNvPr id="406" name="Google Shape;406;p21"/>
            <p:cNvSpPr txBox="1"/>
            <p:nvPr/>
          </p:nvSpPr>
          <p:spPr>
            <a:xfrm>
              <a:off x="827350" y="3861250"/>
              <a:ext cx="1561800" cy="10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/>
              <a:r>
                <a:rPr lang="fa-IR" sz="1800" dirty="0">
                  <a:cs typeface="B Nazanin" panose="00000400000000000000" pitchFamily="2" charset="-78"/>
                </a:rPr>
                <a:t>قالب پاور پوینت برنامه ریزی استراتژیک قابل ویرایش می باشد</a:t>
              </a:r>
              <a:r>
                <a:rPr lang="en-GB" sz="1800" dirty="0">
                  <a:solidFill>
                    <a:srgbClr val="272727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 </a:t>
              </a:r>
              <a:endParaRPr sz="1800" dirty="0">
                <a:solidFill>
                  <a:srgbClr val="272727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407" name="Google Shape;407;p21"/>
            <p:cNvSpPr txBox="1"/>
            <p:nvPr/>
          </p:nvSpPr>
          <p:spPr>
            <a:xfrm>
              <a:off x="827225" y="3443525"/>
              <a:ext cx="1561800" cy="47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1800" b="1" dirty="0">
                  <a:solidFill>
                    <a:schemeClr val="accent2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حراجی</a:t>
              </a:r>
              <a:endParaRPr sz="18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2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13" name="Google Shape;413;p22"/>
          <p:cNvSpPr/>
          <p:nvPr/>
        </p:nvSpPr>
        <p:spPr>
          <a:xfrm rot="10800000" flipH="1">
            <a:off x="2458300" y="2176675"/>
            <a:ext cx="182400" cy="11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14" name="Google Shape;414;p22"/>
          <p:cNvGrpSpPr/>
          <p:nvPr/>
        </p:nvGrpSpPr>
        <p:grpSpPr>
          <a:xfrm>
            <a:off x="781900" y="1333975"/>
            <a:ext cx="7580175" cy="977400"/>
            <a:chOff x="781900" y="1333975"/>
            <a:chExt cx="7580175" cy="977400"/>
          </a:xfrm>
        </p:grpSpPr>
        <p:sp>
          <p:nvSpPr>
            <p:cNvPr id="415" name="Google Shape;415;p22"/>
            <p:cNvSpPr/>
            <p:nvPr/>
          </p:nvSpPr>
          <p:spPr>
            <a:xfrm>
              <a:off x="2458300" y="1468675"/>
              <a:ext cx="5903700" cy="842700"/>
            </a:xfrm>
            <a:prstGeom prst="homePlate">
              <a:avLst>
                <a:gd name="adj" fmla="val 3195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6" name="Google Shape;416;p22"/>
            <p:cNvSpPr/>
            <p:nvPr/>
          </p:nvSpPr>
          <p:spPr>
            <a:xfrm>
              <a:off x="1819900" y="1333975"/>
              <a:ext cx="842700" cy="842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endParaRPr>
            </a:p>
          </p:txBody>
        </p:sp>
        <p:sp>
          <p:nvSpPr>
            <p:cNvPr id="417" name="Google Shape;417;p22"/>
            <p:cNvSpPr txBox="1"/>
            <p:nvPr/>
          </p:nvSpPr>
          <p:spPr>
            <a:xfrm>
              <a:off x="2985650" y="1691150"/>
              <a:ext cx="3289200" cy="38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18" name="Google Shape;418;p22"/>
            <p:cNvSpPr/>
            <p:nvPr/>
          </p:nvSpPr>
          <p:spPr>
            <a:xfrm>
              <a:off x="6310375" y="1468675"/>
              <a:ext cx="2051700" cy="842700"/>
            </a:xfrm>
            <a:prstGeom prst="homePlate">
              <a:avLst>
                <a:gd name="adj" fmla="val 3195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9" name="Google Shape;419;p22"/>
            <p:cNvSpPr/>
            <p:nvPr/>
          </p:nvSpPr>
          <p:spPr>
            <a:xfrm>
              <a:off x="2029238" y="1520090"/>
              <a:ext cx="364147" cy="470464"/>
            </a:xfrm>
            <a:custGeom>
              <a:avLst/>
              <a:gdLst/>
              <a:ahLst/>
              <a:cxnLst/>
              <a:rect l="l" t="t" r="r" b="b"/>
              <a:pathLst>
                <a:path w="9169" h="11846" extrusionOk="0">
                  <a:moveTo>
                    <a:pt x="4695" y="2079"/>
                  </a:moveTo>
                  <a:cubicBezTo>
                    <a:pt x="5073" y="2079"/>
                    <a:pt x="5388" y="2394"/>
                    <a:pt x="5388" y="2772"/>
                  </a:cubicBezTo>
                  <a:cubicBezTo>
                    <a:pt x="5388" y="3181"/>
                    <a:pt x="5073" y="3496"/>
                    <a:pt x="4695" y="3496"/>
                  </a:cubicBezTo>
                  <a:cubicBezTo>
                    <a:pt x="4285" y="3496"/>
                    <a:pt x="3970" y="3181"/>
                    <a:pt x="3970" y="2772"/>
                  </a:cubicBezTo>
                  <a:cubicBezTo>
                    <a:pt x="3970" y="2394"/>
                    <a:pt x="4285" y="2079"/>
                    <a:pt x="4695" y="2079"/>
                  </a:cubicBezTo>
                  <a:close/>
                  <a:moveTo>
                    <a:pt x="4695" y="4189"/>
                  </a:moveTo>
                  <a:cubicBezTo>
                    <a:pt x="5640" y="4189"/>
                    <a:pt x="6428" y="4977"/>
                    <a:pt x="6428" y="5922"/>
                  </a:cubicBezTo>
                  <a:lnTo>
                    <a:pt x="6428" y="6300"/>
                  </a:lnTo>
                  <a:lnTo>
                    <a:pt x="2962" y="6300"/>
                  </a:lnTo>
                  <a:lnTo>
                    <a:pt x="2962" y="5922"/>
                  </a:lnTo>
                  <a:cubicBezTo>
                    <a:pt x="2962" y="4945"/>
                    <a:pt x="3750" y="4189"/>
                    <a:pt x="4695" y="4189"/>
                  </a:cubicBezTo>
                  <a:close/>
                  <a:moveTo>
                    <a:pt x="4730" y="664"/>
                  </a:moveTo>
                  <a:cubicBezTo>
                    <a:pt x="6870" y="664"/>
                    <a:pt x="8538" y="2418"/>
                    <a:pt x="8538" y="4473"/>
                  </a:cubicBezTo>
                  <a:cubicBezTo>
                    <a:pt x="8538" y="5544"/>
                    <a:pt x="8097" y="6552"/>
                    <a:pt x="7310" y="7277"/>
                  </a:cubicBezTo>
                  <a:cubicBezTo>
                    <a:pt x="7215" y="7403"/>
                    <a:pt x="7121" y="7466"/>
                    <a:pt x="6995" y="7497"/>
                  </a:cubicBezTo>
                  <a:cubicBezTo>
                    <a:pt x="6774" y="7718"/>
                    <a:pt x="6522" y="7907"/>
                    <a:pt x="6459" y="8285"/>
                  </a:cubicBezTo>
                  <a:lnTo>
                    <a:pt x="5041" y="8285"/>
                  </a:lnTo>
                  <a:lnTo>
                    <a:pt x="5041" y="6993"/>
                  </a:lnTo>
                  <a:lnTo>
                    <a:pt x="6774" y="6993"/>
                  </a:lnTo>
                  <a:cubicBezTo>
                    <a:pt x="6963" y="6993"/>
                    <a:pt x="7121" y="6836"/>
                    <a:pt x="7121" y="6647"/>
                  </a:cubicBezTo>
                  <a:lnTo>
                    <a:pt x="7121" y="5922"/>
                  </a:lnTo>
                  <a:cubicBezTo>
                    <a:pt x="7121" y="4945"/>
                    <a:pt x="6585" y="4126"/>
                    <a:pt x="5734" y="3717"/>
                  </a:cubicBezTo>
                  <a:cubicBezTo>
                    <a:pt x="5987" y="3496"/>
                    <a:pt x="6113" y="3181"/>
                    <a:pt x="6113" y="2835"/>
                  </a:cubicBezTo>
                  <a:cubicBezTo>
                    <a:pt x="6113" y="2079"/>
                    <a:pt x="5482" y="1448"/>
                    <a:pt x="4726" y="1448"/>
                  </a:cubicBezTo>
                  <a:cubicBezTo>
                    <a:pt x="3970" y="1448"/>
                    <a:pt x="3340" y="2079"/>
                    <a:pt x="3340" y="2835"/>
                  </a:cubicBezTo>
                  <a:cubicBezTo>
                    <a:pt x="3340" y="3181"/>
                    <a:pt x="3466" y="3496"/>
                    <a:pt x="3687" y="3717"/>
                  </a:cubicBezTo>
                  <a:cubicBezTo>
                    <a:pt x="2868" y="4126"/>
                    <a:pt x="2332" y="4945"/>
                    <a:pt x="2332" y="5922"/>
                  </a:cubicBezTo>
                  <a:lnTo>
                    <a:pt x="2332" y="6647"/>
                  </a:lnTo>
                  <a:cubicBezTo>
                    <a:pt x="2332" y="6836"/>
                    <a:pt x="2489" y="6993"/>
                    <a:pt x="2679" y="6993"/>
                  </a:cubicBezTo>
                  <a:lnTo>
                    <a:pt x="4411" y="6993"/>
                  </a:lnTo>
                  <a:lnTo>
                    <a:pt x="4411" y="8411"/>
                  </a:lnTo>
                  <a:lnTo>
                    <a:pt x="2931" y="8411"/>
                  </a:lnTo>
                  <a:lnTo>
                    <a:pt x="2931" y="8380"/>
                  </a:lnTo>
                  <a:cubicBezTo>
                    <a:pt x="2836" y="7938"/>
                    <a:pt x="2615" y="7749"/>
                    <a:pt x="2363" y="7560"/>
                  </a:cubicBezTo>
                  <a:cubicBezTo>
                    <a:pt x="2300" y="7466"/>
                    <a:pt x="2174" y="7403"/>
                    <a:pt x="2048" y="7277"/>
                  </a:cubicBezTo>
                  <a:cubicBezTo>
                    <a:pt x="1135" y="6395"/>
                    <a:pt x="757" y="5135"/>
                    <a:pt x="946" y="3874"/>
                  </a:cubicBezTo>
                  <a:cubicBezTo>
                    <a:pt x="1198" y="2236"/>
                    <a:pt x="2615" y="881"/>
                    <a:pt x="4254" y="692"/>
                  </a:cubicBezTo>
                  <a:cubicBezTo>
                    <a:pt x="4415" y="673"/>
                    <a:pt x="4574" y="664"/>
                    <a:pt x="4730" y="664"/>
                  </a:cubicBezTo>
                  <a:close/>
                  <a:moveTo>
                    <a:pt x="6428" y="9073"/>
                  </a:moveTo>
                  <a:lnTo>
                    <a:pt x="6428" y="9419"/>
                  </a:lnTo>
                  <a:cubicBezTo>
                    <a:pt x="6428" y="9640"/>
                    <a:pt x="6270" y="9797"/>
                    <a:pt x="6081" y="9797"/>
                  </a:cubicBezTo>
                  <a:lnTo>
                    <a:pt x="3309" y="9797"/>
                  </a:lnTo>
                  <a:cubicBezTo>
                    <a:pt x="3120" y="9797"/>
                    <a:pt x="2962" y="9640"/>
                    <a:pt x="2962" y="9419"/>
                  </a:cubicBezTo>
                  <a:lnTo>
                    <a:pt x="2962" y="9073"/>
                  </a:lnTo>
                  <a:close/>
                  <a:moveTo>
                    <a:pt x="5703" y="10459"/>
                  </a:moveTo>
                  <a:lnTo>
                    <a:pt x="5703" y="10805"/>
                  </a:lnTo>
                  <a:cubicBezTo>
                    <a:pt x="5703" y="10994"/>
                    <a:pt x="5545" y="11183"/>
                    <a:pt x="5356" y="11183"/>
                  </a:cubicBezTo>
                  <a:lnTo>
                    <a:pt x="3970" y="11183"/>
                  </a:lnTo>
                  <a:cubicBezTo>
                    <a:pt x="3781" y="11183"/>
                    <a:pt x="3624" y="10994"/>
                    <a:pt x="3624" y="10805"/>
                  </a:cubicBezTo>
                  <a:lnTo>
                    <a:pt x="3624" y="10459"/>
                  </a:lnTo>
                  <a:close/>
                  <a:moveTo>
                    <a:pt x="4662" y="0"/>
                  </a:moveTo>
                  <a:cubicBezTo>
                    <a:pt x="4486" y="0"/>
                    <a:pt x="4308" y="10"/>
                    <a:pt x="4128" y="31"/>
                  </a:cubicBezTo>
                  <a:cubicBezTo>
                    <a:pt x="2174" y="251"/>
                    <a:pt x="568" y="1827"/>
                    <a:pt x="253" y="3780"/>
                  </a:cubicBezTo>
                  <a:cubicBezTo>
                    <a:pt x="1" y="5229"/>
                    <a:pt x="505" y="6710"/>
                    <a:pt x="1576" y="7749"/>
                  </a:cubicBezTo>
                  <a:cubicBezTo>
                    <a:pt x="1733" y="7875"/>
                    <a:pt x="1859" y="7970"/>
                    <a:pt x="1922" y="8064"/>
                  </a:cubicBezTo>
                  <a:cubicBezTo>
                    <a:pt x="2206" y="8285"/>
                    <a:pt x="2237" y="8348"/>
                    <a:pt x="2237" y="8695"/>
                  </a:cubicBezTo>
                  <a:lnTo>
                    <a:pt x="2237" y="9388"/>
                  </a:lnTo>
                  <a:cubicBezTo>
                    <a:pt x="2237" y="9829"/>
                    <a:pt x="2521" y="10238"/>
                    <a:pt x="2962" y="10396"/>
                  </a:cubicBezTo>
                  <a:lnTo>
                    <a:pt x="2962" y="10774"/>
                  </a:lnTo>
                  <a:cubicBezTo>
                    <a:pt x="2962" y="11404"/>
                    <a:pt x="3435" y="11845"/>
                    <a:pt x="3970" y="11845"/>
                  </a:cubicBezTo>
                  <a:lnTo>
                    <a:pt x="5356" y="11845"/>
                  </a:lnTo>
                  <a:cubicBezTo>
                    <a:pt x="5955" y="11845"/>
                    <a:pt x="6396" y="11372"/>
                    <a:pt x="6396" y="10805"/>
                  </a:cubicBezTo>
                  <a:lnTo>
                    <a:pt x="6396" y="10427"/>
                  </a:lnTo>
                  <a:cubicBezTo>
                    <a:pt x="6774" y="10270"/>
                    <a:pt x="7089" y="9923"/>
                    <a:pt x="7089" y="9451"/>
                  </a:cubicBezTo>
                  <a:lnTo>
                    <a:pt x="7089" y="8726"/>
                  </a:lnTo>
                  <a:cubicBezTo>
                    <a:pt x="7089" y="8380"/>
                    <a:pt x="7121" y="8348"/>
                    <a:pt x="7404" y="8096"/>
                  </a:cubicBezTo>
                  <a:cubicBezTo>
                    <a:pt x="7499" y="8033"/>
                    <a:pt x="7593" y="7938"/>
                    <a:pt x="7751" y="7812"/>
                  </a:cubicBezTo>
                  <a:cubicBezTo>
                    <a:pt x="8664" y="6962"/>
                    <a:pt x="9169" y="5765"/>
                    <a:pt x="9169" y="4504"/>
                  </a:cubicBezTo>
                  <a:cubicBezTo>
                    <a:pt x="9169" y="2060"/>
                    <a:pt x="7186" y="0"/>
                    <a:pt x="4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0" name="Google Shape;420;p22"/>
            <p:cNvSpPr/>
            <p:nvPr/>
          </p:nvSpPr>
          <p:spPr>
            <a:xfrm>
              <a:off x="781900" y="1368775"/>
              <a:ext cx="773100" cy="7731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01</a:t>
              </a:r>
              <a:endParaRPr sz="3600"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1" name="Google Shape;421;p22"/>
            <p:cNvSpPr txBox="1"/>
            <p:nvPr/>
          </p:nvSpPr>
          <p:spPr>
            <a:xfrm>
              <a:off x="6500917" y="1654375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هفته 1</a:t>
              </a:r>
              <a:endParaRPr sz="20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422" name="Google Shape;422;p22"/>
          <p:cNvGrpSpPr/>
          <p:nvPr/>
        </p:nvGrpSpPr>
        <p:grpSpPr>
          <a:xfrm>
            <a:off x="781900" y="3575575"/>
            <a:ext cx="7580175" cy="977400"/>
            <a:chOff x="781900" y="3575575"/>
            <a:chExt cx="7580175" cy="977400"/>
          </a:xfrm>
        </p:grpSpPr>
        <p:sp>
          <p:nvSpPr>
            <p:cNvPr id="423" name="Google Shape;423;p22"/>
            <p:cNvSpPr/>
            <p:nvPr/>
          </p:nvSpPr>
          <p:spPr>
            <a:xfrm>
              <a:off x="2458300" y="3710275"/>
              <a:ext cx="5903700" cy="842700"/>
            </a:xfrm>
            <a:prstGeom prst="homePlate">
              <a:avLst>
                <a:gd name="adj" fmla="val 3195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4" name="Google Shape;424;p22"/>
            <p:cNvSpPr/>
            <p:nvPr/>
          </p:nvSpPr>
          <p:spPr>
            <a:xfrm>
              <a:off x="1819900" y="3575575"/>
              <a:ext cx="842700" cy="842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5" name="Google Shape;425;p22"/>
            <p:cNvSpPr/>
            <p:nvPr/>
          </p:nvSpPr>
          <p:spPr>
            <a:xfrm rot="10800000" flipH="1">
              <a:off x="2458300" y="4418325"/>
              <a:ext cx="200100" cy="1326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6" name="Google Shape;426;p22"/>
            <p:cNvSpPr txBox="1"/>
            <p:nvPr/>
          </p:nvSpPr>
          <p:spPr>
            <a:xfrm>
              <a:off x="2985650" y="3942900"/>
              <a:ext cx="3289200" cy="38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27" name="Google Shape;427;p22"/>
            <p:cNvSpPr/>
            <p:nvPr/>
          </p:nvSpPr>
          <p:spPr>
            <a:xfrm>
              <a:off x="2035401" y="3776263"/>
              <a:ext cx="411669" cy="409487"/>
            </a:xfrm>
            <a:custGeom>
              <a:avLst/>
              <a:gdLst/>
              <a:ahLst/>
              <a:cxnLst/>
              <a:rect l="l" t="t" r="r" b="b"/>
              <a:pathLst>
                <a:path w="11910" h="11846" extrusionOk="0">
                  <a:moveTo>
                    <a:pt x="5924" y="2080"/>
                  </a:moveTo>
                  <a:cubicBezTo>
                    <a:pt x="6302" y="2080"/>
                    <a:pt x="6617" y="2395"/>
                    <a:pt x="6617" y="2773"/>
                  </a:cubicBezTo>
                  <a:cubicBezTo>
                    <a:pt x="6617" y="3182"/>
                    <a:pt x="6302" y="3497"/>
                    <a:pt x="5924" y="3497"/>
                  </a:cubicBezTo>
                  <a:cubicBezTo>
                    <a:pt x="5514" y="3497"/>
                    <a:pt x="5199" y="3182"/>
                    <a:pt x="5199" y="2773"/>
                  </a:cubicBezTo>
                  <a:cubicBezTo>
                    <a:pt x="5199" y="2395"/>
                    <a:pt x="5514" y="2080"/>
                    <a:pt x="5924" y="2080"/>
                  </a:cubicBezTo>
                  <a:close/>
                  <a:moveTo>
                    <a:pt x="5924" y="662"/>
                  </a:moveTo>
                  <a:cubicBezTo>
                    <a:pt x="7247" y="662"/>
                    <a:pt x="8318" y="1764"/>
                    <a:pt x="8318" y="3088"/>
                  </a:cubicBezTo>
                  <a:cubicBezTo>
                    <a:pt x="8318" y="3655"/>
                    <a:pt x="8129" y="4190"/>
                    <a:pt x="7783" y="4631"/>
                  </a:cubicBezTo>
                  <a:cubicBezTo>
                    <a:pt x="7562" y="4222"/>
                    <a:pt x="7310" y="3907"/>
                    <a:pt x="6900" y="3686"/>
                  </a:cubicBezTo>
                  <a:cubicBezTo>
                    <a:pt x="7153" y="3434"/>
                    <a:pt x="7310" y="3088"/>
                    <a:pt x="7310" y="2741"/>
                  </a:cubicBezTo>
                  <a:cubicBezTo>
                    <a:pt x="7310" y="1985"/>
                    <a:pt x="6680" y="1355"/>
                    <a:pt x="5924" y="1355"/>
                  </a:cubicBezTo>
                  <a:cubicBezTo>
                    <a:pt x="5168" y="1355"/>
                    <a:pt x="4538" y="1985"/>
                    <a:pt x="4538" y="2741"/>
                  </a:cubicBezTo>
                  <a:cubicBezTo>
                    <a:pt x="4538" y="3088"/>
                    <a:pt x="4695" y="3434"/>
                    <a:pt x="4947" y="3686"/>
                  </a:cubicBezTo>
                  <a:cubicBezTo>
                    <a:pt x="4538" y="3938"/>
                    <a:pt x="4223" y="4285"/>
                    <a:pt x="4034" y="4631"/>
                  </a:cubicBezTo>
                  <a:cubicBezTo>
                    <a:pt x="3592" y="4096"/>
                    <a:pt x="3403" y="3403"/>
                    <a:pt x="3498" y="2741"/>
                  </a:cubicBezTo>
                  <a:cubicBezTo>
                    <a:pt x="3655" y="1638"/>
                    <a:pt x="4664" y="662"/>
                    <a:pt x="5924" y="662"/>
                  </a:cubicBezTo>
                  <a:close/>
                  <a:moveTo>
                    <a:pt x="5924" y="4159"/>
                  </a:moveTo>
                  <a:cubicBezTo>
                    <a:pt x="6554" y="4159"/>
                    <a:pt x="7058" y="4600"/>
                    <a:pt x="7247" y="5135"/>
                  </a:cubicBezTo>
                  <a:cubicBezTo>
                    <a:pt x="6869" y="5388"/>
                    <a:pt x="6428" y="5545"/>
                    <a:pt x="5924" y="5545"/>
                  </a:cubicBezTo>
                  <a:cubicBezTo>
                    <a:pt x="5451" y="5545"/>
                    <a:pt x="4979" y="5388"/>
                    <a:pt x="4569" y="5135"/>
                  </a:cubicBezTo>
                  <a:cubicBezTo>
                    <a:pt x="4727" y="4568"/>
                    <a:pt x="5294" y="4159"/>
                    <a:pt x="5924" y="4159"/>
                  </a:cubicBezTo>
                  <a:close/>
                  <a:moveTo>
                    <a:pt x="1734" y="9042"/>
                  </a:moveTo>
                  <a:cubicBezTo>
                    <a:pt x="2301" y="9042"/>
                    <a:pt x="2773" y="9483"/>
                    <a:pt x="2773" y="10082"/>
                  </a:cubicBezTo>
                  <a:cubicBezTo>
                    <a:pt x="2773" y="10649"/>
                    <a:pt x="2301" y="11121"/>
                    <a:pt x="1734" y="11121"/>
                  </a:cubicBezTo>
                  <a:cubicBezTo>
                    <a:pt x="1198" y="11121"/>
                    <a:pt x="726" y="10649"/>
                    <a:pt x="726" y="10082"/>
                  </a:cubicBezTo>
                  <a:cubicBezTo>
                    <a:pt x="726" y="9483"/>
                    <a:pt x="1198" y="9042"/>
                    <a:pt x="1734" y="9042"/>
                  </a:cubicBezTo>
                  <a:close/>
                  <a:moveTo>
                    <a:pt x="5924" y="9042"/>
                  </a:moveTo>
                  <a:cubicBezTo>
                    <a:pt x="6522" y="9042"/>
                    <a:pt x="6932" y="9515"/>
                    <a:pt x="6932" y="10082"/>
                  </a:cubicBezTo>
                  <a:cubicBezTo>
                    <a:pt x="6932" y="10649"/>
                    <a:pt x="6459" y="11121"/>
                    <a:pt x="5924" y="11121"/>
                  </a:cubicBezTo>
                  <a:cubicBezTo>
                    <a:pt x="5357" y="11121"/>
                    <a:pt x="4884" y="10649"/>
                    <a:pt x="4884" y="10082"/>
                  </a:cubicBezTo>
                  <a:cubicBezTo>
                    <a:pt x="4884" y="9483"/>
                    <a:pt x="5325" y="9042"/>
                    <a:pt x="5924" y="9042"/>
                  </a:cubicBezTo>
                  <a:close/>
                  <a:moveTo>
                    <a:pt x="10145" y="9042"/>
                  </a:moveTo>
                  <a:cubicBezTo>
                    <a:pt x="10681" y="9042"/>
                    <a:pt x="11154" y="9483"/>
                    <a:pt x="11154" y="10082"/>
                  </a:cubicBezTo>
                  <a:cubicBezTo>
                    <a:pt x="11154" y="10649"/>
                    <a:pt x="10681" y="11121"/>
                    <a:pt x="10145" y="11121"/>
                  </a:cubicBezTo>
                  <a:cubicBezTo>
                    <a:pt x="9578" y="11121"/>
                    <a:pt x="9106" y="10649"/>
                    <a:pt x="9106" y="10082"/>
                  </a:cubicBezTo>
                  <a:cubicBezTo>
                    <a:pt x="9106" y="9483"/>
                    <a:pt x="9578" y="9042"/>
                    <a:pt x="10145" y="9042"/>
                  </a:cubicBezTo>
                  <a:close/>
                  <a:moveTo>
                    <a:pt x="5955" y="0"/>
                  </a:moveTo>
                  <a:cubicBezTo>
                    <a:pt x="4349" y="0"/>
                    <a:pt x="3088" y="1197"/>
                    <a:pt x="2868" y="2678"/>
                  </a:cubicBezTo>
                  <a:cubicBezTo>
                    <a:pt x="2647" y="4442"/>
                    <a:pt x="3908" y="6018"/>
                    <a:pt x="5640" y="6207"/>
                  </a:cubicBezTo>
                  <a:lnTo>
                    <a:pt x="5640" y="6963"/>
                  </a:lnTo>
                  <a:lnTo>
                    <a:pt x="2427" y="6963"/>
                  </a:lnTo>
                  <a:cubicBezTo>
                    <a:pt x="1828" y="6963"/>
                    <a:pt x="1387" y="7435"/>
                    <a:pt x="1387" y="7971"/>
                  </a:cubicBezTo>
                  <a:lnTo>
                    <a:pt x="1387" y="8380"/>
                  </a:lnTo>
                  <a:cubicBezTo>
                    <a:pt x="599" y="8538"/>
                    <a:pt x="1" y="9231"/>
                    <a:pt x="1" y="10082"/>
                  </a:cubicBezTo>
                  <a:cubicBezTo>
                    <a:pt x="1" y="11027"/>
                    <a:pt x="789" y="11846"/>
                    <a:pt x="1734" y="11846"/>
                  </a:cubicBezTo>
                  <a:cubicBezTo>
                    <a:pt x="2679" y="11846"/>
                    <a:pt x="3466" y="11058"/>
                    <a:pt x="3466" y="10082"/>
                  </a:cubicBezTo>
                  <a:cubicBezTo>
                    <a:pt x="3466" y="9231"/>
                    <a:pt x="2868" y="8538"/>
                    <a:pt x="2080" y="8380"/>
                  </a:cubicBezTo>
                  <a:lnTo>
                    <a:pt x="2080" y="7971"/>
                  </a:lnTo>
                  <a:cubicBezTo>
                    <a:pt x="2080" y="7782"/>
                    <a:pt x="2238" y="7624"/>
                    <a:pt x="2458" y="7624"/>
                  </a:cubicBezTo>
                  <a:lnTo>
                    <a:pt x="5609" y="7624"/>
                  </a:lnTo>
                  <a:lnTo>
                    <a:pt x="5609" y="8349"/>
                  </a:lnTo>
                  <a:cubicBezTo>
                    <a:pt x="4821" y="8506"/>
                    <a:pt x="4223" y="9200"/>
                    <a:pt x="4223" y="10019"/>
                  </a:cubicBezTo>
                  <a:cubicBezTo>
                    <a:pt x="4223" y="10964"/>
                    <a:pt x="5010" y="11814"/>
                    <a:pt x="5955" y="11814"/>
                  </a:cubicBezTo>
                  <a:cubicBezTo>
                    <a:pt x="6900" y="11814"/>
                    <a:pt x="7688" y="11027"/>
                    <a:pt x="7688" y="10019"/>
                  </a:cubicBezTo>
                  <a:cubicBezTo>
                    <a:pt x="7688" y="9200"/>
                    <a:pt x="7090" y="8506"/>
                    <a:pt x="6302" y="8349"/>
                  </a:cubicBezTo>
                  <a:lnTo>
                    <a:pt x="6302" y="7624"/>
                  </a:lnTo>
                  <a:lnTo>
                    <a:pt x="9452" y="7624"/>
                  </a:lnTo>
                  <a:cubicBezTo>
                    <a:pt x="9641" y="7624"/>
                    <a:pt x="9799" y="7782"/>
                    <a:pt x="9799" y="7971"/>
                  </a:cubicBezTo>
                  <a:lnTo>
                    <a:pt x="9799" y="8380"/>
                  </a:lnTo>
                  <a:cubicBezTo>
                    <a:pt x="9011" y="8538"/>
                    <a:pt x="8444" y="9231"/>
                    <a:pt x="8444" y="10082"/>
                  </a:cubicBezTo>
                  <a:cubicBezTo>
                    <a:pt x="8444" y="11027"/>
                    <a:pt x="9232" y="11846"/>
                    <a:pt x="10177" y="11846"/>
                  </a:cubicBezTo>
                  <a:cubicBezTo>
                    <a:pt x="11122" y="11846"/>
                    <a:pt x="11910" y="11058"/>
                    <a:pt x="11910" y="10082"/>
                  </a:cubicBezTo>
                  <a:cubicBezTo>
                    <a:pt x="11910" y="9231"/>
                    <a:pt x="11311" y="8538"/>
                    <a:pt x="10524" y="8380"/>
                  </a:cubicBezTo>
                  <a:lnTo>
                    <a:pt x="10524" y="7971"/>
                  </a:lnTo>
                  <a:cubicBezTo>
                    <a:pt x="10524" y="7404"/>
                    <a:pt x="10051" y="6963"/>
                    <a:pt x="9484" y="6963"/>
                  </a:cubicBezTo>
                  <a:lnTo>
                    <a:pt x="6333" y="6963"/>
                  </a:lnTo>
                  <a:lnTo>
                    <a:pt x="6333" y="6207"/>
                  </a:lnTo>
                  <a:cubicBezTo>
                    <a:pt x="7909" y="6049"/>
                    <a:pt x="9106" y="4726"/>
                    <a:pt x="9106" y="3088"/>
                  </a:cubicBezTo>
                  <a:cubicBezTo>
                    <a:pt x="9106" y="1355"/>
                    <a:pt x="7688" y="0"/>
                    <a:pt x="59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8" name="Google Shape;428;p22"/>
            <p:cNvSpPr/>
            <p:nvPr/>
          </p:nvSpPr>
          <p:spPr>
            <a:xfrm>
              <a:off x="6310375" y="3710275"/>
              <a:ext cx="2051700" cy="842700"/>
            </a:xfrm>
            <a:prstGeom prst="homePlate">
              <a:avLst>
                <a:gd name="adj" fmla="val 31959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9" name="Google Shape;429;p22"/>
            <p:cNvSpPr/>
            <p:nvPr/>
          </p:nvSpPr>
          <p:spPr>
            <a:xfrm>
              <a:off x="781900" y="3610375"/>
              <a:ext cx="773100" cy="7731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03</a:t>
              </a:r>
              <a:endParaRPr sz="3600"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Google Shape;430;p22"/>
            <p:cNvSpPr txBox="1"/>
            <p:nvPr/>
          </p:nvSpPr>
          <p:spPr>
            <a:xfrm>
              <a:off x="6500917" y="3895975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هفته 3</a:t>
              </a:r>
              <a:endParaRPr sz="20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</p:grpSp>
      <p:grpSp>
        <p:nvGrpSpPr>
          <p:cNvPr id="431" name="Google Shape;431;p22"/>
          <p:cNvGrpSpPr/>
          <p:nvPr/>
        </p:nvGrpSpPr>
        <p:grpSpPr>
          <a:xfrm>
            <a:off x="781900" y="2454775"/>
            <a:ext cx="7580175" cy="977400"/>
            <a:chOff x="781900" y="2454775"/>
            <a:chExt cx="7580175" cy="977400"/>
          </a:xfrm>
        </p:grpSpPr>
        <p:sp>
          <p:nvSpPr>
            <p:cNvPr id="432" name="Google Shape;432;p22"/>
            <p:cNvSpPr/>
            <p:nvPr/>
          </p:nvSpPr>
          <p:spPr>
            <a:xfrm rot="10800000" flipH="1">
              <a:off x="2458300" y="3297475"/>
              <a:ext cx="182400" cy="1128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3" name="Google Shape;433;p22"/>
            <p:cNvSpPr/>
            <p:nvPr/>
          </p:nvSpPr>
          <p:spPr>
            <a:xfrm>
              <a:off x="2458300" y="2589475"/>
              <a:ext cx="5903700" cy="842700"/>
            </a:xfrm>
            <a:prstGeom prst="homePlate">
              <a:avLst>
                <a:gd name="adj" fmla="val 3195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4" name="Google Shape;434;p22"/>
            <p:cNvSpPr/>
            <p:nvPr/>
          </p:nvSpPr>
          <p:spPr>
            <a:xfrm>
              <a:off x="1819900" y="2454775"/>
              <a:ext cx="842700" cy="842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5" name="Google Shape;435;p22"/>
            <p:cNvSpPr txBox="1"/>
            <p:nvPr/>
          </p:nvSpPr>
          <p:spPr>
            <a:xfrm>
              <a:off x="2985650" y="2841600"/>
              <a:ext cx="3289200" cy="38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r" rtl="1"/>
              <a:r>
                <a:rPr lang="fa-IR" sz="1200" dirty="0">
                  <a:cs typeface="B Nazanin" panose="00000400000000000000" pitchFamily="2" charset="-78"/>
                </a:rPr>
                <a:t>قالب پاور پوینت برنامه ریزی استراتژیک قابل ویرایش می باشد.</a:t>
              </a:r>
              <a:endParaRPr 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436" name="Google Shape;436;p22"/>
            <p:cNvGrpSpPr/>
            <p:nvPr/>
          </p:nvGrpSpPr>
          <p:grpSpPr>
            <a:xfrm>
              <a:off x="2044448" y="2650558"/>
              <a:ext cx="393597" cy="451135"/>
              <a:chOff x="7000198" y="2785258"/>
              <a:chExt cx="393597" cy="451135"/>
            </a:xfrm>
          </p:grpSpPr>
          <p:sp>
            <p:nvSpPr>
              <p:cNvPr id="437" name="Google Shape;437;p22"/>
              <p:cNvSpPr/>
              <p:nvPr/>
            </p:nvSpPr>
            <p:spPr>
              <a:xfrm>
                <a:off x="7070785" y="2837932"/>
                <a:ext cx="244071" cy="236942"/>
              </a:xfrm>
              <a:custGeom>
                <a:avLst/>
                <a:gdLst/>
                <a:ahLst/>
                <a:cxnLst/>
                <a:rect l="l" t="t" r="r" b="b"/>
                <a:pathLst>
                  <a:path w="6428" h="6239" extrusionOk="0">
                    <a:moveTo>
                      <a:pt x="3371" y="2048"/>
                    </a:moveTo>
                    <a:cubicBezTo>
                      <a:pt x="3749" y="2048"/>
                      <a:pt x="4064" y="2363"/>
                      <a:pt x="4064" y="2773"/>
                    </a:cubicBezTo>
                    <a:cubicBezTo>
                      <a:pt x="4064" y="3151"/>
                      <a:pt x="3749" y="3466"/>
                      <a:pt x="3371" y="3466"/>
                    </a:cubicBezTo>
                    <a:cubicBezTo>
                      <a:pt x="2961" y="3466"/>
                      <a:pt x="2646" y="3151"/>
                      <a:pt x="2646" y="2773"/>
                    </a:cubicBezTo>
                    <a:cubicBezTo>
                      <a:pt x="2646" y="2363"/>
                      <a:pt x="2961" y="2048"/>
                      <a:pt x="3371" y="2048"/>
                    </a:cubicBezTo>
                    <a:close/>
                    <a:moveTo>
                      <a:pt x="3308" y="662"/>
                    </a:moveTo>
                    <a:cubicBezTo>
                      <a:pt x="4663" y="662"/>
                      <a:pt x="5734" y="1764"/>
                      <a:pt x="5734" y="3119"/>
                    </a:cubicBezTo>
                    <a:cubicBezTo>
                      <a:pt x="5734" y="3655"/>
                      <a:pt x="5513" y="4159"/>
                      <a:pt x="5167" y="4663"/>
                    </a:cubicBezTo>
                    <a:cubicBezTo>
                      <a:pt x="4978" y="4253"/>
                      <a:pt x="4694" y="3938"/>
                      <a:pt x="4316" y="3686"/>
                    </a:cubicBezTo>
                    <a:cubicBezTo>
                      <a:pt x="4537" y="3466"/>
                      <a:pt x="4694" y="3119"/>
                      <a:pt x="4694" y="2741"/>
                    </a:cubicBezTo>
                    <a:cubicBezTo>
                      <a:pt x="4694" y="2016"/>
                      <a:pt x="4064" y="1386"/>
                      <a:pt x="3308" y="1386"/>
                    </a:cubicBezTo>
                    <a:cubicBezTo>
                      <a:pt x="2583" y="1386"/>
                      <a:pt x="1953" y="2016"/>
                      <a:pt x="1953" y="2741"/>
                    </a:cubicBezTo>
                    <a:cubicBezTo>
                      <a:pt x="1953" y="3119"/>
                      <a:pt x="2111" y="3466"/>
                      <a:pt x="2331" y="3686"/>
                    </a:cubicBezTo>
                    <a:cubicBezTo>
                      <a:pt x="1953" y="3907"/>
                      <a:pt x="1670" y="4253"/>
                      <a:pt x="1481" y="4663"/>
                    </a:cubicBezTo>
                    <a:cubicBezTo>
                      <a:pt x="1008" y="4096"/>
                      <a:pt x="851" y="3434"/>
                      <a:pt x="914" y="2773"/>
                    </a:cubicBezTo>
                    <a:cubicBezTo>
                      <a:pt x="1071" y="1670"/>
                      <a:pt x="2048" y="662"/>
                      <a:pt x="3308" y="662"/>
                    </a:cubicBezTo>
                    <a:close/>
                    <a:moveTo>
                      <a:pt x="3308" y="4190"/>
                    </a:moveTo>
                    <a:cubicBezTo>
                      <a:pt x="3938" y="4190"/>
                      <a:pt x="4442" y="4600"/>
                      <a:pt x="4663" y="5167"/>
                    </a:cubicBezTo>
                    <a:cubicBezTo>
                      <a:pt x="4253" y="5387"/>
                      <a:pt x="3844" y="5545"/>
                      <a:pt x="3308" y="5545"/>
                    </a:cubicBezTo>
                    <a:cubicBezTo>
                      <a:pt x="2835" y="5545"/>
                      <a:pt x="2363" y="5387"/>
                      <a:pt x="1985" y="5167"/>
                    </a:cubicBezTo>
                    <a:cubicBezTo>
                      <a:pt x="2142" y="4568"/>
                      <a:pt x="2678" y="4190"/>
                      <a:pt x="3308" y="4190"/>
                    </a:cubicBezTo>
                    <a:close/>
                    <a:moveTo>
                      <a:pt x="3308" y="0"/>
                    </a:moveTo>
                    <a:cubicBezTo>
                      <a:pt x="1701" y="0"/>
                      <a:pt x="410" y="1229"/>
                      <a:pt x="252" y="2678"/>
                    </a:cubicBezTo>
                    <a:cubicBezTo>
                      <a:pt x="0" y="4600"/>
                      <a:pt x="1481" y="6238"/>
                      <a:pt x="3308" y="6238"/>
                    </a:cubicBezTo>
                    <a:cubicBezTo>
                      <a:pt x="5041" y="6238"/>
                      <a:pt x="6427" y="4820"/>
                      <a:pt x="6427" y="3119"/>
                    </a:cubicBezTo>
                    <a:cubicBezTo>
                      <a:pt x="6427" y="1386"/>
                      <a:pt x="5009" y="0"/>
                      <a:pt x="3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8" name="Google Shape;438;p22"/>
              <p:cNvSpPr/>
              <p:nvPr/>
            </p:nvSpPr>
            <p:spPr>
              <a:xfrm>
                <a:off x="7000198" y="2785258"/>
                <a:ext cx="393597" cy="451135"/>
              </a:xfrm>
              <a:custGeom>
                <a:avLst/>
                <a:gdLst/>
                <a:ahLst/>
                <a:cxnLst/>
                <a:rect l="l" t="t" r="r" b="b"/>
                <a:pathLst>
                  <a:path w="10366" h="11879" extrusionOk="0">
                    <a:moveTo>
                      <a:pt x="5167" y="694"/>
                    </a:moveTo>
                    <a:cubicBezTo>
                      <a:pt x="7309" y="694"/>
                      <a:pt x="9011" y="2427"/>
                      <a:pt x="9011" y="4506"/>
                    </a:cubicBezTo>
                    <a:cubicBezTo>
                      <a:pt x="9011" y="5640"/>
                      <a:pt x="8475" y="6711"/>
                      <a:pt x="7656" y="7405"/>
                    </a:cubicBezTo>
                    <a:lnTo>
                      <a:pt x="5167" y="9547"/>
                    </a:lnTo>
                    <a:lnTo>
                      <a:pt x="2710" y="7405"/>
                    </a:lnTo>
                    <a:cubicBezTo>
                      <a:pt x="1796" y="6585"/>
                      <a:pt x="1229" y="5420"/>
                      <a:pt x="1386" y="4034"/>
                    </a:cubicBezTo>
                    <a:cubicBezTo>
                      <a:pt x="1575" y="2206"/>
                      <a:pt x="3151" y="694"/>
                      <a:pt x="5167" y="694"/>
                    </a:cubicBezTo>
                    <a:close/>
                    <a:moveTo>
                      <a:pt x="8475" y="8980"/>
                    </a:moveTo>
                    <a:lnTo>
                      <a:pt x="9546" y="11122"/>
                    </a:lnTo>
                    <a:lnTo>
                      <a:pt x="977" y="11122"/>
                    </a:lnTo>
                    <a:lnTo>
                      <a:pt x="2017" y="8980"/>
                    </a:lnTo>
                    <a:lnTo>
                      <a:pt x="3529" y="8980"/>
                    </a:lnTo>
                    <a:lnTo>
                      <a:pt x="4978" y="10240"/>
                    </a:lnTo>
                    <a:cubicBezTo>
                      <a:pt x="5073" y="10272"/>
                      <a:pt x="5136" y="10335"/>
                      <a:pt x="5230" y="10335"/>
                    </a:cubicBezTo>
                    <a:cubicBezTo>
                      <a:pt x="5293" y="10335"/>
                      <a:pt x="5388" y="10272"/>
                      <a:pt x="5451" y="10240"/>
                    </a:cubicBezTo>
                    <a:lnTo>
                      <a:pt x="6900" y="8980"/>
                    </a:lnTo>
                    <a:close/>
                    <a:moveTo>
                      <a:pt x="5107" y="1"/>
                    </a:moveTo>
                    <a:cubicBezTo>
                      <a:pt x="2772" y="1"/>
                      <a:pt x="912" y="1815"/>
                      <a:pt x="662" y="3939"/>
                    </a:cubicBezTo>
                    <a:cubicBezTo>
                      <a:pt x="441" y="5483"/>
                      <a:pt x="1040" y="6932"/>
                      <a:pt x="2174" y="7940"/>
                    </a:cubicBezTo>
                    <a:lnTo>
                      <a:pt x="2615" y="8318"/>
                    </a:lnTo>
                    <a:lnTo>
                      <a:pt x="1638" y="8318"/>
                    </a:lnTo>
                    <a:cubicBezTo>
                      <a:pt x="1575" y="8318"/>
                      <a:pt x="1481" y="8413"/>
                      <a:pt x="1449" y="8507"/>
                    </a:cubicBezTo>
                    <a:lnTo>
                      <a:pt x="63" y="11343"/>
                    </a:lnTo>
                    <a:cubicBezTo>
                      <a:pt x="0" y="11469"/>
                      <a:pt x="0" y="11595"/>
                      <a:pt x="63" y="11721"/>
                    </a:cubicBezTo>
                    <a:cubicBezTo>
                      <a:pt x="126" y="11815"/>
                      <a:pt x="221" y="11878"/>
                      <a:pt x="347" y="11878"/>
                    </a:cubicBezTo>
                    <a:lnTo>
                      <a:pt x="10019" y="11878"/>
                    </a:lnTo>
                    <a:cubicBezTo>
                      <a:pt x="10145" y="11878"/>
                      <a:pt x="10271" y="11784"/>
                      <a:pt x="10302" y="11721"/>
                    </a:cubicBezTo>
                    <a:cubicBezTo>
                      <a:pt x="10365" y="11595"/>
                      <a:pt x="10365" y="11469"/>
                      <a:pt x="10302" y="11343"/>
                    </a:cubicBezTo>
                    <a:lnTo>
                      <a:pt x="8916" y="8507"/>
                    </a:lnTo>
                    <a:cubicBezTo>
                      <a:pt x="8885" y="8413"/>
                      <a:pt x="8727" y="8318"/>
                      <a:pt x="8601" y="8318"/>
                    </a:cubicBezTo>
                    <a:lnTo>
                      <a:pt x="7624" y="8318"/>
                    </a:lnTo>
                    <a:lnTo>
                      <a:pt x="8065" y="7940"/>
                    </a:lnTo>
                    <a:cubicBezTo>
                      <a:pt x="9042" y="7090"/>
                      <a:pt x="9641" y="5829"/>
                      <a:pt x="9641" y="4506"/>
                    </a:cubicBezTo>
                    <a:cubicBezTo>
                      <a:pt x="9641" y="2049"/>
                      <a:pt x="7656" y="1"/>
                      <a:pt x="5167" y="1"/>
                    </a:cubicBezTo>
                    <a:cubicBezTo>
                      <a:pt x="5147" y="1"/>
                      <a:pt x="5127" y="1"/>
                      <a:pt x="51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39" name="Google Shape;439;p22"/>
            <p:cNvSpPr/>
            <p:nvPr/>
          </p:nvSpPr>
          <p:spPr>
            <a:xfrm>
              <a:off x="6310375" y="2589475"/>
              <a:ext cx="2051700" cy="842700"/>
            </a:xfrm>
            <a:prstGeom prst="homePlate">
              <a:avLst>
                <a:gd name="adj" fmla="val 3195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0" name="Google Shape;440;p22"/>
            <p:cNvSpPr/>
            <p:nvPr/>
          </p:nvSpPr>
          <p:spPr>
            <a:xfrm>
              <a:off x="781900" y="2489575"/>
              <a:ext cx="773100" cy="7731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360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B Nazanin" panose="00000400000000000000" pitchFamily="2" charset="-78"/>
                  <a:sym typeface="Fira Sans Extra Condensed Medium"/>
                </a:rPr>
                <a:t>02</a:t>
              </a:r>
              <a:endParaRPr sz="3600"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1" name="Google Shape;441;p22"/>
            <p:cNvSpPr txBox="1"/>
            <p:nvPr/>
          </p:nvSpPr>
          <p:spPr>
            <a:xfrm>
              <a:off x="6500917" y="2775175"/>
              <a:ext cx="1520700" cy="47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>
                <a:lnSpc>
                  <a:spcPct val="115000"/>
                </a:lnSpc>
                <a:spcAft>
                  <a:spcPts val="1600"/>
                </a:spcAft>
              </a:pPr>
              <a:r>
                <a:rPr lang="fa-IR" sz="2000" b="1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B Nazanin" panose="00000400000000000000" pitchFamily="2" charset="-78"/>
                  <a:sym typeface="Fira Sans Extra Condensed"/>
                </a:rPr>
                <a:t>هفته 2</a:t>
              </a:r>
              <a:endParaRPr sz="2000" b="1" dirty="0">
                <a:solidFill>
                  <a:srgbClr val="FFFFFF"/>
                </a:solidFill>
                <a:latin typeface="Fira Sans Extra Condensed"/>
                <a:ea typeface="Fira Sans Extra Condensed"/>
                <a:cs typeface="B Nazanin" panose="00000400000000000000" pitchFamily="2" charset="-78"/>
                <a:sym typeface="Fira Sans Extra Condensed"/>
              </a:endParaRPr>
            </a:p>
          </p:txBody>
        </p:sp>
        <p:sp>
          <p:nvSpPr>
            <p:cNvPr id="442" name="Google Shape;442;p22"/>
            <p:cNvSpPr/>
            <p:nvPr/>
          </p:nvSpPr>
          <p:spPr>
            <a:xfrm rot="10800000" flipH="1">
              <a:off x="2458300" y="3297600"/>
              <a:ext cx="200100" cy="1314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43" name="Google Shape;443;p22"/>
          <p:cNvSpPr/>
          <p:nvPr/>
        </p:nvSpPr>
        <p:spPr>
          <a:xfrm rot="10800000" flipH="1">
            <a:off x="2458300" y="2176525"/>
            <a:ext cx="205200" cy="132900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اینفوگرافیک برنامه ریزی استراتژیک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449" name="Google Shape;449;p23"/>
          <p:cNvGraphicFramePr/>
          <p:nvPr>
            <p:extLst>
              <p:ext uri="{D42A27DB-BD31-4B8C-83A1-F6EECF244321}">
                <p14:modId xmlns:p14="http://schemas.microsoft.com/office/powerpoint/2010/main" val="2493458205"/>
              </p:ext>
            </p:extLst>
          </p:nvPr>
        </p:nvGraphicFramePr>
        <p:xfrm>
          <a:off x="457200" y="1170175"/>
          <a:ext cx="8229625" cy="3555417"/>
        </p:xfrm>
        <a:graphic>
          <a:graphicData uri="http://schemas.openxmlformats.org/drawingml/2006/table">
            <a:tbl>
              <a:tblPr>
                <a:noFill/>
                <a:tableStyleId>{53230838-6869-4D32-BD69-85DF7CE584A4}</a:tableStyleId>
              </a:tblPr>
              <a:tblGrid>
                <a:gridCol w="164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88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dk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فاز 1</a:t>
                      </a:r>
                      <a:endParaRPr sz="1700" b="1" dirty="0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dk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فاز 2</a:t>
                      </a:r>
                      <a:endParaRPr sz="1700" b="1" dirty="0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dk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فاز 3</a:t>
                      </a:r>
                      <a:endParaRPr sz="1700" b="1" dirty="0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700" b="1" dirty="0">
                          <a:solidFill>
                            <a:schemeClr val="dk1"/>
                          </a:solidFill>
                          <a:latin typeface="Fira Sans Extra Condensed"/>
                          <a:ea typeface="Fira Sans Extra Condensed"/>
                          <a:cs typeface="B Nazanin" panose="00000400000000000000" pitchFamily="2" charset="-78"/>
                          <a:sym typeface="Fira Sans Extra Condensed"/>
                        </a:rPr>
                        <a:t>فاز 4</a:t>
                      </a:r>
                      <a:endParaRPr sz="1700" b="1" dirty="0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700" b="1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700" b="1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700" b="1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700" b="1">
                        <a:solidFill>
                          <a:schemeClr val="lt1"/>
                        </a:solidFill>
                        <a:latin typeface="Fira Sans Extra Condensed"/>
                        <a:ea typeface="Fira Sans Extra Condensed"/>
                        <a:cs typeface="B Nazanin" panose="00000400000000000000" pitchFamily="2" charset="-78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50" name="Google Shape;450;p23"/>
          <p:cNvGrpSpPr/>
          <p:nvPr/>
        </p:nvGrpSpPr>
        <p:grpSpPr>
          <a:xfrm>
            <a:off x="2941311" y="1773203"/>
            <a:ext cx="3483886" cy="387586"/>
            <a:chOff x="2941311" y="1773203"/>
            <a:chExt cx="3483886" cy="387586"/>
          </a:xfrm>
        </p:grpSpPr>
        <p:cxnSp>
          <p:nvCxnSpPr>
            <p:cNvPr id="451" name="Google Shape;451;p23"/>
            <p:cNvCxnSpPr>
              <a:stCxn id="452" idx="0"/>
            </p:cNvCxnSpPr>
            <p:nvPr/>
          </p:nvCxnSpPr>
          <p:spPr>
            <a:xfrm rot="10800000">
              <a:off x="2941311" y="1966996"/>
              <a:ext cx="30963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452" name="Google Shape;452;p23"/>
            <p:cNvSpPr/>
            <p:nvPr/>
          </p:nvSpPr>
          <p:spPr>
            <a:xfrm rot="-5400000">
              <a:off x="6037611" y="1773203"/>
              <a:ext cx="387586" cy="387586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3" name="Google Shape;453;p23"/>
            <p:cNvSpPr/>
            <p:nvPr/>
          </p:nvSpPr>
          <p:spPr>
            <a:xfrm rot="-5400000">
              <a:off x="6100266" y="1835889"/>
              <a:ext cx="262244" cy="262244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4" name="Google Shape;454;p23"/>
            <p:cNvSpPr/>
            <p:nvPr/>
          </p:nvSpPr>
          <p:spPr>
            <a:xfrm rot="-5400000">
              <a:off x="6156780" y="1892350"/>
              <a:ext cx="149253" cy="1492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55" name="Google Shape;455;p23"/>
          <p:cNvGrpSpPr/>
          <p:nvPr/>
        </p:nvGrpSpPr>
        <p:grpSpPr>
          <a:xfrm>
            <a:off x="4523136" y="3606641"/>
            <a:ext cx="3483886" cy="387586"/>
            <a:chOff x="4523136" y="3606641"/>
            <a:chExt cx="3483886" cy="387586"/>
          </a:xfrm>
        </p:grpSpPr>
        <p:cxnSp>
          <p:nvCxnSpPr>
            <p:cNvPr id="456" name="Google Shape;456;p23"/>
            <p:cNvCxnSpPr>
              <a:stCxn id="457" idx="0"/>
            </p:cNvCxnSpPr>
            <p:nvPr/>
          </p:nvCxnSpPr>
          <p:spPr>
            <a:xfrm rot="10800000">
              <a:off x="4523136" y="3800434"/>
              <a:ext cx="30963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458" name="Google Shape;458;p23"/>
            <p:cNvGrpSpPr/>
            <p:nvPr/>
          </p:nvGrpSpPr>
          <p:grpSpPr>
            <a:xfrm>
              <a:off x="7619436" y="3606641"/>
              <a:ext cx="387586" cy="387586"/>
              <a:chOff x="7619436" y="3606641"/>
              <a:chExt cx="387586" cy="387586"/>
            </a:xfrm>
          </p:grpSpPr>
          <p:sp>
            <p:nvSpPr>
              <p:cNvPr id="457" name="Google Shape;457;p23"/>
              <p:cNvSpPr/>
              <p:nvPr/>
            </p:nvSpPr>
            <p:spPr>
              <a:xfrm rot="-5400000">
                <a:off x="7619436" y="3606641"/>
                <a:ext cx="387586" cy="387586"/>
              </a:xfrm>
              <a:prstGeom prst="ellipse">
                <a:avLst/>
              </a:prstGeom>
              <a:noFill/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9" name="Google Shape;459;p23"/>
              <p:cNvSpPr/>
              <p:nvPr/>
            </p:nvSpPr>
            <p:spPr>
              <a:xfrm rot="-5400000">
                <a:off x="7682091" y="3669327"/>
                <a:ext cx="262244" cy="262244"/>
              </a:xfrm>
              <a:prstGeom prst="ellipse">
                <a:avLst/>
              </a:prstGeom>
              <a:noFill/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0" name="Google Shape;460;p23"/>
              <p:cNvSpPr/>
              <p:nvPr/>
            </p:nvSpPr>
            <p:spPr>
              <a:xfrm rot="-5400000">
                <a:off x="7738605" y="3725787"/>
                <a:ext cx="149253" cy="14925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1" name="Google Shape;461;p23"/>
          <p:cNvGrpSpPr/>
          <p:nvPr/>
        </p:nvGrpSpPr>
        <p:grpSpPr>
          <a:xfrm>
            <a:off x="2941224" y="2377939"/>
            <a:ext cx="1824600" cy="387600"/>
            <a:chOff x="2941224" y="2377939"/>
            <a:chExt cx="1824600" cy="387600"/>
          </a:xfrm>
        </p:grpSpPr>
        <p:cxnSp>
          <p:nvCxnSpPr>
            <p:cNvPr id="462" name="Google Shape;462;p23"/>
            <p:cNvCxnSpPr>
              <a:stCxn id="463" idx="0"/>
            </p:cNvCxnSpPr>
            <p:nvPr/>
          </p:nvCxnSpPr>
          <p:spPr>
            <a:xfrm rot="10800000">
              <a:off x="2941224" y="2571739"/>
              <a:ext cx="14370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464" name="Google Shape;464;p23"/>
            <p:cNvGrpSpPr/>
            <p:nvPr/>
          </p:nvGrpSpPr>
          <p:grpSpPr>
            <a:xfrm>
              <a:off x="4378224" y="2377939"/>
              <a:ext cx="387600" cy="387600"/>
              <a:chOff x="4378224" y="2377939"/>
              <a:chExt cx="387600" cy="387600"/>
            </a:xfrm>
          </p:grpSpPr>
          <p:sp>
            <p:nvSpPr>
              <p:cNvPr id="463" name="Google Shape;463;p23"/>
              <p:cNvSpPr/>
              <p:nvPr/>
            </p:nvSpPr>
            <p:spPr>
              <a:xfrm rot="-5400000">
                <a:off x="4378224" y="2377939"/>
                <a:ext cx="387600" cy="387600"/>
              </a:xfrm>
              <a:prstGeom prst="ellipse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5" name="Google Shape;465;p23"/>
              <p:cNvSpPr/>
              <p:nvPr/>
            </p:nvSpPr>
            <p:spPr>
              <a:xfrm rot="-5400000">
                <a:off x="4440879" y="2440684"/>
                <a:ext cx="262200" cy="262200"/>
              </a:xfrm>
              <a:prstGeom prst="ellipse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6" name="Google Shape;466;p23"/>
              <p:cNvSpPr/>
              <p:nvPr/>
            </p:nvSpPr>
            <p:spPr>
              <a:xfrm rot="-5400000">
                <a:off x="4497392" y="2496953"/>
                <a:ext cx="149400" cy="149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7" name="Google Shape;467;p23"/>
          <p:cNvGrpSpPr/>
          <p:nvPr/>
        </p:nvGrpSpPr>
        <p:grpSpPr>
          <a:xfrm>
            <a:off x="4523124" y="2982689"/>
            <a:ext cx="1824600" cy="387600"/>
            <a:chOff x="4523124" y="2982689"/>
            <a:chExt cx="1824600" cy="387600"/>
          </a:xfrm>
        </p:grpSpPr>
        <p:cxnSp>
          <p:nvCxnSpPr>
            <p:cNvPr id="468" name="Google Shape;468;p23"/>
            <p:cNvCxnSpPr>
              <a:stCxn id="469" idx="0"/>
            </p:cNvCxnSpPr>
            <p:nvPr/>
          </p:nvCxnSpPr>
          <p:spPr>
            <a:xfrm rot="10800000">
              <a:off x="4523124" y="3176489"/>
              <a:ext cx="14370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470" name="Google Shape;470;p23"/>
            <p:cNvGrpSpPr/>
            <p:nvPr/>
          </p:nvGrpSpPr>
          <p:grpSpPr>
            <a:xfrm>
              <a:off x="5960124" y="2982689"/>
              <a:ext cx="387600" cy="387600"/>
              <a:chOff x="5960124" y="2982689"/>
              <a:chExt cx="387600" cy="387600"/>
            </a:xfrm>
          </p:grpSpPr>
          <p:sp>
            <p:nvSpPr>
              <p:cNvPr id="469" name="Google Shape;469;p23"/>
              <p:cNvSpPr/>
              <p:nvPr/>
            </p:nvSpPr>
            <p:spPr>
              <a:xfrm rot="-5400000">
                <a:off x="5960124" y="2982689"/>
                <a:ext cx="387600" cy="387600"/>
              </a:xfrm>
              <a:prstGeom prst="ellipse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1" name="Google Shape;471;p23"/>
              <p:cNvSpPr/>
              <p:nvPr/>
            </p:nvSpPr>
            <p:spPr>
              <a:xfrm rot="-5400000">
                <a:off x="6022779" y="3045434"/>
                <a:ext cx="262200" cy="262200"/>
              </a:xfrm>
              <a:prstGeom prst="ellipse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2" name="Google Shape;472;p23"/>
              <p:cNvSpPr/>
              <p:nvPr/>
            </p:nvSpPr>
            <p:spPr>
              <a:xfrm rot="-5400000">
                <a:off x="6079292" y="3101703"/>
                <a:ext cx="149400" cy="149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73" name="Google Shape;473;p23"/>
          <p:cNvGrpSpPr/>
          <p:nvPr/>
        </p:nvGrpSpPr>
        <p:grpSpPr>
          <a:xfrm>
            <a:off x="6182424" y="4230564"/>
            <a:ext cx="1824600" cy="387600"/>
            <a:chOff x="6182424" y="4230564"/>
            <a:chExt cx="1824600" cy="387600"/>
          </a:xfrm>
        </p:grpSpPr>
        <p:cxnSp>
          <p:nvCxnSpPr>
            <p:cNvPr id="474" name="Google Shape;474;p23"/>
            <p:cNvCxnSpPr>
              <a:stCxn id="475" idx="0"/>
            </p:cNvCxnSpPr>
            <p:nvPr/>
          </p:nvCxnSpPr>
          <p:spPr>
            <a:xfrm rot="10800000">
              <a:off x="6182424" y="4424364"/>
              <a:ext cx="14370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476" name="Google Shape;476;p23"/>
            <p:cNvGrpSpPr/>
            <p:nvPr/>
          </p:nvGrpSpPr>
          <p:grpSpPr>
            <a:xfrm>
              <a:off x="7619424" y="4230564"/>
              <a:ext cx="387600" cy="387600"/>
              <a:chOff x="7619424" y="4230564"/>
              <a:chExt cx="387600" cy="387600"/>
            </a:xfrm>
          </p:grpSpPr>
          <p:sp>
            <p:nvSpPr>
              <p:cNvPr id="475" name="Google Shape;475;p23"/>
              <p:cNvSpPr/>
              <p:nvPr/>
            </p:nvSpPr>
            <p:spPr>
              <a:xfrm rot="-5400000">
                <a:off x="7619424" y="4230564"/>
                <a:ext cx="387600" cy="387600"/>
              </a:xfrm>
              <a:prstGeom prst="ellipse">
                <a:avLst/>
              </a:prstGeom>
              <a:noFill/>
              <a:ln w="1905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7" name="Google Shape;477;p23"/>
              <p:cNvSpPr/>
              <p:nvPr/>
            </p:nvSpPr>
            <p:spPr>
              <a:xfrm rot="-5400000">
                <a:off x="7682079" y="4293309"/>
                <a:ext cx="262200" cy="262200"/>
              </a:xfrm>
              <a:prstGeom prst="ellipse">
                <a:avLst/>
              </a:prstGeom>
              <a:noFill/>
              <a:ln w="1905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8" name="Google Shape;478;p23"/>
              <p:cNvSpPr/>
              <p:nvPr/>
            </p:nvSpPr>
            <p:spPr>
              <a:xfrm rot="-5400000">
                <a:off x="7738592" y="4349578"/>
                <a:ext cx="149400" cy="1494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79" name="Google Shape;479;p23"/>
          <p:cNvSpPr txBox="1"/>
          <p:nvPr/>
        </p:nvSpPr>
        <p:spPr>
          <a:xfrm>
            <a:off x="457200" y="1671225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تحلیل و بررسی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480" name="Google Shape;480;p23"/>
          <p:cNvSpPr txBox="1"/>
          <p:nvPr/>
        </p:nvSpPr>
        <p:spPr>
          <a:xfrm>
            <a:off x="457200" y="1952567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481" name="Google Shape;481;p23"/>
          <p:cNvSpPr txBox="1"/>
          <p:nvPr/>
        </p:nvSpPr>
        <p:spPr>
          <a:xfrm>
            <a:off x="457200" y="2275978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استراتژی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482" name="Google Shape;482;p23"/>
          <p:cNvSpPr txBox="1"/>
          <p:nvPr/>
        </p:nvSpPr>
        <p:spPr>
          <a:xfrm>
            <a:off x="457200" y="2557317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483" name="Google Shape;483;p23"/>
          <p:cNvSpPr txBox="1"/>
          <p:nvPr/>
        </p:nvSpPr>
        <p:spPr>
          <a:xfrm>
            <a:off x="457200" y="2880730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تاکتیک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484" name="Google Shape;484;p23"/>
          <p:cNvSpPr txBox="1"/>
          <p:nvPr/>
        </p:nvSpPr>
        <p:spPr>
          <a:xfrm>
            <a:off x="457200" y="3162067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485" name="Google Shape;485;p23"/>
          <p:cNvSpPr txBox="1"/>
          <p:nvPr/>
        </p:nvSpPr>
        <p:spPr>
          <a:xfrm>
            <a:off x="457200" y="3504671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پیاده سازی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486" name="Google Shape;486;p23"/>
          <p:cNvSpPr txBox="1"/>
          <p:nvPr/>
        </p:nvSpPr>
        <p:spPr>
          <a:xfrm>
            <a:off x="457200" y="3786004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</a:p>
        </p:txBody>
      </p:sp>
      <p:sp>
        <p:nvSpPr>
          <p:cNvPr id="487" name="Google Shape;487;p23"/>
          <p:cNvSpPr txBox="1"/>
          <p:nvPr/>
        </p:nvSpPr>
        <p:spPr>
          <a:xfrm>
            <a:off x="457200" y="4128599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700" dirty="0">
                <a:solidFill>
                  <a:schemeClr val="lt1"/>
                </a:solidFill>
                <a:latin typeface="Fira Sans Extra Condensed Medium"/>
                <a:ea typeface="Fira Sans Extra Condensed Medium"/>
                <a:cs typeface="B Nazanin" panose="00000400000000000000" pitchFamily="2" charset="-78"/>
                <a:sym typeface="Fira Sans Extra Condensed Medium"/>
              </a:rPr>
              <a:t>ردیابی</a:t>
            </a:r>
            <a:endParaRPr sz="1700" dirty="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488" name="Google Shape;488;p23"/>
          <p:cNvSpPr txBox="1"/>
          <p:nvPr/>
        </p:nvSpPr>
        <p:spPr>
          <a:xfrm>
            <a:off x="457200" y="4409929"/>
            <a:ext cx="16245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</a:t>
            </a:r>
            <a:endParaRPr sz="1200" dirty="0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trategic Planning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FEFEF"/>
      </a:lt2>
      <a:accent1>
        <a:srgbClr val="A4EBFC"/>
      </a:accent1>
      <a:accent2>
        <a:srgbClr val="52DEFF"/>
      </a:accent2>
      <a:accent3>
        <a:srgbClr val="3DC6EF"/>
      </a:accent3>
      <a:accent4>
        <a:srgbClr val="2FA6D6"/>
      </a:accent4>
      <a:accent5>
        <a:srgbClr val="00719E"/>
      </a:accent5>
      <a:accent6>
        <a:srgbClr val="024668"/>
      </a:accent6>
      <a:hlink>
        <a:srgbClr val="0035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2038</Words>
  <Application>Microsoft Office PowerPoint</Application>
  <PresentationFormat>On-screen Show (16:9)</PresentationFormat>
  <Paragraphs>468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60" baseType="lpstr">
      <vt:lpstr>Amatic SC</vt:lpstr>
      <vt:lpstr>Arial</vt:lpstr>
      <vt:lpstr>B Nazanin</vt:lpstr>
      <vt:lpstr>Bebas Neue</vt:lpstr>
      <vt:lpstr>Calibri</vt:lpstr>
      <vt:lpstr>Fira Sans</vt:lpstr>
      <vt:lpstr>Fira Sans Extra Condensed</vt:lpstr>
      <vt:lpstr>Fira Sans Extra Condensed Light</vt:lpstr>
      <vt:lpstr>Fira Sans Extra Condensed Medium</vt:lpstr>
      <vt:lpstr>Lato</vt:lpstr>
      <vt:lpstr>Lato Black</vt:lpstr>
      <vt:lpstr>Lato Light</vt:lpstr>
      <vt:lpstr>Open Sans Light</vt:lpstr>
      <vt:lpstr>Roboto</vt:lpstr>
      <vt:lpstr>Roboto Medium</vt:lpstr>
      <vt:lpstr>Strategic Planning infographics by Slidesgo</vt:lpstr>
      <vt:lpstr>اینفوگرافیک   برنامه ریزی  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اینفوگرافیک برنامه ریزی استراتژیک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2023-10-14T07:39:18Z</dcterms:modified>
</cp:coreProperties>
</file>