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57" r:id="rId4"/>
    <p:sldId id="272" r:id="rId5"/>
    <p:sldId id="271" r:id="rId6"/>
    <p:sldId id="258" r:id="rId7"/>
    <p:sldId id="260" r:id="rId8"/>
    <p:sldId id="259" r:id="rId9"/>
    <p:sldId id="273" r:id="rId10"/>
    <p:sldId id="261" r:id="rId11"/>
    <p:sldId id="262" r:id="rId12"/>
    <p:sldId id="263" r:id="rId13"/>
    <p:sldId id="266" r:id="rId14"/>
    <p:sldId id="264" r:id="rId15"/>
    <p:sldId id="274" r:id="rId16"/>
    <p:sldId id="265" r:id="rId17"/>
    <p:sldId id="267" r:id="rId18"/>
    <p:sldId id="269" r:id="rId19"/>
    <p:sldId id="275" r:id="rId20"/>
    <p:sldId id="268" r:id="rId21"/>
    <p:sldId id="270" r:id="rId22"/>
    <p:sldId id="276" r:id="rId23"/>
    <p:sldId id="368" r:id="rId24"/>
    <p:sldId id="370" r:id="rId25"/>
    <p:sldId id="369" r:id="rId26"/>
    <p:sldId id="292" r:id="rId27"/>
    <p:sldId id="287" r:id="rId28"/>
    <p:sldId id="288" r:id="rId29"/>
    <p:sldId id="1744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C"/>
    <a:srgbClr val="DE4B5D"/>
    <a:srgbClr val="5A5A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0" autoAdjust="0"/>
    <p:restoredTop sz="96314" autoAdjust="0"/>
  </p:normalViewPr>
  <p:slideViewPr>
    <p:cSldViewPr snapToGrid="0" showGuides="1">
      <p:cViewPr varScale="1">
        <p:scale>
          <a:sx n="58" d="100"/>
          <a:sy n="58" d="100"/>
        </p:scale>
        <p:origin x="114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B8920-FC78-44A6-BE63-1D9F993583FA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FB090-CEEC-465E-9413-1D2C9E9269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87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1436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300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73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4113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290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3718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401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343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2542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5265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318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4863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030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9757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217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452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452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258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020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835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FB090-CEEC-465E-9413-1D2C9E92698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565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8805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02314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427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8174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2023/10/14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801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623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481283" y="6733102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C065D4-CBD7-445F-A06F-1CCB0E898049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535D71-414D-4238-A4A5-26B94121C8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5" r:id="rId13"/>
    <p:sldLayoutId id="2147483666" r:id="rId14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817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564880" y="5384482"/>
            <a:ext cx="2773680" cy="1473518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9497658" y="6375559"/>
            <a:ext cx="908124" cy="48244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48297" y="2387376"/>
            <a:ext cx="8108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zh-CN" sz="3600" dirty="0">
                <a:solidFill>
                  <a:srgbClr val="DE4B5D"/>
                </a:solidFill>
                <a:cs typeface="B Nazanin" panose="00000700000000000000" pitchFamily="2" charset="-78"/>
                <a:sym typeface="+mn-lt"/>
              </a:rPr>
              <a:t>قالب پاورپوینت</a:t>
            </a:r>
            <a:endParaRPr lang="zh-CN" altLang="en-US" sz="3600" dirty="0">
              <a:solidFill>
                <a:srgbClr val="DE4B5D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59201" y="4536751"/>
            <a:ext cx="4673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zh-CN" sz="1200" dirty="0">
                <a:solidFill>
                  <a:srgbClr val="5A5A5A"/>
                </a:solidFill>
                <a:cs typeface="B Nazanin" panose="00000700000000000000" pitchFamily="2" charset="-78"/>
                <a:sym typeface="+mn-lt"/>
              </a:rPr>
              <a:t>قالب پاورپوینت</a:t>
            </a:r>
          </a:p>
          <a:p>
            <a:pPr algn="ctr"/>
            <a:r>
              <a:rPr lang="fa-IR" altLang="zh-CN" sz="1200" dirty="0">
                <a:solidFill>
                  <a:srgbClr val="5A5A5A"/>
                </a:solidFill>
                <a:cs typeface="B Nazanin" panose="00000700000000000000" pitchFamily="2" charset="-78"/>
                <a:sym typeface="+mn-lt"/>
              </a:rPr>
              <a:t>برای معرفی شرکت، گزارش خلاصه، بازاریابی فروش، داده های نمودار قابل استفاده است</a:t>
            </a:r>
            <a:endParaRPr lang="zh-CN" altLang="en-US" sz="1200" dirty="0">
              <a:solidFill>
                <a:srgbClr val="5A5A5A"/>
              </a:solidFill>
              <a:cs typeface="B Nazanin" panose="00000700000000000000" pitchFamily="2" charset="-78"/>
              <a:sym typeface="+mn-lt"/>
            </a:endParaRPr>
          </a:p>
        </p:txBody>
      </p:sp>
      <p:cxnSp>
        <p:nvCxnSpPr>
          <p:cNvPr id="18" name="直接连接符 17"/>
          <p:cNvCxnSpPr>
            <a:cxnSpLocks/>
          </p:cNvCxnSpPr>
          <p:nvPr/>
        </p:nvCxnSpPr>
        <p:spPr>
          <a:xfrm>
            <a:off x="2975675" y="4284102"/>
            <a:ext cx="6106332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712206" y="3206080"/>
            <a:ext cx="6493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zh-CN" sz="4800" dirty="0">
                <a:solidFill>
                  <a:srgbClr val="FF0000"/>
                </a:solidFill>
                <a:cs typeface="B Nazanin" panose="00000700000000000000" pitchFamily="2" charset="-78"/>
                <a:sym typeface="+mn-lt"/>
              </a:rPr>
              <a:t>تم : </a:t>
            </a:r>
            <a:r>
              <a:rPr lang="fa-IR" altLang="zh-CN" sz="4800" dirty="0">
                <a:solidFill>
                  <a:srgbClr val="DE4B5D"/>
                </a:solidFill>
                <a:cs typeface="B Nazanin" panose="00000700000000000000" pitchFamily="2" charset="-78"/>
                <a:sym typeface="+mn-lt"/>
              </a:rPr>
              <a:t>رشته مدیریت استراتژیک</a:t>
            </a:r>
            <a:endParaRPr lang="en-US" altLang="zh-CN" sz="4800" dirty="0">
              <a:solidFill>
                <a:srgbClr val="DE4B5D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flipV="1">
            <a:off x="220531" y="0"/>
            <a:ext cx="4219389" cy="224155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912913" y="0"/>
            <a:ext cx="4771429" cy="2534822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2D578A84-F7EC-4CAA-AF6F-19660926D101}"/>
              </a:ext>
            </a:extLst>
          </p:cNvPr>
          <p:cNvSpPr/>
          <p:nvPr/>
        </p:nvSpPr>
        <p:spPr>
          <a:xfrm>
            <a:off x="9205994" y="416986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rgbClr val="C00000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rgbClr val="C0000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/>
      </p:transition>
    </mc:Choice>
    <mc:Fallback>
      <p:transition spd="slow" advTm="3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84735" y="192896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8205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8"/>
          <p:cNvSpPr/>
          <p:nvPr/>
        </p:nvSpPr>
        <p:spPr bwMode="auto">
          <a:xfrm>
            <a:off x="5309021" y="2686659"/>
            <a:ext cx="1025219" cy="118566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5A5A5A"/>
          </a:solidFill>
          <a:ln w="19050">
            <a:noFill/>
          </a:ln>
          <a:effectLst/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" name="Freeform 8"/>
          <p:cNvSpPr/>
          <p:nvPr/>
        </p:nvSpPr>
        <p:spPr bwMode="auto">
          <a:xfrm>
            <a:off x="6411822" y="2686659"/>
            <a:ext cx="1025219" cy="118566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DE4B5D"/>
          </a:solidFill>
          <a:ln w="19050">
            <a:noFill/>
          </a:ln>
          <a:effectLst/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Freeform 8"/>
          <p:cNvSpPr/>
          <p:nvPr/>
        </p:nvSpPr>
        <p:spPr bwMode="auto">
          <a:xfrm>
            <a:off x="4754960" y="3632504"/>
            <a:ext cx="1025219" cy="118566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DE4B5D"/>
          </a:solidFill>
          <a:ln w="19050">
            <a:noFill/>
          </a:ln>
          <a:effectLst/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7" name="Freeform 8"/>
          <p:cNvSpPr/>
          <p:nvPr/>
        </p:nvSpPr>
        <p:spPr bwMode="auto">
          <a:xfrm>
            <a:off x="5857761" y="3632504"/>
            <a:ext cx="1025219" cy="118566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5A5A5A"/>
          </a:solidFill>
          <a:ln w="19050">
            <a:noFill/>
          </a:ln>
          <a:effectLst/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8" name="Freeform 14"/>
          <p:cNvSpPr>
            <a:spLocks noEditPoints="1"/>
          </p:cNvSpPr>
          <p:nvPr/>
        </p:nvSpPr>
        <p:spPr bwMode="auto">
          <a:xfrm>
            <a:off x="5655005" y="3002314"/>
            <a:ext cx="327928" cy="447732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63754" y="4003342"/>
            <a:ext cx="348221" cy="380748"/>
            <a:chOff x="697828" y="4453123"/>
            <a:chExt cx="229831" cy="251300"/>
          </a:xfrm>
          <a:solidFill>
            <a:schemeClr val="bg1"/>
          </a:solidFill>
          <a:effectLst/>
        </p:grpSpPr>
        <p:sp>
          <p:nvSpPr>
            <p:cNvPr id="20" name="Freeform 665"/>
            <p:cNvSpPr/>
            <p:nvPr/>
          </p:nvSpPr>
          <p:spPr bwMode="auto">
            <a:xfrm>
              <a:off x="697828" y="4453123"/>
              <a:ext cx="229831" cy="17745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pPr algn="ct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22" name="Rectangle 666"/>
            <p:cNvSpPr>
              <a:spLocks noChangeArrowheads="1"/>
            </p:cNvSpPr>
            <p:nvPr/>
          </p:nvSpPr>
          <p:spPr bwMode="auto">
            <a:xfrm>
              <a:off x="718073" y="4643682"/>
              <a:ext cx="33343" cy="6074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pPr algn="ct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23" name="Rectangle 667"/>
            <p:cNvSpPr>
              <a:spLocks noChangeArrowheads="1"/>
            </p:cNvSpPr>
            <p:nvPr/>
          </p:nvSpPr>
          <p:spPr bwMode="auto">
            <a:xfrm>
              <a:off x="772851" y="4613906"/>
              <a:ext cx="33343" cy="9051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pPr algn="ct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24" name="Rectangle 668"/>
            <p:cNvSpPr>
              <a:spLocks noChangeArrowheads="1"/>
            </p:cNvSpPr>
            <p:nvPr/>
          </p:nvSpPr>
          <p:spPr bwMode="auto">
            <a:xfrm>
              <a:off x="828820" y="4584131"/>
              <a:ext cx="33343" cy="120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pPr algn="ct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25" name="Rectangle 669"/>
            <p:cNvSpPr>
              <a:spLocks noChangeArrowheads="1"/>
            </p:cNvSpPr>
            <p:nvPr/>
          </p:nvSpPr>
          <p:spPr bwMode="auto">
            <a:xfrm>
              <a:off x="883598" y="4554357"/>
              <a:ext cx="33343" cy="15006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9" tIns="34295" rIns="68589" bIns="34295" numCol="1" anchor="t" anchorCtr="0" compatLnSpc="1"/>
            <a:lstStyle/>
            <a:p>
              <a:pPr algn="ct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6704219" y="3123996"/>
            <a:ext cx="440424" cy="310986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rtl="1"/>
            <a:endParaRPr lang="id-ID" sz="18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7" name="Freeform 61"/>
          <p:cNvSpPr/>
          <p:nvPr/>
        </p:nvSpPr>
        <p:spPr bwMode="auto">
          <a:xfrm>
            <a:off x="6136077" y="4019549"/>
            <a:ext cx="396326" cy="411571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rtl="1"/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7703441" y="4194488"/>
            <a:ext cx="1946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05773" y="4551240"/>
            <a:ext cx="2719346" cy="51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1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1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8838708" y="2170224"/>
            <a:ext cx="1946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41040" y="2526976"/>
            <a:ext cx="2719346" cy="51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1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1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1429283" y="4194488"/>
            <a:ext cx="1946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31615" y="4551240"/>
            <a:ext cx="2719346" cy="51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1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1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2560453" y="2170224"/>
            <a:ext cx="1946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66882" y="2526976"/>
            <a:ext cx="2719346" cy="51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1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1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84735" y="192896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H_SubTitle_1"/>
          <p:cNvSpPr/>
          <p:nvPr>
            <p:custDataLst>
              <p:tags r:id="rId1"/>
            </p:custDataLst>
          </p:nvPr>
        </p:nvSpPr>
        <p:spPr>
          <a:xfrm>
            <a:off x="1581401" y="1754042"/>
            <a:ext cx="819038" cy="819038"/>
          </a:xfrm>
          <a:prstGeom prst="rect">
            <a:avLst/>
          </a:prstGeom>
          <a:solidFill>
            <a:srgbClr val="DE4B5D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altLang="zh-CN" sz="1400" dirty="0">
                <a:solidFill>
                  <a:srgbClr val="F0F2F5"/>
                </a:solidFill>
                <a:cs typeface="B Nazanin" panose="00000400000000000000" pitchFamily="2" charset="-78"/>
                <a:sym typeface="+mn-lt"/>
              </a:rPr>
              <a:t>عنوان</a:t>
            </a:r>
            <a:endParaRPr lang="zh-CN" altLang="en-US" sz="1400" dirty="0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MH_Other_2"/>
          <p:cNvSpPr/>
          <p:nvPr>
            <p:custDataLst>
              <p:tags r:id="rId2"/>
            </p:custDataLst>
          </p:nvPr>
        </p:nvSpPr>
        <p:spPr>
          <a:xfrm rot="10800000" flipH="1">
            <a:off x="2738684" y="2018448"/>
            <a:ext cx="218752" cy="296226"/>
          </a:xfrm>
          <a:prstGeom prst="chevron">
            <a:avLst/>
          </a:prstGeom>
          <a:solidFill>
            <a:srgbClr val="5A5A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endParaRPr lang="zh-CN" altLang="en-US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7" name="MH_Other_2"/>
          <p:cNvSpPr/>
          <p:nvPr>
            <p:custDataLst>
              <p:tags r:id="rId3"/>
            </p:custDataLst>
          </p:nvPr>
        </p:nvSpPr>
        <p:spPr>
          <a:xfrm rot="10800000" flipH="1">
            <a:off x="3028327" y="2018448"/>
            <a:ext cx="218752" cy="296226"/>
          </a:xfrm>
          <a:prstGeom prst="chevron">
            <a:avLst/>
          </a:prstGeom>
          <a:solidFill>
            <a:srgbClr val="5A5A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endParaRPr lang="zh-CN" altLang="en-US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8" name="MH_Other_2"/>
          <p:cNvSpPr/>
          <p:nvPr>
            <p:custDataLst>
              <p:tags r:id="rId4"/>
            </p:custDataLst>
          </p:nvPr>
        </p:nvSpPr>
        <p:spPr>
          <a:xfrm rot="10800000" flipH="1">
            <a:off x="3317970" y="2018448"/>
            <a:ext cx="218752" cy="296226"/>
          </a:xfrm>
          <a:prstGeom prst="chevron">
            <a:avLst/>
          </a:prstGeom>
          <a:solidFill>
            <a:srgbClr val="5A5A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endParaRPr lang="zh-CN" altLang="en-US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74968" y="1754042"/>
            <a:ext cx="6735632" cy="558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0" name="MH_SubTitle_1"/>
          <p:cNvSpPr/>
          <p:nvPr>
            <p:custDataLst>
              <p:tags r:id="rId5"/>
            </p:custDataLst>
          </p:nvPr>
        </p:nvSpPr>
        <p:spPr>
          <a:xfrm>
            <a:off x="1581401" y="3341400"/>
            <a:ext cx="819038" cy="819038"/>
          </a:xfrm>
          <a:prstGeom prst="rect">
            <a:avLst/>
          </a:prstGeom>
          <a:solidFill>
            <a:srgbClr val="DE4B5D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altLang="zh-CN" sz="1400" dirty="0">
                <a:solidFill>
                  <a:srgbClr val="F0F2F5"/>
                </a:solidFill>
                <a:cs typeface="B Nazanin" panose="00000400000000000000" pitchFamily="2" charset="-78"/>
                <a:sym typeface="+mn-lt"/>
              </a:rPr>
              <a:t>عنوان</a:t>
            </a:r>
            <a:endParaRPr lang="zh-CN" altLang="en-US" sz="1400" dirty="0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2" name="MH_Other_2"/>
          <p:cNvSpPr/>
          <p:nvPr>
            <p:custDataLst>
              <p:tags r:id="rId6"/>
            </p:custDataLst>
          </p:nvPr>
        </p:nvSpPr>
        <p:spPr>
          <a:xfrm rot="10800000" flipH="1">
            <a:off x="2738684" y="3602805"/>
            <a:ext cx="218752" cy="296226"/>
          </a:xfrm>
          <a:prstGeom prst="chevron">
            <a:avLst/>
          </a:prstGeom>
          <a:solidFill>
            <a:srgbClr val="5A5A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endParaRPr lang="zh-CN" altLang="en-US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3" name="MH_Other_2"/>
          <p:cNvSpPr/>
          <p:nvPr>
            <p:custDataLst>
              <p:tags r:id="rId7"/>
            </p:custDataLst>
          </p:nvPr>
        </p:nvSpPr>
        <p:spPr>
          <a:xfrm rot="10800000" flipH="1">
            <a:off x="3028327" y="3602805"/>
            <a:ext cx="218752" cy="296226"/>
          </a:xfrm>
          <a:prstGeom prst="chevron">
            <a:avLst/>
          </a:prstGeom>
          <a:solidFill>
            <a:srgbClr val="5A5A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endParaRPr lang="zh-CN" altLang="en-US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MH_Other_2"/>
          <p:cNvSpPr/>
          <p:nvPr>
            <p:custDataLst>
              <p:tags r:id="rId8"/>
            </p:custDataLst>
          </p:nvPr>
        </p:nvSpPr>
        <p:spPr>
          <a:xfrm rot="10800000" flipH="1">
            <a:off x="3317970" y="3602805"/>
            <a:ext cx="218752" cy="296226"/>
          </a:xfrm>
          <a:prstGeom prst="chevron">
            <a:avLst/>
          </a:prstGeom>
          <a:solidFill>
            <a:srgbClr val="5A5A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endParaRPr lang="zh-CN" altLang="en-US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74968" y="3344653"/>
            <a:ext cx="6735632" cy="558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MH_SubTitle_1"/>
          <p:cNvSpPr/>
          <p:nvPr>
            <p:custDataLst>
              <p:tags r:id="rId9"/>
            </p:custDataLst>
          </p:nvPr>
        </p:nvSpPr>
        <p:spPr>
          <a:xfrm>
            <a:off x="1581401" y="4928757"/>
            <a:ext cx="819038" cy="819038"/>
          </a:xfrm>
          <a:prstGeom prst="rect">
            <a:avLst/>
          </a:prstGeom>
          <a:solidFill>
            <a:srgbClr val="DE4B5D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altLang="zh-CN" sz="1400" dirty="0">
                <a:solidFill>
                  <a:srgbClr val="F0F2F5"/>
                </a:solidFill>
                <a:cs typeface="B Nazanin" panose="00000400000000000000" pitchFamily="2" charset="-78"/>
                <a:sym typeface="+mn-lt"/>
              </a:rPr>
              <a:t>عنوان</a:t>
            </a:r>
            <a:endParaRPr lang="zh-CN" altLang="en-US" sz="1400" dirty="0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7" name="MH_Other_2"/>
          <p:cNvSpPr/>
          <p:nvPr>
            <p:custDataLst>
              <p:tags r:id="rId10"/>
            </p:custDataLst>
          </p:nvPr>
        </p:nvSpPr>
        <p:spPr>
          <a:xfrm rot="10800000" flipH="1">
            <a:off x="2738684" y="5190162"/>
            <a:ext cx="218752" cy="296226"/>
          </a:xfrm>
          <a:prstGeom prst="chevron">
            <a:avLst/>
          </a:prstGeom>
          <a:solidFill>
            <a:srgbClr val="5A5A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endParaRPr lang="zh-CN" altLang="en-US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8" name="MH_Other_2"/>
          <p:cNvSpPr/>
          <p:nvPr>
            <p:custDataLst>
              <p:tags r:id="rId11"/>
            </p:custDataLst>
          </p:nvPr>
        </p:nvSpPr>
        <p:spPr>
          <a:xfrm rot="10800000" flipH="1">
            <a:off x="3028327" y="5190162"/>
            <a:ext cx="218752" cy="296226"/>
          </a:xfrm>
          <a:prstGeom prst="chevron">
            <a:avLst/>
          </a:prstGeom>
          <a:solidFill>
            <a:srgbClr val="5A5A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endParaRPr lang="zh-CN" altLang="en-US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9" name="MH_Other_2"/>
          <p:cNvSpPr/>
          <p:nvPr>
            <p:custDataLst>
              <p:tags r:id="rId12"/>
            </p:custDataLst>
          </p:nvPr>
        </p:nvSpPr>
        <p:spPr>
          <a:xfrm rot="10800000" flipH="1">
            <a:off x="3317970" y="5190162"/>
            <a:ext cx="218752" cy="296226"/>
          </a:xfrm>
          <a:prstGeom prst="chevron">
            <a:avLst/>
          </a:prstGeom>
          <a:solidFill>
            <a:srgbClr val="5A5A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>
              <a:defRPr/>
            </a:pPr>
            <a:endParaRPr lang="zh-CN" altLang="en-US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74968" y="4932010"/>
            <a:ext cx="6735632" cy="558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Word"/>
      </p:transition>
    </mc:Choice>
    <mc:Fallback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84735" y="192896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39397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5"/>
          <p:cNvSpPr/>
          <p:nvPr/>
        </p:nvSpPr>
        <p:spPr>
          <a:xfrm>
            <a:off x="4735512" y="1557902"/>
            <a:ext cx="6516688" cy="288448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eaLnBrk="1" hangingPunct="1">
              <a:defRPr/>
            </a:pPr>
            <a:endParaRPr lang="en-US" altLang="zh-CN">
              <a:solidFill>
                <a:srgbClr val="FFFFFF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" name="Rectangle 4"/>
          <p:cNvSpPr/>
          <p:nvPr/>
        </p:nvSpPr>
        <p:spPr>
          <a:xfrm>
            <a:off x="914400" y="1557902"/>
            <a:ext cx="3654936" cy="2884488"/>
          </a:xfrm>
          <a:prstGeom prst="rect">
            <a:avLst/>
          </a:pr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rtl="1" eaLnBrk="1" hangingPunct="1">
              <a:defRPr/>
            </a:pPr>
            <a:endParaRPr lang="en-US" altLang="zh-CN">
              <a:solidFill>
                <a:srgbClr val="FFFFFF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631852" y="2240044"/>
            <a:ext cx="1847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400" dirty="0">
                <a:solidFill>
                  <a:schemeClr val="bg1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400" dirty="0">
              <a:solidFill>
                <a:schemeClr val="bg1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27493" y="2931227"/>
            <a:ext cx="3228750" cy="636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400" dirty="0">
                <a:solidFill>
                  <a:schemeClr val="bg1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400" dirty="0">
              <a:solidFill>
                <a:schemeClr val="bg1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91117" y="4630653"/>
            <a:ext cx="9609764" cy="558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Word"/>
      </p:transition>
    </mc:Choice>
    <mc:Fallback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35843" y="192896"/>
            <a:ext cx="1539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21"/>
          <p:cNvSpPr>
            <a:spLocks noChangeArrowheads="1"/>
          </p:cNvSpPr>
          <p:nvPr/>
        </p:nvSpPr>
        <p:spPr bwMode="auto">
          <a:xfrm>
            <a:off x="3383281" y="1767608"/>
            <a:ext cx="589230" cy="589230"/>
          </a:xfrm>
          <a:prstGeom prst="ellipse">
            <a:avLst/>
          </a:prstGeom>
          <a:noFill/>
          <a:ln w="25400">
            <a:solidFill>
              <a:srgbClr val="5A5A5A"/>
            </a:solidFill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rtl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3539831" y="1973885"/>
            <a:ext cx="276130" cy="168486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pPr algn="ct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Oval 24"/>
          <p:cNvSpPr>
            <a:spLocks noChangeArrowheads="1"/>
          </p:cNvSpPr>
          <p:nvPr/>
        </p:nvSpPr>
        <p:spPr bwMode="auto">
          <a:xfrm>
            <a:off x="8219488" y="1767188"/>
            <a:ext cx="589232" cy="588028"/>
          </a:xfrm>
          <a:prstGeom prst="ellipse">
            <a:avLst/>
          </a:prstGeom>
          <a:noFill/>
          <a:ln w="25400">
            <a:solidFill>
              <a:srgbClr val="DE4B5D"/>
            </a:solidFill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rtl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2647804" y="2484137"/>
            <a:ext cx="213829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30542" y="2821464"/>
            <a:ext cx="3256409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7484012" y="2484137"/>
            <a:ext cx="213829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85900" y="2820057"/>
            <a:ext cx="3256409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3383281" y="4054626"/>
            <a:ext cx="589230" cy="589230"/>
          </a:xfrm>
          <a:prstGeom prst="ellipse">
            <a:avLst/>
          </a:prstGeom>
          <a:noFill/>
          <a:ln w="25400">
            <a:solidFill>
              <a:srgbClr val="DE4B5D"/>
            </a:solidFill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rtl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3" name="Oval 24"/>
          <p:cNvSpPr>
            <a:spLocks noChangeArrowheads="1"/>
          </p:cNvSpPr>
          <p:nvPr/>
        </p:nvSpPr>
        <p:spPr bwMode="auto">
          <a:xfrm>
            <a:off x="8219488" y="4051132"/>
            <a:ext cx="589232" cy="588028"/>
          </a:xfrm>
          <a:prstGeom prst="ellipse">
            <a:avLst/>
          </a:prstGeom>
          <a:noFill/>
          <a:ln w="25400">
            <a:solidFill>
              <a:srgbClr val="5A5A5A"/>
            </a:solidFill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rtl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647804" y="4771155"/>
            <a:ext cx="213829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49692" y="5108483"/>
            <a:ext cx="3256409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7484012" y="4771155"/>
            <a:ext cx="213829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85900" y="5108483"/>
            <a:ext cx="3256409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97096" y="4227938"/>
            <a:ext cx="234016" cy="234416"/>
            <a:chOff x="7143757" y="2666996"/>
            <a:chExt cx="488067" cy="488901"/>
          </a:xfrm>
          <a:solidFill>
            <a:srgbClr val="5A5A5A"/>
          </a:solidFill>
          <a:effectLst/>
        </p:grpSpPr>
        <p:sp>
          <p:nvSpPr>
            <p:cNvPr id="29" name="AutoShape 18"/>
            <p:cNvSpPr/>
            <p:nvPr/>
          </p:nvSpPr>
          <p:spPr bwMode="auto">
            <a:xfrm>
              <a:off x="7143757" y="2666996"/>
              <a:ext cx="488067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0" name="AutoShape 19"/>
            <p:cNvSpPr/>
            <p:nvPr/>
          </p:nvSpPr>
          <p:spPr bwMode="auto">
            <a:xfrm>
              <a:off x="725054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1" name="AutoShape 20"/>
            <p:cNvSpPr/>
            <p:nvPr/>
          </p:nvSpPr>
          <p:spPr bwMode="auto">
            <a:xfrm>
              <a:off x="725054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2" name="AutoShape 21"/>
            <p:cNvSpPr/>
            <p:nvPr/>
          </p:nvSpPr>
          <p:spPr bwMode="auto">
            <a:xfrm>
              <a:off x="725054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3" name="AutoShape 22"/>
            <p:cNvSpPr/>
            <p:nvPr/>
          </p:nvSpPr>
          <p:spPr bwMode="auto">
            <a:xfrm>
              <a:off x="735733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4" name="AutoShape 23"/>
            <p:cNvSpPr/>
            <p:nvPr/>
          </p:nvSpPr>
          <p:spPr bwMode="auto">
            <a:xfrm>
              <a:off x="735733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5" name="AutoShape 24"/>
            <p:cNvSpPr/>
            <p:nvPr/>
          </p:nvSpPr>
          <p:spPr bwMode="auto">
            <a:xfrm>
              <a:off x="735733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6" name="AutoShape 25"/>
            <p:cNvSpPr/>
            <p:nvPr/>
          </p:nvSpPr>
          <p:spPr bwMode="auto">
            <a:xfrm>
              <a:off x="7464131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7" name="AutoShape 26"/>
            <p:cNvSpPr/>
            <p:nvPr/>
          </p:nvSpPr>
          <p:spPr bwMode="auto">
            <a:xfrm>
              <a:off x="7464131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8" name="AutoShape 27"/>
            <p:cNvSpPr/>
            <p:nvPr/>
          </p:nvSpPr>
          <p:spPr bwMode="auto">
            <a:xfrm>
              <a:off x="7464131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ct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39" name="AutoShape 28"/>
          <p:cNvSpPr/>
          <p:nvPr/>
        </p:nvSpPr>
        <p:spPr bwMode="auto">
          <a:xfrm>
            <a:off x="3560688" y="4222086"/>
            <a:ext cx="234416" cy="2344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DE4B5D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algn="ctr" defTabSz="608965" rtl="1"/>
            <a:endParaRPr lang="en-US" sz="40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40" name="Freeform 7"/>
          <p:cNvSpPr>
            <a:spLocks noEditPoints="1"/>
          </p:cNvSpPr>
          <p:nvPr/>
        </p:nvSpPr>
        <p:spPr bwMode="auto">
          <a:xfrm>
            <a:off x="8370961" y="1915278"/>
            <a:ext cx="286286" cy="28570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DE4B5D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pPr algn="ct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V="1">
            <a:off x="1730671" y="0"/>
            <a:ext cx="4492591" cy="2386690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flipV="1">
            <a:off x="3241512" y="0"/>
            <a:ext cx="1470909" cy="781420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096000" y="4663440"/>
            <a:ext cx="4130936" cy="2194560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695440" y="4288790"/>
            <a:ext cx="4836160" cy="2569210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1" name="文本框 21"/>
          <p:cNvSpPr txBox="1"/>
          <p:nvPr/>
        </p:nvSpPr>
        <p:spPr>
          <a:xfrm>
            <a:off x="3809996" y="4049477"/>
            <a:ext cx="4572004" cy="442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30000"/>
              </a:lnSpc>
            </a:pPr>
            <a:r>
              <a:rPr lang="fa-IR" altLang="zh-CN" sz="9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قالب کلی کسب و کار تازه</a:t>
            </a:r>
          </a:p>
          <a:p>
            <a:pPr algn="ctr" rtl="1">
              <a:lnSpc>
                <a:spcPct val="130000"/>
              </a:lnSpc>
            </a:pPr>
            <a:r>
              <a:rPr lang="fa-IR" altLang="zh-CN" sz="9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قابل استفاده برای معرفی شرکت، گزارش خلاصه، بازاریابی فروش،</a:t>
            </a:r>
            <a:endParaRPr lang="en-US" altLang="zh-CN" sz="9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43279" y="3672473"/>
            <a:ext cx="2305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لطفا عنوان را اینجا اضافه کنید</a:t>
            </a:r>
            <a:endParaRPr lang="en-US" altLang="zh-CN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3643533" y="3200918"/>
            <a:ext cx="4738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8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لطفا یک عنوان در اینجا اضافه کنید</a:t>
            </a:r>
            <a:endParaRPr lang="zh-CN" altLang="en-US" sz="28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4419597" y="2239727"/>
            <a:ext cx="3352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54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سه</a:t>
            </a:r>
            <a:endParaRPr lang="en-US" altLang="zh-CN" sz="54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68738" y="3175229"/>
            <a:ext cx="254524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35843" y="180539"/>
            <a:ext cx="1539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2091368" y="4066815"/>
            <a:ext cx="1233890" cy="1233890"/>
          </a:xfrm>
          <a:prstGeom prst="roundRect">
            <a:avLst/>
          </a:pr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zh-CN" sz="2400" dirty="0">
                <a:cs typeface="B Nazanin" panose="00000400000000000000" pitchFamily="2" charset="-78"/>
                <a:sym typeface="+mn-lt"/>
              </a:rPr>
              <a:t>85%</a:t>
            </a:r>
            <a:endParaRPr lang="zh-CN" altLang="en-US" sz="2400" dirty="0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479055" y="4066815"/>
            <a:ext cx="1233890" cy="1233890"/>
          </a:xfrm>
          <a:prstGeom prst="roundRect">
            <a:avLst/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zh-CN" sz="2400" dirty="0">
                <a:cs typeface="B Nazanin" panose="00000400000000000000" pitchFamily="2" charset="-78"/>
                <a:sym typeface="+mn-lt"/>
              </a:rPr>
              <a:t>75%</a:t>
            </a:r>
            <a:endParaRPr lang="zh-CN" altLang="en-US" sz="2400" dirty="0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866742" y="4066815"/>
            <a:ext cx="1233890" cy="1233890"/>
          </a:xfrm>
          <a:prstGeom prst="roundRect">
            <a:avLst/>
          </a:pr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zh-CN" sz="2400" dirty="0">
                <a:cs typeface="B Nazanin" panose="00000400000000000000" pitchFamily="2" charset="-78"/>
                <a:sym typeface="+mn-lt"/>
              </a:rPr>
              <a:t>99%</a:t>
            </a:r>
            <a:endParaRPr lang="zh-CN" altLang="en-US" sz="2400" dirty="0"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318612" y="1828624"/>
            <a:ext cx="0" cy="3548267"/>
          </a:xfrm>
          <a:prstGeom prst="line">
            <a:avLst/>
          </a:prstGeom>
          <a:ln w="25400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810959" y="1828624"/>
            <a:ext cx="0" cy="3548267"/>
          </a:xfrm>
          <a:prstGeom prst="line">
            <a:avLst/>
          </a:prstGeom>
          <a:ln w="25400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76"/>
          <p:cNvSpPr txBox="1"/>
          <p:nvPr/>
        </p:nvSpPr>
        <p:spPr>
          <a:xfrm>
            <a:off x="1881610" y="2259483"/>
            <a:ext cx="19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52027" y="2571850"/>
            <a:ext cx="2430293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2217903" y="1828624"/>
            <a:ext cx="1098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sz="2400" i="1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01</a:t>
            </a:r>
            <a:endParaRPr lang="zh-CN" altLang="en-US" sz="2400" i="1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5210436" y="2259483"/>
            <a:ext cx="19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80853" y="2571850"/>
            <a:ext cx="2430293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5546729" y="1828624"/>
            <a:ext cx="1098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sz="2400" i="1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02</a:t>
            </a:r>
            <a:endParaRPr lang="zh-CN" altLang="en-US" sz="2400" i="1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8539262" y="2259483"/>
            <a:ext cx="19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09679" y="2571850"/>
            <a:ext cx="2430293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8875555" y="1828624"/>
            <a:ext cx="1098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sz="2400" i="1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03</a:t>
            </a:r>
            <a:endParaRPr lang="zh-CN" altLang="en-US" sz="2400" i="1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84735" y="192896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39397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1423905" y="1795921"/>
            <a:ext cx="631353" cy="633499"/>
          </a:xfrm>
          <a:prstGeom prst="ellipse">
            <a:avLst/>
          </a:prstGeom>
          <a:solidFill>
            <a:srgbClr val="DE4B5D"/>
          </a:solidFill>
          <a:ln w="6350">
            <a:noFill/>
          </a:ln>
        </p:spPr>
        <p:txBody>
          <a:bodyPr/>
          <a:lstStyle/>
          <a:p>
            <a:pPr algn="r" rtl="1"/>
            <a:endParaRPr lang="zh-CN" altLang="en-US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1423905" y="4168802"/>
            <a:ext cx="631353" cy="633499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txBody>
          <a:bodyPr/>
          <a:lstStyle/>
          <a:p>
            <a:pPr algn="r" rtl="1"/>
            <a:endParaRPr lang="zh-CN" altLang="en-US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Oval 9"/>
          <p:cNvSpPr>
            <a:spLocks noChangeArrowheads="1"/>
          </p:cNvSpPr>
          <p:nvPr/>
        </p:nvSpPr>
        <p:spPr bwMode="auto">
          <a:xfrm>
            <a:off x="6685176" y="1795921"/>
            <a:ext cx="631353" cy="633499"/>
          </a:xfrm>
          <a:prstGeom prst="ellipse">
            <a:avLst/>
          </a:prstGeom>
          <a:solidFill>
            <a:srgbClr val="DE4B5D"/>
          </a:solidFill>
          <a:ln w="6350">
            <a:noFill/>
          </a:ln>
        </p:spPr>
        <p:txBody>
          <a:bodyPr/>
          <a:lstStyle/>
          <a:p>
            <a:pPr algn="r" rtl="1"/>
            <a:endParaRPr lang="zh-CN" altLang="en-US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6685176" y="4168802"/>
            <a:ext cx="631353" cy="633499"/>
          </a:xfrm>
          <a:prstGeom prst="ellipse">
            <a:avLst/>
          </a:prstGeom>
          <a:solidFill>
            <a:srgbClr val="5A5A5A"/>
          </a:solidFill>
          <a:ln>
            <a:noFill/>
          </a:ln>
        </p:spPr>
        <p:txBody>
          <a:bodyPr/>
          <a:lstStyle/>
          <a:p>
            <a:pPr algn="r" rtl="1"/>
            <a:endParaRPr lang="zh-CN" altLang="en-US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18" name="Group 15"/>
          <p:cNvGrpSpPr/>
          <p:nvPr/>
        </p:nvGrpSpPr>
        <p:grpSpPr bwMode="auto">
          <a:xfrm>
            <a:off x="6837647" y="1955906"/>
            <a:ext cx="322119" cy="313529"/>
            <a:chOff x="0" y="0"/>
            <a:chExt cx="150" cy="146"/>
          </a:xfrm>
          <a:solidFill>
            <a:schemeClr val="bg1"/>
          </a:solidFill>
        </p:grpSpPr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r" rtl="1"/>
              <a:endParaRPr lang="zh-CN" altLang="en-US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r" rtl="1"/>
              <a:endParaRPr lang="zh-CN" altLang="en-US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1584965" y="1953758"/>
            <a:ext cx="270580" cy="317824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algn="r" rtl="1"/>
            <a:endParaRPr lang="zh-CN" altLang="en-US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3" name="Freeform 20"/>
          <p:cNvSpPr>
            <a:spLocks noEditPoints="1"/>
          </p:cNvSpPr>
          <p:nvPr/>
        </p:nvSpPr>
        <p:spPr bwMode="auto">
          <a:xfrm>
            <a:off x="1645094" y="4358851"/>
            <a:ext cx="227631" cy="253400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algn="r" rtl="1"/>
            <a:endParaRPr lang="zh-CN" altLang="en-US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6844088" y="4325566"/>
            <a:ext cx="311382" cy="319971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algn="r" rtl="1"/>
            <a:endParaRPr lang="zh-CN" altLang="en-US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99230" y="2502287"/>
            <a:ext cx="4339232" cy="5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53539" y="2502287"/>
            <a:ext cx="4339232" cy="5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99230" y="4875168"/>
            <a:ext cx="4339232" cy="5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53539" y="4875168"/>
            <a:ext cx="4339232" cy="5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Word"/>
      </p:transition>
    </mc:Choice>
    <mc:Fallback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84735" y="192896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39397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52451" y="1508405"/>
            <a:ext cx="4378350" cy="440113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46000" y="1668602"/>
            <a:ext cx="678094" cy="678094"/>
          </a:xfrm>
          <a:prstGeom prst="rect">
            <a:avLst/>
          </a:prstGeom>
          <a:solidFill>
            <a:srgbClr val="E7E8EC"/>
          </a:solidFill>
          <a:ln w="25400">
            <a:solidFill>
              <a:srgbClr val="5A5A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49336" y="1859281"/>
            <a:ext cx="271422" cy="296736"/>
            <a:chOff x="930276" y="5935664"/>
            <a:chExt cx="306388" cy="334963"/>
          </a:xfrm>
          <a:solidFill>
            <a:srgbClr val="5A5A5A"/>
          </a:solidFill>
          <a:effectLst/>
        </p:grpSpPr>
        <p:sp>
          <p:nvSpPr>
            <p:cNvPr id="18" name="Freeform 665"/>
            <p:cNvSpPr/>
            <p:nvPr/>
          </p:nvSpPr>
          <p:spPr bwMode="auto">
            <a:xfrm>
              <a:off x="930276" y="59356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9" name="Rectangle 666"/>
            <p:cNvSpPr>
              <a:spLocks noChangeArrowheads="1"/>
            </p:cNvSpPr>
            <p:nvPr/>
          </p:nvSpPr>
          <p:spPr bwMode="auto">
            <a:xfrm>
              <a:off x="957264" y="6189664"/>
              <a:ext cx="44450" cy="809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20" name="Rectangle 667"/>
            <p:cNvSpPr>
              <a:spLocks noChangeArrowheads="1"/>
            </p:cNvSpPr>
            <p:nvPr/>
          </p:nvSpPr>
          <p:spPr bwMode="auto">
            <a:xfrm>
              <a:off x="1030289" y="6149976"/>
              <a:ext cx="444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22" name="Rectangle 668"/>
            <p:cNvSpPr>
              <a:spLocks noChangeArrowheads="1"/>
            </p:cNvSpPr>
            <p:nvPr/>
          </p:nvSpPr>
          <p:spPr bwMode="auto">
            <a:xfrm>
              <a:off x="1104901" y="6110289"/>
              <a:ext cx="44450" cy="160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23" name="Rectangle 669"/>
            <p:cNvSpPr>
              <a:spLocks noChangeArrowheads="1"/>
            </p:cNvSpPr>
            <p:nvPr/>
          </p:nvSpPr>
          <p:spPr bwMode="auto">
            <a:xfrm>
              <a:off x="1177926" y="6070601"/>
              <a:ext cx="444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431327" y="1727745"/>
            <a:ext cx="4571953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46000" y="2802818"/>
            <a:ext cx="678094" cy="678094"/>
          </a:xfrm>
          <a:prstGeom prst="rect">
            <a:avLst/>
          </a:prstGeom>
          <a:solidFill>
            <a:srgbClr val="E7E8EC"/>
          </a:solidFill>
          <a:ln w="25400">
            <a:solidFill>
              <a:srgbClr val="DE4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31327" y="2861961"/>
            <a:ext cx="4571953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46000" y="3937034"/>
            <a:ext cx="678094" cy="678094"/>
          </a:xfrm>
          <a:prstGeom prst="rect">
            <a:avLst/>
          </a:prstGeom>
          <a:solidFill>
            <a:srgbClr val="E7E8EC"/>
          </a:solidFill>
          <a:ln w="25400">
            <a:solidFill>
              <a:srgbClr val="5A5A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31327" y="3996177"/>
            <a:ext cx="4571953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46000" y="5071249"/>
            <a:ext cx="678094" cy="678094"/>
          </a:xfrm>
          <a:prstGeom prst="rect">
            <a:avLst/>
          </a:prstGeom>
          <a:solidFill>
            <a:srgbClr val="E7E8EC"/>
          </a:solidFill>
          <a:ln w="25400">
            <a:solidFill>
              <a:srgbClr val="DE4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31327" y="5130393"/>
            <a:ext cx="4571953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33755" y="5269770"/>
            <a:ext cx="302584" cy="267534"/>
            <a:chOff x="6424429" y="2862185"/>
            <a:chExt cx="250094" cy="221125"/>
          </a:xfrm>
          <a:solidFill>
            <a:srgbClr val="DE4B5D"/>
          </a:solidFill>
          <a:effectLst/>
        </p:grpSpPr>
        <p:sp>
          <p:nvSpPr>
            <p:cNvPr id="35" name="Freeform 1044"/>
            <p:cNvSpPr>
              <a:spLocks noEditPoints="1"/>
            </p:cNvSpPr>
            <p:nvPr/>
          </p:nvSpPr>
          <p:spPr bwMode="auto">
            <a:xfrm>
              <a:off x="6424429" y="2862185"/>
              <a:ext cx="171879" cy="221125"/>
            </a:xfrm>
            <a:custGeom>
              <a:avLst/>
              <a:gdLst>
                <a:gd name="T0" fmla="*/ 55 w 110"/>
                <a:gd name="T1" fmla="*/ 62 h 142"/>
                <a:gd name="T2" fmla="*/ 0 w 110"/>
                <a:gd name="T3" fmla="*/ 138 h 142"/>
                <a:gd name="T4" fmla="*/ 0 w 110"/>
                <a:gd name="T5" fmla="*/ 142 h 142"/>
                <a:gd name="T6" fmla="*/ 110 w 110"/>
                <a:gd name="T7" fmla="*/ 142 h 142"/>
                <a:gd name="T8" fmla="*/ 110 w 110"/>
                <a:gd name="T9" fmla="*/ 138 h 142"/>
                <a:gd name="T10" fmla="*/ 55 w 110"/>
                <a:gd name="T11" fmla="*/ 62 h 142"/>
                <a:gd name="T12" fmla="*/ 56 w 110"/>
                <a:gd name="T13" fmla="*/ 55 h 142"/>
                <a:gd name="T14" fmla="*/ 84 w 110"/>
                <a:gd name="T15" fmla="*/ 27 h 142"/>
                <a:gd name="T16" fmla="*/ 56 w 110"/>
                <a:gd name="T17" fmla="*/ 0 h 142"/>
                <a:gd name="T18" fmla="*/ 28 w 110"/>
                <a:gd name="T19" fmla="*/ 27 h 142"/>
                <a:gd name="T20" fmla="*/ 56 w 110"/>
                <a:gd name="T21" fmla="*/ 5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2">
                  <a:moveTo>
                    <a:pt x="55" y="62"/>
                  </a:moveTo>
                  <a:cubicBezTo>
                    <a:pt x="25" y="62"/>
                    <a:pt x="0" y="96"/>
                    <a:pt x="0" y="138"/>
                  </a:cubicBezTo>
                  <a:cubicBezTo>
                    <a:pt x="0" y="139"/>
                    <a:pt x="0" y="140"/>
                    <a:pt x="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0"/>
                    <a:pt x="110" y="139"/>
                    <a:pt x="110" y="138"/>
                  </a:cubicBezTo>
                  <a:cubicBezTo>
                    <a:pt x="110" y="96"/>
                    <a:pt x="86" y="62"/>
                    <a:pt x="55" y="62"/>
                  </a:cubicBezTo>
                  <a:close/>
                  <a:moveTo>
                    <a:pt x="56" y="55"/>
                  </a:moveTo>
                  <a:cubicBezTo>
                    <a:pt x="71" y="55"/>
                    <a:pt x="84" y="42"/>
                    <a:pt x="84" y="27"/>
                  </a:cubicBezTo>
                  <a:cubicBezTo>
                    <a:pt x="84" y="12"/>
                    <a:pt x="71" y="0"/>
                    <a:pt x="56" y="0"/>
                  </a:cubicBezTo>
                  <a:cubicBezTo>
                    <a:pt x="40" y="0"/>
                    <a:pt x="28" y="12"/>
                    <a:pt x="28" y="27"/>
                  </a:cubicBezTo>
                  <a:cubicBezTo>
                    <a:pt x="28" y="42"/>
                    <a:pt x="40" y="55"/>
                    <a:pt x="5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6" name="Freeform 1045"/>
            <p:cNvSpPr>
              <a:spLocks noEditPoints="1"/>
            </p:cNvSpPr>
            <p:nvPr/>
          </p:nvSpPr>
          <p:spPr bwMode="auto">
            <a:xfrm>
              <a:off x="6588583" y="2934606"/>
              <a:ext cx="85940" cy="148704"/>
            </a:xfrm>
            <a:custGeom>
              <a:avLst/>
              <a:gdLst>
                <a:gd name="T0" fmla="*/ 18 w 55"/>
                <a:gd name="T1" fmla="*/ 42 h 95"/>
                <a:gd name="T2" fmla="*/ 10 w 55"/>
                <a:gd name="T3" fmla="*/ 43 h 95"/>
                <a:gd name="T4" fmla="*/ 21 w 55"/>
                <a:gd name="T5" fmla="*/ 91 h 95"/>
                <a:gd name="T6" fmla="*/ 21 w 55"/>
                <a:gd name="T7" fmla="*/ 95 h 95"/>
                <a:gd name="T8" fmla="*/ 55 w 55"/>
                <a:gd name="T9" fmla="*/ 95 h 95"/>
                <a:gd name="T10" fmla="*/ 55 w 55"/>
                <a:gd name="T11" fmla="*/ 92 h 95"/>
                <a:gd name="T12" fmla="*/ 18 w 55"/>
                <a:gd name="T13" fmla="*/ 42 h 95"/>
                <a:gd name="T14" fmla="*/ 37 w 55"/>
                <a:gd name="T15" fmla="*/ 18 h 95"/>
                <a:gd name="T16" fmla="*/ 18 w 55"/>
                <a:gd name="T17" fmla="*/ 0 h 95"/>
                <a:gd name="T18" fmla="*/ 0 w 55"/>
                <a:gd name="T19" fmla="*/ 18 h 95"/>
                <a:gd name="T20" fmla="*/ 18 w 55"/>
                <a:gd name="T21" fmla="*/ 37 h 95"/>
                <a:gd name="T22" fmla="*/ 37 w 55"/>
                <a:gd name="T23" fmla="*/ 1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95">
                  <a:moveTo>
                    <a:pt x="18" y="42"/>
                  </a:moveTo>
                  <a:cubicBezTo>
                    <a:pt x="15" y="42"/>
                    <a:pt x="13" y="42"/>
                    <a:pt x="10" y="43"/>
                  </a:cubicBezTo>
                  <a:cubicBezTo>
                    <a:pt x="17" y="56"/>
                    <a:pt x="21" y="73"/>
                    <a:pt x="21" y="91"/>
                  </a:cubicBezTo>
                  <a:cubicBezTo>
                    <a:pt x="21" y="92"/>
                    <a:pt x="21" y="93"/>
                    <a:pt x="21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4"/>
                    <a:pt x="55" y="93"/>
                    <a:pt x="55" y="92"/>
                  </a:cubicBezTo>
                  <a:cubicBezTo>
                    <a:pt x="55" y="64"/>
                    <a:pt x="38" y="42"/>
                    <a:pt x="18" y="42"/>
                  </a:cubicBezTo>
                  <a:close/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7"/>
                    <a:pt x="18" y="37"/>
                  </a:cubicBezTo>
                  <a:cubicBezTo>
                    <a:pt x="29" y="37"/>
                    <a:pt x="37" y="28"/>
                    <a:pt x="3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37" name="Freeform 698"/>
          <p:cNvSpPr>
            <a:spLocks noEditPoints="1"/>
          </p:cNvSpPr>
          <p:nvPr/>
        </p:nvSpPr>
        <p:spPr bwMode="auto">
          <a:xfrm>
            <a:off x="5713102" y="2995670"/>
            <a:ext cx="343890" cy="328806"/>
          </a:xfrm>
          <a:custGeom>
            <a:avLst/>
            <a:gdLst>
              <a:gd name="T0" fmla="*/ 313 w 313"/>
              <a:gd name="T1" fmla="*/ 8 h 297"/>
              <a:gd name="T2" fmla="*/ 206 w 313"/>
              <a:gd name="T3" fmla="*/ 13 h 297"/>
              <a:gd name="T4" fmla="*/ 61 w 313"/>
              <a:gd name="T5" fmla="*/ 45 h 297"/>
              <a:gd name="T6" fmla="*/ 61 w 313"/>
              <a:gd name="T7" fmla="*/ 225 h 297"/>
              <a:gd name="T8" fmla="*/ 25 w 313"/>
              <a:gd name="T9" fmla="*/ 278 h 297"/>
              <a:gd name="T10" fmla="*/ 38 w 313"/>
              <a:gd name="T11" fmla="*/ 297 h 297"/>
              <a:gd name="T12" fmla="*/ 91 w 313"/>
              <a:gd name="T13" fmla="*/ 254 h 297"/>
              <a:gd name="T14" fmla="*/ 169 w 313"/>
              <a:gd name="T15" fmla="*/ 285 h 297"/>
              <a:gd name="T16" fmla="*/ 310 w 313"/>
              <a:gd name="T17" fmla="*/ 162 h 297"/>
              <a:gd name="T18" fmla="*/ 313 w 313"/>
              <a:gd name="T19" fmla="*/ 8 h 297"/>
              <a:gd name="T20" fmla="*/ 267 w 313"/>
              <a:gd name="T21" fmla="*/ 63 h 297"/>
              <a:gd name="T22" fmla="*/ 192 w 313"/>
              <a:gd name="T23" fmla="*/ 136 h 297"/>
              <a:gd name="T24" fmla="*/ 101 w 313"/>
              <a:gd name="T25" fmla="*/ 222 h 297"/>
              <a:gd name="T26" fmla="*/ 98 w 313"/>
              <a:gd name="T27" fmla="*/ 223 h 297"/>
              <a:gd name="T28" fmla="*/ 95 w 313"/>
              <a:gd name="T29" fmla="*/ 222 h 297"/>
              <a:gd name="T30" fmla="*/ 95 w 313"/>
              <a:gd name="T31" fmla="*/ 217 h 297"/>
              <a:gd name="T32" fmla="*/ 172 w 313"/>
              <a:gd name="T33" fmla="*/ 116 h 297"/>
              <a:gd name="T34" fmla="*/ 263 w 313"/>
              <a:gd name="T35" fmla="*/ 56 h 297"/>
              <a:gd name="T36" fmla="*/ 268 w 313"/>
              <a:gd name="T37" fmla="*/ 58 h 297"/>
              <a:gd name="T38" fmla="*/ 267 w 313"/>
              <a:gd name="T39" fmla="*/ 63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rgbClr val="DE4B5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746396" y="4104693"/>
            <a:ext cx="277302" cy="330872"/>
            <a:chOff x="277814" y="5935664"/>
            <a:chExt cx="279400" cy="333375"/>
          </a:xfrm>
          <a:solidFill>
            <a:srgbClr val="5A5A5A"/>
          </a:solidFill>
          <a:effectLst/>
        </p:grpSpPr>
        <p:sp>
          <p:nvSpPr>
            <p:cNvPr id="39" name="Freeform 829"/>
            <p:cNvSpPr>
              <a:spLocks noEditPoints="1"/>
            </p:cNvSpPr>
            <p:nvPr/>
          </p:nvSpPr>
          <p:spPr bwMode="auto">
            <a:xfrm>
              <a:off x="277814" y="5935664"/>
              <a:ext cx="279400" cy="333375"/>
            </a:xfrm>
            <a:custGeom>
              <a:avLst/>
              <a:gdLst>
                <a:gd name="T0" fmla="*/ 241 w 241"/>
                <a:gd name="T1" fmla="*/ 30 h 288"/>
                <a:gd name="T2" fmla="*/ 129 w 241"/>
                <a:gd name="T3" fmla="*/ 30 h 288"/>
                <a:gd name="T4" fmla="*/ 129 w 241"/>
                <a:gd name="T5" fmla="*/ 10 h 288"/>
                <a:gd name="T6" fmla="*/ 119 w 241"/>
                <a:gd name="T7" fmla="*/ 0 h 288"/>
                <a:gd name="T8" fmla="*/ 109 w 241"/>
                <a:gd name="T9" fmla="*/ 10 h 288"/>
                <a:gd name="T10" fmla="*/ 109 w 241"/>
                <a:gd name="T11" fmla="*/ 30 h 288"/>
                <a:gd name="T12" fmla="*/ 0 w 241"/>
                <a:gd name="T13" fmla="*/ 30 h 288"/>
                <a:gd name="T14" fmla="*/ 0 w 241"/>
                <a:gd name="T15" fmla="*/ 196 h 288"/>
                <a:gd name="T16" fmla="*/ 75 w 241"/>
                <a:gd name="T17" fmla="*/ 196 h 288"/>
                <a:gd name="T18" fmla="*/ 45 w 241"/>
                <a:gd name="T19" fmla="*/ 272 h 288"/>
                <a:gd name="T20" fmla="*/ 52 w 241"/>
                <a:gd name="T21" fmla="*/ 288 h 288"/>
                <a:gd name="T22" fmla="*/ 56 w 241"/>
                <a:gd name="T23" fmla="*/ 288 h 288"/>
                <a:gd name="T24" fmla="*/ 67 w 241"/>
                <a:gd name="T25" fmla="*/ 281 h 288"/>
                <a:gd name="T26" fmla="*/ 100 w 241"/>
                <a:gd name="T27" fmla="*/ 196 h 288"/>
                <a:gd name="T28" fmla="*/ 138 w 241"/>
                <a:gd name="T29" fmla="*/ 196 h 288"/>
                <a:gd name="T30" fmla="*/ 171 w 241"/>
                <a:gd name="T31" fmla="*/ 281 h 288"/>
                <a:gd name="T32" fmla="*/ 182 w 241"/>
                <a:gd name="T33" fmla="*/ 288 h 288"/>
                <a:gd name="T34" fmla="*/ 186 w 241"/>
                <a:gd name="T35" fmla="*/ 288 h 288"/>
                <a:gd name="T36" fmla="*/ 193 w 241"/>
                <a:gd name="T37" fmla="*/ 272 h 288"/>
                <a:gd name="T38" fmla="*/ 164 w 241"/>
                <a:gd name="T39" fmla="*/ 196 h 288"/>
                <a:gd name="T40" fmla="*/ 241 w 241"/>
                <a:gd name="T41" fmla="*/ 196 h 288"/>
                <a:gd name="T42" fmla="*/ 241 w 241"/>
                <a:gd name="T43" fmla="*/ 30 h 288"/>
                <a:gd name="T44" fmla="*/ 218 w 241"/>
                <a:gd name="T45" fmla="*/ 172 h 288"/>
                <a:gd name="T46" fmla="*/ 23 w 241"/>
                <a:gd name="T47" fmla="*/ 172 h 288"/>
                <a:gd name="T48" fmla="*/ 23 w 241"/>
                <a:gd name="T49" fmla="*/ 53 h 288"/>
                <a:gd name="T50" fmla="*/ 218 w 241"/>
                <a:gd name="T51" fmla="*/ 53 h 288"/>
                <a:gd name="T52" fmla="*/ 218 w 241"/>
                <a:gd name="T53" fmla="*/ 1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288">
                  <a:moveTo>
                    <a:pt x="241" y="30"/>
                  </a:moveTo>
                  <a:cubicBezTo>
                    <a:pt x="129" y="30"/>
                    <a:pt x="129" y="30"/>
                    <a:pt x="129" y="3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5"/>
                    <a:pt x="125" y="0"/>
                    <a:pt x="119" y="0"/>
                  </a:cubicBezTo>
                  <a:cubicBezTo>
                    <a:pt x="114" y="0"/>
                    <a:pt x="109" y="5"/>
                    <a:pt x="109" y="1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3" y="278"/>
                    <a:pt x="46" y="285"/>
                    <a:pt x="52" y="288"/>
                  </a:cubicBezTo>
                  <a:cubicBezTo>
                    <a:pt x="53" y="288"/>
                    <a:pt x="55" y="288"/>
                    <a:pt x="56" y="288"/>
                  </a:cubicBezTo>
                  <a:cubicBezTo>
                    <a:pt x="61" y="288"/>
                    <a:pt x="65" y="286"/>
                    <a:pt x="67" y="281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71" y="281"/>
                    <a:pt x="171" y="281"/>
                    <a:pt x="171" y="281"/>
                  </a:cubicBezTo>
                  <a:cubicBezTo>
                    <a:pt x="173" y="286"/>
                    <a:pt x="177" y="288"/>
                    <a:pt x="182" y="288"/>
                  </a:cubicBezTo>
                  <a:cubicBezTo>
                    <a:pt x="184" y="288"/>
                    <a:pt x="185" y="288"/>
                    <a:pt x="186" y="288"/>
                  </a:cubicBezTo>
                  <a:cubicBezTo>
                    <a:pt x="193" y="285"/>
                    <a:pt x="196" y="278"/>
                    <a:pt x="193" y="272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241" y="196"/>
                    <a:pt x="241" y="196"/>
                    <a:pt x="241" y="196"/>
                  </a:cubicBezTo>
                  <a:lnTo>
                    <a:pt x="241" y="30"/>
                  </a:lnTo>
                  <a:close/>
                  <a:moveTo>
                    <a:pt x="218" y="172"/>
                  </a:moveTo>
                  <a:cubicBezTo>
                    <a:pt x="23" y="172"/>
                    <a:pt x="23" y="172"/>
                    <a:pt x="23" y="17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18" y="53"/>
                    <a:pt x="218" y="53"/>
                    <a:pt x="218" y="53"/>
                  </a:cubicBezTo>
                  <a:lnTo>
                    <a:pt x="21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40" name="Freeform 830"/>
            <p:cNvSpPr/>
            <p:nvPr/>
          </p:nvSpPr>
          <p:spPr bwMode="auto">
            <a:xfrm>
              <a:off x="323851" y="6018214"/>
              <a:ext cx="184150" cy="96838"/>
            </a:xfrm>
            <a:custGeom>
              <a:avLst/>
              <a:gdLst>
                <a:gd name="T0" fmla="*/ 6 w 116"/>
                <a:gd name="T1" fmla="*/ 61 h 61"/>
                <a:gd name="T2" fmla="*/ 46 w 116"/>
                <a:gd name="T3" fmla="*/ 34 h 61"/>
                <a:gd name="T4" fmla="*/ 55 w 116"/>
                <a:gd name="T5" fmla="*/ 48 h 61"/>
                <a:gd name="T6" fmla="*/ 98 w 116"/>
                <a:gd name="T7" fmla="*/ 20 h 61"/>
                <a:gd name="T8" fmla="*/ 104 w 116"/>
                <a:gd name="T9" fmla="*/ 28 h 61"/>
                <a:gd name="T10" fmla="*/ 116 w 116"/>
                <a:gd name="T11" fmla="*/ 0 h 61"/>
                <a:gd name="T12" fmla="*/ 85 w 116"/>
                <a:gd name="T13" fmla="*/ 2 h 61"/>
                <a:gd name="T14" fmla="*/ 92 w 116"/>
                <a:gd name="T15" fmla="*/ 10 h 61"/>
                <a:gd name="T16" fmla="*/ 58 w 116"/>
                <a:gd name="T17" fmla="*/ 33 h 61"/>
                <a:gd name="T18" fmla="*/ 49 w 116"/>
                <a:gd name="T19" fmla="*/ 18 h 61"/>
                <a:gd name="T20" fmla="*/ 0 w 116"/>
                <a:gd name="T21" fmla="*/ 51 h 61"/>
                <a:gd name="T22" fmla="*/ 6 w 116"/>
                <a:gd name="T23" fmla="*/ 61 h 61"/>
                <a:gd name="T24" fmla="*/ 6 w 116"/>
                <a:gd name="T2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61">
                  <a:moveTo>
                    <a:pt x="6" y="61"/>
                  </a:moveTo>
                  <a:lnTo>
                    <a:pt x="46" y="34"/>
                  </a:lnTo>
                  <a:lnTo>
                    <a:pt x="55" y="48"/>
                  </a:lnTo>
                  <a:lnTo>
                    <a:pt x="98" y="20"/>
                  </a:lnTo>
                  <a:lnTo>
                    <a:pt x="104" y="28"/>
                  </a:lnTo>
                  <a:lnTo>
                    <a:pt x="116" y="0"/>
                  </a:lnTo>
                  <a:lnTo>
                    <a:pt x="85" y="2"/>
                  </a:lnTo>
                  <a:lnTo>
                    <a:pt x="92" y="10"/>
                  </a:lnTo>
                  <a:lnTo>
                    <a:pt x="58" y="33"/>
                  </a:lnTo>
                  <a:lnTo>
                    <a:pt x="49" y="18"/>
                  </a:lnTo>
                  <a:lnTo>
                    <a:pt x="0" y="51"/>
                  </a:lnTo>
                  <a:lnTo>
                    <a:pt x="6" y="61"/>
                  </a:lnTo>
                  <a:lnTo>
                    <a:pt x="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r" rtl="1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V="1">
            <a:off x="1730671" y="0"/>
            <a:ext cx="4492591" cy="2386690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flipV="1">
            <a:off x="3241512" y="0"/>
            <a:ext cx="1470909" cy="781420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096000" y="4663440"/>
            <a:ext cx="4130936" cy="2194560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695440" y="4288790"/>
            <a:ext cx="4836160" cy="2569210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1" name="文本框 21"/>
          <p:cNvSpPr txBox="1"/>
          <p:nvPr/>
        </p:nvSpPr>
        <p:spPr>
          <a:xfrm>
            <a:off x="3809996" y="4049477"/>
            <a:ext cx="4572004" cy="442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30000"/>
              </a:lnSpc>
            </a:pPr>
            <a:r>
              <a:rPr lang="fa-IR" altLang="zh-CN" sz="9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قالب کلی کسب و کار تازه</a:t>
            </a:r>
          </a:p>
          <a:p>
            <a:pPr algn="ctr" rtl="1">
              <a:lnSpc>
                <a:spcPct val="130000"/>
              </a:lnSpc>
            </a:pPr>
            <a:r>
              <a:rPr lang="fa-IR" altLang="zh-CN" sz="9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قابل استفاده برای معرفی شرکت، گزارش خلاصه، بازاریابی فروش،</a:t>
            </a:r>
            <a:endParaRPr lang="en-US" altLang="zh-CN" sz="9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64544" y="3672473"/>
            <a:ext cx="2662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لطفا یک عنوان در اینجا اضافه کنید</a:t>
            </a:r>
            <a:endParaRPr lang="en-US" altLang="zh-CN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3809996" y="3211555"/>
            <a:ext cx="457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8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لطفا یک عنوان در اینجا اضافه کنید</a:t>
            </a:r>
            <a:endParaRPr lang="zh-CN" altLang="en-US" sz="28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4419597" y="2239727"/>
            <a:ext cx="3352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54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چهار</a:t>
            </a:r>
            <a:endParaRPr lang="en-US" altLang="zh-CN" sz="54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68738" y="3175229"/>
            <a:ext cx="254524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35843" y="192896"/>
            <a:ext cx="1539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38819" y="4447168"/>
            <a:ext cx="10329840" cy="558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4578925" y="3965688"/>
            <a:ext cx="3049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4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عنوانی را در اینجا اضافه کنید</a:t>
            </a:r>
            <a:endParaRPr lang="zh-CN" altLang="en-US" sz="24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auto">
          <a:xfrm>
            <a:off x="3490846" y="2042974"/>
            <a:ext cx="1027212" cy="1025112"/>
          </a:xfrm>
          <a:prstGeom prst="diamond">
            <a:avLst/>
          </a:prstGeom>
          <a:solidFill>
            <a:srgbClr val="5A5A5A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rtl="1" eaLnBrk="1" hangingPunct="1"/>
            <a:endParaRPr lang="en-US" sz="31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3828659" y="2380097"/>
            <a:ext cx="351584" cy="350866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2" tIns="60841" rIns="121682" bIns="60841"/>
          <a:lstStyle/>
          <a:p>
            <a:pPr algn="ctr" rtl="1"/>
            <a:endParaRPr lang="zh-CN" altLang="en-US">
              <a:solidFill>
                <a:schemeClr val="bg2">
                  <a:lumMod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5582394" y="2041924"/>
            <a:ext cx="1027212" cy="1027212"/>
          </a:xfrm>
          <a:prstGeom prst="diamond">
            <a:avLst/>
          </a:prstGeom>
          <a:solidFill>
            <a:srgbClr val="DE4B5D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rtl="1" eaLnBrk="1" hangingPunct="1"/>
            <a:endParaRPr lang="en-US" sz="31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9" name="Freeform 12"/>
          <p:cNvSpPr>
            <a:spLocks noEditPoints="1"/>
          </p:cNvSpPr>
          <p:nvPr/>
        </p:nvSpPr>
        <p:spPr bwMode="auto">
          <a:xfrm>
            <a:off x="5869606" y="2415592"/>
            <a:ext cx="458690" cy="279878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2" tIns="60841" rIns="121682" bIns="60841"/>
          <a:lstStyle/>
          <a:p>
            <a:pPr algn="ctr" rtl="1"/>
            <a:endParaRPr lang="zh-CN" altLang="en-US">
              <a:solidFill>
                <a:schemeClr val="bg2">
                  <a:lumMod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0" name="Oval 22"/>
          <p:cNvSpPr>
            <a:spLocks noChangeArrowheads="1"/>
          </p:cNvSpPr>
          <p:nvPr/>
        </p:nvSpPr>
        <p:spPr bwMode="auto">
          <a:xfrm>
            <a:off x="7673942" y="2042974"/>
            <a:ext cx="1027212" cy="1025112"/>
          </a:xfrm>
          <a:prstGeom prst="diamond">
            <a:avLst/>
          </a:prstGeom>
          <a:solidFill>
            <a:srgbClr val="5A5A5A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rtl="1" eaLnBrk="1" hangingPunct="1"/>
            <a:endParaRPr lang="en-US" sz="31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2" name="Freeform 17"/>
          <p:cNvSpPr>
            <a:spLocks noEditPoints="1"/>
          </p:cNvSpPr>
          <p:nvPr/>
        </p:nvSpPr>
        <p:spPr bwMode="auto">
          <a:xfrm>
            <a:off x="7994864" y="2401862"/>
            <a:ext cx="385368" cy="307338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2" tIns="60841" rIns="121682" bIns="60841"/>
          <a:lstStyle/>
          <a:p>
            <a:pPr algn="ctr" rtl="1"/>
            <a:endParaRPr lang="zh-CN" altLang="en-US">
              <a:solidFill>
                <a:schemeClr val="bg2">
                  <a:lumMod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2214880" y="2174240"/>
            <a:ext cx="0" cy="1188720"/>
          </a:xfrm>
          <a:prstGeom prst="line">
            <a:avLst/>
          </a:prstGeom>
          <a:ln w="31750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>
            <a:off x="2214880" y="3342640"/>
            <a:ext cx="8382000" cy="0"/>
          </a:xfrm>
          <a:prstGeom prst="line">
            <a:avLst/>
          </a:prstGeom>
          <a:ln w="31750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任意多边形 106"/>
          <p:cNvSpPr/>
          <p:nvPr/>
        </p:nvSpPr>
        <p:spPr>
          <a:xfrm flipV="1">
            <a:off x="149412" y="0"/>
            <a:ext cx="4130936" cy="2194560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8" name="Text Box 3"/>
          <p:cNvSpPr>
            <a:spLocks noChangeArrowheads="1"/>
          </p:cNvSpPr>
          <p:nvPr/>
        </p:nvSpPr>
        <p:spPr bwMode="auto">
          <a:xfrm>
            <a:off x="1764275" y="314875"/>
            <a:ext cx="90120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zh-CN" sz="2800" dirty="0">
                <a:solidFill>
                  <a:schemeClr val="bg1"/>
                </a:solidFill>
                <a:cs typeface="B Nazanin" panose="00000400000000000000" pitchFamily="2" charset="-78"/>
                <a:sym typeface="+mn-lt"/>
              </a:rPr>
              <a:t>شرکت</a:t>
            </a:r>
            <a:endParaRPr lang="zh-CN" altLang="en-US" sz="2800" dirty="0">
              <a:solidFill>
                <a:schemeClr val="bg1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3502660" y="3190240"/>
            <a:ext cx="304800" cy="304800"/>
          </a:xfrm>
          <a:prstGeom prst="ellipse">
            <a:avLst/>
          </a:prstGeom>
          <a:solidFill>
            <a:srgbClr val="5A5A5A"/>
          </a:solidFill>
          <a:ln w="25400">
            <a:solidFill>
              <a:srgbClr val="E7E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3263728" y="3573120"/>
            <a:ext cx="782673" cy="1964080"/>
            <a:chOff x="2682238" y="3989680"/>
            <a:chExt cx="782673" cy="1964080"/>
          </a:xfrm>
        </p:grpSpPr>
        <p:sp>
          <p:nvSpPr>
            <p:cNvPr id="110" name="矩形 109"/>
            <p:cNvSpPr/>
            <p:nvPr/>
          </p:nvSpPr>
          <p:spPr>
            <a:xfrm>
              <a:off x="2682238" y="3989680"/>
              <a:ext cx="400110" cy="1732205"/>
            </a:xfrm>
            <a:prstGeom prst="rect">
              <a:avLst/>
            </a:prstGeom>
            <a:effectLst/>
          </p:spPr>
          <p:txBody>
            <a:bodyPr vert="eaVert" wrap="none">
              <a:spAutoFit/>
            </a:bodyPr>
            <a:lstStyle/>
            <a:p>
              <a:pPr algn="r" rtl="1">
                <a:spcBef>
                  <a:spcPct val="0"/>
                </a:spcBef>
              </a:pPr>
              <a:r>
                <a:rPr lang="fa-IR" altLang="zh-CN" sz="1400" dirty="0">
                  <a:solidFill>
                    <a:srgbClr val="5A5A5A"/>
                  </a:solidFill>
                  <a:cs typeface="B Nazanin" panose="00000400000000000000" pitchFamily="2" charset="-78"/>
                  <a:sym typeface="+mn-lt"/>
                </a:rPr>
                <a:t>لطفا عنوان را اینجا اضافه کنید</a:t>
              </a:r>
              <a:endParaRPr lang="en-US" altLang="zh-CN" sz="14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11" name="TextBox 76"/>
            <p:cNvSpPr txBox="1"/>
            <p:nvPr/>
          </p:nvSpPr>
          <p:spPr>
            <a:xfrm>
              <a:off x="2972468" y="3989680"/>
              <a:ext cx="492443" cy="1964080"/>
            </a:xfrm>
            <a:prstGeom prst="rect">
              <a:avLst/>
            </a:prstGeom>
            <a:noFill/>
            <a:effectLst/>
          </p:spPr>
          <p:txBody>
            <a:bodyPr vert="eaVert" wrap="square" rtlCol="0">
              <a:spAutoFit/>
            </a:bodyPr>
            <a:lstStyle/>
            <a:p>
              <a:pPr algn="r" rtl="1"/>
              <a:r>
                <a:rPr lang="fa-IR" altLang="zh-CN" sz="2000" dirty="0">
                  <a:solidFill>
                    <a:srgbClr val="5A5A5A"/>
                  </a:solidFill>
                  <a:cs typeface="B Nazanin" panose="00000400000000000000" pitchFamily="2" charset="-78"/>
                  <a:sym typeface="+mn-lt"/>
                </a:rPr>
                <a:t>عنوان اضافه کنید</a:t>
              </a:r>
              <a:endParaRPr lang="zh-CN" altLang="en-US" sz="20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12" name="TextBox 76"/>
          <p:cNvSpPr txBox="1"/>
          <p:nvPr/>
        </p:nvSpPr>
        <p:spPr>
          <a:xfrm>
            <a:off x="3087757" y="2338924"/>
            <a:ext cx="1134607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sz="48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01</a:t>
            </a:r>
            <a:endParaRPr lang="zh-CN" altLang="en-US" sz="48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14" name="椭圆 113"/>
          <p:cNvSpPr/>
          <p:nvPr/>
        </p:nvSpPr>
        <p:spPr>
          <a:xfrm>
            <a:off x="5336540" y="3190240"/>
            <a:ext cx="304800" cy="304800"/>
          </a:xfrm>
          <a:prstGeom prst="ellipse">
            <a:avLst/>
          </a:prstGeom>
          <a:solidFill>
            <a:srgbClr val="5A5A5A"/>
          </a:solidFill>
          <a:ln w="25400">
            <a:solidFill>
              <a:srgbClr val="E7E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5097608" y="3573120"/>
            <a:ext cx="782673" cy="1964080"/>
            <a:chOff x="2682238" y="3989680"/>
            <a:chExt cx="782673" cy="1964080"/>
          </a:xfrm>
        </p:grpSpPr>
        <p:sp>
          <p:nvSpPr>
            <p:cNvPr id="116" name="矩形 115"/>
            <p:cNvSpPr/>
            <p:nvPr/>
          </p:nvSpPr>
          <p:spPr>
            <a:xfrm>
              <a:off x="2682238" y="3989680"/>
              <a:ext cx="400110" cy="1732205"/>
            </a:xfrm>
            <a:prstGeom prst="rect">
              <a:avLst/>
            </a:prstGeom>
            <a:effectLst/>
          </p:spPr>
          <p:txBody>
            <a:bodyPr vert="eaVert" wrap="none">
              <a:spAutoFit/>
            </a:bodyPr>
            <a:lstStyle/>
            <a:p>
              <a:pPr algn="r" rtl="1">
                <a:spcBef>
                  <a:spcPct val="0"/>
                </a:spcBef>
              </a:pPr>
              <a:r>
                <a:rPr lang="fa-IR" altLang="zh-CN" sz="1400" dirty="0">
                  <a:solidFill>
                    <a:srgbClr val="5A5A5A"/>
                  </a:solidFill>
                  <a:cs typeface="B Nazanin" panose="00000400000000000000" pitchFamily="2" charset="-78"/>
                  <a:sym typeface="+mn-lt"/>
                </a:rPr>
                <a:t>لطفا عنوان را اینجا اضافه کنید</a:t>
              </a:r>
              <a:endParaRPr lang="en-US" altLang="zh-CN" sz="14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17" name="TextBox 76"/>
            <p:cNvSpPr txBox="1"/>
            <p:nvPr/>
          </p:nvSpPr>
          <p:spPr>
            <a:xfrm>
              <a:off x="2972468" y="3989680"/>
              <a:ext cx="492443" cy="1964080"/>
            </a:xfrm>
            <a:prstGeom prst="rect">
              <a:avLst/>
            </a:prstGeom>
            <a:noFill/>
            <a:effectLst/>
          </p:spPr>
          <p:txBody>
            <a:bodyPr vert="eaVert" wrap="square" rtlCol="0">
              <a:spAutoFit/>
            </a:bodyPr>
            <a:lstStyle/>
            <a:p>
              <a:pPr algn="r" rtl="1"/>
              <a:r>
                <a:rPr lang="fa-IR" altLang="zh-CN" sz="2000" dirty="0">
                  <a:solidFill>
                    <a:srgbClr val="5A5A5A"/>
                  </a:solidFill>
                  <a:cs typeface="B Nazanin" panose="00000400000000000000" pitchFamily="2" charset="-78"/>
                  <a:sym typeface="+mn-lt"/>
                </a:rPr>
                <a:t>عنوان اضافه کنید</a:t>
              </a:r>
              <a:endParaRPr lang="zh-CN" altLang="en-US" sz="20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18" name="TextBox 76"/>
          <p:cNvSpPr txBox="1"/>
          <p:nvPr/>
        </p:nvSpPr>
        <p:spPr>
          <a:xfrm>
            <a:off x="4921637" y="2338924"/>
            <a:ext cx="1134607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sz="48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02</a:t>
            </a:r>
            <a:endParaRPr lang="zh-CN" altLang="en-US" sz="48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7170420" y="3190240"/>
            <a:ext cx="304800" cy="304800"/>
          </a:xfrm>
          <a:prstGeom prst="ellipse">
            <a:avLst/>
          </a:prstGeom>
          <a:solidFill>
            <a:srgbClr val="5A5A5A"/>
          </a:solidFill>
          <a:ln w="25400">
            <a:solidFill>
              <a:srgbClr val="E7E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6931488" y="3573120"/>
            <a:ext cx="782673" cy="1964080"/>
            <a:chOff x="2682238" y="3989680"/>
            <a:chExt cx="782673" cy="1964080"/>
          </a:xfrm>
        </p:grpSpPr>
        <p:sp>
          <p:nvSpPr>
            <p:cNvPr id="125" name="矩形 124"/>
            <p:cNvSpPr/>
            <p:nvPr/>
          </p:nvSpPr>
          <p:spPr>
            <a:xfrm>
              <a:off x="2682238" y="3989680"/>
              <a:ext cx="400110" cy="1732205"/>
            </a:xfrm>
            <a:prstGeom prst="rect">
              <a:avLst/>
            </a:prstGeom>
            <a:effectLst/>
          </p:spPr>
          <p:txBody>
            <a:bodyPr vert="eaVert" wrap="none">
              <a:spAutoFit/>
            </a:bodyPr>
            <a:lstStyle/>
            <a:p>
              <a:pPr algn="r" rtl="1">
                <a:spcBef>
                  <a:spcPct val="0"/>
                </a:spcBef>
              </a:pPr>
              <a:r>
                <a:rPr lang="fa-IR" altLang="zh-CN" sz="1400" dirty="0">
                  <a:solidFill>
                    <a:srgbClr val="5A5A5A"/>
                  </a:solidFill>
                  <a:cs typeface="B Nazanin" panose="00000400000000000000" pitchFamily="2" charset="-78"/>
                  <a:sym typeface="+mn-lt"/>
                </a:rPr>
                <a:t>لطفا عنوان را اینجا اضافه کنید</a:t>
              </a:r>
              <a:endParaRPr lang="en-US" altLang="zh-CN" sz="14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26" name="TextBox 76"/>
            <p:cNvSpPr txBox="1"/>
            <p:nvPr/>
          </p:nvSpPr>
          <p:spPr>
            <a:xfrm>
              <a:off x="2972468" y="3989680"/>
              <a:ext cx="492443" cy="1964080"/>
            </a:xfrm>
            <a:prstGeom prst="rect">
              <a:avLst/>
            </a:prstGeom>
            <a:noFill/>
            <a:effectLst/>
          </p:spPr>
          <p:txBody>
            <a:bodyPr vert="eaVert" wrap="square" rtlCol="0">
              <a:spAutoFit/>
            </a:bodyPr>
            <a:lstStyle/>
            <a:p>
              <a:pPr algn="r" rtl="1"/>
              <a:r>
                <a:rPr lang="fa-IR" altLang="zh-CN" sz="2000" dirty="0">
                  <a:solidFill>
                    <a:srgbClr val="5A5A5A"/>
                  </a:solidFill>
                  <a:cs typeface="B Nazanin" panose="00000400000000000000" pitchFamily="2" charset="-78"/>
                  <a:sym typeface="+mn-lt"/>
                </a:rPr>
                <a:t>عنوان اضافه کنید</a:t>
              </a:r>
              <a:endParaRPr lang="zh-CN" altLang="en-US" sz="20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24" name="TextBox 76"/>
          <p:cNvSpPr txBox="1"/>
          <p:nvPr/>
        </p:nvSpPr>
        <p:spPr>
          <a:xfrm>
            <a:off x="6755517" y="2338924"/>
            <a:ext cx="1134607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sz="48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03</a:t>
            </a:r>
            <a:endParaRPr lang="zh-CN" altLang="en-US" sz="48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9004300" y="3190240"/>
            <a:ext cx="304800" cy="304800"/>
          </a:xfrm>
          <a:prstGeom prst="ellipse">
            <a:avLst/>
          </a:prstGeom>
          <a:solidFill>
            <a:srgbClr val="5A5A5A"/>
          </a:solidFill>
          <a:ln w="25400">
            <a:solidFill>
              <a:srgbClr val="E7E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8765368" y="3573120"/>
            <a:ext cx="782673" cy="1964080"/>
            <a:chOff x="2682238" y="3989680"/>
            <a:chExt cx="782673" cy="1964080"/>
          </a:xfrm>
        </p:grpSpPr>
        <p:sp>
          <p:nvSpPr>
            <p:cNvPr id="131" name="矩形 130"/>
            <p:cNvSpPr/>
            <p:nvPr/>
          </p:nvSpPr>
          <p:spPr>
            <a:xfrm>
              <a:off x="2682238" y="3989680"/>
              <a:ext cx="400110" cy="1732205"/>
            </a:xfrm>
            <a:prstGeom prst="rect">
              <a:avLst/>
            </a:prstGeom>
            <a:effectLst/>
          </p:spPr>
          <p:txBody>
            <a:bodyPr vert="eaVert" wrap="none">
              <a:spAutoFit/>
            </a:bodyPr>
            <a:lstStyle/>
            <a:p>
              <a:pPr algn="r" rtl="1">
                <a:spcBef>
                  <a:spcPct val="0"/>
                </a:spcBef>
              </a:pPr>
              <a:r>
                <a:rPr lang="fa-IR" altLang="zh-CN" sz="1400" dirty="0">
                  <a:solidFill>
                    <a:srgbClr val="5A5A5A"/>
                  </a:solidFill>
                  <a:cs typeface="B Nazanin" panose="00000400000000000000" pitchFamily="2" charset="-78"/>
                  <a:sym typeface="+mn-lt"/>
                </a:rPr>
                <a:t>لطفا عنوان را اینجا اضافه کنید</a:t>
              </a:r>
              <a:endParaRPr lang="en-US" altLang="zh-CN" sz="14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2" name="TextBox 76"/>
            <p:cNvSpPr txBox="1"/>
            <p:nvPr/>
          </p:nvSpPr>
          <p:spPr>
            <a:xfrm>
              <a:off x="2972468" y="3989680"/>
              <a:ext cx="492443" cy="1964080"/>
            </a:xfrm>
            <a:prstGeom prst="rect">
              <a:avLst/>
            </a:prstGeom>
            <a:noFill/>
            <a:effectLst/>
          </p:spPr>
          <p:txBody>
            <a:bodyPr vert="eaVert" wrap="square" rtlCol="0">
              <a:spAutoFit/>
            </a:bodyPr>
            <a:lstStyle/>
            <a:p>
              <a:pPr algn="r" rtl="1"/>
              <a:r>
                <a:rPr lang="fa-IR" altLang="zh-CN" sz="2000" dirty="0">
                  <a:solidFill>
                    <a:srgbClr val="5A5A5A"/>
                  </a:solidFill>
                  <a:cs typeface="B Nazanin" panose="00000400000000000000" pitchFamily="2" charset="-78"/>
                  <a:sym typeface="+mn-lt"/>
                </a:rPr>
                <a:t>عنوان اضافه کنید</a:t>
              </a:r>
              <a:endParaRPr lang="zh-CN" altLang="en-US" sz="20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30" name="TextBox 76"/>
          <p:cNvSpPr txBox="1"/>
          <p:nvPr/>
        </p:nvSpPr>
        <p:spPr>
          <a:xfrm>
            <a:off x="8589397" y="2338924"/>
            <a:ext cx="1134607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sz="48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04</a:t>
            </a:r>
            <a:endParaRPr lang="zh-CN" altLang="en-US" sz="48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38" name="任意多边形 137"/>
          <p:cNvSpPr/>
          <p:nvPr/>
        </p:nvSpPr>
        <p:spPr>
          <a:xfrm>
            <a:off x="10198698" y="5799059"/>
            <a:ext cx="1993302" cy="1058942"/>
          </a:xfrm>
          <a:custGeom>
            <a:avLst/>
            <a:gdLst>
              <a:gd name="connsiteX0" fmla="*/ 996651 w 1993302"/>
              <a:gd name="connsiteY0" fmla="*/ 0 h 1058942"/>
              <a:gd name="connsiteX1" fmla="*/ 1993302 w 1993302"/>
              <a:gd name="connsiteY1" fmla="*/ 1058942 h 1058942"/>
              <a:gd name="connsiteX2" fmla="*/ 1448801 w 1993302"/>
              <a:gd name="connsiteY2" fmla="*/ 1058942 h 1058942"/>
              <a:gd name="connsiteX3" fmla="*/ 996651 w 1993302"/>
              <a:gd name="connsiteY3" fmla="*/ 578532 h 1058942"/>
              <a:gd name="connsiteX4" fmla="*/ 544501 w 1993302"/>
              <a:gd name="connsiteY4" fmla="*/ 1058942 h 1058942"/>
              <a:gd name="connsiteX5" fmla="*/ 0 w 1993302"/>
              <a:gd name="connsiteY5" fmla="*/ 1058942 h 1058942"/>
              <a:gd name="connsiteX6" fmla="*/ 996651 w 1993302"/>
              <a:gd name="connsiteY6" fmla="*/ 0 h 105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3302" h="1058942">
                <a:moveTo>
                  <a:pt x="996651" y="0"/>
                </a:moveTo>
                <a:lnTo>
                  <a:pt x="1993302" y="1058942"/>
                </a:lnTo>
                <a:lnTo>
                  <a:pt x="1448801" y="1058942"/>
                </a:lnTo>
                <a:lnTo>
                  <a:pt x="996651" y="578532"/>
                </a:lnTo>
                <a:lnTo>
                  <a:pt x="544501" y="1058942"/>
                </a:lnTo>
                <a:lnTo>
                  <a:pt x="0" y="1058942"/>
                </a:lnTo>
                <a:lnTo>
                  <a:pt x="996651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35843" y="192896"/>
            <a:ext cx="1539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33513" y="2085084"/>
            <a:ext cx="2401792" cy="2919740"/>
          </a:xfrm>
          <a:prstGeom prst="rect">
            <a:avLst/>
          </a:prstGeom>
          <a:noFill/>
          <a:ln w="19050">
            <a:solidFill>
              <a:srgbClr val="DE4B5D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733513" y="4462448"/>
            <a:ext cx="2401792" cy="540403"/>
          </a:xfrm>
          <a:prstGeom prst="rect">
            <a:avLst/>
          </a:prstGeom>
          <a:solidFill>
            <a:srgbClr val="DE4B5D"/>
          </a:solidFill>
          <a:ln w="19050">
            <a:solidFill>
              <a:srgbClr val="DE4B5D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3507907" y="2085084"/>
            <a:ext cx="2401792" cy="2919740"/>
          </a:xfrm>
          <a:prstGeom prst="rect">
            <a:avLst/>
          </a:prstGeom>
          <a:noFill/>
          <a:ln w="19050">
            <a:solidFill>
              <a:srgbClr val="5A5A5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507907" y="4462448"/>
            <a:ext cx="2401792" cy="540403"/>
          </a:xfrm>
          <a:prstGeom prst="rect">
            <a:avLst/>
          </a:prstGeom>
          <a:solidFill>
            <a:srgbClr val="5A5A5A"/>
          </a:solidFill>
          <a:ln w="19050">
            <a:solidFill>
              <a:srgbClr val="5A5A5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282301" y="2085084"/>
            <a:ext cx="2401792" cy="2919740"/>
          </a:xfrm>
          <a:prstGeom prst="rect">
            <a:avLst/>
          </a:prstGeom>
          <a:noFill/>
          <a:ln w="19050">
            <a:solidFill>
              <a:srgbClr val="5A5A5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rtl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6282301" y="4462448"/>
            <a:ext cx="2401792" cy="540403"/>
          </a:xfrm>
          <a:prstGeom prst="rect">
            <a:avLst/>
          </a:prstGeom>
          <a:solidFill>
            <a:srgbClr val="5A5A5A"/>
          </a:solidFill>
          <a:ln w="19050">
            <a:solidFill>
              <a:srgbClr val="5A5A5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9056695" y="2085084"/>
            <a:ext cx="2401792" cy="2919740"/>
          </a:xfrm>
          <a:prstGeom prst="rect">
            <a:avLst/>
          </a:prstGeom>
          <a:noFill/>
          <a:ln w="19050">
            <a:solidFill>
              <a:srgbClr val="DE4B5D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rtl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056695" y="4462448"/>
            <a:ext cx="2401792" cy="540403"/>
          </a:xfrm>
          <a:prstGeom prst="rect">
            <a:avLst/>
          </a:prstGeom>
          <a:solidFill>
            <a:srgbClr val="DE4B5D"/>
          </a:solidFill>
          <a:ln w="19050">
            <a:solidFill>
              <a:srgbClr val="DE4B5D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984739" y="4550241"/>
            <a:ext cx="191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F0F2F5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3759133" y="4550241"/>
            <a:ext cx="191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F0F2F5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6533527" y="4550241"/>
            <a:ext cx="191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F0F2F5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9307921" y="4550241"/>
            <a:ext cx="191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dirty="0">
                <a:solidFill>
                  <a:srgbClr val="F0F2F5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F0F2F5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3514" y="2570096"/>
            <a:ext cx="2401792" cy="51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1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1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07908" y="2570096"/>
            <a:ext cx="2401792" cy="51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1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1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2302" y="2570096"/>
            <a:ext cx="2401792" cy="51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1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1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56696" y="2570096"/>
            <a:ext cx="2401792" cy="51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1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1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31" name="Group 21"/>
          <p:cNvGrpSpPr/>
          <p:nvPr/>
        </p:nvGrpSpPr>
        <p:grpSpPr>
          <a:xfrm>
            <a:off x="1638650" y="3661540"/>
            <a:ext cx="591519" cy="519450"/>
            <a:chOff x="7399338" y="4675188"/>
            <a:chExt cx="581024" cy="490537"/>
          </a:xfrm>
          <a:solidFill>
            <a:srgbClr val="DE4B5D"/>
          </a:solidFill>
          <a:effectLst/>
        </p:grpSpPr>
        <p:sp>
          <p:nvSpPr>
            <p:cNvPr id="32" name="Freeform 22"/>
            <p:cNvSpPr/>
            <p:nvPr/>
          </p:nvSpPr>
          <p:spPr bwMode="auto">
            <a:xfrm>
              <a:off x="7556500" y="4922838"/>
              <a:ext cx="231775" cy="198437"/>
            </a:xfrm>
            <a:custGeom>
              <a:avLst/>
              <a:gdLst>
                <a:gd name="T0" fmla="*/ 59 w 62"/>
                <a:gd name="T1" fmla="*/ 41 h 53"/>
                <a:gd name="T2" fmla="*/ 61 w 62"/>
                <a:gd name="T3" fmla="*/ 14 h 53"/>
                <a:gd name="T4" fmla="*/ 45 w 62"/>
                <a:gd name="T5" fmla="*/ 0 h 53"/>
                <a:gd name="T6" fmla="*/ 37 w 62"/>
                <a:gd name="T7" fmla="*/ 0 h 53"/>
                <a:gd name="T8" fmla="*/ 35 w 62"/>
                <a:gd name="T9" fmla="*/ 6 h 53"/>
                <a:gd name="T10" fmla="*/ 37 w 62"/>
                <a:gd name="T11" fmla="*/ 30 h 53"/>
                <a:gd name="T12" fmla="*/ 31 w 62"/>
                <a:gd name="T13" fmla="*/ 38 h 53"/>
                <a:gd name="T14" fmla="*/ 25 w 62"/>
                <a:gd name="T15" fmla="*/ 30 h 53"/>
                <a:gd name="T16" fmla="*/ 29 w 62"/>
                <a:gd name="T17" fmla="*/ 6 h 53"/>
                <a:gd name="T18" fmla="*/ 26 w 62"/>
                <a:gd name="T19" fmla="*/ 0 h 53"/>
                <a:gd name="T20" fmla="*/ 17 w 62"/>
                <a:gd name="T21" fmla="*/ 0 h 53"/>
                <a:gd name="T22" fmla="*/ 17 w 62"/>
                <a:gd name="T23" fmla="*/ 0 h 53"/>
                <a:gd name="T24" fmla="*/ 1 w 62"/>
                <a:gd name="T25" fmla="*/ 14 h 53"/>
                <a:gd name="T26" fmla="*/ 3 w 62"/>
                <a:gd name="T27" fmla="*/ 41 h 53"/>
                <a:gd name="T28" fmla="*/ 31 w 62"/>
                <a:gd name="T29" fmla="*/ 53 h 53"/>
                <a:gd name="T30" fmla="*/ 59 w 62"/>
                <a:gd name="T31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3">
                  <a:moveTo>
                    <a:pt x="59" y="41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2" y="7"/>
                    <a:pt x="54" y="0"/>
                    <a:pt x="4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5"/>
                    <a:pt x="35" y="6"/>
                  </a:cubicBezTo>
                  <a:cubicBezTo>
                    <a:pt x="35" y="6"/>
                    <a:pt x="38" y="24"/>
                    <a:pt x="37" y="30"/>
                  </a:cubicBezTo>
                  <a:cubicBezTo>
                    <a:pt x="36" y="32"/>
                    <a:pt x="34" y="39"/>
                    <a:pt x="31" y="38"/>
                  </a:cubicBezTo>
                  <a:cubicBezTo>
                    <a:pt x="28" y="38"/>
                    <a:pt x="26" y="32"/>
                    <a:pt x="25" y="30"/>
                  </a:cubicBezTo>
                  <a:cubicBezTo>
                    <a:pt x="24" y="24"/>
                    <a:pt x="29" y="6"/>
                    <a:pt x="29" y="6"/>
                  </a:cubicBezTo>
                  <a:cubicBezTo>
                    <a:pt x="28" y="6"/>
                    <a:pt x="27" y="5"/>
                    <a:pt x="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1" y="14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0" y="48"/>
                    <a:pt x="21" y="53"/>
                    <a:pt x="31" y="53"/>
                  </a:cubicBezTo>
                  <a:cubicBezTo>
                    <a:pt x="42" y="53"/>
                    <a:pt x="53" y="47"/>
                    <a:pt x="5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00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3" name="Oval 23"/>
            <p:cNvSpPr>
              <a:spLocks noChangeArrowheads="1"/>
            </p:cNvSpPr>
            <p:nvPr/>
          </p:nvSpPr>
          <p:spPr bwMode="auto">
            <a:xfrm>
              <a:off x="7612063" y="4783138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00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7399338" y="4675188"/>
              <a:ext cx="581024" cy="490537"/>
            </a:xfrm>
            <a:custGeom>
              <a:avLst/>
              <a:gdLst>
                <a:gd name="T0" fmla="*/ 154 w 155"/>
                <a:gd name="T1" fmla="*/ 60 h 131"/>
                <a:gd name="T2" fmla="*/ 133 w 155"/>
                <a:gd name="T3" fmla="*/ 39 h 131"/>
                <a:gd name="T4" fmla="*/ 130 w 155"/>
                <a:gd name="T5" fmla="*/ 37 h 131"/>
                <a:gd name="T6" fmla="*/ 129 w 155"/>
                <a:gd name="T7" fmla="*/ 36 h 131"/>
                <a:gd name="T8" fmla="*/ 129 w 155"/>
                <a:gd name="T9" fmla="*/ 36 h 131"/>
                <a:gd name="T10" fmla="*/ 127 w 155"/>
                <a:gd name="T11" fmla="*/ 37 h 131"/>
                <a:gd name="T12" fmla="*/ 115 w 155"/>
                <a:gd name="T13" fmla="*/ 50 h 131"/>
                <a:gd name="T14" fmla="*/ 104 w 155"/>
                <a:gd name="T15" fmla="*/ 60 h 131"/>
                <a:gd name="T16" fmla="*/ 104 w 155"/>
                <a:gd name="T17" fmla="*/ 63 h 131"/>
                <a:gd name="T18" fmla="*/ 106 w 155"/>
                <a:gd name="T19" fmla="*/ 64 h 131"/>
                <a:gd name="T20" fmla="*/ 106 w 155"/>
                <a:gd name="T21" fmla="*/ 64 h 131"/>
                <a:gd name="T22" fmla="*/ 115 w 155"/>
                <a:gd name="T23" fmla="*/ 64 h 131"/>
                <a:gd name="T24" fmla="*/ 118 w 155"/>
                <a:gd name="T25" fmla="*/ 64 h 131"/>
                <a:gd name="T26" fmla="*/ 120 w 155"/>
                <a:gd name="T27" fmla="*/ 65 h 131"/>
                <a:gd name="T28" fmla="*/ 121 w 155"/>
                <a:gd name="T29" fmla="*/ 66 h 131"/>
                <a:gd name="T30" fmla="*/ 120 w 155"/>
                <a:gd name="T31" fmla="*/ 70 h 131"/>
                <a:gd name="T32" fmla="*/ 106 w 155"/>
                <a:gd name="T33" fmla="*/ 99 h 131"/>
                <a:gd name="T34" fmla="*/ 72 w 155"/>
                <a:gd name="T35" fmla="*/ 114 h 131"/>
                <a:gd name="T36" fmla="*/ 39 w 155"/>
                <a:gd name="T37" fmla="*/ 100 h 131"/>
                <a:gd name="T38" fmla="*/ 24 w 155"/>
                <a:gd name="T39" fmla="*/ 66 h 131"/>
                <a:gd name="T40" fmla="*/ 38 w 155"/>
                <a:gd name="T41" fmla="*/ 32 h 131"/>
                <a:gd name="T42" fmla="*/ 74 w 155"/>
                <a:gd name="T43" fmla="*/ 17 h 131"/>
                <a:gd name="T44" fmla="*/ 90 w 155"/>
                <a:gd name="T45" fmla="*/ 20 h 131"/>
                <a:gd name="T46" fmla="*/ 93 w 155"/>
                <a:gd name="T47" fmla="*/ 20 h 131"/>
                <a:gd name="T48" fmla="*/ 99 w 155"/>
                <a:gd name="T49" fmla="*/ 18 h 131"/>
                <a:gd name="T50" fmla="*/ 101 w 155"/>
                <a:gd name="T51" fmla="*/ 14 h 131"/>
                <a:gd name="T52" fmla="*/ 96 w 155"/>
                <a:gd name="T53" fmla="*/ 3 h 131"/>
                <a:gd name="T54" fmla="*/ 74 w 155"/>
                <a:gd name="T55" fmla="*/ 0 h 131"/>
                <a:gd name="T56" fmla="*/ 26 w 155"/>
                <a:gd name="T57" fmla="*/ 20 h 131"/>
                <a:gd name="T58" fmla="*/ 26 w 155"/>
                <a:gd name="T59" fmla="*/ 112 h 131"/>
                <a:gd name="T60" fmla="*/ 72 w 155"/>
                <a:gd name="T61" fmla="*/ 131 h 131"/>
                <a:gd name="T62" fmla="*/ 73 w 155"/>
                <a:gd name="T63" fmla="*/ 131 h 131"/>
                <a:gd name="T64" fmla="*/ 119 w 155"/>
                <a:gd name="T65" fmla="*/ 111 h 131"/>
                <a:gd name="T66" fmla="*/ 130 w 155"/>
                <a:gd name="T67" fmla="*/ 97 h 131"/>
                <a:gd name="T68" fmla="*/ 136 w 155"/>
                <a:gd name="T69" fmla="*/ 81 h 131"/>
                <a:gd name="T70" fmla="*/ 138 w 155"/>
                <a:gd name="T71" fmla="*/ 69 h 131"/>
                <a:gd name="T72" fmla="*/ 138 w 155"/>
                <a:gd name="T73" fmla="*/ 66 h 131"/>
                <a:gd name="T74" fmla="*/ 140 w 155"/>
                <a:gd name="T75" fmla="*/ 64 h 131"/>
                <a:gd name="T76" fmla="*/ 143 w 155"/>
                <a:gd name="T77" fmla="*/ 64 h 131"/>
                <a:gd name="T78" fmla="*/ 152 w 155"/>
                <a:gd name="T79" fmla="*/ 64 h 131"/>
                <a:gd name="T80" fmla="*/ 152 w 155"/>
                <a:gd name="T81" fmla="*/ 64 h 131"/>
                <a:gd name="T82" fmla="*/ 154 w 155"/>
                <a:gd name="T83" fmla="*/ 62 h 131"/>
                <a:gd name="T84" fmla="*/ 154 w 155"/>
                <a:gd name="T85" fmla="*/ 6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5" h="131">
                  <a:moveTo>
                    <a:pt x="154" y="60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6"/>
                    <a:pt x="130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8" y="36"/>
                    <a:pt x="128" y="36"/>
                    <a:pt x="127" y="37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1"/>
                    <a:pt x="103" y="62"/>
                    <a:pt x="104" y="63"/>
                  </a:cubicBezTo>
                  <a:cubicBezTo>
                    <a:pt x="104" y="63"/>
                    <a:pt x="105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9" y="64"/>
                    <a:pt x="120" y="64"/>
                    <a:pt x="120" y="65"/>
                  </a:cubicBezTo>
                  <a:cubicBezTo>
                    <a:pt x="120" y="65"/>
                    <a:pt x="121" y="66"/>
                    <a:pt x="121" y="6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19" y="81"/>
                    <a:pt x="114" y="91"/>
                    <a:pt x="106" y="99"/>
                  </a:cubicBezTo>
                  <a:cubicBezTo>
                    <a:pt x="97" y="109"/>
                    <a:pt x="85" y="114"/>
                    <a:pt x="72" y="114"/>
                  </a:cubicBezTo>
                  <a:cubicBezTo>
                    <a:pt x="59" y="114"/>
                    <a:pt x="48" y="109"/>
                    <a:pt x="39" y="100"/>
                  </a:cubicBezTo>
                  <a:cubicBezTo>
                    <a:pt x="29" y="91"/>
                    <a:pt x="24" y="79"/>
                    <a:pt x="24" y="66"/>
                  </a:cubicBezTo>
                  <a:cubicBezTo>
                    <a:pt x="24" y="53"/>
                    <a:pt x="29" y="41"/>
                    <a:pt x="38" y="32"/>
                  </a:cubicBezTo>
                  <a:cubicBezTo>
                    <a:pt x="48" y="22"/>
                    <a:pt x="61" y="17"/>
                    <a:pt x="74" y="17"/>
                  </a:cubicBezTo>
                  <a:cubicBezTo>
                    <a:pt x="80" y="17"/>
                    <a:pt x="85" y="18"/>
                    <a:pt x="90" y="20"/>
                  </a:cubicBezTo>
                  <a:cubicBezTo>
                    <a:pt x="91" y="20"/>
                    <a:pt x="92" y="20"/>
                    <a:pt x="93" y="20"/>
                  </a:cubicBezTo>
                  <a:cubicBezTo>
                    <a:pt x="95" y="20"/>
                    <a:pt x="97" y="19"/>
                    <a:pt x="99" y="18"/>
                  </a:cubicBezTo>
                  <a:cubicBezTo>
                    <a:pt x="100" y="17"/>
                    <a:pt x="100" y="16"/>
                    <a:pt x="101" y="14"/>
                  </a:cubicBezTo>
                  <a:cubicBezTo>
                    <a:pt x="103" y="10"/>
                    <a:pt x="100" y="5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56" y="0"/>
                    <a:pt x="39" y="7"/>
                    <a:pt x="26" y="20"/>
                  </a:cubicBezTo>
                  <a:cubicBezTo>
                    <a:pt x="0" y="45"/>
                    <a:pt x="1" y="87"/>
                    <a:pt x="26" y="112"/>
                  </a:cubicBezTo>
                  <a:cubicBezTo>
                    <a:pt x="39" y="125"/>
                    <a:pt x="55" y="131"/>
                    <a:pt x="72" y="131"/>
                  </a:cubicBezTo>
                  <a:cubicBezTo>
                    <a:pt x="72" y="131"/>
                    <a:pt x="72" y="131"/>
                    <a:pt x="73" y="131"/>
                  </a:cubicBezTo>
                  <a:cubicBezTo>
                    <a:pt x="90" y="131"/>
                    <a:pt x="106" y="124"/>
                    <a:pt x="119" y="111"/>
                  </a:cubicBezTo>
                  <a:cubicBezTo>
                    <a:pt x="123" y="107"/>
                    <a:pt x="127" y="102"/>
                    <a:pt x="130" y="97"/>
                  </a:cubicBezTo>
                  <a:cubicBezTo>
                    <a:pt x="133" y="92"/>
                    <a:pt x="135" y="87"/>
                    <a:pt x="136" y="81"/>
                  </a:cubicBezTo>
                  <a:cubicBezTo>
                    <a:pt x="137" y="77"/>
                    <a:pt x="138" y="73"/>
                    <a:pt x="138" y="69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4"/>
                    <a:pt x="139" y="64"/>
                    <a:pt x="140" y="64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3" y="64"/>
                    <a:pt x="154" y="63"/>
                    <a:pt x="154" y="62"/>
                  </a:cubicBezTo>
                  <a:cubicBezTo>
                    <a:pt x="155" y="61"/>
                    <a:pt x="155" y="60"/>
                    <a:pt x="15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00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35" name="Group 28"/>
          <p:cNvGrpSpPr/>
          <p:nvPr/>
        </p:nvGrpSpPr>
        <p:grpSpPr>
          <a:xfrm>
            <a:off x="10078875" y="3734316"/>
            <a:ext cx="357432" cy="373899"/>
            <a:chOff x="8385175" y="3870325"/>
            <a:chExt cx="473075" cy="473075"/>
          </a:xfrm>
          <a:solidFill>
            <a:srgbClr val="DE4B5D"/>
          </a:solidFill>
          <a:effectLst/>
        </p:grpSpPr>
        <p:sp>
          <p:nvSpPr>
            <p:cNvPr id="36" name="Freeform 29"/>
            <p:cNvSpPr/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00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00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38" name="Group 25"/>
          <p:cNvGrpSpPr/>
          <p:nvPr/>
        </p:nvGrpSpPr>
        <p:grpSpPr>
          <a:xfrm>
            <a:off x="7280019" y="3706970"/>
            <a:ext cx="406357" cy="428590"/>
            <a:chOff x="8804275" y="3135313"/>
            <a:chExt cx="449263" cy="476250"/>
          </a:xfrm>
          <a:solidFill>
            <a:srgbClr val="5A5A5A"/>
          </a:solidFill>
          <a:effectLst/>
        </p:grpSpPr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00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00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41" name="Group 31"/>
          <p:cNvGrpSpPr/>
          <p:nvPr/>
        </p:nvGrpSpPr>
        <p:grpSpPr>
          <a:xfrm>
            <a:off x="4521064" y="3707274"/>
            <a:ext cx="375479" cy="427983"/>
            <a:chOff x="8356600" y="3611563"/>
            <a:chExt cx="374650" cy="427037"/>
          </a:xfrm>
          <a:solidFill>
            <a:srgbClr val="5A5A5A"/>
          </a:solidFill>
          <a:effectLst/>
        </p:grpSpPr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8356600" y="3773488"/>
              <a:ext cx="374650" cy="265112"/>
            </a:xfrm>
            <a:custGeom>
              <a:avLst/>
              <a:gdLst>
                <a:gd name="T0" fmla="*/ 18 w 100"/>
                <a:gd name="T1" fmla="*/ 0 h 71"/>
                <a:gd name="T2" fmla="*/ 0 w 100"/>
                <a:gd name="T3" fmla="*/ 0 h 71"/>
                <a:gd name="T4" fmla="*/ 0 w 100"/>
                <a:gd name="T5" fmla="*/ 52 h 71"/>
                <a:gd name="T6" fmla="*/ 19 w 100"/>
                <a:gd name="T7" fmla="*/ 71 h 71"/>
                <a:gd name="T8" fmla="*/ 81 w 100"/>
                <a:gd name="T9" fmla="*/ 71 h 71"/>
                <a:gd name="T10" fmla="*/ 100 w 100"/>
                <a:gd name="T11" fmla="*/ 52 h 71"/>
                <a:gd name="T12" fmla="*/ 100 w 100"/>
                <a:gd name="T13" fmla="*/ 0 h 71"/>
                <a:gd name="T14" fmla="*/ 82 w 100"/>
                <a:gd name="T15" fmla="*/ 0 h 71"/>
                <a:gd name="T16" fmla="*/ 18 w 100"/>
                <a:gd name="T17" fmla="*/ 0 h 71"/>
                <a:gd name="T18" fmla="*/ 60 w 100"/>
                <a:gd name="T19" fmla="*/ 50 h 71"/>
                <a:gd name="T20" fmla="*/ 53 w 100"/>
                <a:gd name="T21" fmla="*/ 57 h 71"/>
                <a:gd name="T22" fmla="*/ 46 w 100"/>
                <a:gd name="T23" fmla="*/ 50 h 71"/>
                <a:gd name="T24" fmla="*/ 46 w 100"/>
                <a:gd name="T25" fmla="*/ 38 h 71"/>
                <a:gd name="T26" fmla="*/ 37 w 100"/>
                <a:gd name="T27" fmla="*/ 35 h 71"/>
                <a:gd name="T28" fmla="*/ 38 w 100"/>
                <a:gd name="T29" fmla="*/ 26 h 71"/>
                <a:gd name="T30" fmla="*/ 48 w 100"/>
                <a:gd name="T31" fmla="*/ 16 h 71"/>
                <a:gd name="T32" fmla="*/ 60 w 100"/>
                <a:gd name="T33" fmla="*/ 20 h 71"/>
                <a:gd name="T34" fmla="*/ 60 w 100"/>
                <a:gd name="T35" fmla="*/ 20 h 71"/>
                <a:gd name="T36" fmla="*/ 60 w 100"/>
                <a:gd name="T37" fmla="*/ 21 h 71"/>
                <a:gd name="T38" fmla="*/ 60 w 100"/>
                <a:gd name="T3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71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3"/>
                    <a:pt x="8" y="71"/>
                    <a:pt x="19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91" y="71"/>
                    <a:pt x="100" y="63"/>
                    <a:pt x="100" y="52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18" y="0"/>
                  </a:lnTo>
                  <a:close/>
                  <a:moveTo>
                    <a:pt x="60" y="50"/>
                  </a:moveTo>
                  <a:cubicBezTo>
                    <a:pt x="60" y="54"/>
                    <a:pt x="57" y="57"/>
                    <a:pt x="53" y="57"/>
                  </a:cubicBezTo>
                  <a:cubicBezTo>
                    <a:pt x="49" y="57"/>
                    <a:pt x="46" y="54"/>
                    <a:pt x="46" y="5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3" y="39"/>
                    <a:pt x="39" y="38"/>
                    <a:pt x="37" y="35"/>
                  </a:cubicBezTo>
                  <a:cubicBezTo>
                    <a:pt x="35" y="32"/>
                    <a:pt x="35" y="29"/>
                    <a:pt x="38" y="2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2"/>
                    <a:pt x="59" y="15"/>
                    <a:pt x="60" y="20"/>
                  </a:cubicBezTo>
                  <a:cubicBezTo>
                    <a:pt x="60" y="20"/>
                    <a:pt x="60" y="21"/>
                    <a:pt x="60" y="20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00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43" name="Freeform 33"/>
            <p:cNvSpPr/>
            <p:nvPr/>
          </p:nvSpPr>
          <p:spPr bwMode="auto">
            <a:xfrm>
              <a:off x="8356600" y="3611563"/>
              <a:ext cx="374650" cy="134937"/>
            </a:xfrm>
            <a:custGeom>
              <a:avLst/>
              <a:gdLst>
                <a:gd name="T0" fmla="*/ 81 w 100"/>
                <a:gd name="T1" fmla="*/ 14 h 36"/>
                <a:gd name="T2" fmla="*/ 78 w 100"/>
                <a:gd name="T3" fmla="*/ 14 h 36"/>
                <a:gd name="T4" fmla="*/ 78 w 100"/>
                <a:gd name="T5" fmla="*/ 7 h 36"/>
                <a:gd name="T6" fmla="*/ 71 w 100"/>
                <a:gd name="T7" fmla="*/ 0 h 36"/>
                <a:gd name="T8" fmla="*/ 64 w 100"/>
                <a:gd name="T9" fmla="*/ 7 h 36"/>
                <a:gd name="T10" fmla="*/ 64 w 100"/>
                <a:gd name="T11" fmla="*/ 14 h 36"/>
                <a:gd name="T12" fmla="*/ 36 w 100"/>
                <a:gd name="T13" fmla="*/ 14 h 36"/>
                <a:gd name="T14" fmla="*/ 36 w 100"/>
                <a:gd name="T15" fmla="*/ 7 h 36"/>
                <a:gd name="T16" fmla="*/ 29 w 100"/>
                <a:gd name="T17" fmla="*/ 0 h 36"/>
                <a:gd name="T18" fmla="*/ 21 w 100"/>
                <a:gd name="T19" fmla="*/ 7 h 36"/>
                <a:gd name="T20" fmla="*/ 21 w 100"/>
                <a:gd name="T21" fmla="*/ 14 h 36"/>
                <a:gd name="T22" fmla="*/ 19 w 100"/>
                <a:gd name="T23" fmla="*/ 14 h 36"/>
                <a:gd name="T24" fmla="*/ 0 w 100"/>
                <a:gd name="T25" fmla="*/ 33 h 36"/>
                <a:gd name="T26" fmla="*/ 0 w 100"/>
                <a:gd name="T27" fmla="*/ 36 h 36"/>
                <a:gd name="T28" fmla="*/ 100 w 100"/>
                <a:gd name="T29" fmla="*/ 36 h 36"/>
                <a:gd name="T30" fmla="*/ 100 w 100"/>
                <a:gd name="T31" fmla="*/ 33 h 36"/>
                <a:gd name="T32" fmla="*/ 81 w 100"/>
                <a:gd name="T3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36">
                  <a:moveTo>
                    <a:pt x="81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3"/>
                    <a:pt x="75" y="0"/>
                    <a:pt x="71" y="0"/>
                  </a:cubicBezTo>
                  <a:cubicBezTo>
                    <a:pt x="67" y="0"/>
                    <a:pt x="64" y="3"/>
                    <a:pt x="64" y="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3"/>
                    <a:pt x="33" y="0"/>
                    <a:pt x="29" y="0"/>
                  </a:cubicBezTo>
                  <a:cubicBezTo>
                    <a:pt x="25" y="0"/>
                    <a:pt x="21" y="3"/>
                    <a:pt x="21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8" y="14"/>
                    <a:pt x="0" y="2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23"/>
                    <a:pt x="91" y="14"/>
                    <a:pt x="8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200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Word"/>
      </p:transition>
    </mc:Choice>
    <mc:Fallback>
      <p:transition spd="slow" advTm="3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564880" y="5384482"/>
            <a:ext cx="2773680" cy="1473518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9497658" y="6375559"/>
            <a:ext cx="908124" cy="48244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flipV="1">
            <a:off x="220531" y="0"/>
            <a:ext cx="4219389" cy="224155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912913" y="0"/>
            <a:ext cx="4771429" cy="2534822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933470" y="3828856"/>
            <a:ext cx="341454" cy="0"/>
          </a:xfrm>
          <a:prstGeom prst="line">
            <a:avLst/>
          </a:prstGeom>
          <a:ln w="25400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7">
            <a:extLst>
              <a:ext uri="{FF2B5EF4-FFF2-40B4-BE49-F238E27FC236}">
                <a16:creationId xmlns:a16="http://schemas.microsoft.com/office/drawing/2014/main" id="{67AB4CEB-77CA-4036-96A9-EDF93A8461DA}"/>
              </a:ext>
            </a:extLst>
          </p:cNvPr>
          <p:cNvSpPr/>
          <p:nvPr/>
        </p:nvSpPr>
        <p:spPr>
          <a:xfrm>
            <a:off x="8989018" y="397208"/>
            <a:ext cx="2647302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rgbClr val="C00000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rgbClr val="C00000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文本框 18">
            <a:extLst>
              <a:ext uri="{FF2B5EF4-FFF2-40B4-BE49-F238E27FC236}">
                <a16:creationId xmlns:a16="http://schemas.microsoft.com/office/drawing/2014/main" id="{BCBD17FF-BFC0-64A7-8189-7012DF10BCDF}"/>
              </a:ext>
            </a:extLst>
          </p:cNvPr>
          <p:cNvSpPr txBox="1"/>
          <p:nvPr/>
        </p:nvSpPr>
        <p:spPr>
          <a:xfrm>
            <a:off x="1633797" y="2589795"/>
            <a:ext cx="894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zh-CN" sz="6000" dirty="0">
                <a:solidFill>
                  <a:srgbClr val="DE4B5D"/>
                </a:solidFill>
                <a:cs typeface="B Nazanin" panose="00000700000000000000" pitchFamily="2" charset="-78"/>
                <a:sym typeface="+mn-lt"/>
              </a:rPr>
              <a:t>با تشکر از شما دوستان عزیز ... !</a:t>
            </a:r>
            <a:endParaRPr lang="en-US" altLang="zh-CN" sz="6000" dirty="0">
              <a:solidFill>
                <a:srgbClr val="DE4B5D"/>
              </a:solidFill>
              <a:cs typeface="B Nazanin" panose="000007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Word"/>
      </p:transition>
    </mc:Choice>
    <mc:Fallback>
      <p:transition spd="slow" advTm="3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tx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tx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tx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tx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tx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tx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tx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tx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tx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tx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tx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tx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3323771" y="301289"/>
            <a:ext cx="8605504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0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0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25" name="任意多边形 7">
            <a:extLst>
              <a:ext uri="{FF2B5EF4-FFF2-40B4-BE49-F238E27FC236}">
                <a16:creationId xmlns:a16="http://schemas.microsoft.com/office/drawing/2014/main" id="{71D968EF-0579-B8C3-DD07-A36CED2D0440}"/>
              </a:ext>
            </a:extLst>
          </p:cNvPr>
          <p:cNvSpPr/>
          <p:nvPr/>
        </p:nvSpPr>
        <p:spPr>
          <a:xfrm>
            <a:off x="9294057" y="5332335"/>
            <a:ext cx="2773680" cy="1473518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26" name="任意多边形 9">
            <a:extLst>
              <a:ext uri="{FF2B5EF4-FFF2-40B4-BE49-F238E27FC236}">
                <a16:creationId xmlns:a16="http://schemas.microsoft.com/office/drawing/2014/main" id="{01424870-C3FC-8BF8-2336-FA82A5123C5D}"/>
              </a:ext>
            </a:extLst>
          </p:cNvPr>
          <p:cNvSpPr/>
          <p:nvPr/>
        </p:nvSpPr>
        <p:spPr>
          <a:xfrm>
            <a:off x="10226835" y="6375559"/>
            <a:ext cx="908124" cy="48244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27" name="任意多边形 8">
            <a:extLst>
              <a:ext uri="{FF2B5EF4-FFF2-40B4-BE49-F238E27FC236}">
                <a16:creationId xmlns:a16="http://schemas.microsoft.com/office/drawing/2014/main" id="{9116F565-56A0-D94B-3157-C4C07DCA45CE}"/>
              </a:ext>
            </a:extLst>
          </p:cNvPr>
          <p:cNvSpPr/>
          <p:nvPr/>
        </p:nvSpPr>
        <p:spPr>
          <a:xfrm flipV="1">
            <a:off x="-361104" y="-43768"/>
            <a:ext cx="4219389" cy="224155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28" name="任意多边形 12">
            <a:extLst>
              <a:ext uri="{FF2B5EF4-FFF2-40B4-BE49-F238E27FC236}">
                <a16:creationId xmlns:a16="http://schemas.microsoft.com/office/drawing/2014/main" id="{D97AF41A-E925-84D7-61CD-855BFADF39B4}"/>
              </a:ext>
            </a:extLst>
          </p:cNvPr>
          <p:cNvSpPr/>
          <p:nvPr/>
        </p:nvSpPr>
        <p:spPr>
          <a:xfrm flipV="1">
            <a:off x="-637125" y="-71391"/>
            <a:ext cx="4771429" cy="2534822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cxnSp>
        <p:nvCxnSpPr>
          <p:cNvPr id="129" name="直接连接符 10">
            <a:extLst>
              <a:ext uri="{FF2B5EF4-FFF2-40B4-BE49-F238E27FC236}">
                <a16:creationId xmlns:a16="http://schemas.microsoft.com/office/drawing/2014/main" id="{E2622AE2-D5F1-E67F-DFC3-BC608E0153FE}"/>
              </a:ext>
            </a:extLst>
          </p:cNvPr>
          <p:cNvCxnSpPr/>
          <p:nvPr/>
        </p:nvCxnSpPr>
        <p:spPr>
          <a:xfrm>
            <a:off x="5933470" y="3828856"/>
            <a:ext cx="341454" cy="0"/>
          </a:xfrm>
          <a:prstGeom prst="line">
            <a:avLst/>
          </a:prstGeom>
          <a:ln w="25400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chemeClr val="tx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chemeClr val="tx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chemeClr val="tx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chemeClr val="tx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chemeClr val="tx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chemeClr val="tx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chemeClr val="tx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chemeClr val="tx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chemeClr val="tx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chemeClr val="tx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chemeClr val="tx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chemeClr val="tx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chemeClr val="tx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chemeClr val="tx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chemeClr val="tx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chemeClr val="tx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chemeClr val="tx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chemeClr val="tx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chemeClr val="tx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chemeClr val="tx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chemeClr val="tx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chemeClr val="tx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chemeClr val="tx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chemeClr val="tx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chemeClr val="tx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chemeClr val="tx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chemeClr val="tx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chemeClr val="tx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chemeClr val="tx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chemeClr val="tx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chemeClr val="tx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chemeClr val="tx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chemeClr val="tx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3702064" y="692968"/>
            <a:ext cx="773461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0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0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任意多边形 7">
            <a:extLst>
              <a:ext uri="{FF2B5EF4-FFF2-40B4-BE49-F238E27FC236}">
                <a16:creationId xmlns:a16="http://schemas.microsoft.com/office/drawing/2014/main" id="{11444C60-A07A-E8DA-0CEC-8B86CB9F55DF}"/>
              </a:ext>
            </a:extLst>
          </p:cNvPr>
          <p:cNvSpPr/>
          <p:nvPr/>
        </p:nvSpPr>
        <p:spPr>
          <a:xfrm>
            <a:off x="9294057" y="5332335"/>
            <a:ext cx="2773680" cy="1473518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213" name="任意多边形 9">
            <a:extLst>
              <a:ext uri="{FF2B5EF4-FFF2-40B4-BE49-F238E27FC236}">
                <a16:creationId xmlns:a16="http://schemas.microsoft.com/office/drawing/2014/main" id="{5F9E6A75-CE58-D225-8710-C29FEC4B9BEC}"/>
              </a:ext>
            </a:extLst>
          </p:cNvPr>
          <p:cNvSpPr/>
          <p:nvPr/>
        </p:nvSpPr>
        <p:spPr>
          <a:xfrm>
            <a:off x="10226835" y="6375559"/>
            <a:ext cx="908124" cy="48244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214" name="任意多边形 8">
            <a:extLst>
              <a:ext uri="{FF2B5EF4-FFF2-40B4-BE49-F238E27FC236}">
                <a16:creationId xmlns:a16="http://schemas.microsoft.com/office/drawing/2014/main" id="{32DE8927-9C53-47B3-E246-0771A90C80C6}"/>
              </a:ext>
            </a:extLst>
          </p:cNvPr>
          <p:cNvSpPr/>
          <p:nvPr/>
        </p:nvSpPr>
        <p:spPr>
          <a:xfrm flipV="1">
            <a:off x="-361103" y="-43769"/>
            <a:ext cx="4207390" cy="2235425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215" name="任意多边形 12">
            <a:extLst>
              <a:ext uri="{FF2B5EF4-FFF2-40B4-BE49-F238E27FC236}">
                <a16:creationId xmlns:a16="http://schemas.microsoft.com/office/drawing/2014/main" id="{15A963DA-CAE3-82D4-F2E4-D07A875D9AB3}"/>
              </a:ext>
            </a:extLst>
          </p:cNvPr>
          <p:cNvSpPr/>
          <p:nvPr/>
        </p:nvSpPr>
        <p:spPr>
          <a:xfrm flipV="1">
            <a:off x="-637125" y="-71391"/>
            <a:ext cx="4771429" cy="2534822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chemeClr val="tx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chemeClr val="tx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chemeClr val="tx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chemeClr val="tx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chemeClr val="tx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chemeClr val="tx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chemeClr val="tx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chemeClr val="tx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chemeClr val="tx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chemeClr val="tx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chemeClr val="tx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chemeClr val="tx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chemeClr val="tx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chemeClr val="tx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chemeClr val="tx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chemeClr val="tx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chemeClr val="tx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chemeClr val="tx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chemeClr val="tx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chemeClr val="tx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chemeClr val="tx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chemeClr val="tx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chemeClr val="tx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chemeClr val="tx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chemeClr val="tx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chemeClr val="tx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chemeClr val="tx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3711092" y="257860"/>
            <a:ext cx="7984047" cy="72785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0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0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任意多边形 7">
            <a:extLst>
              <a:ext uri="{FF2B5EF4-FFF2-40B4-BE49-F238E27FC236}">
                <a16:creationId xmlns:a16="http://schemas.microsoft.com/office/drawing/2014/main" id="{5B4782E9-E18D-38F7-61C7-352B2DF840B8}"/>
              </a:ext>
            </a:extLst>
          </p:cNvPr>
          <p:cNvSpPr/>
          <p:nvPr/>
        </p:nvSpPr>
        <p:spPr>
          <a:xfrm>
            <a:off x="9294057" y="5332335"/>
            <a:ext cx="2773680" cy="1473518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65" name="任意多边形 9">
            <a:extLst>
              <a:ext uri="{FF2B5EF4-FFF2-40B4-BE49-F238E27FC236}">
                <a16:creationId xmlns:a16="http://schemas.microsoft.com/office/drawing/2014/main" id="{1F495355-7718-EECD-BB13-0AB6B49FA3D4}"/>
              </a:ext>
            </a:extLst>
          </p:cNvPr>
          <p:cNvSpPr/>
          <p:nvPr/>
        </p:nvSpPr>
        <p:spPr>
          <a:xfrm>
            <a:off x="10226835" y="6375559"/>
            <a:ext cx="908124" cy="48244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66" name="任意多边形 8">
            <a:extLst>
              <a:ext uri="{FF2B5EF4-FFF2-40B4-BE49-F238E27FC236}">
                <a16:creationId xmlns:a16="http://schemas.microsoft.com/office/drawing/2014/main" id="{5A370FB8-4CD9-A7B4-46CE-C236115B9DDD}"/>
              </a:ext>
            </a:extLst>
          </p:cNvPr>
          <p:cNvSpPr/>
          <p:nvPr/>
        </p:nvSpPr>
        <p:spPr>
          <a:xfrm flipV="1">
            <a:off x="-667970" y="-46922"/>
            <a:ext cx="4207390" cy="2235425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167" name="任意多边形 12">
            <a:extLst>
              <a:ext uri="{FF2B5EF4-FFF2-40B4-BE49-F238E27FC236}">
                <a16:creationId xmlns:a16="http://schemas.microsoft.com/office/drawing/2014/main" id="{69225BA0-6427-0B9F-BD2B-6A4ADCF45132}"/>
              </a:ext>
            </a:extLst>
          </p:cNvPr>
          <p:cNvSpPr/>
          <p:nvPr/>
        </p:nvSpPr>
        <p:spPr>
          <a:xfrm flipV="1">
            <a:off x="-972098" y="-58929"/>
            <a:ext cx="4771429" cy="2534822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434983" y="1612844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3073002" y="681200"/>
            <a:ext cx="8163498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6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任意多边形 7">
            <a:extLst>
              <a:ext uri="{FF2B5EF4-FFF2-40B4-BE49-F238E27FC236}">
                <a16:creationId xmlns:a16="http://schemas.microsoft.com/office/drawing/2014/main" id="{E66D7F95-5C6F-A0AE-BAC9-6C15F5C39AC3}"/>
              </a:ext>
            </a:extLst>
          </p:cNvPr>
          <p:cNvSpPr/>
          <p:nvPr/>
        </p:nvSpPr>
        <p:spPr>
          <a:xfrm>
            <a:off x="9294057" y="5332335"/>
            <a:ext cx="2773680" cy="1473518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3" name="任意多边形 9">
            <a:extLst>
              <a:ext uri="{FF2B5EF4-FFF2-40B4-BE49-F238E27FC236}">
                <a16:creationId xmlns:a16="http://schemas.microsoft.com/office/drawing/2014/main" id="{FAD3CE08-4264-8F85-B245-800DA18C909C}"/>
              </a:ext>
            </a:extLst>
          </p:cNvPr>
          <p:cNvSpPr/>
          <p:nvPr/>
        </p:nvSpPr>
        <p:spPr>
          <a:xfrm>
            <a:off x="10226835" y="6375559"/>
            <a:ext cx="908124" cy="48244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4" name="任意多边形 8">
            <a:extLst>
              <a:ext uri="{FF2B5EF4-FFF2-40B4-BE49-F238E27FC236}">
                <a16:creationId xmlns:a16="http://schemas.microsoft.com/office/drawing/2014/main" id="{18FAA855-D4F1-6DFF-2869-577A353AF6DC}"/>
              </a:ext>
            </a:extLst>
          </p:cNvPr>
          <p:cNvSpPr/>
          <p:nvPr/>
        </p:nvSpPr>
        <p:spPr>
          <a:xfrm flipV="1">
            <a:off x="-361103" y="-43769"/>
            <a:ext cx="4207390" cy="2235425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5" name="任意多边形 12">
            <a:extLst>
              <a:ext uri="{FF2B5EF4-FFF2-40B4-BE49-F238E27FC236}">
                <a16:creationId xmlns:a16="http://schemas.microsoft.com/office/drawing/2014/main" id="{61D4B20F-0CD8-3418-A48C-9DB437E0696E}"/>
              </a:ext>
            </a:extLst>
          </p:cNvPr>
          <p:cNvSpPr/>
          <p:nvPr/>
        </p:nvSpPr>
        <p:spPr>
          <a:xfrm flipV="1">
            <a:off x="-637125" y="-71391"/>
            <a:ext cx="4771429" cy="2534822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任意多边形 7">
            <a:extLst>
              <a:ext uri="{FF2B5EF4-FFF2-40B4-BE49-F238E27FC236}">
                <a16:creationId xmlns:a16="http://schemas.microsoft.com/office/drawing/2014/main" id="{D4493C03-CA83-2531-2A11-D97282DCEEFB}"/>
              </a:ext>
            </a:extLst>
          </p:cNvPr>
          <p:cNvSpPr/>
          <p:nvPr/>
        </p:nvSpPr>
        <p:spPr>
          <a:xfrm>
            <a:off x="9294057" y="5332335"/>
            <a:ext cx="2773680" cy="1473518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E7C77ADA-1009-DEB5-26AE-D67D38A16C99}"/>
              </a:ext>
            </a:extLst>
          </p:cNvPr>
          <p:cNvSpPr/>
          <p:nvPr/>
        </p:nvSpPr>
        <p:spPr>
          <a:xfrm>
            <a:off x="10226835" y="6375559"/>
            <a:ext cx="908124" cy="48244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5" name="任意多边形 8">
            <a:extLst>
              <a:ext uri="{FF2B5EF4-FFF2-40B4-BE49-F238E27FC236}">
                <a16:creationId xmlns:a16="http://schemas.microsoft.com/office/drawing/2014/main" id="{2DB2F7D7-5317-7AA7-68F4-5F52DBA557A7}"/>
              </a:ext>
            </a:extLst>
          </p:cNvPr>
          <p:cNvSpPr/>
          <p:nvPr/>
        </p:nvSpPr>
        <p:spPr>
          <a:xfrm flipV="1">
            <a:off x="-361103" y="-43769"/>
            <a:ext cx="3646254" cy="1778152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6" name="任意多边形 12">
            <a:extLst>
              <a:ext uri="{FF2B5EF4-FFF2-40B4-BE49-F238E27FC236}">
                <a16:creationId xmlns:a16="http://schemas.microsoft.com/office/drawing/2014/main" id="{6E1C1011-A21B-0642-702F-77217467BA96}"/>
              </a:ext>
            </a:extLst>
          </p:cNvPr>
          <p:cNvSpPr/>
          <p:nvPr/>
        </p:nvSpPr>
        <p:spPr>
          <a:xfrm flipV="1">
            <a:off x="-637124" y="-71391"/>
            <a:ext cx="4135068" cy="2016305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B Nazanin" panose="000007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Arial"/>
                <a:sym typeface="Arial"/>
              </a:rPr>
              <a:t>عنوان 1</a:t>
            </a:r>
            <a:endParaRPr sz="1067" b="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Arial"/>
                <a:sym typeface="Arial"/>
              </a:rPr>
              <a:t>75%</a:t>
            </a:r>
            <a:endParaRPr sz="1733" b="1" kern="0"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Arial"/>
                <a:sym typeface="Arial"/>
              </a:rPr>
              <a:t>75%</a:t>
            </a:r>
            <a:endParaRPr sz="4000" b="1" kern="0"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</a:rPr>
              <a:t>اینفوگرافیک ممتاز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任意多边形 7">
            <a:extLst>
              <a:ext uri="{FF2B5EF4-FFF2-40B4-BE49-F238E27FC236}">
                <a16:creationId xmlns:a16="http://schemas.microsoft.com/office/drawing/2014/main" id="{89865AE4-9C4A-50BA-6FF8-E666EF35824A}"/>
              </a:ext>
            </a:extLst>
          </p:cNvPr>
          <p:cNvSpPr/>
          <p:nvPr/>
        </p:nvSpPr>
        <p:spPr>
          <a:xfrm>
            <a:off x="9294057" y="5332335"/>
            <a:ext cx="2773680" cy="1473518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3" name="任意多边形 9">
            <a:extLst>
              <a:ext uri="{FF2B5EF4-FFF2-40B4-BE49-F238E27FC236}">
                <a16:creationId xmlns:a16="http://schemas.microsoft.com/office/drawing/2014/main" id="{80388F54-B372-2705-77BE-31DFC79B4B68}"/>
              </a:ext>
            </a:extLst>
          </p:cNvPr>
          <p:cNvSpPr/>
          <p:nvPr/>
        </p:nvSpPr>
        <p:spPr>
          <a:xfrm>
            <a:off x="10226835" y="6375559"/>
            <a:ext cx="908124" cy="48244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4" name="任意多边形 8">
            <a:extLst>
              <a:ext uri="{FF2B5EF4-FFF2-40B4-BE49-F238E27FC236}">
                <a16:creationId xmlns:a16="http://schemas.microsoft.com/office/drawing/2014/main" id="{776B7CB7-7EED-7BBF-2A3B-DAC2579F1345}"/>
              </a:ext>
            </a:extLst>
          </p:cNvPr>
          <p:cNvSpPr/>
          <p:nvPr/>
        </p:nvSpPr>
        <p:spPr>
          <a:xfrm flipV="1">
            <a:off x="-361103" y="-43769"/>
            <a:ext cx="3646254" cy="1778152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5" name="任意多边形 12">
            <a:extLst>
              <a:ext uri="{FF2B5EF4-FFF2-40B4-BE49-F238E27FC236}">
                <a16:creationId xmlns:a16="http://schemas.microsoft.com/office/drawing/2014/main" id="{A7E4D264-1222-DCC7-739E-71559F5F6318}"/>
              </a:ext>
            </a:extLst>
          </p:cNvPr>
          <p:cNvSpPr/>
          <p:nvPr/>
        </p:nvSpPr>
        <p:spPr>
          <a:xfrm flipV="1">
            <a:off x="-637124" y="-71391"/>
            <a:ext cx="4135068" cy="2016305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B Nazanin" panose="000007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47701" y="910767"/>
            <a:ext cx="2971800" cy="3651311"/>
            <a:chOff x="1112837" y="1516734"/>
            <a:chExt cx="59436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2162557" y="1516734"/>
              <a:ext cx="4472904" cy="2902866"/>
              <a:chOff x="2086357" y="1288134"/>
              <a:chExt cx="447290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2086357" y="205899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sp>
        <p:nvSpPr>
          <p:cNvPr id="2" name="任意多边形 7">
            <a:extLst>
              <a:ext uri="{FF2B5EF4-FFF2-40B4-BE49-F238E27FC236}">
                <a16:creationId xmlns:a16="http://schemas.microsoft.com/office/drawing/2014/main" id="{EAB55EF7-63DD-D0FD-6C4A-9CF2C0FA4E09}"/>
              </a:ext>
            </a:extLst>
          </p:cNvPr>
          <p:cNvSpPr/>
          <p:nvPr/>
        </p:nvSpPr>
        <p:spPr>
          <a:xfrm>
            <a:off x="9294057" y="5332335"/>
            <a:ext cx="2773680" cy="1473518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3" name="任意多边形 9">
            <a:extLst>
              <a:ext uri="{FF2B5EF4-FFF2-40B4-BE49-F238E27FC236}">
                <a16:creationId xmlns:a16="http://schemas.microsoft.com/office/drawing/2014/main" id="{9D9F9649-B277-1347-73F7-51E451C579BB}"/>
              </a:ext>
            </a:extLst>
          </p:cNvPr>
          <p:cNvSpPr/>
          <p:nvPr/>
        </p:nvSpPr>
        <p:spPr>
          <a:xfrm>
            <a:off x="10226835" y="6375559"/>
            <a:ext cx="908124" cy="482441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7" name="任意多边形 8">
            <a:extLst>
              <a:ext uri="{FF2B5EF4-FFF2-40B4-BE49-F238E27FC236}">
                <a16:creationId xmlns:a16="http://schemas.microsoft.com/office/drawing/2014/main" id="{AF0A18B7-4A94-C53F-7EC2-53C12A58C9A8}"/>
              </a:ext>
            </a:extLst>
          </p:cNvPr>
          <p:cNvSpPr/>
          <p:nvPr/>
        </p:nvSpPr>
        <p:spPr>
          <a:xfrm flipV="1">
            <a:off x="-361103" y="-43769"/>
            <a:ext cx="3646254" cy="1778152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B Nazanin" panose="00000700000000000000" pitchFamily="2" charset="-78"/>
              <a:sym typeface="+mn-lt"/>
            </a:endParaRPr>
          </a:p>
        </p:txBody>
      </p:sp>
      <p:sp>
        <p:nvSpPr>
          <p:cNvPr id="8" name="任意多边形 12">
            <a:extLst>
              <a:ext uri="{FF2B5EF4-FFF2-40B4-BE49-F238E27FC236}">
                <a16:creationId xmlns:a16="http://schemas.microsoft.com/office/drawing/2014/main" id="{97CD15DB-D37B-0092-AF8D-ABECE513FB78}"/>
              </a:ext>
            </a:extLst>
          </p:cNvPr>
          <p:cNvSpPr/>
          <p:nvPr/>
        </p:nvSpPr>
        <p:spPr>
          <a:xfrm flipV="1">
            <a:off x="-637124" y="-71391"/>
            <a:ext cx="4135068" cy="2016305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B Nazanin" panose="00000700000000000000" pitchFamily="2" charset="-7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V="1">
            <a:off x="1730671" y="0"/>
            <a:ext cx="4492591" cy="2386690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flipV="1">
            <a:off x="3241512" y="0"/>
            <a:ext cx="1470909" cy="781420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096000" y="4663440"/>
            <a:ext cx="4130936" cy="2194560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695440" y="4288790"/>
            <a:ext cx="4836160" cy="2569210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1" name="文本框 21"/>
          <p:cNvSpPr txBox="1"/>
          <p:nvPr/>
        </p:nvSpPr>
        <p:spPr>
          <a:xfrm>
            <a:off x="3809996" y="4049477"/>
            <a:ext cx="4572004" cy="442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30000"/>
              </a:lnSpc>
            </a:pPr>
            <a:r>
              <a:rPr lang="fa-IR" altLang="zh-CN" sz="9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قالب کلی کسب و کار تازه</a:t>
            </a:r>
          </a:p>
          <a:p>
            <a:pPr algn="ctr" rtl="1">
              <a:lnSpc>
                <a:spcPct val="130000"/>
              </a:lnSpc>
            </a:pPr>
            <a:r>
              <a:rPr lang="fa-IR" altLang="zh-CN" sz="9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قابل استفاده برای معرفی شرکت، گزارش خلاصه، بازاریابی فروش،</a:t>
            </a:r>
            <a:endParaRPr lang="en-US" altLang="zh-CN" sz="9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43279" y="3672473"/>
            <a:ext cx="2305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لطفا عنوان را اینجا اضافه کنید</a:t>
            </a:r>
            <a:endParaRPr lang="en-US" altLang="zh-CN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3809996" y="3211555"/>
            <a:ext cx="4572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8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لطفا یک عنوان در اینجا اضافه کنید</a:t>
            </a:r>
            <a:endParaRPr lang="zh-CN" altLang="en-US" sz="28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5182944" y="2239727"/>
            <a:ext cx="18261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54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یک</a:t>
            </a:r>
            <a:endParaRPr lang="en-US" altLang="zh-CN" sz="54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68738" y="3175229"/>
            <a:ext cx="254524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84735" y="192896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Freeform 88"/>
          <p:cNvSpPr/>
          <p:nvPr/>
        </p:nvSpPr>
        <p:spPr bwMode="auto">
          <a:xfrm>
            <a:off x="4876800" y="2732077"/>
            <a:ext cx="787038" cy="759988"/>
          </a:xfrm>
          <a:custGeom>
            <a:avLst/>
            <a:gdLst>
              <a:gd name="T0" fmla="*/ 509 w 1350"/>
              <a:gd name="T1" fmla="*/ 24 h 1303"/>
              <a:gd name="T2" fmla="*/ 2 w 1350"/>
              <a:gd name="T3" fmla="*/ 1247 h 1303"/>
              <a:gd name="T4" fmla="*/ 54 w 1350"/>
              <a:gd name="T5" fmla="*/ 1303 h 1303"/>
              <a:gd name="T6" fmla="*/ 1107 w 1350"/>
              <a:gd name="T7" fmla="*/ 1303 h 1303"/>
              <a:gd name="T8" fmla="*/ 1158 w 1350"/>
              <a:gd name="T9" fmla="*/ 1258 h 1303"/>
              <a:gd name="T10" fmla="*/ 1334 w 1350"/>
              <a:gd name="T11" fmla="*/ 833 h 1303"/>
              <a:gd name="T12" fmla="*/ 1329 w 1350"/>
              <a:gd name="T13" fmla="*/ 766 h 1303"/>
              <a:gd name="T14" fmla="*/ 585 w 1350"/>
              <a:gd name="T15" fmla="*/ 21 h 1303"/>
              <a:gd name="T16" fmla="*/ 509 w 1350"/>
              <a:gd name="T17" fmla="*/ 24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0" h="1303">
                <a:moveTo>
                  <a:pt x="509" y="24"/>
                </a:moveTo>
                <a:cubicBezTo>
                  <a:pt x="220" y="356"/>
                  <a:pt x="35" y="781"/>
                  <a:pt x="2" y="1247"/>
                </a:cubicBezTo>
                <a:cubicBezTo>
                  <a:pt x="0" y="1277"/>
                  <a:pt x="24" y="1303"/>
                  <a:pt x="54" y="1303"/>
                </a:cubicBezTo>
                <a:cubicBezTo>
                  <a:pt x="1107" y="1303"/>
                  <a:pt x="1107" y="1303"/>
                  <a:pt x="1107" y="1303"/>
                </a:cubicBezTo>
                <a:cubicBezTo>
                  <a:pt x="1133" y="1303"/>
                  <a:pt x="1154" y="1284"/>
                  <a:pt x="1158" y="1258"/>
                </a:cubicBezTo>
                <a:cubicBezTo>
                  <a:pt x="1181" y="1100"/>
                  <a:pt x="1243" y="955"/>
                  <a:pt x="1334" y="833"/>
                </a:cubicBezTo>
                <a:cubicBezTo>
                  <a:pt x="1350" y="812"/>
                  <a:pt x="1347" y="784"/>
                  <a:pt x="1329" y="766"/>
                </a:cubicBezTo>
                <a:cubicBezTo>
                  <a:pt x="585" y="21"/>
                  <a:pt x="585" y="21"/>
                  <a:pt x="585" y="21"/>
                </a:cubicBezTo>
                <a:cubicBezTo>
                  <a:pt x="563" y="0"/>
                  <a:pt x="529" y="1"/>
                  <a:pt x="509" y="24"/>
                </a:cubicBezTo>
                <a:close/>
              </a:path>
            </a:pathLst>
          </a:custGeom>
          <a:solidFill>
            <a:srgbClr val="5A5A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66" name="Freeform 89"/>
          <p:cNvSpPr/>
          <p:nvPr/>
        </p:nvSpPr>
        <p:spPr bwMode="auto">
          <a:xfrm>
            <a:off x="6528162" y="3600266"/>
            <a:ext cx="787038" cy="759344"/>
          </a:xfrm>
          <a:custGeom>
            <a:avLst/>
            <a:gdLst>
              <a:gd name="T0" fmla="*/ 192 w 1350"/>
              <a:gd name="T1" fmla="*/ 44 h 1302"/>
              <a:gd name="T2" fmla="*/ 15 w 1350"/>
              <a:gd name="T3" fmla="*/ 469 h 1302"/>
              <a:gd name="T4" fmla="*/ 20 w 1350"/>
              <a:gd name="T5" fmla="*/ 536 h 1302"/>
              <a:gd name="T6" fmla="*/ 765 w 1350"/>
              <a:gd name="T7" fmla="*/ 1281 h 1302"/>
              <a:gd name="T8" fmla="*/ 841 w 1350"/>
              <a:gd name="T9" fmla="*/ 1279 h 1302"/>
              <a:gd name="T10" fmla="*/ 1348 w 1350"/>
              <a:gd name="T11" fmla="*/ 55 h 1302"/>
              <a:gd name="T12" fmla="*/ 1296 w 1350"/>
              <a:gd name="T13" fmla="*/ 0 h 1302"/>
              <a:gd name="T14" fmla="*/ 243 w 1350"/>
              <a:gd name="T15" fmla="*/ 0 h 1302"/>
              <a:gd name="T16" fmla="*/ 192 w 1350"/>
              <a:gd name="T17" fmla="*/ 44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0" h="1302">
                <a:moveTo>
                  <a:pt x="192" y="44"/>
                </a:moveTo>
                <a:cubicBezTo>
                  <a:pt x="169" y="202"/>
                  <a:pt x="107" y="347"/>
                  <a:pt x="15" y="469"/>
                </a:cubicBezTo>
                <a:cubicBezTo>
                  <a:pt x="0" y="490"/>
                  <a:pt x="2" y="518"/>
                  <a:pt x="20" y="536"/>
                </a:cubicBezTo>
                <a:cubicBezTo>
                  <a:pt x="765" y="1281"/>
                  <a:pt x="765" y="1281"/>
                  <a:pt x="765" y="1281"/>
                </a:cubicBezTo>
                <a:cubicBezTo>
                  <a:pt x="786" y="1302"/>
                  <a:pt x="821" y="1301"/>
                  <a:pt x="841" y="1279"/>
                </a:cubicBezTo>
                <a:cubicBezTo>
                  <a:pt x="1129" y="946"/>
                  <a:pt x="1315" y="521"/>
                  <a:pt x="1348" y="55"/>
                </a:cubicBezTo>
                <a:cubicBezTo>
                  <a:pt x="1350" y="25"/>
                  <a:pt x="1326" y="0"/>
                  <a:pt x="1296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17" y="0"/>
                  <a:pt x="195" y="19"/>
                  <a:pt x="192" y="44"/>
                </a:cubicBezTo>
                <a:close/>
              </a:path>
            </a:pathLst>
          </a:custGeom>
          <a:solidFill>
            <a:srgbClr val="5A5A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67" name="Freeform 90"/>
          <p:cNvSpPr/>
          <p:nvPr/>
        </p:nvSpPr>
        <p:spPr bwMode="auto">
          <a:xfrm>
            <a:off x="6528162" y="2732077"/>
            <a:ext cx="787038" cy="759988"/>
          </a:xfrm>
          <a:custGeom>
            <a:avLst/>
            <a:gdLst>
              <a:gd name="T0" fmla="*/ 765 w 1350"/>
              <a:gd name="T1" fmla="*/ 21 h 1303"/>
              <a:gd name="T2" fmla="*/ 20 w 1350"/>
              <a:gd name="T3" fmla="*/ 766 h 1303"/>
              <a:gd name="T4" fmla="*/ 15 w 1350"/>
              <a:gd name="T5" fmla="*/ 833 h 1303"/>
              <a:gd name="T6" fmla="*/ 192 w 1350"/>
              <a:gd name="T7" fmla="*/ 1258 h 1303"/>
              <a:gd name="T8" fmla="*/ 243 w 1350"/>
              <a:gd name="T9" fmla="*/ 1303 h 1303"/>
              <a:gd name="T10" fmla="*/ 1296 w 1350"/>
              <a:gd name="T11" fmla="*/ 1303 h 1303"/>
              <a:gd name="T12" fmla="*/ 1348 w 1350"/>
              <a:gd name="T13" fmla="*/ 1247 h 1303"/>
              <a:gd name="T14" fmla="*/ 841 w 1350"/>
              <a:gd name="T15" fmla="*/ 24 h 1303"/>
              <a:gd name="T16" fmla="*/ 765 w 1350"/>
              <a:gd name="T17" fmla="*/ 2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0" h="1303">
                <a:moveTo>
                  <a:pt x="765" y="21"/>
                </a:moveTo>
                <a:cubicBezTo>
                  <a:pt x="20" y="766"/>
                  <a:pt x="20" y="766"/>
                  <a:pt x="20" y="766"/>
                </a:cubicBezTo>
                <a:cubicBezTo>
                  <a:pt x="2" y="784"/>
                  <a:pt x="0" y="812"/>
                  <a:pt x="15" y="833"/>
                </a:cubicBezTo>
                <a:cubicBezTo>
                  <a:pt x="106" y="955"/>
                  <a:pt x="169" y="1100"/>
                  <a:pt x="192" y="1258"/>
                </a:cubicBezTo>
                <a:cubicBezTo>
                  <a:pt x="195" y="1284"/>
                  <a:pt x="217" y="1303"/>
                  <a:pt x="243" y="1303"/>
                </a:cubicBezTo>
                <a:cubicBezTo>
                  <a:pt x="1296" y="1303"/>
                  <a:pt x="1296" y="1303"/>
                  <a:pt x="1296" y="1303"/>
                </a:cubicBezTo>
                <a:cubicBezTo>
                  <a:pt x="1326" y="1303"/>
                  <a:pt x="1350" y="1277"/>
                  <a:pt x="1348" y="1247"/>
                </a:cubicBezTo>
                <a:cubicBezTo>
                  <a:pt x="1315" y="781"/>
                  <a:pt x="1129" y="356"/>
                  <a:pt x="841" y="24"/>
                </a:cubicBezTo>
                <a:cubicBezTo>
                  <a:pt x="821" y="1"/>
                  <a:pt x="786" y="0"/>
                  <a:pt x="765" y="21"/>
                </a:cubicBezTo>
                <a:close/>
              </a:path>
            </a:pathLst>
          </a:custGeom>
          <a:solidFill>
            <a:srgbClr val="DE4B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68" name="Freeform 92"/>
          <p:cNvSpPr/>
          <p:nvPr/>
        </p:nvSpPr>
        <p:spPr bwMode="auto">
          <a:xfrm>
            <a:off x="4876800" y="3600266"/>
            <a:ext cx="787038" cy="759344"/>
          </a:xfrm>
          <a:custGeom>
            <a:avLst/>
            <a:gdLst>
              <a:gd name="T0" fmla="*/ 1107 w 1350"/>
              <a:gd name="T1" fmla="*/ 0 h 1302"/>
              <a:gd name="T2" fmla="*/ 54 w 1350"/>
              <a:gd name="T3" fmla="*/ 0 h 1302"/>
              <a:gd name="T4" fmla="*/ 2 w 1350"/>
              <a:gd name="T5" fmla="*/ 55 h 1302"/>
              <a:gd name="T6" fmla="*/ 509 w 1350"/>
              <a:gd name="T7" fmla="*/ 1279 h 1302"/>
              <a:gd name="T8" fmla="*/ 585 w 1350"/>
              <a:gd name="T9" fmla="*/ 1281 h 1302"/>
              <a:gd name="T10" fmla="*/ 1329 w 1350"/>
              <a:gd name="T11" fmla="*/ 536 h 1302"/>
              <a:gd name="T12" fmla="*/ 1334 w 1350"/>
              <a:gd name="T13" fmla="*/ 469 h 1302"/>
              <a:gd name="T14" fmla="*/ 1158 w 1350"/>
              <a:gd name="T15" fmla="*/ 44 h 1302"/>
              <a:gd name="T16" fmla="*/ 1107 w 1350"/>
              <a:gd name="T17" fmla="*/ 0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0" h="1302">
                <a:moveTo>
                  <a:pt x="1107" y="0"/>
                </a:moveTo>
                <a:cubicBezTo>
                  <a:pt x="54" y="0"/>
                  <a:pt x="54" y="0"/>
                  <a:pt x="54" y="0"/>
                </a:cubicBezTo>
                <a:cubicBezTo>
                  <a:pt x="24" y="0"/>
                  <a:pt x="0" y="25"/>
                  <a:pt x="2" y="55"/>
                </a:cubicBezTo>
                <a:cubicBezTo>
                  <a:pt x="35" y="521"/>
                  <a:pt x="220" y="946"/>
                  <a:pt x="509" y="1279"/>
                </a:cubicBezTo>
                <a:cubicBezTo>
                  <a:pt x="529" y="1301"/>
                  <a:pt x="563" y="1302"/>
                  <a:pt x="585" y="1281"/>
                </a:cubicBezTo>
                <a:cubicBezTo>
                  <a:pt x="1329" y="536"/>
                  <a:pt x="1329" y="536"/>
                  <a:pt x="1329" y="536"/>
                </a:cubicBezTo>
                <a:cubicBezTo>
                  <a:pt x="1347" y="518"/>
                  <a:pt x="1350" y="490"/>
                  <a:pt x="1334" y="469"/>
                </a:cubicBezTo>
                <a:cubicBezTo>
                  <a:pt x="1243" y="347"/>
                  <a:pt x="1181" y="202"/>
                  <a:pt x="1158" y="44"/>
                </a:cubicBezTo>
                <a:cubicBezTo>
                  <a:pt x="1154" y="19"/>
                  <a:pt x="1133" y="0"/>
                  <a:pt x="1107" y="0"/>
                </a:cubicBezTo>
                <a:close/>
              </a:path>
            </a:pathLst>
          </a:custGeom>
          <a:solidFill>
            <a:srgbClr val="DE4B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69" name="Freeform 12"/>
          <p:cNvSpPr>
            <a:spLocks noEditPoints="1"/>
          </p:cNvSpPr>
          <p:nvPr/>
        </p:nvSpPr>
        <p:spPr bwMode="auto">
          <a:xfrm>
            <a:off x="5128916" y="3138319"/>
            <a:ext cx="282806" cy="172560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 flipH="1">
            <a:off x="5161704" y="3756977"/>
            <a:ext cx="216033" cy="216402"/>
            <a:chOff x="7143757" y="2666996"/>
            <a:chExt cx="488067" cy="488901"/>
          </a:xfrm>
          <a:solidFill>
            <a:schemeClr val="bg1"/>
          </a:solidFill>
          <a:effectLst/>
        </p:grpSpPr>
        <p:sp>
          <p:nvSpPr>
            <p:cNvPr id="71" name="AutoShape 18"/>
            <p:cNvSpPr/>
            <p:nvPr/>
          </p:nvSpPr>
          <p:spPr bwMode="auto">
            <a:xfrm>
              <a:off x="7143757" y="2666996"/>
              <a:ext cx="488067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72" name="AutoShape 19"/>
            <p:cNvSpPr/>
            <p:nvPr/>
          </p:nvSpPr>
          <p:spPr bwMode="auto">
            <a:xfrm>
              <a:off x="725054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73" name="AutoShape 20"/>
            <p:cNvSpPr/>
            <p:nvPr/>
          </p:nvSpPr>
          <p:spPr bwMode="auto">
            <a:xfrm>
              <a:off x="725054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74" name="AutoShape 21"/>
            <p:cNvSpPr/>
            <p:nvPr/>
          </p:nvSpPr>
          <p:spPr bwMode="auto">
            <a:xfrm>
              <a:off x="725054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75" name="AutoShape 22"/>
            <p:cNvSpPr/>
            <p:nvPr/>
          </p:nvSpPr>
          <p:spPr bwMode="auto">
            <a:xfrm>
              <a:off x="735733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76" name="AutoShape 23"/>
            <p:cNvSpPr/>
            <p:nvPr/>
          </p:nvSpPr>
          <p:spPr bwMode="auto">
            <a:xfrm>
              <a:off x="735733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77" name="AutoShape 24"/>
            <p:cNvSpPr/>
            <p:nvPr/>
          </p:nvSpPr>
          <p:spPr bwMode="auto">
            <a:xfrm>
              <a:off x="735733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78" name="AutoShape 25"/>
            <p:cNvSpPr/>
            <p:nvPr/>
          </p:nvSpPr>
          <p:spPr bwMode="auto">
            <a:xfrm>
              <a:off x="7464131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79" name="AutoShape 26"/>
            <p:cNvSpPr/>
            <p:nvPr/>
          </p:nvSpPr>
          <p:spPr bwMode="auto">
            <a:xfrm>
              <a:off x="7464131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80" name="AutoShape 27"/>
            <p:cNvSpPr/>
            <p:nvPr/>
          </p:nvSpPr>
          <p:spPr bwMode="auto">
            <a:xfrm>
              <a:off x="7464131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81" name="Freeform 91"/>
          <p:cNvSpPr/>
          <p:nvPr/>
        </p:nvSpPr>
        <p:spPr bwMode="auto">
          <a:xfrm>
            <a:off x="6150101" y="2326321"/>
            <a:ext cx="759988" cy="787038"/>
          </a:xfrm>
          <a:custGeom>
            <a:avLst/>
            <a:gdLst>
              <a:gd name="T0" fmla="*/ 0 w 1303"/>
              <a:gd name="T1" fmla="*/ 53 h 1349"/>
              <a:gd name="T2" fmla="*/ 0 w 1303"/>
              <a:gd name="T3" fmla="*/ 1107 h 1349"/>
              <a:gd name="T4" fmla="*/ 44 w 1303"/>
              <a:gd name="T5" fmla="*/ 1158 h 1349"/>
              <a:gd name="T6" fmla="*/ 470 w 1303"/>
              <a:gd name="T7" fmla="*/ 1334 h 1349"/>
              <a:gd name="T8" fmla="*/ 537 w 1303"/>
              <a:gd name="T9" fmla="*/ 1329 h 1349"/>
              <a:gd name="T10" fmla="*/ 1281 w 1303"/>
              <a:gd name="T11" fmla="*/ 584 h 1349"/>
              <a:gd name="T12" fmla="*/ 1279 w 1303"/>
              <a:gd name="T13" fmla="*/ 509 h 1349"/>
              <a:gd name="T14" fmla="*/ 55 w 1303"/>
              <a:gd name="T15" fmla="*/ 2 h 1349"/>
              <a:gd name="T16" fmla="*/ 0 w 1303"/>
              <a:gd name="T17" fmla="*/ 53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1349">
                <a:moveTo>
                  <a:pt x="0" y="53"/>
                </a:moveTo>
                <a:cubicBezTo>
                  <a:pt x="0" y="1107"/>
                  <a:pt x="0" y="1107"/>
                  <a:pt x="0" y="1107"/>
                </a:cubicBezTo>
                <a:cubicBezTo>
                  <a:pt x="0" y="1132"/>
                  <a:pt x="19" y="1154"/>
                  <a:pt x="44" y="1158"/>
                </a:cubicBezTo>
                <a:cubicBezTo>
                  <a:pt x="202" y="1181"/>
                  <a:pt x="347" y="1243"/>
                  <a:pt x="470" y="1334"/>
                </a:cubicBezTo>
                <a:cubicBezTo>
                  <a:pt x="490" y="1349"/>
                  <a:pt x="519" y="1347"/>
                  <a:pt x="537" y="1329"/>
                </a:cubicBezTo>
                <a:cubicBezTo>
                  <a:pt x="1281" y="584"/>
                  <a:pt x="1281" y="584"/>
                  <a:pt x="1281" y="584"/>
                </a:cubicBezTo>
                <a:cubicBezTo>
                  <a:pt x="1303" y="563"/>
                  <a:pt x="1302" y="528"/>
                  <a:pt x="1279" y="509"/>
                </a:cubicBezTo>
                <a:cubicBezTo>
                  <a:pt x="946" y="220"/>
                  <a:pt x="522" y="34"/>
                  <a:pt x="55" y="2"/>
                </a:cubicBezTo>
                <a:cubicBezTo>
                  <a:pt x="25" y="0"/>
                  <a:pt x="0" y="24"/>
                  <a:pt x="0" y="53"/>
                </a:cubicBezTo>
                <a:close/>
              </a:path>
            </a:pathLst>
          </a:custGeom>
          <a:solidFill>
            <a:srgbClr val="5A5A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82" name="Freeform 93"/>
          <p:cNvSpPr/>
          <p:nvPr/>
        </p:nvSpPr>
        <p:spPr bwMode="auto">
          <a:xfrm>
            <a:off x="5281912" y="2326321"/>
            <a:ext cx="759988" cy="787038"/>
          </a:xfrm>
          <a:custGeom>
            <a:avLst/>
            <a:gdLst>
              <a:gd name="T0" fmla="*/ 21 w 1303"/>
              <a:gd name="T1" fmla="*/ 584 h 1349"/>
              <a:gd name="T2" fmla="*/ 766 w 1303"/>
              <a:gd name="T3" fmla="*/ 1329 h 1349"/>
              <a:gd name="T4" fmla="*/ 833 w 1303"/>
              <a:gd name="T5" fmla="*/ 1334 h 1349"/>
              <a:gd name="T6" fmla="*/ 1258 w 1303"/>
              <a:gd name="T7" fmla="*/ 1158 h 1349"/>
              <a:gd name="T8" fmla="*/ 1303 w 1303"/>
              <a:gd name="T9" fmla="*/ 1107 h 1349"/>
              <a:gd name="T10" fmla="*/ 1303 w 1303"/>
              <a:gd name="T11" fmla="*/ 53 h 1349"/>
              <a:gd name="T12" fmla="*/ 1248 w 1303"/>
              <a:gd name="T13" fmla="*/ 2 h 1349"/>
              <a:gd name="T14" fmla="*/ 24 w 1303"/>
              <a:gd name="T15" fmla="*/ 509 h 1349"/>
              <a:gd name="T16" fmla="*/ 21 w 1303"/>
              <a:gd name="T17" fmla="*/ 584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1349">
                <a:moveTo>
                  <a:pt x="21" y="584"/>
                </a:moveTo>
                <a:cubicBezTo>
                  <a:pt x="766" y="1329"/>
                  <a:pt x="766" y="1329"/>
                  <a:pt x="766" y="1329"/>
                </a:cubicBezTo>
                <a:cubicBezTo>
                  <a:pt x="784" y="1347"/>
                  <a:pt x="813" y="1349"/>
                  <a:pt x="833" y="1334"/>
                </a:cubicBezTo>
                <a:cubicBezTo>
                  <a:pt x="955" y="1243"/>
                  <a:pt x="1101" y="1181"/>
                  <a:pt x="1258" y="1158"/>
                </a:cubicBezTo>
                <a:cubicBezTo>
                  <a:pt x="1284" y="1154"/>
                  <a:pt x="1303" y="1132"/>
                  <a:pt x="1303" y="1107"/>
                </a:cubicBezTo>
                <a:cubicBezTo>
                  <a:pt x="1303" y="53"/>
                  <a:pt x="1303" y="53"/>
                  <a:pt x="1303" y="53"/>
                </a:cubicBezTo>
                <a:cubicBezTo>
                  <a:pt x="1303" y="24"/>
                  <a:pt x="1277" y="0"/>
                  <a:pt x="1248" y="2"/>
                </a:cubicBezTo>
                <a:cubicBezTo>
                  <a:pt x="781" y="35"/>
                  <a:pt x="356" y="220"/>
                  <a:pt x="24" y="509"/>
                </a:cubicBezTo>
                <a:cubicBezTo>
                  <a:pt x="1" y="528"/>
                  <a:pt x="0" y="563"/>
                  <a:pt x="21" y="584"/>
                </a:cubicBezTo>
                <a:close/>
              </a:path>
            </a:pathLst>
          </a:custGeom>
          <a:solidFill>
            <a:srgbClr val="DE4B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83" name="Freeform 22"/>
          <p:cNvSpPr>
            <a:spLocks noEditPoints="1"/>
          </p:cNvSpPr>
          <p:nvPr/>
        </p:nvSpPr>
        <p:spPr bwMode="auto">
          <a:xfrm>
            <a:off x="5663838" y="2621169"/>
            <a:ext cx="198011" cy="197341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84" name="AutoShape 28"/>
          <p:cNvSpPr/>
          <p:nvPr/>
        </p:nvSpPr>
        <p:spPr bwMode="auto">
          <a:xfrm flipH="1">
            <a:off x="6322176" y="2623877"/>
            <a:ext cx="216402" cy="2164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algn="r" defTabSz="608965" rtl="1"/>
            <a:endParaRPr lang="en-US" sz="40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85" name="Freeform 32"/>
          <p:cNvSpPr>
            <a:spLocks noEditPoints="1"/>
          </p:cNvSpPr>
          <p:nvPr/>
        </p:nvSpPr>
        <p:spPr bwMode="auto">
          <a:xfrm>
            <a:off x="6784782" y="3098031"/>
            <a:ext cx="273798" cy="224162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21920" tIns="60960" rIns="121920" bIns="60960" anchor="t"/>
          <a:lstStyle/>
          <a:p>
            <a:pPr algn="r" rtl="1">
              <a:defRPr/>
            </a:pPr>
            <a:endParaRPr lang="en-US" sz="32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86" name="Group 80"/>
          <p:cNvGrpSpPr/>
          <p:nvPr/>
        </p:nvGrpSpPr>
        <p:grpSpPr>
          <a:xfrm>
            <a:off x="6823739" y="3817408"/>
            <a:ext cx="234841" cy="168177"/>
            <a:chOff x="2566497" y="2332666"/>
            <a:chExt cx="321832" cy="230473"/>
          </a:xfrm>
          <a:solidFill>
            <a:schemeClr val="bg1"/>
          </a:solidFill>
        </p:grpSpPr>
        <p:sp>
          <p:nvSpPr>
            <p:cNvPr id="87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 anchor="t"/>
            <a:lstStyle/>
            <a:p>
              <a:pPr algn="r" rtl="1">
                <a:defRPr/>
              </a:pPr>
              <a:endParaRPr 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88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 anchor="t"/>
            <a:lstStyle/>
            <a:p>
              <a:pPr algn="r" rtl="1">
                <a:defRPr/>
              </a:pPr>
              <a:endParaRPr 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89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 anchor="t"/>
            <a:lstStyle/>
            <a:p>
              <a:pPr algn="r" rtl="1">
                <a:defRPr/>
              </a:pPr>
              <a:endParaRPr 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90" name="Freeform 91"/>
          <p:cNvSpPr/>
          <p:nvPr/>
        </p:nvSpPr>
        <p:spPr bwMode="auto">
          <a:xfrm flipV="1">
            <a:off x="6150101" y="3966091"/>
            <a:ext cx="759988" cy="787038"/>
          </a:xfrm>
          <a:custGeom>
            <a:avLst/>
            <a:gdLst>
              <a:gd name="T0" fmla="*/ 0 w 1303"/>
              <a:gd name="T1" fmla="*/ 53 h 1349"/>
              <a:gd name="T2" fmla="*/ 0 w 1303"/>
              <a:gd name="T3" fmla="*/ 1107 h 1349"/>
              <a:gd name="T4" fmla="*/ 44 w 1303"/>
              <a:gd name="T5" fmla="*/ 1158 h 1349"/>
              <a:gd name="T6" fmla="*/ 470 w 1303"/>
              <a:gd name="T7" fmla="*/ 1334 h 1349"/>
              <a:gd name="T8" fmla="*/ 537 w 1303"/>
              <a:gd name="T9" fmla="*/ 1329 h 1349"/>
              <a:gd name="T10" fmla="*/ 1281 w 1303"/>
              <a:gd name="T11" fmla="*/ 584 h 1349"/>
              <a:gd name="T12" fmla="*/ 1279 w 1303"/>
              <a:gd name="T13" fmla="*/ 509 h 1349"/>
              <a:gd name="T14" fmla="*/ 55 w 1303"/>
              <a:gd name="T15" fmla="*/ 2 h 1349"/>
              <a:gd name="T16" fmla="*/ 0 w 1303"/>
              <a:gd name="T17" fmla="*/ 53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1349">
                <a:moveTo>
                  <a:pt x="0" y="53"/>
                </a:moveTo>
                <a:cubicBezTo>
                  <a:pt x="0" y="1107"/>
                  <a:pt x="0" y="1107"/>
                  <a:pt x="0" y="1107"/>
                </a:cubicBezTo>
                <a:cubicBezTo>
                  <a:pt x="0" y="1132"/>
                  <a:pt x="19" y="1154"/>
                  <a:pt x="44" y="1158"/>
                </a:cubicBezTo>
                <a:cubicBezTo>
                  <a:pt x="202" y="1181"/>
                  <a:pt x="347" y="1243"/>
                  <a:pt x="470" y="1334"/>
                </a:cubicBezTo>
                <a:cubicBezTo>
                  <a:pt x="490" y="1349"/>
                  <a:pt x="519" y="1347"/>
                  <a:pt x="537" y="1329"/>
                </a:cubicBezTo>
                <a:cubicBezTo>
                  <a:pt x="1281" y="584"/>
                  <a:pt x="1281" y="584"/>
                  <a:pt x="1281" y="584"/>
                </a:cubicBezTo>
                <a:cubicBezTo>
                  <a:pt x="1303" y="563"/>
                  <a:pt x="1302" y="528"/>
                  <a:pt x="1279" y="509"/>
                </a:cubicBezTo>
                <a:cubicBezTo>
                  <a:pt x="946" y="220"/>
                  <a:pt x="522" y="34"/>
                  <a:pt x="55" y="2"/>
                </a:cubicBezTo>
                <a:cubicBezTo>
                  <a:pt x="25" y="0"/>
                  <a:pt x="0" y="24"/>
                  <a:pt x="0" y="53"/>
                </a:cubicBezTo>
                <a:close/>
              </a:path>
            </a:pathLst>
          </a:custGeom>
          <a:solidFill>
            <a:srgbClr val="DE4B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1" name="Freeform 93"/>
          <p:cNvSpPr/>
          <p:nvPr/>
        </p:nvSpPr>
        <p:spPr bwMode="auto">
          <a:xfrm flipV="1">
            <a:off x="5281912" y="3966091"/>
            <a:ext cx="759988" cy="787038"/>
          </a:xfrm>
          <a:custGeom>
            <a:avLst/>
            <a:gdLst>
              <a:gd name="T0" fmla="*/ 21 w 1303"/>
              <a:gd name="T1" fmla="*/ 584 h 1349"/>
              <a:gd name="T2" fmla="*/ 766 w 1303"/>
              <a:gd name="T3" fmla="*/ 1329 h 1349"/>
              <a:gd name="T4" fmla="*/ 833 w 1303"/>
              <a:gd name="T5" fmla="*/ 1334 h 1349"/>
              <a:gd name="T6" fmla="*/ 1258 w 1303"/>
              <a:gd name="T7" fmla="*/ 1158 h 1349"/>
              <a:gd name="T8" fmla="*/ 1303 w 1303"/>
              <a:gd name="T9" fmla="*/ 1107 h 1349"/>
              <a:gd name="T10" fmla="*/ 1303 w 1303"/>
              <a:gd name="T11" fmla="*/ 53 h 1349"/>
              <a:gd name="T12" fmla="*/ 1248 w 1303"/>
              <a:gd name="T13" fmla="*/ 2 h 1349"/>
              <a:gd name="T14" fmla="*/ 24 w 1303"/>
              <a:gd name="T15" fmla="*/ 509 h 1349"/>
              <a:gd name="T16" fmla="*/ 21 w 1303"/>
              <a:gd name="T17" fmla="*/ 584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1349">
                <a:moveTo>
                  <a:pt x="21" y="584"/>
                </a:moveTo>
                <a:cubicBezTo>
                  <a:pt x="766" y="1329"/>
                  <a:pt x="766" y="1329"/>
                  <a:pt x="766" y="1329"/>
                </a:cubicBezTo>
                <a:cubicBezTo>
                  <a:pt x="784" y="1347"/>
                  <a:pt x="813" y="1349"/>
                  <a:pt x="833" y="1334"/>
                </a:cubicBezTo>
                <a:cubicBezTo>
                  <a:pt x="955" y="1243"/>
                  <a:pt x="1101" y="1181"/>
                  <a:pt x="1258" y="1158"/>
                </a:cubicBezTo>
                <a:cubicBezTo>
                  <a:pt x="1284" y="1154"/>
                  <a:pt x="1303" y="1132"/>
                  <a:pt x="1303" y="1107"/>
                </a:cubicBezTo>
                <a:cubicBezTo>
                  <a:pt x="1303" y="53"/>
                  <a:pt x="1303" y="53"/>
                  <a:pt x="1303" y="53"/>
                </a:cubicBezTo>
                <a:cubicBezTo>
                  <a:pt x="1303" y="24"/>
                  <a:pt x="1277" y="0"/>
                  <a:pt x="1248" y="2"/>
                </a:cubicBezTo>
                <a:cubicBezTo>
                  <a:pt x="781" y="35"/>
                  <a:pt x="356" y="220"/>
                  <a:pt x="24" y="509"/>
                </a:cubicBezTo>
                <a:cubicBezTo>
                  <a:pt x="1" y="528"/>
                  <a:pt x="0" y="563"/>
                  <a:pt x="21" y="584"/>
                </a:cubicBezTo>
                <a:close/>
              </a:path>
            </a:pathLst>
          </a:custGeom>
          <a:solidFill>
            <a:srgbClr val="5A5A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2" name="Freeform 5"/>
          <p:cNvSpPr>
            <a:spLocks noEditPoints="1"/>
          </p:cNvSpPr>
          <p:nvPr/>
        </p:nvSpPr>
        <p:spPr bwMode="auto">
          <a:xfrm>
            <a:off x="6342581" y="4291561"/>
            <a:ext cx="208859" cy="147476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pPr algn="r" rtl="1"/>
            <a:endParaRPr lang="id-ID" sz="14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3" name="Freeform 381"/>
          <p:cNvSpPr>
            <a:spLocks noEditPoints="1"/>
          </p:cNvSpPr>
          <p:nvPr/>
        </p:nvSpPr>
        <p:spPr bwMode="auto">
          <a:xfrm>
            <a:off x="5623902" y="4263487"/>
            <a:ext cx="220613" cy="220613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7 w 288"/>
              <a:gd name="T11" fmla="*/ 136 h 288"/>
              <a:gd name="T12" fmla="*/ 194 w 288"/>
              <a:gd name="T13" fmla="*/ 99 h 288"/>
              <a:gd name="T14" fmla="*/ 242 w 288"/>
              <a:gd name="T15" fmla="*/ 99 h 288"/>
              <a:gd name="T16" fmla="*/ 252 w 288"/>
              <a:gd name="T17" fmla="*/ 136 h 288"/>
              <a:gd name="T18" fmla="*/ 197 w 288"/>
              <a:gd name="T19" fmla="*/ 136 h 288"/>
              <a:gd name="T20" fmla="*/ 37 w 288"/>
              <a:gd name="T21" fmla="*/ 136 h 288"/>
              <a:gd name="T22" fmla="*/ 46 w 288"/>
              <a:gd name="T23" fmla="*/ 99 h 288"/>
              <a:gd name="T24" fmla="*/ 95 w 288"/>
              <a:gd name="T25" fmla="*/ 99 h 288"/>
              <a:gd name="T26" fmla="*/ 92 w 288"/>
              <a:gd name="T27" fmla="*/ 136 h 288"/>
              <a:gd name="T28" fmla="*/ 37 w 288"/>
              <a:gd name="T29" fmla="*/ 136 h 288"/>
              <a:gd name="T30" fmla="*/ 111 w 288"/>
              <a:gd name="T31" fmla="*/ 99 h 288"/>
              <a:gd name="T32" fmla="*/ 178 w 288"/>
              <a:gd name="T33" fmla="*/ 99 h 288"/>
              <a:gd name="T34" fmla="*/ 181 w 288"/>
              <a:gd name="T35" fmla="*/ 136 h 288"/>
              <a:gd name="T36" fmla="*/ 108 w 288"/>
              <a:gd name="T37" fmla="*/ 136 h 288"/>
              <a:gd name="T38" fmla="*/ 111 w 288"/>
              <a:gd name="T39" fmla="*/ 99 h 288"/>
              <a:gd name="T40" fmla="*/ 37 w 288"/>
              <a:gd name="T41" fmla="*/ 152 h 288"/>
              <a:gd name="T42" fmla="*/ 92 w 288"/>
              <a:gd name="T43" fmla="*/ 152 h 288"/>
              <a:gd name="T44" fmla="*/ 95 w 288"/>
              <a:gd name="T45" fmla="*/ 190 h 288"/>
              <a:gd name="T46" fmla="*/ 47 w 288"/>
              <a:gd name="T47" fmla="*/ 190 h 288"/>
              <a:gd name="T48" fmla="*/ 37 w 288"/>
              <a:gd name="T49" fmla="*/ 152 h 288"/>
              <a:gd name="T50" fmla="*/ 108 w 288"/>
              <a:gd name="T51" fmla="*/ 152 h 288"/>
              <a:gd name="T52" fmla="*/ 181 w 288"/>
              <a:gd name="T53" fmla="*/ 152 h 288"/>
              <a:gd name="T54" fmla="*/ 178 w 288"/>
              <a:gd name="T55" fmla="*/ 190 h 288"/>
              <a:gd name="T56" fmla="*/ 111 w 288"/>
              <a:gd name="T57" fmla="*/ 190 h 288"/>
              <a:gd name="T58" fmla="*/ 108 w 288"/>
              <a:gd name="T59" fmla="*/ 152 h 288"/>
              <a:gd name="T60" fmla="*/ 197 w 288"/>
              <a:gd name="T61" fmla="*/ 152 h 288"/>
              <a:gd name="T62" fmla="*/ 252 w 288"/>
              <a:gd name="T63" fmla="*/ 152 h 288"/>
              <a:gd name="T64" fmla="*/ 242 w 288"/>
              <a:gd name="T65" fmla="*/ 190 h 288"/>
              <a:gd name="T66" fmla="*/ 194 w 288"/>
              <a:gd name="T67" fmla="*/ 190 h 288"/>
              <a:gd name="T68" fmla="*/ 197 w 288"/>
              <a:gd name="T69" fmla="*/ 152 h 288"/>
              <a:gd name="T70" fmla="*/ 233 w 288"/>
              <a:gd name="T71" fmla="*/ 82 h 288"/>
              <a:gd name="T72" fmla="*/ 191 w 288"/>
              <a:gd name="T73" fmla="*/ 82 h 288"/>
              <a:gd name="T74" fmla="*/ 180 w 288"/>
              <a:gd name="T75" fmla="*/ 42 h 288"/>
              <a:gd name="T76" fmla="*/ 233 w 288"/>
              <a:gd name="T77" fmla="*/ 82 h 288"/>
              <a:gd name="T78" fmla="*/ 160 w 288"/>
              <a:gd name="T79" fmla="*/ 37 h 288"/>
              <a:gd name="T80" fmla="*/ 175 w 288"/>
              <a:gd name="T81" fmla="*/ 82 h 288"/>
              <a:gd name="T82" fmla="*/ 114 w 288"/>
              <a:gd name="T83" fmla="*/ 82 h 288"/>
              <a:gd name="T84" fmla="*/ 128 w 288"/>
              <a:gd name="T85" fmla="*/ 37 h 288"/>
              <a:gd name="T86" fmla="*/ 144 w 288"/>
              <a:gd name="T87" fmla="*/ 36 h 288"/>
              <a:gd name="T88" fmla="*/ 160 w 288"/>
              <a:gd name="T89" fmla="*/ 37 h 288"/>
              <a:gd name="T90" fmla="*/ 109 w 288"/>
              <a:gd name="T91" fmla="*/ 42 h 288"/>
              <a:gd name="T92" fmla="*/ 97 w 288"/>
              <a:gd name="T93" fmla="*/ 82 h 288"/>
              <a:gd name="T94" fmla="*/ 56 w 288"/>
              <a:gd name="T95" fmla="*/ 82 h 288"/>
              <a:gd name="T96" fmla="*/ 109 w 288"/>
              <a:gd name="T97" fmla="*/ 42 h 288"/>
              <a:gd name="T98" fmla="*/ 56 w 288"/>
              <a:gd name="T99" fmla="*/ 206 h 288"/>
              <a:gd name="T100" fmla="*/ 97 w 288"/>
              <a:gd name="T101" fmla="*/ 206 h 288"/>
              <a:gd name="T102" fmla="*/ 109 w 288"/>
              <a:gd name="T103" fmla="*/ 246 h 288"/>
              <a:gd name="T104" fmla="*/ 56 w 288"/>
              <a:gd name="T105" fmla="*/ 206 h 288"/>
              <a:gd name="T106" fmla="*/ 128 w 288"/>
              <a:gd name="T107" fmla="*/ 251 h 288"/>
              <a:gd name="T108" fmla="*/ 114 w 288"/>
              <a:gd name="T109" fmla="*/ 206 h 288"/>
              <a:gd name="T110" fmla="*/ 175 w 288"/>
              <a:gd name="T111" fmla="*/ 206 h 288"/>
              <a:gd name="T112" fmla="*/ 160 w 288"/>
              <a:gd name="T113" fmla="*/ 251 h 288"/>
              <a:gd name="T114" fmla="*/ 144 w 288"/>
              <a:gd name="T115" fmla="*/ 252 h 288"/>
              <a:gd name="T116" fmla="*/ 128 w 288"/>
              <a:gd name="T117" fmla="*/ 251 h 288"/>
              <a:gd name="T118" fmla="*/ 180 w 288"/>
              <a:gd name="T119" fmla="*/ 246 h 288"/>
              <a:gd name="T120" fmla="*/ 191 w 288"/>
              <a:gd name="T121" fmla="*/ 206 h 288"/>
              <a:gd name="T122" fmla="*/ 232 w 288"/>
              <a:gd name="T123" fmla="*/ 206 h 288"/>
              <a:gd name="T124" fmla="*/ 180 w 288"/>
              <a:gd name="T125" fmla="*/ 24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7" y="136"/>
                </a:moveTo>
                <a:cubicBezTo>
                  <a:pt x="197" y="123"/>
                  <a:pt x="196" y="110"/>
                  <a:pt x="194" y="99"/>
                </a:cubicBezTo>
                <a:cubicBezTo>
                  <a:pt x="242" y="99"/>
                  <a:pt x="242" y="99"/>
                  <a:pt x="242" y="99"/>
                </a:cubicBezTo>
                <a:cubicBezTo>
                  <a:pt x="247" y="110"/>
                  <a:pt x="251" y="123"/>
                  <a:pt x="252" y="136"/>
                </a:cubicBezTo>
                <a:lnTo>
                  <a:pt x="197" y="136"/>
                </a:lnTo>
                <a:close/>
                <a:moveTo>
                  <a:pt x="37" y="136"/>
                </a:moveTo>
                <a:cubicBezTo>
                  <a:pt x="38" y="123"/>
                  <a:pt x="41" y="110"/>
                  <a:pt x="46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3" y="110"/>
                  <a:pt x="92" y="123"/>
                  <a:pt x="92" y="136"/>
                </a:cubicBezTo>
                <a:lnTo>
                  <a:pt x="37" y="136"/>
                </a:lnTo>
                <a:close/>
                <a:moveTo>
                  <a:pt x="111" y="99"/>
                </a:moveTo>
                <a:cubicBezTo>
                  <a:pt x="178" y="99"/>
                  <a:pt x="178" y="99"/>
                  <a:pt x="178" y="99"/>
                </a:cubicBezTo>
                <a:cubicBezTo>
                  <a:pt x="179" y="110"/>
                  <a:pt x="181" y="123"/>
                  <a:pt x="181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23"/>
                  <a:pt x="109" y="110"/>
                  <a:pt x="111" y="99"/>
                </a:cubicBezTo>
                <a:close/>
                <a:moveTo>
                  <a:pt x="37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66"/>
                  <a:pt x="93" y="179"/>
                  <a:pt x="95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1" y="179"/>
                  <a:pt x="38" y="166"/>
                  <a:pt x="37" y="152"/>
                </a:cubicBezTo>
                <a:close/>
                <a:moveTo>
                  <a:pt x="108" y="152"/>
                </a:moveTo>
                <a:cubicBezTo>
                  <a:pt x="181" y="152"/>
                  <a:pt x="181" y="152"/>
                  <a:pt x="181" y="152"/>
                </a:cubicBezTo>
                <a:cubicBezTo>
                  <a:pt x="180" y="166"/>
                  <a:pt x="179" y="179"/>
                  <a:pt x="178" y="190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109" y="179"/>
                  <a:pt x="108" y="166"/>
                  <a:pt x="108" y="152"/>
                </a:cubicBezTo>
                <a:close/>
                <a:moveTo>
                  <a:pt x="197" y="152"/>
                </a:moveTo>
                <a:cubicBezTo>
                  <a:pt x="252" y="152"/>
                  <a:pt x="252" y="152"/>
                  <a:pt x="252" y="152"/>
                </a:cubicBezTo>
                <a:cubicBezTo>
                  <a:pt x="251" y="166"/>
                  <a:pt x="247" y="179"/>
                  <a:pt x="242" y="190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96" y="179"/>
                  <a:pt x="197" y="166"/>
                  <a:pt x="197" y="152"/>
                </a:cubicBezTo>
                <a:close/>
                <a:moveTo>
                  <a:pt x="233" y="82"/>
                </a:moveTo>
                <a:cubicBezTo>
                  <a:pt x="191" y="82"/>
                  <a:pt x="191" y="82"/>
                  <a:pt x="191" y="82"/>
                </a:cubicBezTo>
                <a:cubicBezTo>
                  <a:pt x="188" y="67"/>
                  <a:pt x="184" y="53"/>
                  <a:pt x="180" y="42"/>
                </a:cubicBezTo>
                <a:cubicBezTo>
                  <a:pt x="201" y="50"/>
                  <a:pt x="220" y="64"/>
                  <a:pt x="233" y="82"/>
                </a:cubicBezTo>
                <a:close/>
                <a:moveTo>
                  <a:pt x="160" y="37"/>
                </a:moveTo>
                <a:cubicBezTo>
                  <a:pt x="166" y="49"/>
                  <a:pt x="171" y="64"/>
                  <a:pt x="17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8" y="64"/>
                  <a:pt x="123" y="49"/>
                  <a:pt x="128" y="37"/>
                </a:cubicBezTo>
                <a:cubicBezTo>
                  <a:pt x="134" y="37"/>
                  <a:pt x="139" y="36"/>
                  <a:pt x="144" y="36"/>
                </a:cubicBezTo>
                <a:cubicBezTo>
                  <a:pt x="150" y="36"/>
                  <a:pt x="155" y="37"/>
                  <a:pt x="160" y="37"/>
                </a:cubicBezTo>
                <a:close/>
                <a:moveTo>
                  <a:pt x="109" y="42"/>
                </a:moveTo>
                <a:cubicBezTo>
                  <a:pt x="104" y="53"/>
                  <a:pt x="100" y="67"/>
                  <a:pt x="9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69" y="64"/>
                  <a:pt x="87" y="50"/>
                  <a:pt x="109" y="42"/>
                </a:cubicBezTo>
                <a:close/>
                <a:moveTo>
                  <a:pt x="56" y="206"/>
                </a:moveTo>
                <a:cubicBezTo>
                  <a:pt x="97" y="206"/>
                  <a:pt x="97" y="206"/>
                  <a:pt x="97" y="206"/>
                </a:cubicBezTo>
                <a:cubicBezTo>
                  <a:pt x="100" y="222"/>
                  <a:pt x="104" y="235"/>
                  <a:pt x="109" y="246"/>
                </a:cubicBezTo>
                <a:cubicBezTo>
                  <a:pt x="87" y="239"/>
                  <a:pt x="69" y="225"/>
                  <a:pt x="56" y="206"/>
                </a:cubicBezTo>
                <a:close/>
                <a:moveTo>
                  <a:pt x="128" y="251"/>
                </a:moveTo>
                <a:cubicBezTo>
                  <a:pt x="123" y="240"/>
                  <a:pt x="118" y="225"/>
                  <a:pt x="114" y="206"/>
                </a:cubicBezTo>
                <a:cubicBezTo>
                  <a:pt x="175" y="206"/>
                  <a:pt x="175" y="206"/>
                  <a:pt x="175" y="206"/>
                </a:cubicBezTo>
                <a:cubicBezTo>
                  <a:pt x="171" y="225"/>
                  <a:pt x="166" y="240"/>
                  <a:pt x="160" y="251"/>
                </a:cubicBezTo>
                <a:cubicBezTo>
                  <a:pt x="155" y="252"/>
                  <a:pt x="150" y="252"/>
                  <a:pt x="144" y="252"/>
                </a:cubicBezTo>
                <a:cubicBezTo>
                  <a:pt x="139" y="252"/>
                  <a:pt x="133" y="252"/>
                  <a:pt x="128" y="251"/>
                </a:cubicBezTo>
                <a:close/>
                <a:moveTo>
                  <a:pt x="180" y="246"/>
                </a:moveTo>
                <a:cubicBezTo>
                  <a:pt x="184" y="235"/>
                  <a:pt x="188" y="222"/>
                  <a:pt x="191" y="206"/>
                </a:cubicBezTo>
                <a:cubicBezTo>
                  <a:pt x="232" y="206"/>
                  <a:pt x="232" y="206"/>
                  <a:pt x="232" y="206"/>
                </a:cubicBezTo>
                <a:cubicBezTo>
                  <a:pt x="219" y="225"/>
                  <a:pt x="201" y="238"/>
                  <a:pt x="180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5" name="TextBox 76"/>
          <p:cNvSpPr txBox="1"/>
          <p:nvPr/>
        </p:nvSpPr>
        <p:spPr>
          <a:xfrm>
            <a:off x="9343505" y="1927211"/>
            <a:ext cx="2138768" cy="369332"/>
          </a:xfrm>
          <a:prstGeom prst="rect">
            <a:avLst/>
          </a:prstGeom>
          <a:noFill/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053327" y="2352423"/>
            <a:ext cx="3466718" cy="5586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8" name="TextBox 76"/>
          <p:cNvSpPr txBox="1"/>
          <p:nvPr/>
        </p:nvSpPr>
        <p:spPr>
          <a:xfrm>
            <a:off x="9529230" y="4106894"/>
            <a:ext cx="1990814" cy="377205"/>
          </a:xfrm>
          <a:prstGeom prst="rect">
            <a:avLst/>
          </a:prstGeom>
          <a:noFill/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053327" y="4404911"/>
            <a:ext cx="3466718" cy="5586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1" name="TextBox 76"/>
          <p:cNvSpPr txBox="1"/>
          <p:nvPr/>
        </p:nvSpPr>
        <p:spPr>
          <a:xfrm>
            <a:off x="2227811" y="1983091"/>
            <a:ext cx="1910863" cy="369332"/>
          </a:xfrm>
          <a:prstGeom prst="rect">
            <a:avLst/>
          </a:prstGeom>
          <a:noFill/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71956" y="2352423"/>
            <a:ext cx="3466718" cy="5586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4" name="TextBox 76"/>
          <p:cNvSpPr txBox="1"/>
          <p:nvPr/>
        </p:nvSpPr>
        <p:spPr>
          <a:xfrm>
            <a:off x="2410691" y="4035579"/>
            <a:ext cx="1727983" cy="369332"/>
          </a:xfrm>
          <a:prstGeom prst="rect">
            <a:avLst/>
          </a:prstGeom>
          <a:noFill/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71956" y="4404911"/>
            <a:ext cx="3466718" cy="5586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84735" y="192896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656080" y="1493520"/>
            <a:ext cx="3210560" cy="45313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8160" y="4754880"/>
            <a:ext cx="5110480" cy="853440"/>
          </a:xfrm>
          <a:prstGeom prst="rect">
            <a:avLst/>
          </a:prstGeom>
          <a:noFill/>
          <a:ln w="25400">
            <a:solidFill>
              <a:srgbClr val="DE4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417038" y="2822680"/>
            <a:ext cx="6065235" cy="636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 این قالب تبلیغاتی اصلی بهار و پاییز است، در اینجا می توانید مستقیماً محتوا را تغییر دهید.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51" name="TextBox 76"/>
          <p:cNvSpPr txBox="1"/>
          <p:nvPr/>
        </p:nvSpPr>
        <p:spPr>
          <a:xfrm>
            <a:off x="4866640" y="4950768"/>
            <a:ext cx="375787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zh-CN" sz="24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لطفا عنوان را اینجا اضافه کنید</a:t>
            </a:r>
            <a:endParaRPr lang="zh-CN" altLang="en-US" sz="24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Word"/>
      </p:transition>
    </mc:Choice>
    <mc:Fallback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84735" y="192896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096000" y="1960880"/>
            <a:ext cx="0" cy="3667760"/>
          </a:xfrm>
          <a:prstGeom prst="line">
            <a:avLst/>
          </a:prstGeom>
          <a:ln w="25400">
            <a:solidFill>
              <a:srgbClr val="5A5A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933440" y="2822310"/>
            <a:ext cx="325120" cy="325120"/>
          </a:xfrm>
          <a:prstGeom prst="rect">
            <a:avLst/>
          </a:prstGeom>
          <a:solidFill>
            <a:srgbClr val="DE4B5D"/>
          </a:solidFill>
          <a:ln w="38100">
            <a:solidFill>
              <a:srgbClr val="E7E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33440" y="3682523"/>
            <a:ext cx="325120" cy="325120"/>
          </a:xfrm>
          <a:prstGeom prst="rect">
            <a:avLst/>
          </a:prstGeom>
          <a:solidFill>
            <a:srgbClr val="DE4B5D"/>
          </a:solidFill>
          <a:ln w="38100">
            <a:solidFill>
              <a:srgbClr val="E7E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3440" y="4542736"/>
            <a:ext cx="325120" cy="325120"/>
          </a:xfrm>
          <a:prstGeom prst="rect">
            <a:avLst/>
          </a:prstGeom>
          <a:solidFill>
            <a:srgbClr val="DE4B5D"/>
          </a:solidFill>
          <a:ln w="38100">
            <a:solidFill>
              <a:srgbClr val="E7E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33440" y="5402950"/>
            <a:ext cx="325120" cy="325120"/>
          </a:xfrm>
          <a:prstGeom prst="rect">
            <a:avLst/>
          </a:prstGeom>
          <a:solidFill>
            <a:srgbClr val="DE4B5D"/>
          </a:solidFill>
          <a:ln w="38100">
            <a:solidFill>
              <a:srgbClr val="E7E8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81880" y="1674843"/>
            <a:ext cx="2428240" cy="508000"/>
          </a:xfrm>
          <a:prstGeom prst="rect">
            <a:avLst/>
          </a:pr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5050302" y="1728788"/>
            <a:ext cx="2011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chemeClr val="bg1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chemeClr val="bg1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21120" y="2728646"/>
            <a:ext cx="3627120" cy="5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21120" y="4454684"/>
            <a:ext cx="3627120" cy="5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43761" y="3602370"/>
            <a:ext cx="3627120" cy="5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43761" y="5319513"/>
            <a:ext cx="3627120" cy="500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 در اینجا می توانید مستقیماً محتوا را تغییر دهید.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84735" y="192896"/>
            <a:ext cx="1539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21"/>
          <p:cNvSpPr>
            <a:spLocks noChangeArrowheads="1"/>
          </p:cNvSpPr>
          <p:nvPr/>
        </p:nvSpPr>
        <p:spPr bwMode="auto">
          <a:xfrm>
            <a:off x="1390879" y="2252103"/>
            <a:ext cx="808878" cy="808878"/>
          </a:xfrm>
          <a:prstGeom prst="rect">
            <a:avLst/>
          </a:prstGeom>
          <a:solidFill>
            <a:srgbClr val="DE4B5D"/>
          </a:solidFill>
          <a:ln w="25400"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rtl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1596321" y="2536800"/>
            <a:ext cx="379064" cy="23129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6" name="Oval 24"/>
          <p:cNvSpPr>
            <a:spLocks noChangeArrowheads="1"/>
          </p:cNvSpPr>
          <p:nvPr/>
        </p:nvSpPr>
        <p:spPr bwMode="auto">
          <a:xfrm>
            <a:off x="6857375" y="2251908"/>
            <a:ext cx="808880" cy="807226"/>
          </a:xfrm>
          <a:prstGeom prst="rect">
            <a:avLst/>
          </a:prstGeom>
          <a:solidFill>
            <a:srgbClr val="5A5A5A"/>
          </a:solidFill>
          <a:ln w="25400"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rtl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3403371" y="2179542"/>
            <a:ext cx="205831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51803" y="2526825"/>
            <a:ext cx="3256409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8869868" y="2205561"/>
            <a:ext cx="215564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03088" y="2526825"/>
            <a:ext cx="3256409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1390879" y="4359006"/>
            <a:ext cx="808878" cy="808878"/>
          </a:xfrm>
          <a:prstGeom prst="rect">
            <a:avLst/>
          </a:prstGeom>
          <a:solidFill>
            <a:srgbClr val="DE4B5D"/>
          </a:solidFill>
          <a:ln w="25400"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rtl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3" name="Oval 24"/>
          <p:cNvSpPr>
            <a:spLocks noChangeArrowheads="1"/>
          </p:cNvSpPr>
          <p:nvPr/>
        </p:nvSpPr>
        <p:spPr bwMode="auto">
          <a:xfrm>
            <a:off x="6857375" y="4355737"/>
            <a:ext cx="808880" cy="807226"/>
          </a:xfrm>
          <a:prstGeom prst="rect">
            <a:avLst/>
          </a:prstGeom>
          <a:solidFill>
            <a:srgbClr val="5A5A5A"/>
          </a:solidFill>
          <a:ln w="25400"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rtl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3323814" y="4258387"/>
            <a:ext cx="215564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zh-CN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51803" y="4633728"/>
            <a:ext cx="3256409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8903852" y="4223266"/>
            <a:ext cx="215564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/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03088" y="4633728"/>
            <a:ext cx="3256409" cy="31854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altLang="zh-CN" sz="12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این قالب تبلیغاتی اصلی بهار و پاییز است،</a:t>
            </a:r>
            <a:endParaRPr lang="en-US" altLang="zh-CN" sz="12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91658" y="4598451"/>
            <a:ext cx="321250" cy="321798"/>
            <a:chOff x="7143757" y="2666996"/>
            <a:chExt cx="488067" cy="488901"/>
          </a:xfrm>
          <a:solidFill>
            <a:schemeClr val="bg1"/>
          </a:solidFill>
          <a:effectLst/>
        </p:grpSpPr>
        <p:sp>
          <p:nvSpPr>
            <p:cNvPr id="29" name="AutoShape 18"/>
            <p:cNvSpPr/>
            <p:nvPr/>
          </p:nvSpPr>
          <p:spPr bwMode="auto">
            <a:xfrm>
              <a:off x="7143757" y="2666996"/>
              <a:ext cx="488067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0" name="AutoShape 19"/>
            <p:cNvSpPr/>
            <p:nvPr/>
          </p:nvSpPr>
          <p:spPr bwMode="auto">
            <a:xfrm>
              <a:off x="725054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1" name="AutoShape 20"/>
            <p:cNvSpPr/>
            <p:nvPr/>
          </p:nvSpPr>
          <p:spPr bwMode="auto">
            <a:xfrm>
              <a:off x="725054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2" name="AutoShape 21"/>
            <p:cNvSpPr/>
            <p:nvPr/>
          </p:nvSpPr>
          <p:spPr bwMode="auto">
            <a:xfrm>
              <a:off x="725054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3" name="AutoShape 22"/>
            <p:cNvSpPr/>
            <p:nvPr/>
          </p:nvSpPr>
          <p:spPr bwMode="auto">
            <a:xfrm>
              <a:off x="735733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4" name="AutoShape 23"/>
            <p:cNvSpPr/>
            <p:nvPr/>
          </p:nvSpPr>
          <p:spPr bwMode="auto">
            <a:xfrm>
              <a:off x="735733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5" name="AutoShape 24"/>
            <p:cNvSpPr/>
            <p:nvPr/>
          </p:nvSpPr>
          <p:spPr bwMode="auto">
            <a:xfrm>
              <a:off x="735733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6" name="AutoShape 25"/>
            <p:cNvSpPr/>
            <p:nvPr/>
          </p:nvSpPr>
          <p:spPr bwMode="auto">
            <a:xfrm>
              <a:off x="7464131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7" name="AutoShape 26"/>
            <p:cNvSpPr/>
            <p:nvPr/>
          </p:nvSpPr>
          <p:spPr bwMode="auto">
            <a:xfrm>
              <a:off x="7464131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8" name="AutoShape 27"/>
            <p:cNvSpPr/>
            <p:nvPr/>
          </p:nvSpPr>
          <p:spPr bwMode="auto">
            <a:xfrm>
              <a:off x="7464131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 rtl="1"/>
              <a:endParaRPr lang="en-US" sz="40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39" name="AutoShape 28"/>
          <p:cNvSpPr/>
          <p:nvPr/>
        </p:nvSpPr>
        <p:spPr bwMode="auto">
          <a:xfrm>
            <a:off x="1634418" y="4592598"/>
            <a:ext cx="321800" cy="3217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algn="r" defTabSz="608965" rtl="1"/>
            <a:endParaRPr lang="en-US" sz="40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40" name="Freeform 7"/>
          <p:cNvSpPr>
            <a:spLocks noEditPoints="1"/>
          </p:cNvSpPr>
          <p:nvPr/>
        </p:nvSpPr>
        <p:spPr bwMode="auto">
          <a:xfrm>
            <a:off x="7065313" y="2456347"/>
            <a:ext cx="393004" cy="39220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pPr algn="r" rtl="1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V="1">
            <a:off x="1730671" y="0"/>
            <a:ext cx="4492591" cy="2386690"/>
          </a:xfrm>
          <a:custGeom>
            <a:avLst/>
            <a:gdLst>
              <a:gd name="connsiteX0" fmla="*/ 2763520 w 5527040"/>
              <a:gd name="connsiteY0" fmla="*/ 0 h 2936240"/>
              <a:gd name="connsiteX1" fmla="*/ 5527040 w 5527040"/>
              <a:gd name="connsiteY1" fmla="*/ 2936240 h 2936240"/>
              <a:gd name="connsiteX2" fmla="*/ 4828988 w 5527040"/>
              <a:gd name="connsiteY2" fmla="*/ 2936240 h 2936240"/>
              <a:gd name="connsiteX3" fmla="*/ 2763520 w 5527040"/>
              <a:gd name="connsiteY3" fmla="*/ 741680 h 2936240"/>
              <a:gd name="connsiteX4" fmla="*/ 698052 w 5527040"/>
              <a:gd name="connsiteY4" fmla="*/ 2936240 h 2936240"/>
              <a:gd name="connsiteX5" fmla="*/ 0 w 5527040"/>
              <a:gd name="connsiteY5" fmla="*/ 2936240 h 2936240"/>
              <a:gd name="connsiteX6" fmla="*/ 2763520 w 5527040"/>
              <a:gd name="connsiteY6" fmla="*/ 0 h 293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27040" h="2936240">
                <a:moveTo>
                  <a:pt x="2763520" y="0"/>
                </a:moveTo>
                <a:lnTo>
                  <a:pt x="5527040" y="2936240"/>
                </a:lnTo>
                <a:lnTo>
                  <a:pt x="4828988" y="2936240"/>
                </a:lnTo>
                <a:lnTo>
                  <a:pt x="2763520" y="741680"/>
                </a:lnTo>
                <a:lnTo>
                  <a:pt x="698052" y="2936240"/>
                </a:lnTo>
                <a:lnTo>
                  <a:pt x="0" y="2936240"/>
                </a:lnTo>
                <a:lnTo>
                  <a:pt x="2763520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 flipV="1">
            <a:off x="3241512" y="0"/>
            <a:ext cx="1470909" cy="781420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096000" y="4663440"/>
            <a:ext cx="4130936" cy="2194560"/>
          </a:xfrm>
          <a:custGeom>
            <a:avLst/>
            <a:gdLst>
              <a:gd name="connsiteX0" fmla="*/ 2065468 w 4130936"/>
              <a:gd name="connsiteY0" fmla="*/ 0 h 2194560"/>
              <a:gd name="connsiteX1" fmla="*/ 4130936 w 4130936"/>
              <a:gd name="connsiteY1" fmla="*/ 2194560 h 2194560"/>
              <a:gd name="connsiteX2" fmla="*/ 0 w 4130936"/>
              <a:gd name="connsiteY2" fmla="*/ 2194560 h 2194560"/>
              <a:gd name="connsiteX3" fmla="*/ 2065468 w 4130936"/>
              <a:gd name="connsiteY3" fmla="*/ 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936" h="2194560">
                <a:moveTo>
                  <a:pt x="2065468" y="0"/>
                </a:moveTo>
                <a:lnTo>
                  <a:pt x="4130936" y="2194560"/>
                </a:lnTo>
                <a:lnTo>
                  <a:pt x="0" y="2194560"/>
                </a:lnTo>
                <a:lnTo>
                  <a:pt x="2065468" y="0"/>
                </a:lnTo>
                <a:close/>
              </a:path>
            </a:pathLst>
          </a:custGeom>
          <a:solidFill>
            <a:srgbClr val="DE4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695440" y="4288790"/>
            <a:ext cx="4836160" cy="2569210"/>
          </a:xfrm>
          <a:custGeom>
            <a:avLst/>
            <a:gdLst>
              <a:gd name="connsiteX0" fmla="*/ 0 w 4130936"/>
              <a:gd name="connsiteY0" fmla="*/ 2194560 h 2194560"/>
              <a:gd name="connsiteX1" fmla="*/ 225015 w 4130936"/>
              <a:gd name="connsiteY1" fmla="*/ 2194560 h 2194560"/>
              <a:gd name="connsiteX2" fmla="*/ 2065468 w 4130936"/>
              <a:gd name="connsiteY2" fmla="*/ 239078 h 2194560"/>
              <a:gd name="connsiteX3" fmla="*/ 3905922 w 4130936"/>
              <a:gd name="connsiteY3" fmla="*/ 2194560 h 2194560"/>
              <a:gd name="connsiteX4" fmla="*/ 4130936 w 4130936"/>
              <a:gd name="connsiteY4" fmla="*/ 2194560 h 2194560"/>
              <a:gd name="connsiteX5" fmla="*/ 2065468 w 4130936"/>
              <a:gd name="connsiteY5" fmla="*/ 0 h 2194560"/>
              <a:gd name="connsiteX6" fmla="*/ 0 w 4130936"/>
              <a:gd name="connsiteY6" fmla="*/ 2194560 h 2194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936" h="2194560">
                <a:moveTo>
                  <a:pt x="0" y="2194560"/>
                </a:moveTo>
                <a:lnTo>
                  <a:pt x="225015" y="2194560"/>
                </a:lnTo>
                <a:lnTo>
                  <a:pt x="2065468" y="239078"/>
                </a:lnTo>
                <a:lnTo>
                  <a:pt x="3905922" y="2194560"/>
                </a:lnTo>
                <a:lnTo>
                  <a:pt x="4130936" y="2194560"/>
                </a:lnTo>
                <a:lnTo>
                  <a:pt x="2065468" y="0"/>
                </a:lnTo>
                <a:lnTo>
                  <a:pt x="0" y="2194560"/>
                </a:lnTo>
                <a:close/>
              </a:path>
            </a:pathLst>
          </a:cu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solidFill>
                <a:prstClr val="white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1" name="文本框 21"/>
          <p:cNvSpPr txBox="1"/>
          <p:nvPr/>
        </p:nvSpPr>
        <p:spPr>
          <a:xfrm>
            <a:off x="3809996" y="4041805"/>
            <a:ext cx="4572004" cy="442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30000"/>
              </a:lnSpc>
            </a:pPr>
            <a:r>
              <a:rPr lang="fa-IR" altLang="zh-CN" sz="9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قالب کلی کسب و کار تازه</a:t>
            </a:r>
          </a:p>
          <a:p>
            <a:pPr algn="ctr" rtl="1">
              <a:lnSpc>
                <a:spcPct val="130000"/>
              </a:lnSpc>
            </a:pPr>
            <a:r>
              <a:rPr lang="fa-IR" altLang="zh-CN" sz="9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قابل استفاده برای معرفی شرکت، گزارش خلاصه، بازاریابی فروش،</a:t>
            </a:r>
            <a:endParaRPr lang="en-US" altLang="zh-CN" sz="9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43279" y="3672473"/>
            <a:ext cx="2305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spcBef>
                <a:spcPct val="0"/>
              </a:spcBef>
            </a:pPr>
            <a:r>
              <a:rPr lang="fa-IR" altLang="zh-CN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لطفا عنوان را اینجا اضافه کنید</a:t>
            </a:r>
            <a:endParaRPr lang="en-US" altLang="zh-CN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3809997" y="3211555"/>
            <a:ext cx="4492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80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لطفا یک عنوان در اینجا اضافه کنید</a:t>
            </a:r>
            <a:endParaRPr lang="zh-CN" altLang="en-US" sz="280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4419597" y="2239727"/>
            <a:ext cx="33528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54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دو</a:t>
            </a:r>
            <a:endParaRPr lang="en-US" altLang="zh-CN" sz="54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68738" y="3175229"/>
            <a:ext cx="254524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flipV="1">
            <a:off x="0" y="-1"/>
            <a:ext cx="1249680" cy="663893"/>
            <a:chOff x="8564880" y="5384482"/>
            <a:chExt cx="2773680" cy="1473519"/>
          </a:xfrm>
        </p:grpSpPr>
        <p:sp>
          <p:nvSpPr>
            <p:cNvPr id="8" name="任意多边形 7"/>
            <p:cNvSpPr/>
            <p:nvPr/>
          </p:nvSpPr>
          <p:spPr>
            <a:xfrm>
              <a:off x="8564880" y="5384482"/>
              <a:ext cx="2773680" cy="1473518"/>
            </a:xfrm>
            <a:custGeom>
              <a:avLst/>
              <a:gdLst>
                <a:gd name="connsiteX0" fmla="*/ 2763520 w 5527040"/>
                <a:gd name="connsiteY0" fmla="*/ 0 h 2936240"/>
                <a:gd name="connsiteX1" fmla="*/ 5527040 w 5527040"/>
                <a:gd name="connsiteY1" fmla="*/ 2936240 h 2936240"/>
                <a:gd name="connsiteX2" fmla="*/ 4828988 w 5527040"/>
                <a:gd name="connsiteY2" fmla="*/ 2936240 h 2936240"/>
                <a:gd name="connsiteX3" fmla="*/ 2763520 w 5527040"/>
                <a:gd name="connsiteY3" fmla="*/ 741680 h 2936240"/>
                <a:gd name="connsiteX4" fmla="*/ 698052 w 5527040"/>
                <a:gd name="connsiteY4" fmla="*/ 2936240 h 2936240"/>
                <a:gd name="connsiteX5" fmla="*/ 0 w 5527040"/>
                <a:gd name="connsiteY5" fmla="*/ 2936240 h 2936240"/>
                <a:gd name="connsiteX6" fmla="*/ 2763520 w 5527040"/>
                <a:gd name="connsiteY6" fmla="*/ 0 h 293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27040" h="2936240">
                  <a:moveTo>
                    <a:pt x="2763520" y="0"/>
                  </a:moveTo>
                  <a:lnTo>
                    <a:pt x="5527040" y="2936240"/>
                  </a:lnTo>
                  <a:lnTo>
                    <a:pt x="4828988" y="2936240"/>
                  </a:lnTo>
                  <a:lnTo>
                    <a:pt x="2763520" y="741680"/>
                  </a:lnTo>
                  <a:lnTo>
                    <a:pt x="698052" y="2936240"/>
                  </a:lnTo>
                  <a:lnTo>
                    <a:pt x="0" y="2936240"/>
                  </a:lnTo>
                  <a:lnTo>
                    <a:pt x="2763520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64880" y="5867137"/>
              <a:ext cx="1865155" cy="990864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 flipV="1">
            <a:off x="10908532" y="6248400"/>
            <a:ext cx="1283468" cy="609600"/>
            <a:chOff x="220532" y="0"/>
            <a:chExt cx="5657734" cy="2687216"/>
          </a:xfrm>
        </p:grpSpPr>
        <p:sp>
          <p:nvSpPr>
            <p:cNvPr id="9" name="任意多边形 8"/>
            <p:cNvSpPr/>
            <p:nvPr/>
          </p:nvSpPr>
          <p:spPr>
            <a:xfrm flipV="1">
              <a:off x="220532" y="0"/>
              <a:ext cx="4130936" cy="2194560"/>
            </a:xfrm>
            <a:custGeom>
              <a:avLst/>
              <a:gdLst>
                <a:gd name="connsiteX0" fmla="*/ 2065468 w 4130936"/>
                <a:gd name="connsiteY0" fmla="*/ 0 h 2194560"/>
                <a:gd name="connsiteX1" fmla="*/ 4130936 w 4130936"/>
                <a:gd name="connsiteY1" fmla="*/ 2194560 h 2194560"/>
                <a:gd name="connsiteX2" fmla="*/ 0 w 4130936"/>
                <a:gd name="connsiteY2" fmla="*/ 2194560 h 2194560"/>
                <a:gd name="connsiteX3" fmla="*/ 2065468 w 4130936"/>
                <a:gd name="connsiteY3" fmla="*/ 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0936" h="2194560">
                  <a:moveTo>
                    <a:pt x="2065468" y="0"/>
                  </a:moveTo>
                  <a:lnTo>
                    <a:pt x="4130936" y="2194560"/>
                  </a:lnTo>
                  <a:lnTo>
                    <a:pt x="0" y="2194560"/>
                  </a:lnTo>
                  <a:lnTo>
                    <a:pt x="2065468" y="0"/>
                  </a:lnTo>
                  <a:close/>
                </a:path>
              </a:pathLst>
            </a:custGeom>
            <a:solidFill>
              <a:srgbClr val="DE4B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V="1">
              <a:off x="819976" y="0"/>
              <a:ext cx="5058290" cy="2687216"/>
            </a:xfrm>
            <a:custGeom>
              <a:avLst/>
              <a:gdLst>
                <a:gd name="connsiteX0" fmla="*/ 0 w 4130936"/>
                <a:gd name="connsiteY0" fmla="*/ 2194560 h 2194560"/>
                <a:gd name="connsiteX1" fmla="*/ 225015 w 4130936"/>
                <a:gd name="connsiteY1" fmla="*/ 2194560 h 2194560"/>
                <a:gd name="connsiteX2" fmla="*/ 2065468 w 4130936"/>
                <a:gd name="connsiteY2" fmla="*/ 239078 h 2194560"/>
                <a:gd name="connsiteX3" fmla="*/ 3905922 w 4130936"/>
                <a:gd name="connsiteY3" fmla="*/ 2194560 h 2194560"/>
                <a:gd name="connsiteX4" fmla="*/ 4130936 w 4130936"/>
                <a:gd name="connsiteY4" fmla="*/ 2194560 h 2194560"/>
                <a:gd name="connsiteX5" fmla="*/ 2065468 w 4130936"/>
                <a:gd name="connsiteY5" fmla="*/ 0 h 2194560"/>
                <a:gd name="connsiteX6" fmla="*/ 0 w 4130936"/>
                <a:gd name="connsiteY6" fmla="*/ 2194560 h 2194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0936" h="2194560">
                  <a:moveTo>
                    <a:pt x="0" y="2194560"/>
                  </a:moveTo>
                  <a:lnTo>
                    <a:pt x="225015" y="2194560"/>
                  </a:lnTo>
                  <a:lnTo>
                    <a:pt x="2065468" y="239078"/>
                  </a:lnTo>
                  <a:lnTo>
                    <a:pt x="3905922" y="2194560"/>
                  </a:lnTo>
                  <a:lnTo>
                    <a:pt x="4130936" y="2194560"/>
                  </a:lnTo>
                  <a:lnTo>
                    <a:pt x="2065468" y="0"/>
                  </a:lnTo>
                  <a:lnTo>
                    <a:pt x="0" y="2194560"/>
                  </a:lnTo>
                  <a:close/>
                </a:path>
              </a:pathLst>
            </a:cu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14" name="TextBox 76"/>
          <p:cNvSpPr txBox="1"/>
          <p:nvPr/>
        </p:nvSpPr>
        <p:spPr>
          <a:xfrm>
            <a:off x="5335843" y="192896"/>
            <a:ext cx="1539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7448" y="527040"/>
            <a:ext cx="3195994" cy="29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30000"/>
              </a:lnSpc>
            </a:pPr>
            <a:r>
              <a:rPr lang="fa-IR" altLang="zh-CN" sz="1050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تبلیغات بهار و پاییز</a:t>
            </a:r>
            <a:endParaRPr lang="en-US" altLang="zh-CN" sz="1050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2225" cap="rnd">
            <a:solidFill>
              <a:srgbClr val="DE4B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828392" y="2997200"/>
            <a:ext cx="1076960" cy="2418080"/>
          </a:xfrm>
          <a:prstGeom prst="rect">
            <a:avLst/>
          </a:prstGeom>
          <a:noFill/>
          <a:ln w="25400">
            <a:solidFill>
              <a:srgbClr val="DE4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12" name="TextBox 76"/>
          <p:cNvSpPr txBox="1"/>
          <p:nvPr/>
        </p:nvSpPr>
        <p:spPr>
          <a:xfrm flipH="1">
            <a:off x="1488795" y="5631743"/>
            <a:ext cx="1814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1828392" y="2411405"/>
            <a:ext cx="107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i="1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68%</a:t>
            </a:r>
            <a:endParaRPr lang="zh-CN" altLang="en-US" i="1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050119" y="3495040"/>
            <a:ext cx="633506" cy="1422400"/>
          </a:xfrm>
          <a:prstGeom prst="rect">
            <a:avLst/>
          </a:prstGeom>
          <a:solidFill>
            <a:srgbClr val="DE4B5D"/>
          </a:solidFill>
          <a:ln w="25400">
            <a:solidFill>
              <a:srgbClr val="DE4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2290672" y="2885440"/>
            <a:ext cx="162560" cy="111760"/>
          </a:xfrm>
          <a:prstGeom prst="rect">
            <a:avLst/>
          </a:prstGeom>
          <a:solidFill>
            <a:srgbClr val="DE4B5D"/>
          </a:solidFill>
          <a:ln w="25400">
            <a:solidFill>
              <a:srgbClr val="DE4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7" name="TextBox 76"/>
          <p:cNvSpPr txBox="1"/>
          <p:nvPr/>
        </p:nvSpPr>
        <p:spPr>
          <a:xfrm flipH="1">
            <a:off x="3974880" y="5631743"/>
            <a:ext cx="1814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38" name="TextBox 76"/>
          <p:cNvSpPr txBox="1"/>
          <p:nvPr/>
        </p:nvSpPr>
        <p:spPr>
          <a:xfrm>
            <a:off x="4314477" y="1332824"/>
            <a:ext cx="107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i="1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95%</a:t>
            </a:r>
            <a:endParaRPr lang="zh-CN" altLang="en-US" i="1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314477" y="1918619"/>
            <a:ext cx="1076960" cy="3496661"/>
            <a:chOff x="4314477" y="2824480"/>
            <a:chExt cx="1076960" cy="2418080"/>
          </a:xfrm>
        </p:grpSpPr>
        <p:sp>
          <p:nvSpPr>
            <p:cNvPr id="36" name="矩形 35"/>
            <p:cNvSpPr/>
            <p:nvPr/>
          </p:nvSpPr>
          <p:spPr>
            <a:xfrm>
              <a:off x="4314477" y="2824480"/>
              <a:ext cx="1076960" cy="2418080"/>
            </a:xfrm>
            <a:prstGeom prst="rect">
              <a:avLst/>
            </a:prstGeom>
            <a:noFill/>
            <a:ln w="25400">
              <a:solidFill>
                <a:srgbClr val="DE4B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536204" y="3322320"/>
              <a:ext cx="633506" cy="1422400"/>
            </a:xfrm>
            <a:prstGeom prst="rect">
              <a:avLst/>
            </a:prstGeom>
            <a:solidFill>
              <a:srgbClr val="DE4B5D"/>
            </a:solidFill>
            <a:ln w="25400">
              <a:solidFill>
                <a:srgbClr val="DE4B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 flipH="1">
            <a:off x="4776757" y="1806859"/>
            <a:ext cx="162560" cy="111760"/>
          </a:xfrm>
          <a:prstGeom prst="rect">
            <a:avLst/>
          </a:prstGeom>
          <a:solidFill>
            <a:srgbClr val="DE4B5D"/>
          </a:solidFill>
          <a:ln w="25400">
            <a:solidFill>
              <a:srgbClr val="DE4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43" name="TextBox 76"/>
          <p:cNvSpPr txBox="1"/>
          <p:nvPr/>
        </p:nvSpPr>
        <p:spPr>
          <a:xfrm flipH="1">
            <a:off x="6460965" y="5631743"/>
            <a:ext cx="1814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6800562" y="1949480"/>
            <a:ext cx="107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i="1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79%</a:t>
            </a:r>
            <a:endParaRPr lang="zh-CN" altLang="en-US" i="1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6800562" y="2540000"/>
            <a:ext cx="1076960" cy="2875280"/>
            <a:chOff x="6800562" y="2824480"/>
            <a:chExt cx="1076960" cy="2418080"/>
          </a:xfrm>
        </p:grpSpPr>
        <p:sp>
          <p:nvSpPr>
            <p:cNvPr id="42" name="矩形 41"/>
            <p:cNvSpPr/>
            <p:nvPr/>
          </p:nvSpPr>
          <p:spPr>
            <a:xfrm>
              <a:off x="6800562" y="2824480"/>
              <a:ext cx="1076960" cy="2418080"/>
            </a:xfrm>
            <a:prstGeom prst="rect">
              <a:avLst/>
            </a:prstGeom>
            <a:noFill/>
            <a:ln w="25400">
              <a:solidFill>
                <a:srgbClr val="DE4B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022289" y="3322320"/>
              <a:ext cx="633506" cy="1422400"/>
            </a:xfrm>
            <a:prstGeom prst="rect">
              <a:avLst/>
            </a:prstGeom>
            <a:solidFill>
              <a:srgbClr val="DE4B5D"/>
            </a:solidFill>
            <a:ln w="25400">
              <a:solidFill>
                <a:srgbClr val="DE4B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 flipH="1">
            <a:off x="7262842" y="2423515"/>
            <a:ext cx="162560" cy="111760"/>
          </a:xfrm>
          <a:prstGeom prst="rect">
            <a:avLst/>
          </a:prstGeom>
          <a:solidFill>
            <a:srgbClr val="DE4B5D"/>
          </a:solidFill>
          <a:ln w="25400">
            <a:solidFill>
              <a:srgbClr val="DE4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49" name="TextBox 76"/>
          <p:cNvSpPr txBox="1"/>
          <p:nvPr/>
        </p:nvSpPr>
        <p:spPr>
          <a:xfrm flipH="1">
            <a:off x="8947050" y="5631743"/>
            <a:ext cx="1814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zh-CN" sz="2000" dirty="0">
                <a:solidFill>
                  <a:srgbClr val="DE4B5D"/>
                </a:solidFill>
                <a:cs typeface="B Nazanin" panose="00000400000000000000" pitchFamily="2" charset="-78"/>
                <a:sym typeface="+mn-lt"/>
              </a:rPr>
              <a:t>عنوان اضافه کنید</a:t>
            </a:r>
            <a:endParaRPr lang="zh-CN" altLang="en-US" sz="2000" dirty="0">
              <a:solidFill>
                <a:srgbClr val="DE4B5D"/>
              </a:solidFill>
              <a:cs typeface="B Nazanin" panose="00000400000000000000" pitchFamily="2" charset="-78"/>
              <a:sym typeface="+mn-lt"/>
            </a:endParaRPr>
          </a:p>
        </p:txBody>
      </p:sp>
      <p:sp>
        <p:nvSpPr>
          <p:cNvPr id="50" name="TextBox 76"/>
          <p:cNvSpPr txBox="1"/>
          <p:nvPr/>
        </p:nvSpPr>
        <p:spPr>
          <a:xfrm>
            <a:off x="9286647" y="2746685"/>
            <a:ext cx="107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zh-CN" i="1" dirty="0">
                <a:solidFill>
                  <a:srgbClr val="5A5A5A"/>
                </a:solidFill>
                <a:cs typeface="B Nazanin" panose="00000400000000000000" pitchFamily="2" charset="-78"/>
                <a:sym typeface="+mn-lt"/>
              </a:rPr>
              <a:t>47%</a:t>
            </a:r>
            <a:endParaRPr lang="zh-CN" altLang="en-US" i="1" dirty="0">
              <a:solidFill>
                <a:srgbClr val="5A5A5A"/>
              </a:solidFill>
              <a:cs typeface="B Nazanin" panose="00000400000000000000" pitchFamily="2" charset="-78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9286647" y="3332480"/>
            <a:ext cx="1076960" cy="2082800"/>
            <a:chOff x="9286647" y="2824480"/>
            <a:chExt cx="1076960" cy="2418080"/>
          </a:xfrm>
        </p:grpSpPr>
        <p:sp>
          <p:nvSpPr>
            <p:cNvPr id="48" name="矩形 47"/>
            <p:cNvSpPr/>
            <p:nvPr/>
          </p:nvSpPr>
          <p:spPr>
            <a:xfrm>
              <a:off x="9286647" y="2824480"/>
              <a:ext cx="1076960" cy="2418080"/>
            </a:xfrm>
            <a:prstGeom prst="rect">
              <a:avLst/>
            </a:prstGeom>
            <a:noFill/>
            <a:ln w="25400">
              <a:solidFill>
                <a:srgbClr val="DE4B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9508374" y="3322320"/>
              <a:ext cx="633506" cy="1422400"/>
            </a:xfrm>
            <a:prstGeom prst="rect">
              <a:avLst/>
            </a:prstGeom>
            <a:solidFill>
              <a:srgbClr val="DE4B5D"/>
            </a:solidFill>
            <a:ln w="25400">
              <a:solidFill>
                <a:srgbClr val="DE4B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cs typeface="B Nazanin" panose="00000400000000000000" pitchFamily="2" charset="-78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flipH="1">
            <a:off x="9748927" y="3220720"/>
            <a:ext cx="162560" cy="111760"/>
          </a:xfrm>
          <a:prstGeom prst="rect">
            <a:avLst/>
          </a:prstGeom>
          <a:solidFill>
            <a:srgbClr val="DE4B5D"/>
          </a:solidFill>
          <a:ln w="25400">
            <a:solidFill>
              <a:srgbClr val="DE4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zh-CN" altLang="en-US">
              <a:cs typeface="B Nazanin" panose="00000400000000000000" pitchFamily="2" charset="-78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黑红简约商务通用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10173142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www.jp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xrvony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freeppt7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1588</Words>
  <Application>Microsoft Office PowerPoint</Application>
  <PresentationFormat>Widescreen</PresentationFormat>
  <Paragraphs>212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等线</vt:lpstr>
      <vt:lpstr>微软雅黑</vt:lpstr>
      <vt:lpstr>Arial</vt:lpstr>
      <vt:lpstr>Calibri</vt:lpstr>
      <vt:lpstr>Lato</vt:lpstr>
      <vt:lpstr>Lato Black</vt:lpstr>
      <vt:lpstr>Open Sans Light</vt:lpstr>
      <vt:lpstr>www.jpppt.com</vt:lpstr>
      <vt:lpstr>www.freeppt7.com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/>
  <cp:revision>1</cp:revision>
  <dcterms:created xsi:type="dcterms:W3CDTF">2023-10-12T05:53:37Z</dcterms:created>
  <dcterms:modified xsi:type="dcterms:W3CDTF">2023-10-14T13:47:09Z</dcterms:modified>
</cp:coreProperties>
</file>