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2"/>
  </p:notesMasterIdLst>
  <p:sldIdLst>
    <p:sldId id="362" r:id="rId4"/>
    <p:sldId id="357" r:id="rId5"/>
    <p:sldId id="347" r:id="rId6"/>
    <p:sldId id="259" r:id="rId7"/>
    <p:sldId id="260" r:id="rId8"/>
    <p:sldId id="298"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299" r:id="rId44"/>
    <p:sldId id="300" r:id="rId45"/>
    <p:sldId id="346" r:id="rId46"/>
    <p:sldId id="302" r:id="rId47"/>
    <p:sldId id="303" r:id="rId48"/>
    <p:sldId id="368" r:id="rId49"/>
    <p:sldId id="370" r:id="rId50"/>
    <p:sldId id="369" r:id="rId51"/>
    <p:sldId id="292" r:id="rId52"/>
    <p:sldId id="287" r:id="rId53"/>
    <p:sldId id="288" r:id="rId54"/>
    <p:sldId id="294" r:id="rId55"/>
    <p:sldId id="295" r:id="rId56"/>
    <p:sldId id="296" r:id="rId57"/>
    <p:sldId id="297" r:id="rId58"/>
    <p:sldId id="1744" r:id="rId59"/>
    <p:sldId id="289" r:id="rId60"/>
    <p:sldId id="174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7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5" autoAdjust="0"/>
    <p:restoredTop sz="93792" autoAdjust="0"/>
  </p:normalViewPr>
  <p:slideViewPr>
    <p:cSldViewPr snapToGrid="0" showGuides="1">
      <p:cViewPr varScale="1">
        <p:scale>
          <a:sx n="62" d="100"/>
          <a:sy n="62" d="100"/>
        </p:scale>
        <p:origin x="978" y="60"/>
      </p:cViewPr>
      <p:guideLst>
        <p:guide orient="horz" pos="2478"/>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796553217442961E-2"/>
          <c:y val="5.1559414652304979E-2"/>
          <c:w val="0.96040689356511411"/>
          <c:h val="0.91274560597302234"/>
        </c:manualLayout>
      </c:layout>
      <c:barChart>
        <c:barDir val="col"/>
        <c:grouping val="stacked"/>
        <c:varyColors val="0"/>
        <c:ser>
          <c:idx val="0"/>
          <c:order val="0"/>
          <c:spPr>
            <a:solidFill>
              <a:schemeClr val="accent6"/>
            </a:solidFill>
            <a:ln w="50800">
              <a:noFill/>
            </a:ln>
            <a:effectLst>
              <a:outerShdw blurRad="50800" dist="38100" dir="2700000" algn="tl" rotWithShape="0">
                <a:prstClr val="black">
                  <a:alpha val="40000"/>
                </a:prstClr>
              </a:outerShdw>
            </a:effectLst>
          </c:spPr>
          <c:invertIfNegative val="0"/>
          <c:dPt>
            <c:idx val="0"/>
            <c:invertIfNegative val="0"/>
            <c:bubble3D val="0"/>
            <c:extLst>
              <c:ext xmlns:c16="http://schemas.microsoft.com/office/drawing/2014/chart" uri="{C3380CC4-5D6E-409C-BE32-E72D297353CC}">
                <c16:uniqueId val="{00000000-2275-4B12-A5F0-4F23D5BBE7CA}"/>
              </c:ext>
            </c:extLst>
          </c:dPt>
          <c:dPt>
            <c:idx val="1"/>
            <c:invertIfNegative val="0"/>
            <c:bubble3D val="0"/>
            <c:spPr>
              <a:solidFill>
                <a:schemeClr val="accent1"/>
              </a:solidFill>
              <a:ln w="5080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2-2275-4B12-A5F0-4F23D5BBE7CA}"/>
              </c:ext>
            </c:extLst>
          </c:dPt>
          <c:dPt>
            <c:idx val="2"/>
            <c:invertIfNegative val="0"/>
            <c:bubble3D val="0"/>
            <c:spPr>
              <a:solidFill>
                <a:schemeClr val="accent2"/>
              </a:solidFill>
              <a:ln w="5080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4-2275-4B12-A5F0-4F23D5BBE7CA}"/>
              </c:ext>
            </c:extLst>
          </c:dPt>
          <c:dPt>
            <c:idx val="3"/>
            <c:invertIfNegative val="0"/>
            <c:bubble3D val="0"/>
            <c:spPr>
              <a:solidFill>
                <a:schemeClr val="accent3"/>
              </a:solidFill>
              <a:ln w="5080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6-2275-4B12-A5F0-4F23D5BBE7CA}"/>
              </c:ext>
            </c:extLst>
          </c:dPt>
          <c:dPt>
            <c:idx val="4"/>
            <c:invertIfNegative val="0"/>
            <c:bubble3D val="0"/>
            <c:spPr>
              <a:solidFill>
                <a:schemeClr val="accent4"/>
              </a:solidFill>
              <a:ln w="5080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8-2275-4B12-A5F0-4F23D5BBE7CA}"/>
              </c:ext>
            </c:extLst>
          </c:dPt>
          <c:val>
            <c:numRef>
              <c:f>Sheet1!$B$2:$B$6</c:f>
              <c:numCache>
                <c:formatCode>General</c:formatCode>
                <c:ptCount val="5"/>
                <c:pt idx="0">
                  <c:v>50</c:v>
                </c:pt>
                <c:pt idx="1">
                  <c:v>60</c:v>
                </c:pt>
                <c:pt idx="2">
                  <c:v>90</c:v>
                </c:pt>
                <c:pt idx="3">
                  <c:v>40</c:v>
                </c:pt>
                <c:pt idx="4">
                  <c:v>80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Category 1</c:v>
                      </c:pt>
                      <c:pt idx="1">
                        <c:v>Category 2</c:v>
                      </c:pt>
                      <c:pt idx="2">
                        <c:v>Category 3</c:v>
                      </c:pt>
                      <c:pt idx="3">
                        <c:v>Category 4</c:v>
                      </c:pt>
                      <c:pt idx="4">
                        <c:v>Category 5</c:v>
                      </c:pt>
                    </c:strCache>
                  </c:strRef>
                </c15:cat>
              </c15:filteredCategoryTitle>
            </c:ext>
            <c:ext xmlns:c16="http://schemas.microsoft.com/office/drawing/2014/chart" uri="{C3380CC4-5D6E-409C-BE32-E72D297353CC}">
              <c16:uniqueId val="{00000009-2275-4B12-A5F0-4F23D5BBE7CA}"/>
            </c:ext>
          </c:extLst>
        </c:ser>
        <c:dLbls>
          <c:showLegendKey val="0"/>
          <c:showVal val="0"/>
          <c:showCatName val="0"/>
          <c:showSerName val="0"/>
          <c:showPercent val="0"/>
          <c:showBubbleSize val="0"/>
        </c:dLbls>
        <c:gapWidth val="84"/>
        <c:overlap val="100"/>
        <c:axId val="172143360"/>
        <c:axId val="172144896"/>
      </c:barChart>
      <c:catAx>
        <c:axId val="172143360"/>
        <c:scaling>
          <c:orientation val="minMax"/>
        </c:scaling>
        <c:delete val="1"/>
        <c:axPos val="b"/>
        <c:numFmt formatCode="General" sourceLinked="0"/>
        <c:majorTickMark val="out"/>
        <c:minorTickMark val="none"/>
        <c:tickLblPos val="nextTo"/>
        <c:crossAx val="172144896"/>
        <c:crosses val="autoZero"/>
        <c:auto val="1"/>
        <c:lblAlgn val="ctr"/>
        <c:lblOffset val="100"/>
        <c:noMultiLvlLbl val="0"/>
      </c:catAx>
      <c:valAx>
        <c:axId val="172144896"/>
        <c:scaling>
          <c:orientation val="minMax"/>
        </c:scaling>
        <c:delete val="1"/>
        <c:axPos val="l"/>
        <c:majorGridlines>
          <c:spPr>
            <a:ln>
              <a:noFill/>
            </a:ln>
          </c:spPr>
        </c:majorGridlines>
        <c:numFmt formatCode="General" sourceLinked="1"/>
        <c:majorTickMark val="out"/>
        <c:minorTickMark val="none"/>
        <c:tickLblPos val="nextTo"/>
        <c:crossAx val="172143360"/>
        <c:crosses val="autoZero"/>
        <c:crossBetween val="between"/>
      </c:valAx>
    </c:plotArea>
    <c:plotVisOnly val="1"/>
    <c:dispBlanksAs val="gap"/>
    <c:showDLblsOverMax val="0"/>
  </c:chart>
  <c:spPr>
    <a:noFill/>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c:spPr>
            <c:extLst>
              <c:ext xmlns:c16="http://schemas.microsoft.com/office/drawing/2014/chart" uri="{C3380CC4-5D6E-409C-BE32-E72D297353CC}">
                <c16:uniqueId val="{00000001-3F84-4C09-86AE-BAAB57D01180}"/>
              </c:ext>
            </c:extLst>
          </c:dPt>
          <c:dPt>
            <c:idx val="1"/>
            <c:bubble3D val="0"/>
            <c:spPr>
              <a:noFill/>
            </c:spPr>
            <c:extLst>
              <c:ext xmlns:c16="http://schemas.microsoft.com/office/drawing/2014/chart" uri="{C3380CC4-5D6E-409C-BE32-E72D297353CC}">
                <c16:uniqueId val="{00000003-3F84-4C09-86AE-BAAB57D01180}"/>
              </c:ext>
            </c:extLst>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3F84-4C09-86AE-BAAB57D01180}"/>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c:spPr>
            <c:extLst>
              <c:ext xmlns:c16="http://schemas.microsoft.com/office/drawing/2014/chart" uri="{C3380CC4-5D6E-409C-BE32-E72D297353CC}">
                <c16:uniqueId val="{00000001-CF32-45E1-82E5-2814A2F8B304}"/>
              </c:ext>
            </c:extLst>
          </c:dPt>
          <c:dPt>
            <c:idx val="1"/>
            <c:bubble3D val="0"/>
            <c:spPr>
              <a:noFill/>
            </c:spPr>
            <c:extLst>
              <c:ext xmlns:c16="http://schemas.microsoft.com/office/drawing/2014/chart" uri="{C3380CC4-5D6E-409C-BE32-E72D297353CC}">
                <c16:uniqueId val="{00000003-CF32-45E1-82E5-2814A2F8B304}"/>
              </c:ext>
            </c:extLst>
          </c:dPt>
          <c:val>
            <c:numRef>
              <c:f>Sheet1!$B$2:$B$3</c:f>
              <c:numCache>
                <c:formatCode>General</c:formatCode>
                <c:ptCount val="2"/>
                <c:pt idx="0">
                  <c:v>40</c:v>
                </c:pt>
                <c:pt idx="1">
                  <c:v>60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CF32-45E1-82E5-2814A2F8B304}"/>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3"/>
              </a:solidFill>
            </c:spPr>
            <c:extLst>
              <c:ext xmlns:c16="http://schemas.microsoft.com/office/drawing/2014/chart" uri="{C3380CC4-5D6E-409C-BE32-E72D297353CC}">
                <c16:uniqueId val="{00000001-DBE4-4D3F-94F5-D7324EE5E1F3}"/>
              </c:ext>
            </c:extLst>
          </c:dPt>
          <c:dPt>
            <c:idx val="1"/>
            <c:bubble3D val="0"/>
            <c:spPr>
              <a:noFill/>
            </c:spPr>
            <c:extLst>
              <c:ext xmlns:c16="http://schemas.microsoft.com/office/drawing/2014/chart" uri="{C3380CC4-5D6E-409C-BE32-E72D297353CC}">
                <c16:uniqueId val="{00000003-DBE4-4D3F-94F5-D7324EE5E1F3}"/>
              </c:ext>
            </c:extLst>
          </c:dPt>
          <c:val>
            <c:numRef>
              <c:f>Sheet1!$B$2:$B$3</c:f>
              <c:numCache>
                <c:formatCode>General</c:formatCode>
                <c:ptCount val="2"/>
                <c:pt idx="0">
                  <c:v>35</c:v>
                </c:pt>
                <c:pt idx="1">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DBE4-4D3F-94F5-D7324EE5E1F3}"/>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chemeClr val="accent1"/>
              </a:solidFill>
              <a:round/>
              <a:headEnd type="oval"/>
            </a:ln>
            <a:effectLst/>
          </c:spPr>
          <c:marker>
            <c:symbol val="circle"/>
            <c:size val="7"/>
            <c:spPr>
              <a:solidFill>
                <a:schemeClr val="accent1"/>
              </a:solidFill>
              <a:ln w="9525">
                <a:solidFill>
                  <a:schemeClr val="accent1"/>
                </a:solidFill>
                <a:headEnd type="none"/>
              </a:ln>
              <a:effectLst/>
            </c:spPr>
          </c:marker>
          <c:val>
            <c:numRef>
              <c:f>Sheet1!$B$2:$B$6</c:f>
              <c:numCache>
                <c:formatCode>General</c:formatCode>
                <c:ptCount val="5"/>
                <c:pt idx="0">
                  <c:v>5</c:v>
                </c:pt>
                <c:pt idx="1">
                  <c:v>25</c:v>
                </c:pt>
                <c:pt idx="2">
                  <c:v>25</c:v>
                </c:pt>
                <c:pt idx="3">
                  <c:v>70</c:v>
                </c:pt>
                <c:pt idx="4">
                  <c:v>75</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Column2</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Category 1</c:v>
                      </c:pt>
                      <c:pt idx="1">
                        <c:v>Category 2</c:v>
                      </c:pt>
                      <c:pt idx="2">
                        <c:v>Category 3</c:v>
                      </c:pt>
                      <c:pt idx="3">
                        <c:v>Category 4</c:v>
                      </c:pt>
                      <c:pt idx="4">
                        <c:v>Categor 5</c:v>
                      </c:pt>
                    </c:strCache>
                  </c:strRef>
                </c15:cat>
              </c15:filteredCategoryTitle>
            </c:ext>
            <c:ext xmlns:c16="http://schemas.microsoft.com/office/drawing/2014/chart" uri="{C3380CC4-5D6E-409C-BE32-E72D297353CC}">
              <c16:uniqueId val="{00000000-79A3-4BC9-98A4-2E49CC9E3BEB}"/>
            </c:ext>
          </c:extLst>
        </c:ser>
        <c:ser>
          <c:idx val="1"/>
          <c:order val="1"/>
          <c:spPr>
            <a:ln w="28575" cap="rnd">
              <a:solidFill>
                <a:schemeClr val="accent4"/>
              </a:solidFill>
              <a:round/>
            </a:ln>
            <a:effectLst/>
          </c:spPr>
          <c:marker>
            <c:symbol val="circle"/>
            <c:size val="7"/>
            <c:spPr>
              <a:solidFill>
                <a:schemeClr val="accent4"/>
              </a:solidFill>
              <a:ln w="9525">
                <a:solidFill>
                  <a:schemeClr val="accent4"/>
                </a:solidFill>
              </a:ln>
              <a:effectLst/>
            </c:spPr>
          </c:marker>
          <c:val>
            <c:numRef>
              <c:f>Sheet1!$C$2:$C$6</c:f>
              <c:numCache>
                <c:formatCode>General</c:formatCode>
                <c:ptCount val="5"/>
                <c:pt idx="0">
                  <c:v>20</c:v>
                </c:pt>
                <c:pt idx="1">
                  <c:v>65</c:v>
                </c:pt>
                <c:pt idx="2">
                  <c:v>15</c:v>
                </c:pt>
                <c:pt idx="3">
                  <c:v>50</c:v>
                </c:pt>
                <c:pt idx="4">
                  <c:v>35</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Category 1</c:v>
                      </c:pt>
                      <c:pt idx="1">
                        <c:v>Category 2</c:v>
                      </c:pt>
                      <c:pt idx="2">
                        <c:v>Category 3</c:v>
                      </c:pt>
                      <c:pt idx="3">
                        <c:v>Category 4</c:v>
                      </c:pt>
                      <c:pt idx="4">
                        <c:v>Categor 5</c:v>
                      </c:pt>
                    </c:strCache>
                  </c:strRef>
                </c15:cat>
              </c15:filteredCategoryTitle>
            </c:ext>
            <c:ext xmlns:c16="http://schemas.microsoft.com/office/drawing/2014/chart" uri="{C3380CC4-5D6E-409C-BE32-E72D297353CC}">
              <c16:uniqueId val="{00000001-79A3-4BC9-98A4-2E49CC9E3BEB}"/>
            </c:ext>
          </c:extLst>
        </c:ser>
        <c:dLbls>
          <c:showLegendKey val="0"/>
          <c:showVal val="0"/>
          <c:showCatName val="0"/>
          <c:showSerName val="0"/>
          <c:showPercent val="0"/>
          <c:showBubbleSize val="0"/>
        </c:dLbls>
        <c:marker val="1"/>
        <c:smooth val="0"/>
        <c:axId val="657666392"/>
        <c:axId val="657666784"/>
      </c:lineChart>
      <c:catAx>
        <c:axId val="657666392"/>
        <c:scaling>
          <c:orientation val="minMax"/>
        </c:scaling>
        <c:delete val="1"/>
        <c:axPos val="b"/>
        <c:numFmt formatCode="General" sourceLinked="1"/>
        <c:majorTickMark val="none"/>
        <c:minorTickMark val="none"/>
        <c:tickLblPos val="nextTo"/>
        <c:crossAx val="657666784"/>
        <c:crosses val="autoZero"/>
        <c:auto val="1"/>
        <c:lblAlgn val="ctr"/>
        <c:lblOffset val="100"/>
        <c:noMultiLvlLbl val="0"/>
      </c:catAx>
      <c:valAx>
        <c:axId val="657666784"/>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solidFill>
              <a:schemeClr val="tx1">
                <a:lumMod val="75000"/>
                <a:lumOff val="25000"/>
              </a:schemeClr>
            </a:solid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en-US"/>
          </a:p>
        </c:txPr>
        <c:crossAx val="657666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10/14/2023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1230083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2"/>
        <p:cNvGrpSpPr/>
        <p:nvPr/>
      </p:nvGrpSpPr>
      <p:grpSpPr>
        <a:xfrm>
          <a:off x="0" y="0"/>
          <a:ext cx="0" cy="0"/>
          <a:chOff x="0" y="0"/>
          <a:chExt cx="0" cy="0"/>
        </a:xfrm>
      </p:grpSpPr>
      <p:sp>
        <p:nvSpPr>
          <p:cNvPr id="12403" name="Google Shape;12403;ge25dcd4bc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04" name="Google Shape;12404;ge25dcd4bc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295460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90C146F8-785E-4357-89E6-5E2DAB1904A7}"/>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그림 개체 틀 2">
            <a:extLst>
              <a:ext uri="{FF2B5EF4-FFF2-40B4-BE49-F238E27FC236}">
                <a16:creationId xmlns:a16="http://schemas.microsoft.com/office/drawing/2014/main" id="{FA8684E8-EFC5-4377-9100-E2ABBB9E5E71}"/>
              </a:ext>
            </a:extLst>
          </p:cNvPr>
          <p:cNvSpPr>
            <a:spLocks noGrp="1"/>
          </p:cNvSpPr>
          <p:nvPr>
            <p:ph type="pic" sz="quarter" idx="11" hasCustomPrompt="1"/>
          </p:nvPr>
        </p:nvSpPr>
        <p:spPr>
          <a:xfrm>
            <a:off x="0" y="1713554"/>
            <a:ext cx="12192000" cy="3240360"/>
          </a:xfrm>
          <a:prstGeom prst="rect">
            <a:avLst/>
          </a:prstGeom>
          <a:solidFill>
            <a:schemeClr val="bg1">
              <a:lumMod val="95000"/>
            </a:schemeClr>
          </a:solidFill>
          <a:ln w="25400">
            <a:noFill/>
          </a:ln>
          <a:effectLst/>
        </p:spPr>
        <p:txBody>
          <a:bodyPr anchor="ctr"/>
          <a:lstStyle>
            <a:lvl1pPr marL="0" indent="0" algn="ctr">
              <a:buFontTx/>
              <a:buNone/>
              <a:defRPr sz="1800">
                <a:solidFill>
                  <a:schemeClr val="tx1">
                    <a:lumMod val="75000"/>
                    <a:lumOff val="25000"/>
                  </a:schemeClr>
                </a:solidFill>
                <a:latin typeface="+mn-lt"/>
                <a:cs typeface="Arial" pitchFamily="34" charset="0"/>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244528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B878F75C-38C4-446A-B23A-06334235612F}"/>
              </a:ext>
            </a:extLst>
          </p:cNvPr>
          <p:cNvSpPr>
            <a:spLocks noGrp="1"/>
          </p:cNvSpPr>
          <p:nvPr>
            <p:ph type="pic" idx="11" hasCustomPrompt="1"/>
          </p:nvPr>
        </p:nvSpPr>
        <p:spPr>
          <a:xfrm>
            <a:off x="646094" y="1"/>
            <a:ext cx="3901012" cy="1649896"/>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3" name="Picture Placeholder 2">
            <a:extLst>
              <a:ext uri="{FF2B5EF4-FFF2-40B4-BE49-F238E27FC236}">
                <a16:creationId xmlns:a16="http://schemas.microsoft.com/office/drawing/2014/main" id="{4C0D4A67-1414-47F5-B5C1-3185747F7D5F}"/>
              </a:ext>
            </a:extLst>
          </p:cNvPr>
          <p:cNvSpPr>
            <a:spLocks noGrp="1"/>
          </p:cNvSpPr>
          <p:nvPr>
            <p:ph type="pic" idx="12" hasCustomPrompt="1"/>
          </p:nvPr>
        </p:nvSpPr>
        <p:spPr>
          <a:xfrm>
            <a:off x="646094" y="5208103"/>
            <a:ext cx="3901012" cy="1649896"/>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918837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grpSp>
        <p:nvGrpSpPr>
          <p:cNvPr id="2" name="Group 7">
            <a:extLst>
              <a:ext uri="{FF2B5EF4-FFF2-40B4-BE49-F238E27FC236}">
                <a16:creationId xmlns:a16="http://schemas.microsoft.com/office/drawing/2014/main" id="{3AD577DF-DF85-454F-BDBF-23209987934F}"/>
              </a:ext>
            </a:extLst>
          </p:cNvPr>
          <p:cNvGrpSpPr/>
          <p:nvPr userDrawn="1"/>
        </p:nvGrpSpPr>
        <p:grpSpPr>
          <a:xfrm>
            <a:off x="772528" y="2049261"/>
            <a:ext cx="2249349" cy="3954238"/>
            <a:chOff x="4871870" y="1763729"/>
            <a:chExt cx="2448272" cy="4303935"/>
          </a:xfrm>
        </p:grpSpPr>
        <p:grpSp>
          <p:nvGrpSpPr>
            <p:cNvPr id="3" name="Group 3">
              <a:extLst>
                <a:ext uri="{FF2B5EF4-FFF2-40B4-BE49-F238E27FC236}">
                  <a16:creationId xmlns:a16="http://schemas.microsoft.com/office/drawing/2014/main" id="{977273B1-644C-4645-AABB-179031C21461}"/>
                </a:ext>
              </a:extLst>
            </p:cNvPr>
            <p:cNvGrpSpPr/>
            <p:nvPr/>
          </p:nvGrpSpPr>
          <p:grpSpPr>
            <a:xfrm>
              <a:off x="4871870" y="1763729"/>
              <a:ext cx="2448272" cy="4303935"/>
              <a:chOff x="445712" y="1449040"/>
              <a:chExt cx="2113018" cy="3924176"/>
            </a:xfrm>
          </p:grpSpPr>
          <p:sp>
            <p:nvSpPr>
              <p:cNvPr id="5" name="Rounded Rectangle 4">
                <a:extLst>
                  <a:ext uri="{FF2B5EF4-FFF2-40B4-BE49-F238E27FC236}">
                    <a16:creationId xmlns:a16="http://schemas.microsoft.com/office/drawing/2014/main" id="{30E56E3F-48AE-47B3-8C2E-9FD14A7E4A3D}"/>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6" name="Rectangle 5">
                <a:extLst>
                  <a:ext uri="{FF2B5EF4-FFF2-40B4-BE49-F238E27FC236}">
                    <a16:creationId xmlns:a16="http://schemas.microsoft.com/office/drawing/2014/main" id="{B1915F00-E4FB-4F04-A92B-517AC284A98E}"/>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7" name="Group 6">
                <a:extLst>
                  <a:ext uri="{FF2B5EF4-FFF2-40B4-BE49-F238E27FC236}">
                    <a16:creationId xmlns:a16="http://schemas.microsoft.com/office/drawing/2014/main" id="{903D2C95-E196-4FAC-AD62-42DEA2377A73}"/>
                  </a:ext>
                </a:extLst>
              </p:cNvPr>
              <p:cNvGrpSpPr/>
              <p:nvPr userDrawn="1"/>
            </p:nvGrpSpPr>
            <p:grpSpPr>
              <a:xfrm>
                <a:off x="1407705" y="5045834"/>
                <a:ext cx="211967" cy="211967"/>
                <a:chOff x="1549420" y="5712364"/>
                <a:chExt cx="312583" cy="312583"/>
              </a:xfrm>
            </p:grpSpPr>
            <p:sp>
              <p:nvSpPr>
                <p:cNvPr id="8" name="Oval 7">
                  <a:extLst>
                    <a:ext uri="{FF2B5EF4-FFF2-40B4-BE49-F238E27FC236}">
                      <a16:creationId xmlns:a16="http://schemas.microsoft.com/office/drawing/2014/main" id="{8974296E-583C-48DF-91A2-8FFA857C7DED}"/>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9" name="Rounded Rectangle 8">
                  <a:extLst>
                    <a:ext uri="{FF2B5EF4-FFF2-40B4-BE49-F238E27FC236}">
                      <a16:creationId xmlns:a16="http://schemas.microsoft.com/office/drawing/2014/main" id="{024CA893-4AE4-49A1-8B5D-CD95875B6DAC}"/>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4" name="Picture Placeholder 2">
              <a:extLst>
                <a:ext uri="{FF2B5EF4-FFF2-40B4-BE49-F238E27FC236}">
                  <a16:creationId xmlns:a16="http://schemas.microsoft.com/office/drawing/2014/main" id="{3BB5BB93-F976-4215-A6F1-B0D5EFCEF701}"/>
                </a:ext>
              </a:extLst>
            </p:cNvPr>
            <p:cNvSpPr txBox="1">
              <a:spLocks/>
            </p:cNvSpPr>
            <p:nvPr/>
          </p:nvSpPr>
          <p:spPr>
            <a:xfrm>
              <a:off x="5051890" y="2223507"/>
              <a:ext cx="2088232" cy="3384376"/>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Arial" pitchFamily="34" charset="0"/>
                </a:defRPr>
              </a:lvl1pPr>
              <a:lvl2pPr marL="457223"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altLang="ko-KR"/>
                <a:t>Your Picture Here</a:t>
              </a:r>
              <a:endParaRPr lang="ko-KR" altLang="en-US" dirty="0"/>
            </a:p>
          </p:txBody>
        </p:sp>
      </p:grpSp>
      <p:sp>
        <p:nvSpPr>
          <p:cNvPr id="10" name="그림 개체 틀 2">
            <a:extLst>
              <a:ext uri="{FF2B5EF4-FFF2-40B4-BE49-F238E27FC236}">
                <a16:creationId xmlns:a16="http://schemas.microsoft.com/office/drawing/2014/main" id="{3AB80860-A297-4DAD-AAE7-38F186BA6701}"/>
              </a:ext>
            </a:extLst>
          </p:cNvPr>
          <p:cNvSpPr>
            <a:spLocks noGrp="1"/>
          </p:cNvSpPr>
          <p:nvPr>
            <p:ph type="pic" sz="quarter" idx="10" hasCustomPrompt="1"/>
          </p:nvPr>
        </p:nvSpPr>
        <p:spPr>
          <a:xfrm>
            <a:off x="5591176" y="1"/>
            <a:ext cx="6605602" cy="6866390"/>
          </a:xfrm>
          <a:custGeom>
            <a:avLst/>
            <a:gdLst>
              <a:gd name="connsiteX0" fmla="*/ 0 w 4427984"/>
              <a:gd name="connsiteY0" fmla="*/ 0 h 6866389"/>
              <a:gd name="connsiteX1" fmla="*/ 4427984 w 4427984"/>
              <a:gd name="connsiteY1" fmla="*/ 0 h 6866389"/>
              <a:gd name="connsiteX2" fmla="*/ 4427984 w 4427984"/>
              <a:gd name="connsiteY2" fmla="*/ 6866389 h 6866389"/>
              <a:gd name="connsiteX3" fmla="*/ 0 w 4427984"/>
              <a:gd name="connsiteY3" fmla="*/ 6866389 h 6866389"/>
              <a:gd name="connsiteX4" fmla="*/ 0 w 4427984"/>
              <a:gd name="connsiteY4" fmla="*/ 0 h 6866389"/>
              <a:gd name="connsiteX0" fmla="*/ 595618 w 4427984"/>
              <a:gd name="connsiteY0" fmla="*/ 0 h 6883167"/>
              <a:gd name="connsiteX1" fmla="*/ 4427984 w 4427984"/>
              <a:gd name="connsiteY1" fmla="*/ 16778 h 6883167"/>
              <a:gd name="connsiteX2" fmla="*/ 4427984 w 4427984"/>
              <a:gd name="connsiteY2" fmla="*/ 6883167 h 6883167"/>
              <a:gd name="connsiteX3" fmla="*/ 0 w 4427984"/>
              <a:gd name="connsiteY3" fmla="*/ 6883167 h 6883167"/>
              <a:gd name="connsiteX4" fmla="*/ 595618 w 4427984"/>
              <a:gd name="connsiteY4" fmla="*/ 0 h 6883167"/>
              <a:gd name="connsiteX0" fmla="*/ 1258348 w 5090714"/>
              <a:gd name="connsiteY0" fmla="*/ 0 h 6883167"/>
              <a:gd name="connsiteX1" fmla="*/ 5090714 w 5090714"/>
              <a:gd name="connsiteY1" fmla="*/ 16778 h 6883167"/>
              <a:gd name="connsiteX2" fmla="*/ 5090714 w 5090714"/>
              <a:gd name="connsiteY2" fmla="*/ 6883167 h 6883167"/>
              <a:gd name="connsiteX3" fmla="*/ 0 w 5090714"/>
              <a:gd name="connsiteY3" fmla="*/ 6874779 h 6883167"/>
              <a:gd name="connsiteX4" fmla="*/ 1258348 w 5090714"/>
              <a:gd name="connsiteY4" fmla="*/ 0 h 6883167"/>
              <a:gd name="connsiteX0" fmla="*/ 1493240 w 5090714"/>
              <a:gd name="connsiteY0" fmla="*/ 0 h 6883167"/>
              <a:gd name="connsiteX1" fmla="*/ 5090714 w 5090714"/>
              <a:gd name="connsiteY1" fmla="*/ 16778 h 6883167"/>
              <a:gd name="connsiteX2" fmla="*/ 5090714 w 5090714"/>
              <a:gd name="connsiteY2" fmla="*/ 6883167 h 6883167"/>
              <a:gd name="connsiteX3" fmla="*/ 0 w 5090714"/>
              <a:gd name="connsiteY3" fmla="*/ 6874779 h 6883167"/>
              <a:gd name="connsiteX4" fmla="*/ 1493240 w 5090714"/>
              <a:gd name="connsiteY4" fmla="*/ 0 h 6883167"/>
              <a:gd name="connsiteX0" fmla="*/ 1459684 w 5090714"/>
              <a:gd name="connsiteY0" fmla="*/ 0 h 6866389"/>
              <a:gd name="connsiteX1" fmla="*/ 5090714 w 5090714"/>
              <a:gd name="connsiteY1" fmla="*/ 0 h 6866389"/>
              <a:gd name="connsiteX2" fmla="*/ 5090714 w 5090714"/>
              <a:gd name="connsiteY2" fmla="*/ 6866389 h 6866389"/>
              <a:gd name="connsiteX3" fmla="*/ 0 w 5090714"/>
              <a:gd name="connsiteY3" fmla="*/ 6858001 h 6866389"/>
              <a:gd name="connsiteX4" fmla="*/ 1459684 w 5090714"/>
              <a:gd name="connsiteY4" fmla="*/ 0 h 6866389"/>
              <a:gd name="connsiteX0" fmla="*/ 1711354 w 5090714"/>
              <a:gd name="connsiteY0" fmla="*/ 0 h 6874778"/>
              <a:gd name="connsiteX1" fmla="*/ 5090714 w 5090714"/>
              <a:gd name="connsiteY1" fmla="*/ 8389 h 6874778"/>
              <a:gd name="connsiteX2" fmla="*/ 5090714 w 5090714"/>
              <a:gd name="connsiteY2" fmla="*/ 6874778 h 6874778"/>
              <a:gd name="connsiteX3" fmla="*/ 0 w 5090714"/>
              <a:gd name="connsiteY3" fmla="*/ 6866390 h 6874778"/>
              <a:gd name="connsiteX4" fmla="*/ 1711354 w 5090714"/>
              <a:gd name="connsiteY4" fmla="*/ 0 h 6874778"/>
              <a:gd name="connsiteX0" fmla="*/ 1937857 w 5317217"/>
              <a:gd name="connsiteY0" fmla="*/ 0 h 6874779"/>
              <a:gd name="connsiteX1" fmla="*/ 5317217 w 5317217"/>
              <a:gd name="connsiteY1" fmla="*/ 8389 h 6874779"/>
              <a:gd name="connsiteX2" fmla="*/ 5317217 w 5317217"/>
              <a:gd name="connsiteY2" fmla="*/ 6874778 h 6874779"/>
              <a:gd name="connsiteX3" fmla="*/ 0 w 5317217"/>
              <a:gd name="connsiteY3" fmla="*/ 6874779 h 6874779"/>
              <a:gd name="connsiteX4" fmla="*/ 1937857 w 5317217"/>
              <a:gd name="connsiteY4" fmla="*/ 0 h 6874779"/>
              <a:gd name="connsiteX0" fmla="*/ 1280632 w 5317217"/>
              <a:gd name="connsiteY0" fmla="*/ 10661 h 6866390"/>
              <a:gd name="connsiteX1" fmla="*/ 5317217 w 5317217"/>
              <a:gd name="connsiteY1" fmla="*/ 0 h 6866390"/>
              <a:gd name="connsiteX2" fmla="*/ 5317217 w 5317217"/>
              <a:gd name="connsiteY2" fmla="*/ 6866389 h 6866390"/>
              <a:gd name="connsiteX3" fmla="*/ 0 w 5317217"/>
              <a:gd name="connsiteY3" fmla="*/ 6866390 h 6866390"/>
              <a:gd name="connsiteX4" fmla="*/ 1280632 w 5317217"/>
              <a:gd name="connsiteY4" fmla="*/ 10661 h 6866390"/>
              <a:gd name="connsiteX0" fmla="*/ 1280632 w 5317217"/>
              <a:gd name="connsiteY0" fmla="*/ 1136 h 6866390"/>
              <a:gd name="connsiteX1" fmla="*/ 5317217 w 5317217"/>
              <a:gd name="connsiteY1" fmla="*/ 0 h 6866390"/>
              <a:gd name="connsiteX2" fmla="*/ 5317217 w 5317217"/>
              <a:gd name="connsiteY2" fmla="*/ 6866389 h 6866390"/>
              <a:gd name="connsiteX3" fmla="*/ 0 w 5317217"/>
              <a:gd name="connsiteY3" fmla="*/ 6866390 h 6866390"/>
              <a:gd name="connsiteX4" fmla="*/ 1280632 w 5317217"/>
              <a:gd name="connsiteY4" fmla="*/ 1136 h 6866390"/>
              <a:gd name="connsiteX0" fmla="*/ 1413982 w 5450567"/>
              <a:gd name="connsiteY0" fmla="*/ 1136 h 6866390"/>
              <a:gd name="connsiteX1" fmla="*/ 5450567 w 5450567"/>
              <a:gd name="connsiteY1" fmla="*/ 0 h 6866390"/>
              <a:gd name="connsiteX2" fmla="*/ 5450567 w 5450567"/>
              <a:gd name="connsiteY2" fmla="*/ 6866389 h 6866390"/>
              <a:gd name="connsiteX3" fmla="*/ 0 w 5450567"/>
              <a:gd name="connsiteY3" fmla="*/ 6866390 h 6866390"/>
              <a:gd name="connsiteX4" fmla="*/ 1413982 w 5450567"/>
              <a:gd name="connsiteY4" fmla="*/ 1136 h 6866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0567" h="6866390">
                <a:moveTo>
                  <a:pt x="1413982" y="1136"/>
                </a:moveTo>
                <a:lnTo>
                  <a:pt x="5450567" y="0"/>
                </a:lnTo>
                <a:lnTo>
                  <a:pt x="5450567" y="6866389"/>
                </a:lnTo>
                <a:lnTo>
                  <a:pt x="0" y="6866390"/>
                </a:lnTo>
                <a:lnTo>
                  <a:pt x="1413982" y="1136"/>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
        <p:nvSpPr>
          <p:cNvPr id="11" name="그림 개체 틀 2">
            <a:extLst>
              <a:ext uri="{FF2B5EF4-FFF2-40B4-BE49-F238E27FC236}">
                <a16:creationId xmlns:a16="http://schemas.microsoft.com/office/drawing/2014/main" id="{5F01346D-41B4-4635-A65B-D14C19699D24}"/>
              </a:ext>
            </a:extLst>
          </p:cNvPr>
          <p:cNvSpPr>
            <a:spLocks noGrp="1"/>
          </p:cNvSpPr>
          <p:nvPr>
            <p:ph type="pic" sz="quarter" idx="14" hasCustomPrompt="1"/>
          </p:nvPr>
        </p:nvSpPr>
        <p:spPr>
          <a:xfrm>
            <a:off x="942863" y="2412995"/>
            <a:ext cx="1918562" cy="318560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750974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4CF88C7B-B8EA-43A6-8678-AF268289A155}"/>
              </a:ext>
            </a:extLst>
          </p:cNvPr>
          <p:cNvSpPr>
            <a:spLocks noGrp="1"/>
          </p:cNvSpPr>
          <p:nvPr>
            <p:ph type="pic" sz="quarter" idx="11" hasCustomPrompt="1"/>
          </p:nvPr>
        </p:nvSpPr>
        <p:spPr>
          <a:xfrm>
            <a:off x="0" y="0"/>
            <a:ext cx="12192000" cy="3240360"/>
          </a:xfrm>
          <a:prstGeom prst="rect">
            <a:avLst/>
          </a:prstGeom>
          <a:solidFill>
            <a:schemeClr val="bg1">
              <a:lumMod val="95000"/>
            </a:schemeClr>
          </a:solidFill>
          <a:ln w="25400">
            <a:noFill/>
          </a:ln>
          <a:effectLst/>
        </p:spPr>
        <p:txBody>
          <a:bodyPr anchor="ctr"/>
          <a:lstStyle>
            <a:lvl1pPr marL="0" indent="0" algn="ctr">
              <a:buFontTx/>
              <a:buNone/>
              <a:defRPr sz="18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964928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51136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19204268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375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06E47833-EA54-4B75-BE6B-4C9356A97732}"/>
              </a:ext>
            </a:extLst>
          </p:cNvPr>
          <p:cNvSpPr>
            <a:spLocks noGrp="1"/>
          </p:cNvSpPr>
          <p:nvPr>
            <p:ph type="pic" sz="quarter" idx="11" hasCustomPrompt="1"/>
          </p:nvPr>
        </p:nvSpPr>
        <p:spPr>
          <a:xfrm>
            <a:off x="7489153" y="830338"/>
            <a:ext cx="3082244" cy="2677425"/>
          </a:xfrm>
          <a:prstGeom prst="parallelogram">
            <a:avLst>
              <a:gd name="adj" fmla="val 38849"/>
            </a:avLst>
          </a:prstGeom>
          <a:solidFill>
            <a:schemeClr val="bg1">
              <a:lumMod val="95000"/>
            </a:schemeClr>
          </a:solidFill>
        </p:spPr>
        <p:txBody>
          <a:bodyPr tIns="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5" name="Picture Placeholder 9">
            <a:extLst>
              <a:ext uri="{FF2B5EF4-FFF2-40B4-BE49-F238E27FC236}">
                <a16:creationId xmlns:a16="http://schemas.microsoft.com/office/drawing/2014/main" id="{BFAA4E01-2BD5-4B03-88A7-337F27D418F3}"/>
              </a:ext>
            </a:extLst>
          </p:cNvPr>
          <p:cNvSpPr>
            <a:spLocks noGrp="1"/>
          </p:cNvSpPr>
          <p:nvPr>
            <p:ph type="pic" sz="quarter" idx="12" hasCustomPrompt="1"/>
          </p:nvPr>
        </p:nvSpPr>
        <p:spPr>
          <a:xfrm>
            <a:off x="5303513" y="830338"/>
            <a:ext cx="3082244" cy="2677425"/>
          </a:xfrm>
          <a:prstGeom prst="parallelogram">
            <a:avLst>
              <a:gd name="adj" fmla="val 38849"/>
            </a:avLst>
          </a:prstGeom>
          <a:solidFill>
            <a:schemeClr val="bg1">
              <a:lumMod val="95000"/>
            </a:schemeClr>
          </a:solidFill>
        </p:spPr>
        <p:txBody>
          <a:bodyPr tIns="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6" name="Picture Placeholder 9">
            <a:extLst>
              <a:ext uri="{FF2B5EF4-FFF2-40B4-BE49-F238E27FC236}">
                <a16:creationId xmlns:a16="http://schemas.microsoft.com/office/drawing/2014/main" id="{73E4E795-5EEE-4740-A183-83C37E7CE5B8}"/>
              </a:ext>
            </a:extLst>
          </p:cNvPr>
          <p:cNvSpPr>
            <a:spLocks noGrp="1"/>
          </p:cNvSpPr>
          <p:nvPr>
            <p:ph type="pic" sz="quarter" idx="13" hasCustomPrompt="1"/>
          </p:nvPr>
        </p:nvSpPr>
        <p:spPr>
          <a:xfrm>
            <a:off x="3117873" y="830337"/>
            <a:ext cx="3082244" cy="2677425"/>
          </a:xfrm>
          <a:prstGeom prst="parallelogram">
            <a:avLst>
              <a:gd name="adj" fmla="val 38849"/>
            </a:avLst>
          </a:prstGeom>
          <a:solidFill>
            <a:schemeClr val="bg1">
              <a:lumMod val="95000"/>
            </a:schemeClr>
          </a:solidFill>
        </p:spPr>
        <p:txBody>
          <a:bodyPr tIns="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9" name="Picture Placeholder 9">
            <a:extLst>
              <a:ext uri="{FF2B5EF4-FFF2-40B4-BE49-F238E27FC236}">
                <a16:creationId xmlns:a16="http://schemas.microsoft.com/office/drawing/2014/main" id="{7B740AC6-8F21-4A94-839D-C0FFBF79FA28}"/>
              </a:ext>
            </a:extLst>
          </p:cNvPr>
          <p:cNvSpPr>
            <a:spLocks noGrp="1"/>
          </p:cNvSpPr>
          <p:nvPr>
            <p:ph type="pic" sz="quarter" idx="14" hasCustomPrompt="1"/>
          </p:nvPr>
        </p:nvSpPr>
        <p:spPr>
          <a:xfrm>
            <a:off x="932233" y="830336"/>
            <a:ext cx="3082244" cy="2677425"/>
          </a:xfrm>
          <a:prstGeom prst="parallelogram">
            <a:avLst>
              <a:gd name="adj" fmla="val 38849"/>
            </a:avLst>
          </a:prstGeom>
          <a:solidFill>
            <a:schemeClr val="bg1">
              <a:lumMod val="95000"/>
            </a:schemeClr>
          </a:solidFill>
        </p:spPr>
        <p:txBody>
          <a:bodyPr tIns="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F5990891-A407-4083-90D9-EDB81A1D2836}"/>
              </a:ext>
            </a:extLst>
          </p:cNvPr>
          <p:cNvSpPr>
            <a:spLocks noGrp="1"/>
          </p:cNvSpPr>
          <p:nvPr>
            <p:ph type="pic" idx="10" hasCustomPrompt="1"/>
          </p:nvPr>
        </p:nvSpPr>
        <p:spPr>
          <a:xfrm>
            <a:off x="687337" y="1254229"/>
            <a:ext cx="11504663" cy="2995555"/>
          </a:xfrm>
          <a:prstGeom prst="rect">
            <a:avLst/>
          </a:prstGeom>
          <a:solidFill>
            <a:schemeClr val="bg1">
              <a:lumMod val="95000"/>
            </a:schemeClr>
          </a:solidFill>
          <a:ln w="12700">
            <a:solidFill>
              <a:schemeClr val="bg1">
                <a:lumMod val="50000"/>
              </a:schemeClr>
            </a:solidFill>
          </a:ln>
        </p:spPr>
        <p:txBody>
          <a:bodyPr anchor="ctr"/>
          <a:lstStyle>
            <a:lvl1pPr marL="0" indent="0" algn="ctr">
              <a:buNone/>
              <a:defRPr sz="16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Rectangle 13">
            <a:extLst>
              <a:ext uri="{FF2B5EF4-FFF2-40B4-BE49-F238E27FC236}">
                <a16:creationId xmlns:a16="http://schemas.microsoft.com/office/drawing/2014/main" id="{052B485F-EA15-4698-9895-28C209313AFC}"/>
              </a:ext>
            </a:extLst>
          </p:cNvPr>
          <p:cNvSpPr/>
          <p:nvPr userDrawn="1"/>
        </p:nvSpPr>
        <p:spPr>
          <a:xfrm>
            <a:off x="1" y="2060849"/>
            <a:ext cx="4190267" cy="17285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sp>
        <p:nvSpPr>
          <p:cNvPr id="3" name="Rectangle 16">
            <a:extLst>
              <a:ext uri="{FF2B5EF4-FFF2-40B4-BE49-F238E27FC236}">
                <a16:creationId xmlns:a16="http://schemas.microsoft.com/office/drawing/2014/main" id="{CC4FB6C6-B749-4587-B3B4-09BD00EBAAF6}"/>
              </a:ext>
            </a:extLst>
          </p:cNvPr>
          <p:cNvSpPr/>
          <p:nvPr userDrawn="1"/>
        </p:nvSpPr>
        <p:spPr>
          <a:xfrm>
            <a:off x="7769438" y="3261741"/>
            <a:ext cx="4422562" cy="172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grpSp>
        <p:nvGrpSpPr>
          <p:cNvPr id="4" name="Graphic 14">
            <a:extLst>
              <a:ext uri="{FF2B5EF4-FFF2-40B4-BE49-F238E27FC236}">
                <a16:creationId xmlns:a16="http://schemas.microsoft.com/office/drawing/2014/main" id="{ED2B33C8-78A4-4ABB-938C-C8B4EF619B0B}"/>
              </a:ext>
            </a:extLst>
          </p:cNvPr>
          <p:cNvGrpSpPr/>
          <p:nvPr userDrawn="1"/>
        </p:nvGrpSpPr>
        <p:grpSpPr>
          <a:xfrm>
            <a:off x="4057675" y="1772818"/>
            <a:ext cx="3867113" cy="3041550"/>
            <a:chOff x="2444748" y="555044"/>
            <a:chExt cx="7282046" cy="5727455"/>
          </a:xfrm>
        </p:grpSpPr>
        <p:sp>
          <p:nvSpPr>
            <p:cNvPr id="5" name="Freeform: Shape 5">
              <a:extLst>
                <a:ext uri="{FF2B5EF4-FFF2-40B4-BE49-F238E27FC236}">
                  <a16:creationId xmlns:a16="http://schemas.microsoft.com/office/drawing/2014/main" id="{DEC648F6-8D3C-49A7-9CD4-F134D31A0B76}"/>
                </a:ext>
              </a:extLst>
            </p:cNvPr>
            <p:cNvSpPr/>
            <p:nvPr/>
          </p:nvSpPr>
          <p:spPr>
            <a:xfrm>
              <a:off x="4964692"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6" name="Freeform: Shape 6">
              <a:extLst>
                <a:ext uri="{FF2B5EF4-FFF2-40B4-BE49-F238E27FC236}">
                  <a16:creationId xmlns:a16="http://schemas.microsoft.com/office/drawing/2014/main" id="{657002FD-B659-4676-A5F3-CD98885D52FE}"/>
                </a:ext>
              </a:extLst>
            </p:cNvPr>
            <p:cNvSpPr/>
            <p:nvPr/>
          </p:nvSpPr>
          <p:spPr>
            <a:xfrm>
              <a:off x="2444748" y="555044"/>
              <a:ext cx="7282046"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7" name="Freeform: Shape 7">
              <a:extLst>
                <a:ext uri="{FF2B5EF4-FFF2-40B4-BE49-F238E27FC236}">
                  <a16:creationId xmlns:a16="http://schemas.microsoft.com/office/drawing/2014/main" id="{9F59F015-3FBC-4C5E-83BB-CDEF4CC3D12A}"/>
                </a:ext>
              </a:extLst>
            </p:cNvPr>
            <p:cNvSpPr/>
            <p:nvPr/>
          </p:nvSpPr>
          <p:spPr>
            <a:xfrm>
              <a:off x="8706598" y="5435656"/>
              <a:ext cx="490924"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8" name="Freeform: Shape 8">
              <a:extLst>
                <a:ext uri="{FF2B5EF4-FFF2-40B4-BE49-F238E27FC236}">
                  <a16:creationId xmlns:a16="http://schemas.microsoft.com/office/drawing/2014/main" id="{6F0F37F5-F7D4-4A15-B23E-F44504BFE495}"/>
                </a:ext>
              </a:extLst>
            </p:cNvPr>
            <p:cNvSpPr/>
            <p:nvPr/>
          </p:nvSpPr>
          <p:spPr>
            <a:xfrm>
              <a:off x="2481568" y="595956"/>
              <a:ext cx="7200227"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9" name="Freeform: Shape 9">
              <a:extLst>
                <a:ext uri="{FF2B5EF4-FFF2-40B4-BE49-F238E27FC236}">
                  <a16:creationId xmlns:a16="http://schemas.microsoft.com/office/drawing/2014/main" id="{C717899C-A9F8-4538-B189-1D93A0ADE242}"/>
                </a:ext>
              </a:extLst>
            </p:cNvPr>
            <p:cNvSpPr/>
            <p:nvPr/>
          </p:nvSpPr>
          <p:spPr>
            <a:xfrm>
              <a:off x="4968920"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10" name="Freeform: Shape 10">
              <a:extLst>
                <a:ext uri="{FF2B5EF4-FFF2-40B4-BE49-F238E27FC236}">
                  <a16:creationId xmlns:a16="http://schemas.microsoft.com/office/drawing/2014/main" id="{AF681879-E332-4667-A3DD-D285370C6011}"/>
                </a:ext>
              </a:extLst>
            </p:cNvPr>
            <p:cNvSpPr/>
            <p:nvPr/>
          </p:nvSpPr>
          <p:spPr>
            <a:xfrm>
              <a:off x="2481568" y="4903820"/>
              <a:ext cx="7200227"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11" name="Freeform: Shape 11">
              <a:extLst>
                <a:ext uri="{FF2B5EF4-FFF2-40B4-BE49-F238E27FC236}">
                  <a16:creationId xmlns:a16="http://schemas.microsoft.com/office/drawing/2014/main" id="{D975E02C-E219-40F8-B258-7BB8FDEB2479}"/>
                </a:ext>
              </a:extLst>
            </p:cNvPr>
            <p:cNvSpPr/>
            <p:nvPr/>
          </p:nvSpPr>
          <p:spPr>
            <a:xfrm>
              <a:off x="2747714" y="910966"/>
              <a:ext cx="6676114"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12" name="Freeform: Shape 12">
              <a:extLst>
                <a:ext uri="{FF2B5EF4-FFF2-40B4-BE49-F238E27FC236}">
                  <a16:creationId xmlns:a16="http://schemas.microsoft.com/office/drawing/2014/main" id="{258962D9-524F-42E6-AA6E-C9B50F490963}"/>
                </a:ext>
              </a:extLst>
            </p:cNvPr>
            <p:cNvSpPr/>
            <p:nvPr/>
          </p:nvSpPr>
          <p:spPr>
            <a:xfrm>
              <a:off x="5654591" y="939517"/>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13" name="그림 개체 틀 2">
            <a:extLst>
              <a:ext uri="{FF2B5EF4-FFF2-40B4-BE49-F238E27FC236}">
                <a16:creationId xmlns:a16="http://schemas.microsoft.com/office/drawing/2014/main" id="{D60EF0F3-CB71-4497-9834-6FEE9CF6934E}"/>
              </a:ext>
            </a:extLst>
          </p:cNvPr>
          <p:cNvSpPr>
            <a:spLocks noGrp="1"/>
          </p:cNvSpPr>
          <p:nvPr>
            <p:ph type="pic" sz="quarter" idx="43" hasCustomPrompt="1"/>
          </p:nvPr>
        </p:nvSpPr>
        <p:spPr>
          <a:xfrm>
            <a:off x="4203257" y="1895562"/>
            <a:ext cx="3599245" cy="2121485"/>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
        <p:nvSpPr>
          <p:cNvPr id="14" name="그림 개체 틀 2">
            <a:extLst>
              <a:ext uri="{FF2B5EF4-FFF2-40B4-BE49-F238E27FC236}">
                <a16:creationId xmlns:a16="http://schemas.microsoft.com/office/drawing/2014/main" id="{A24ADF49-0093-4BF3-A045-0F3461FBDF88}"/>
              </a:ext>
            </a:extLst>
          </p:cNvPr>
          <p:cNvSpPr>
            <a:spLocks noGrp="1"/>
          </p:cNvSpPr>
          <p:nvPr>
            <p:ph type="pic" sz="quarter" idx="42" hasCustomPrompt="1"/>
          </p:nvPr>
        </p:nvSpPr>
        <p:spPr>
          <a:xfrm>
            <a:off x="7114449" y="3260426"/>
            <a:ext cx="1045514" cy="1728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15" name="Text Placeholder 9">
            <a:extLst>
              <a:ext uri="{FF2B5EF4-FFF2-40B4-BE49-F238E27FC236}">
                <a16:creationId xmlns:a16="http://schemas.microsoft.com/office/drawing/2014/main" id="{3A154447-C4FE-4332-8D76-49A02E250B3A}"/>
              </a:ext>
            </a:extLst>
          </p:cNvPr>
          <p:cNvSpPr>
            <a:spLocks noGrp="1"/>
          </p:cNvSpPr>
          <p:nvPr>
            <p:ph type="body" sz="quarter" idx="10" hasCustomPrompt="1"/>
          </p:nvPr>
        </p:nvSpPr>
        <p:spPr>
          <a:xfrm>
            <a:off x="323529" y="31363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199585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9" r:id="rId14"/>
    <p:sldLayoutId id="2147483688" r:id="rId15"/>
    <p:sldLayoutId id="2147483687" r:id="rId16"/>
    <p:sldLayoutId id="2147483671" r:id="rId17"/>
    <p:sldLayoutId id="2147483672" r:id="rId18"/>
    <p:sldLayoutId id="2147483690" r:id="rId19"/>
    <p:sldLayoutId id="2147483691" r:id="rId20"/>
    <p:sldLayoutId id="2147483692"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그룹 21">
            <a:extLst>
              <a:ext uri="{FF2B5EF4-FFF2-40B4-BE49-F238E27FC236}">
                <a16:creationId xmlns:a16="http://schemas.microsoft.com/office/drawing/2014/main" id="{17D37BB6-BA94-4617-B942-1F9B66EBC35E}"/>
              </a:ext>
            </a:extLst>
          </p:cNvPr>
          <p:cNvGrpSpPr/>
          <p:nvPr/>
        </p:nvGrpSpPr>
        <p:grpSpPr>
          <a:xfrm>
            <a:off x="4091552" y="301174"/>
            <a:ext cx="7669374" cy="3127826"/>
            <a:chOff x="1504595" y="910774"/>
            <a:chExt cx="7234456" cy="3127826"/>
          </a:xfrm>
        </p:grpSpPr>
        <p:sp>
          <p:nvSpPr>
            <p:cNvPr id="24" name="TextBox 23">
              <a:extLst>
                <a:ext uri="{FF2B5EF4-FFF2-40B4-BE49-F238E27FC236}">
                  <a16:creationId xmlns:a16="http://schemas.microsoft.com/office/drawing/2014/main" id="{C8B135A4-E404-492F-A148-A6DA3E196F2F}"/>
                </a:ext>
              </a:extLst>
            </p:cNvPr>
            <p:cNvSpPr txBox="1"/>
            <p:nvPr/>
          </p:nvSpPr>
          <p:spPr>
            <a:xfrm>
              <a:off x="1504595" y="910774"/>
              <a:ext cx="6445007" cy="2481449"/>
            </a:xfrm>
            <a:prstGeom prst="rect">
              <a:avLst/>
            </a:prstGeom>
            <a:noFill/>
          </p:spPr>
          <p:txBody>
            <a:bodyPr wrap="square" rtlCol="0" anchor="ctr">
              <a:spAutoFit/>
            </a:bodyPr>
            <a:lstStyle/>
            <a:p>
              <a:pPr algn="r">
                <a:lnSpc>
                  <a:spcPct val="150000"/>
                </a:lnSpc>
              </a:pPr>
              <a:r>
                <a:rPr lang="fa-IR" sz="5400" dirty="0">
                  <a:solidFill>
                    <a:schemeClr val="bg1"/>
                  </a:solidFill>
                  <a:latin typeface="+mj-lt"/>
                  <a:cs typeface="B Nazanin" panose="00000700000000000000" pitchFamily="2" charset="-78"/>
                </a:rPr>
                <a:t>قالب پاورپوینت استراتژیک </a:t>
              </a:r>
            </a:p>
            <a:p>
              <a:pPr algn="ctr">
                <a:lnSpc>
                  <a:spcPct val="150000"/>
                </a:lnSpc>
              </a:pPr>
              <a:r>
                <a:rPr lang="fa-IR" altLang="ko-KR" sz="5400" dirty="0">
                  <a:solidFill>
                    <a:schemeClr val="accent3">
                      <a:lumMod val="20000"/>
                      <a:lumOff val="80000"/>
                    </a:schemeClr>
                  </a:solidFill>
                  <a:latin typeface="+mj-lt"/>
                  <a:cs typeface="B Nazanin" panose="00000700000000000000" pitchFamily="2" charset="-78"/>
                </a:rPr>
                <a:t>تم : پیشرفت</a:t>
              </a:r>
              <a:endParaRPr lang="ko-KR" altLang="en-US" sz="5400" dirty="0">
                <a:solidFill>
                  <a:schemeClr val="accent3">
                    <a:lumMod val="20000"/>
                    <a:lumOff val="80000"/>
                  </a:schemeClr>
                </a:solidFill>
                <a:latin typeface="+mj-lt"/>
                <a:cs typeface="B Nazanin" panose="00000700000000000000" pitchFamily="2" charset="-78"/>
              </a:endParaRPr>
            </a:p>
          </p:txBody>
        </p:sp>
        <p:sp>
          <p:nvSpPr>
            <p:cNvPr id="35" name="TextBox 34">
              <a:extLst>
                <a:ext uri="{FF2B5EF4-FFF2-40B4-BE49-F238E27FC236}">
                  <a16:creationId xmlns:a16="http://schemas.microsoft.com/office/drawing/2014/main" id="{E40B7C1A-C50C-404D-A7B2-1762B76D5ED9}"/>
                </a:ext>
              </a:extLst>
            </p:cNvPr>
            <p:cNvSpPr txBox="1"/>
            <p:nvPr/>
          </p:nvSpPr>
          <p:spPr>
            <a:xfrm>
              <a:off x="3452949" y="3638490"/>
              <a:ext cx="5286102" cy="400110"/>
            </a:xfrm>
            <a:prstGeom prst="rect">
              <a:avLst/>
            </a:prstGeom>
            <a:noFill/>
          </p:spPr>
          <p:txBody>
            <a:bodyPr wrap="square" rtlCol="0" anchor="ctr">
              <a:spAutoFit/>
            </a:bodyPr>
            <a:lstStyle/>
            <a:p>
              <a:pPr algn="ctr"/>
              <a:r>
                <a:rPr lang="fa-IR" altLang="zh-CN" sz="2000" dirty="0">
                  <a:solidFill>
                    <a:schemeClr val="bg1"/>
                  </a:solidFill>
                  <a:cs typeface="B Nazanin" panose="00000700000000000000" pitchFamily="2" charset="-78"/>
                  <a:sym typeface="+mn-lt"/>
                </a:rPr>
                <a:t>قالب پاورپوینت مدیریت استراتژیک قابل ویرایش می باشد</a:t>
              </a:r>
              <a:endParaRPr lang="zh-CN" altLang="en-US" sz="2000" dirty="0">
                <a:solidFill>
                  <a:schemeClr val="bg1"/>
                </a:solidFill>
                <a:cs typeface="B Nazanin" panose="00000700000000000000" pitchFamily="2" charset="-78"/>
                <a:sym typeface="+mn-lt"/>
              </a:endParaRPr>
            </a:p>
          </p:txBody>
        </p:sp>
      </p:grpSp>
      <p:sp>
        <p:nvSpPr>
          <p:cNvPr id="2" name="Rounded Rectangle 7">
            <a:extLst>
              <a:ext uri="{FF2B5EF4-FFF2-40B4-BE49-F238E27FC236}">
                <a16:creationId xmlns:a16="http://schemas.microsoft.com/office/drawing/2014/main" id="{1DE370B1-B691-04F0-1FD7-1551F69BD730}"/>
              </a:ext>
            </a:extLst>
          </p:cNvPr>
          <p:cNvSpPr/>
          <p:nvPr/>
        </p:nvSpPr>
        <p:spPr>
          <a:xfrm>
            <a:off x="170481" y="301174"/>
            <a:ext cx="2430326" cy="413563"/>
          </a:xfrm>
          <a:prstGeom prst="roundRect">
            <a:avLst>
              <a:gd name="adj" fmla="val 50000"/>
            </a:avLst>
          </a:prstGeom>
          <a:solidFill>
            <a:schemeClr val="bg1">
              <a:alpha val="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FFC000"/>
                </a:solidFill>
                <a:cs typeface="B Nazanin" panose="00000700000000000000" pitchFamily="2" charset="-78"/>
              </a:rPr>
              <a:t>20begir.com</a:t>
            </a:r>
            <a:endParaRPr lang="ko-KR" altLang="en-US" sz="2700" dirty="0">
              <a:solidFill>
                <a:srgbClr val="FFC000"/>
              </a:solidFill>
              <a:cs typeface="B Nazanin" panose="00000700000000000000" pitchFamily="2" charset="-78"/>
            </a:endParaRPr>
          </a:p>
        </p:txBody>
      </p:sp>
    </p:spTree>
    <p:extLst>
      <p:ext uri="{BB962C8B-B14F-4D97-AF65-F5344CB8AC3E}">
        <p14:creationId xmlns:p14="http://schemas.microsoft.com/office/powerpoint/2010/main" val="34789742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5">
            <a:extLst>
              <a:ext uri="{FF2B5EF4-FFF2-40B4-BE49-F238E27FC236}">
                <a16:creationId xmlns:a16="http://schemas.microsoft.com/office/drawing/2014/main" id="{46156228-9630-4293-970E-1794504C7DEA}"/>
              </a:ext>
            </a:extLst>
          </p:cNvPr>
          <p:cNvGrpSpPr/>
          <p:nvPr/>
        </p:nvGrpSpPr>
        <p:grpSpPr>
          <a:xfrm>
            <a:off x="8665741" y="1903180"/>
            <a:ext cx="2706608" cy="4118440"/>
            <a:chOff x="3052558" y="488760"/>
            <a:chExt cx="2706608" cy="4118440"/>
          </a:xfrm>
        </p:grpSpPr>
        <p:sp>
          <p:nvSpPr>
            <p:cNvPr id="4" name="Rounded Rectangle 3">
              <a:extLst>
                <a:ext uri="{FF2B5EF4-FFF2-40B4-BE49-F238E27FC236}">
                  <a16:creationId xmlns:a16="http://schemas.microsoft.com/office/drawing/2014/main" id="{5E1AFF0F-F091-4560-A3C6-9BF84397F00C}"/>
                </a:ext>
              </a:extLst>
            </p:cNvPr>
            <p:cNvSpPr/>
            <p:nvPr/>
          </p:nvSpPr>
          <p:spPr>
            <a:xfrm>
              <a:off x="3052558" y="488760"/>
              <a:ext cx="2706608" cy="4118440"/>
            </a:xfrm>
            <a:custGeom>
              <a:avLst/>
              <a:gdLst>
                <a:gd name="connsiteX0" fmla="*/ 130869 w 1881086"/>
                <a:gd name="connsiteY0" fmla="*/ 0 h 3024336"/>
                <a:gd name="connsiteX1" fmla="*/ 1453307 w 1881086"/>
                <a:gd name="connsiteY1" fmla="*/ 0 h 3024336"/>
                <a:gd name="connsiteX2" fmla="*/ 1584176 w 1881086"/>
                <a:gd name="connsiteY2" fmla="*/ 130869 h 3024336"/>
                <a:gd name="connsiteX3" fmla="*/ 1584176 w 1881086"/>
                <a:gd name="connsiteY3" fmla="*/ 131000 h 3024336"/>
                <a:gd name="connsiteX4" fmla="*/ 1881086 w 1881086"/>
                <a:gd name="connsiteY4" fmla="*/ 1538919 h 3024336"/>
                <a:gd name="connsiteX5" fmla="*/ 1574806 w 1881086"/>
                <a:gd name="connsiteY5" fmla="*/ 2939881 h 3024336"/>
                <a:gd name="connsiteX6" fmla="*/ 1453307 w 1881086"/>
                <a:gd name="connsiteY6" fmla="*/ 3024336 h 3024336"/>
                <a:gd name="connsiteX7" fmla="*/ 130869 w 1881086"/>
                <a:gd name="connsiteY7" fmla="*/ 3024336 h 3024336"/>
                <a:gd name="connsiteX8" fmla="*/ 0 w 1881086"/>
                <a:gd name="connsiteY8" fmla="*/ 2893467 h 3024336"/>
                <a:gd name="connsiteX9" fmla="*/ 0 w 1881086"/>
                <a:gd name="connsiteY9" fmla="*/ 130869 h 3024336"/>
                <a:gd name="connsiteX10" fmla="*/ 130869 w 1881086"/>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8588" h="3024336">
                  <a:moveTo>
                    <a:pt x="130869" y="0"/>
                  </a:moveTo>
                  <a:lnTo>
                    <a:pt x="1453307" y="0"/>
                  </a:lnTo>
                  <a:cubicBezTo>
                    <a:pt x="1525584" y="0"/>
                    <a:pt x="1584176" y="58592"/>
                    <a:pt x="1584176" y="130869"/>
                  </a:cubicBezTo>
                  <a:lnTo>
                    <a:pt x="1584176" y="131000"/>
                  </a:lnTo>
                  <a:lnTo>
                    <a:pt x="2078588" y="1531925"/>
                  </a:lnTo>
                  <a:cubicBezTo>
                    <a:pt x="1925291" y="2033885"/>
                    <a:pt x="1742733" y="2465900"/>
                    <a:pt x="1574806" y="2939881"/>
                  </a:cubicBezTo>
                  <a:cubicBezTo>
                    <a:pt x="1556783" y="2989390"/>
                    <a:pt x="1509126" y="3024336"/>
                    <a:pt x="1453307" y="3024336"/>
                  </a:cubicBezTo>
                  <a:lnTo>
                    <a:pt x="130869" y="3024336"/>
                  </a:lnTo>
                  <a:cubicBezTo>
                    <a:pt x="58592" y="3024336"/>
                    <a:pt x="0" y="2965744"/>
                    <a:pt x="0" y="2893467"/>
                  </a:cubicBezTo>
                  <a:lnTo>
                    <a:pt x="0" y="130869"/>
                  </a:lnTo>
                  <a:cubicBezTo>
                    <a:pt x="0" y="58592"/>
                    <a:pt x="58592" y="0"/>
                    <a:pt x="130869" y="0"/>
                  </a:cubicBezTo>
                  <a:close/>
                </a:path>
              </a:pathLst>
            </a:custGeom>
            <a:solidFill>
              <a:schemeClr val="bg1"/>
            </a:solidFill>
            <a:ln w="28575">
              <a:solidFill>
                <a:schemeClr val="accent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accent1"/>
                </a:solidFill>
                <a:cs typeface="B Nazanin" panose="00000400000000000000" pitchFamily="2" charset="-78"/>
              </a:endParaRPr>
            </a:p>
          </p:txBody>
        </p:sp>
        <p:sp>
          <p:nvSpPr>
            <p:cNvPr id="5" name="Diamond 2">
              <a:extLst>
                <a:ext uri="{FF2B5EF4-FFF2-40B4-BE49-F238E27FC236}">
                  <a16:creationId xmlns:a16="http://schemas.microsoft.com/office/drawing/2014/main" id="{35177E1F-FEC4-475C-B488-3BD6D0719121}"/>
                </a:ext>
              </a:extLst>
            </p:cNvPr>
            <p:cNvSpPr/>
            <p:nvPr/>
          </p:nvSpPr>
          <p:spPr>
            <a:xfrm>
              <a:off x="4869947" y="1250150"/>
              <a:ext cx="889219" cy="2677657"/>
            </a:xfrm>
            <a:prstGeom prst="diamond">
              <a:avLst/>
            </a:prstGeom>
            <a:solidFill>
              <a:schemeClr val="accent4"/>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6" name="Group 4">
              <a:extLst>
                <a:ext uri="{FF2B5EF4-FFF2-40B4-BE49-F238E27FC236}">
                  <a16:creationId xmlns:a16="http://schemas.microsoft.com/office/drawing/2014/main" id="{27D0DFD4-1961-4DBD-8CEF-8BB00F3CAD3D}"/>
                </a:ext>
              </a:extLst>
            </p:cNvPr>
            <p:cNvGrpSpPr/>
            <p:nvPr/>
          </p:nvGrpSpPr>
          <p:grpSpPr>
            <a:xfrm>
              <a:off x="3237370" y="797019"/>
              <a:ext cx="1632577" cy="2578593"/>
              <a:chOff x="3237370" y="958300"/>
              <a:chExt cx="1632577" cy="2578593"/>
            </a:xfrm>
          </p:grpSpPr>
          <p:sp>
            <p:nvSpPr>
              <p:cNvPr id="8" name="TextBox 7">
                <a:extLst>
                  <a:ext uri="{FF2B5EF4-FFF2-40B4-BE49-F238E27FC236}">
                    <a16:creationId xmlns:a16="http://schemas.microsoft.com/office/drawing/2014/main" id="{547B9E89-6D96-408D-AC39-64D4C3388976}"/>
                  </a:ext>
                </a:extLst>
              </p:cNvPr>
              <p:cNvSpPr txBox="1"/>
              <p:nvPr/>
            </p:nvSpPr>
            <p:spPr>
              <a:xfrm>
                <a:off x="3237370" y="1413235"/>
                <a:ext cx="1632577" cy="2123658"/>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A14E9117-FE12-48D2-B36C-F070A6CAA5A5}"/>
                  </a:ext>
                </a:extLst>
              </p:cNvPr>
              <p:cNvSpPr txBox="1"/>
              <p:nvPr/>
            </p:nvSpPr>
            <p:spPr>
              <a:xfrm>
                <a:off x="3237370" y="958300"/>
                <a:ext cx="1632577" cy="307777"/>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عنوان مطالب</a:t>
                </a:r>
                <a:endParaRPr lang="ko-KR" altLang="en-US" sz="1400" b="1" dirty="0">
                  <a:solidFill>
                    <a:schemeClr val="accent4"/>
                  </a:solidFill>
                  <a:cs typeface="B Nazanin" panose="00000400000000000000" pitchFamily="2" charset="-78"/>
                </a:endParaRPr>
              </a:p>
            </p:txBody>
          </p:sp>
        </p:grpSp>
        <p:sp>
          <p:nvSpPr>
            <p:cNvPr id="7" name="TextBox 6">
              <a:extLst>
                <a:ext uri="{FF2B5EF4-FFF2-40B4-BE49-F238E27FC236}">
                  <a16:creationId xmlns:a16="http://schemas.microsoft.com/office/drawing/2014/main" id="{E279E134-003F-41CD-9A4F-307C7821B2C1}"/>
                </a:ext>
              </a:extLst>
            </p:cNvPr>
            <p:cNvSpPr txBox="1"/>
            <p:nvPr/>
          </p:nvSpPr>
          <p:spPr>
            <a:xfrm>
              <a:off x="4927255" y="2373534"/>
              <a:ext cx="808194" cy="430887"/>
            </a:xfrm>
            <a:prstGeom prst="rect">
              <a:avLst/>
            </a:prstGeom>
            <a:noFill/>
          </p:spPr>
          <p:txBody>
            <a:bodyPr wrap="square" lIns="72000" tIns="0" rIns="72000" bIns="0" rtlCol="0" anchor="ctr">
              <a:spAutoFit/>
            </a:bodyPr>
            <a:lstStyle/>
            <a:p>
              <a:pPr algn="r" rtl="1"/>
              <a:r>
                <a:rPr lang="en-US" altLang="ko-KR" sz="2800" b="1" dirty="0">
                  <a:solidFill>
                    <a:schemeClr val="bg1"/>
                  </a:solidFill>
                  <a:cs typeface="B Nazanin" panose="00000400000000000000" pitchFamily="2" charset="-78"/>
                </a:rPr>
                <a:t>04</a:t>
              </a:r>
              <a:endParaRPr lang="ko-KR" altLang="en-US" sz="2800" b="1" dirty="0">
                <a:solidFill>
                  <a:schemeClr val="bg1"/>
                </a:solidFill>
                <a:cs typeface="B Nazanin" panose="00000400000000000000" pitchFamily="2" charset="-78"/>
              </a:endParaRPr>
            </a:p>
          </p:txBody>
        </p:sp>
      </p:grpSp>
      <p:grpSp>
        <p:nvGrpSpPr>
          <p:cNvPr id="10" name="Group 59">
            <a:extLst>
              <a:ext uri="{FF2B5EF4-FFF2-40B4-BE49-F238E27FC236}">
                <a16:creationId xmlns:a16="http://schemas.microsoft.com/office/drawing/2014/main" id="{F81E6367-60D5-41CC-9325-8AFE70D784CF}"/>
              </a:ext>
            </a:extLst>
          </p:cNvPr>
          <p:cNvGrpSpPr/>
          <p:nvPr/>
        </p:nvGrpSpPr>
        <p:grpSpPr>
          <a:xfrm>
            <a:off x="6120228" y="1903180"/>
            <a:ext cx="2706608" cy="4118440"/>
            <a:chOff x="3052558" y="488760"/>
            <a:chExt cx="2706608" cy="4118440"/>
          </a:xfrm>
        </p:grpSpPr>
        <p:sp>
          <p:nvSpPr>
            <p:cNvPr id="11" name="Rounded Rectangle 3">
              <a:extLst>
                <a:ext uri="{FF2B5EF4-FFF2-40B4-BE49-F238E27FC236}">
                  <a16:creationId xmlns:a16="http://schemas.microsoft.com/office/drawing/2014/main" id="{E43927FB-F077-4E40-ACD4-3CEFDE55A487}"/>
                </a:ext>
              </a:extLst>
            </p:cNvPr>
            <p:cNvSpPr/>
            <p:nvPr/>
          </p:nvSpPr>
          <p:spPr>
            <a:xfrm>
              <a:off x="3052558" y="488760"/>
              <a:ext cx="2706608" cy="4118440"/>
            </a:xfrm>
            <a:custGeom>
              <a:avLst/>
              <a:gdLst>
                <a:gd name="connsiteX0" fmla="*/ 130869 w 1881086"/>
                <a:gd name="connsiteY0" fmla="*/ 0 h 3024336"/>
                <a:gd name="connsiteX1" fmla="*/ 1453307 w 1881086"/>
                <a:gd name="connsiteY1" fmla="*/ 0 h 3024336"/>
                <a:gd name="connsiteX2" fmla="*/ 1584176 w 1881086"/>
                <a:gd name="connsiteY2" fmla="*/ 130869 h 3024336"/>
                <a:gd name="connsiteX3" fmla="*/ 1584176 w 1881086"/>
                <a:gd name="connsiteY3" fmla="*/ 131000 h 3024336"/>
                <a:gd name="connsiteX4" fmla="*/ 1881086 w 1881086"/>
                <a:gd name="connsiteY4" fmla="*/ 1538919 h 3024336"/>
                <a:gd name="connsiteX5" fmla="*/ 1574806 w 1881086"/>
                <a:gd name="connsiteY5" fmla="*/ 2939881 h 3024336"/>
                <a:gd name="connsiteX6" fmla="*/ 1453307 w 1881086"/>
                <a:gd name="connsiteY6" fmla="*/ 3024336 h 3024336"/>
                <a:gd name="connsiteX7" fmla="*/ 130869 w 1881086"/>
                <a:gd name="connsiteY7" fmla="*/ 3024336 h 3024336"/>
                <a:gd name="connsiteX8" fmla="*/ 0 w 1881086"/>
                <a:gd name="connsiteY8" fmla="*/ 2893467 h 3024336"/>
                <a:gd name="connsiteX9" fmla="*/ 0 w 1881086"/>
                <a:gd name="connsiteY9" fmla="*/ 130869 h 3024336"/>
                <a:gd name="connsiteX10" fmla="*/ 130869 w 1881086"/>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8588" h="3024336">
                  <a:moveTo>
                    <a:pt x="130869" y="0"/>
                  </a:moveTo>
                  <a:lnTo>
                    <a:pt x="1453307" y="0"/>
                  </a:lnTo>
                  <a:cubicBezTo>
                    <a:pt x="1525584" y="0"/>
                    <a:pt x="1584176" y="58592"/>
                    <a:pt x="1584176" y="130869"/>
                  </a:cubicBezTo>
                  <a:lnTo>
                    <a:pt x="1584176" y="131000"/>
                  </a:lnTo>
                  <a:lnTo>
                    <a:pt x="2078588" y="1531925"/>
                  </a:lnTo>
                  <a:cubicBezTo>
                    <a:pt x="1925291" y="2033885"/>
                    <a:pt x="1742733" y="2465900"/>
                    <a:pt x="1574806" y="2939881"/>
                  </a:cubicBezTo>
                  <a:cubicBezTo>
                    <a:pt x="1556783" y="2989390"/>
                    <a:pt x="1509126" y="3024336"/>
                    <a:pt x="1453307" y="3024336"/>
                  </a:cubicBezTo>
                  <a:lnTo>
                    <a:pt x="130869" y="3024336"/>
                  </a:lnTo>
                  <a:cubicBezTo>
                    <a:pt x="58592" y="3024336"/>
                    <a:pt x="0" y="2965744"/>
                    <a:pt x="0" y="2893467"/>
                  </a:cubicBezTo>
                  <a:lnTo>
                    <a:pt x="0" y="130869"/>
                  </a:lnTo>
                  <a:cubicBezTo>
                    <a:pt x="0" y="58592"/>
                    <a:pt x="58592" y="0"/>
                    <a:pt x="130869" y="0"/>
                  </a:cubicBezTo>
                  <a:close/>
                </a:path>
              </a:pathLst>
            </a:custGeom>
            <a:solidFill>
              <a:schemeClr val="bg1"/>
            </a:solidFill>
            <a:ln w="28575">
              <a:solidFill>
                <a:schemeClr val="accent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accent1"/>
                </a:solidFill>
                <a:cs typeface="B Nazanin" panose="00000400000000000000" pitchFamily="2" charset="-78"/>
              </a:endParaRPr>
            </a:p>
          </p:txBody>
        </p:sp>
        <p:sp>
          <p:nvSpPr>
            <p:cNvPr id="12" name="Diamond 61">
              <a:extLst>
                <a:ext uri="{FF2B5EF4-FFF2-40B4-BE49-F238E27FC236}">
                  <a16:creationId xmlns:a16="http://schemas.microsoft.com/office/drawing/2014/main" id="{D56CB60D-17F7-4F9F-A1BE-1D42DF8936AE}"/>
                </a:ext>
              </a:extLst>
            </p:cNvPr>
            <p:cNvSpPr/>
            <p:nvPr/>
          </p:nvSpPr>
          <p:spPr>
            <a:xfrm>
              <a:off x="4869947" y="1250150"/>
              <a:ext cx="889219" cy="2677657"/>
            </a:xfrm>
            <a:prstGeom prst="diamond">
              <a:avLst/>
            </a:prstGeom>
            <a:solidFill>
              <a:schemeClr val="accent3"/>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13" name="Group 62">
              <a:extLst>
                <a:ext uri="{FF2B5EF4-FFF2-40B4-BE49-F238E27FC236}">
                  <a16:creationId xmlns:a16="http://schemas.microsoft.com/office/drawing/2014/main" id="{488A5B99-EC88-4655-A09F-82D8AF157A39}"/>
                </a:ext>
              </a:extLst>
            </p:cNvPr>
            <p:cNvGrpSpPr/>
            <p:nvPr/>
          </p:nvGrpSpPr>
          <p:grpSpPr>
            <a:xfrm>
              <a:off x="3237370" y="797019"/>
              <a:ext cx="1632577" cy="2578593"/>
              <a:chOff x="3237370" y="958300"/>
              <a:chExt cx="1632577" cy="2578593"/>
            </a:xfrm>
          </p:grpSpPr>
          <p:sp>
            <p:nvSpPr>
              <p:cNvPr id="15" name="TextBox 14">
                <a:extLst>
                  <a:ext uri="{FF2B5EF4-FFF2-40B4-BE49-F238E27FC236}">
                    <a16:creationId xmlns:a16="http://schemas.microsoft.com/office/drawing/2014/main" id="{51C39447-3534-4699-BFAB-E6F59F0979B8}"/>
                  </a:ext>
                </a:extLst>
              </p:cNvPr>
              <p:cNvSpPr txBox="1"/>
              <p:nvPr/>
            </p:nvSpPr>
            <p:spPr>
              <a:xfrm>
                <a:off x="3237370" y="1413235"/>
                <a:ext cx="1632577" cy="2123658"/>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46F9984A-83A2-4A06-A122-F65DC300FDDA}"/>
                  </a:ext>
                </a:extLst>
              </p:cNvPr>
              <p:cNvSpPr txBox="1"/>
              <p:nvPr/>
            </p:nvSpPr>
            <p:spPr>
              <a:xfrm>
                <a:off x="3237370" y="958300"/>
                <a:ext cx="1632577" cy="307777"/>
              </a:xfrm>
              <a:prstGeom prst="rect">
                <a:avLst/>
              </a:prstGeom>
              <a:noFill/>
            </p:spPr>
            <p:txBody>
              <a:bodyPr wrap="square" rtlCol="0">
                <a:spAutoFit/>
              </a:bodyPr>
              <a:lstStyle/>
              <a:p>
                <a:pPr algn="r" rtl="1"/>
                <a:r>
                  <a:rPr lang="fa-IR" altLang="ko-KR" sz="1400" b="1" dirty="0">
                    <a:solidFill>
                      <a:schemeClr val="accent3"/>
                    </a:solidFill>
                    <a:cs typeface="B Nazanin" panose="00000400000000000000" pitchFamily="2" charset="-78"/>
                  </a:rPr>
                  <a:t>عنوان مطالب</a:t>
                </a:r>
                <a:endParaRPr lang="ko-KR" altLang="en-US" sz="1400" b="1" dirty="0">
                  <a:solidFill>
                    <a:schemeClr val="accent3"/>
                  </a:solidFill>
                  <a:cs typeface="B Nazanin" panose="00000400000000000000" pitchFamily="2" charset="-78"/>
                </a:endParaRPr>
              </a:p>
            </p:txBody>
          </p:sp>
        </p:grpSp>
        <p:sp>
          <p:nvSpPr>
            <p:cNvPr id="14" name="TextBox 13">
              <a:extLst>
                <a:ext uri="{FF2B5EF4-FFF2-40B4-BE49-F238E27FC236}">
                  <a16:creationId xmlns:a16="http://schemas.microsoft.com/office/drawing/2014/main" id="{2ED203BF-570E-47BB-915E-3A5FCE24DAAA}"/>
                </a:ext>
              </a:extLst>
            </p:cNvPr>
            <p:cNvSpPr txBox="1"/>
            <p:nvPr/>
          </p:nvSpPr>
          <p:spPr>
            <a:xfrm>
              <a:off x="4927255" y="2373534"/>
              <a:ext cx="808194" cy="430887"/>
            </a:xfrm>
            <a:prstGeom prst="rect">
              <a:avLst/>
            </a:prstGeom>
            <a:noFill/>
          </p:spPr>
          <p:txBody>
            <a:bodyPr wrap="square" lIns="72000" tIns="0" rIns="72000" bIns="0" rtlCol="0" anchor="ctr">
              <a:spAutoFit/>
            </a:bodyPr>
            <a:lstStyle/>
            <a:p>
              <a:pPr algn="r" rtl="1"/>
              <a:r>
                <a:rPr lang="en-US" altLang="ko-KR" sz="2800" b="1" dirty="0">
                  <a:solidFill>
                    <a:schemeClr val="bg1"/>
                  </a:solidFill>
                  <a:cs typeface="B Nazanin" panose="00000400000000000000" pitchFamily="2" charset="-78"/>
                </a:rPr>
                <a:t>03</a:t>
              </a:r>
              <a:endParaRPr lang="ko-KR" altLang="en-US" sz="2800" b="1" dirty="0">
                <a:solidFill>
                  <a:schemeClr val="bg1"/>
                </a:solidFill>
                <a:cs typeface="B Nazanin" panose="00000400000000000000" pitchFamily="2" charset="-78"/>
              </a:endParaRPr>
            </a:p>
          </p:txBody>
        </p:sp>
      </p:grpSp>
      <p:grpSp>
        <p:nvGrpSpPr>
          <p:cNvPr id="17" name="Group 66">
            <a:extLst>
              <a:ext uri="{FF2B5EF4-FFF2-40B4-BE49-F238E27FC236}">
                <a16:creationId xmlns:a16="http://schemas.microsoft.com/office/drawing/2014/main" id="{84000CE4-3195-49B5-A774-3E08D6577D3E}"/>
              </a:ext>
            </a:extLst>
          </p:cNvPr>
          <p:cNvGrpSpPr/>
          <p:nvPr/>
        </p:nvGrpSpPr>
        <p:grpSpPr>
          <a:xfrm>
            <a:off x="3574715" y="1903180"/>
            <a:ext cx="2706608" cy="4118440"/>
            <a:chOff x="3052558" y="488760"/>
            <a:chExt cx="2706608" cy="4118440"/>
          </a:xfrm>
        </p:grpSpPr>
        <p:sp>
          <p:nvSpPr>
            <p:cNvPr id="18" name="Rounded Rectangle 3">
              <a:extLst>
                <a:ext uri="{FF2B5EF4-FFF2-40B4-BE49-F238E27FC236}">
                  <a16:creationId xmlns:a16="http://schemas.microsoft.com/office/drawing/2014/main" id="{3D5A5263-4C5D-44E6-9B30-0024C6D4EE53}"/>
                </a:ext>
              </a:extLst>
            </p:cNvPr>
            <p:cNvSpPr/>
            <p:nvPr/>
          </p:nvSpPr>
          <p:spPr>
            <a:xfrm>
              <a:off x="3052558" y="488760"/>
              <a:ext cx="2706608" cy="4118440"/>
            </a:xfrm>
            <a:custGeom>
              <a:avLst/>
              <a:gdLst>
                <a:gd name="connsiteX0" fmla="*/ 130869 w 1881086"/>
                <a:gd name="connsiteY0" fmla="*/ 0 h 3024336"/>
                <a:gd name="connsiteX1" fmla="*/ 1453307 w 1881086"/>
                <a:gd name="connsiteY1" fmla="*/ 0 h 3024336"/>
                <a:gd name="connsiteX2" fmla="*/ 1584176 w 1881086"/>
                <a:gd name="connsiteY2" fmla="*/ 130869 h 3024336"/>
                <a:gd name="connsiteX3" fmla="*/ 1584176 w 1881086"/>
                <a:gd name="connsiteY3" fmla="*/ 131000 h 3024336"/>
                <a:gd name="connsiteX4" fmla="*/ 1881086 w 1881086"/>
                <a:gd name="connsiteY4" fmla="*/ 1538919 h 3024336"/>
                <a:gd name="connsiteX5" fmla="*/ 1574806 w 1881086"/>
                <a:gd name="connsiteY5" fmla="*/ 2939881 h 3024336"/>
                <a:gd name="connsiteX6" fmla="*/ 1453307 w 1881086"/>
                <a:gd name="connsiteY6" fmla="*/ 3024336 h 3024336"/>
                <a:gd name="connsiteX7" fmla="*/ 130869 w 1881086"/>
                <a:gd name="connsiteY7" fmla="*/ 3024336 h 3024336"/>
                <a:gd name="connsiteX8" fmla="*/ 0 w 1881086"/>
                <a:gd name="connsiteY8" fmla="*/ 2893467 h 3024336"/>
                <a:gd name="connsiteX9" fmla="*/ 0 w 1881086"/>
                <a:gd name="connsiteY9" fmla="*/ 130869 h 3024336"/>
                <a:gd name="connsiteX10" fmla="*/ 130869 w 1881086"/>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8588" h="3024336">
                  <a:moveTo>
                    <a:pt x="130869" y="0"/>
                  </a:moveTo>
                  <a:lnTo>
                    <a:pt x="1453307" y="0"/>
                  </a:lnTo>
                  <a:cubicBezTo>
                    <a:pt x="1525584" y="0"/>
                    <a:pt x="1584176" y="58592"/>
                    <a:pt x="1584176" y="130869"/>
                  </a:cubicBezTo>
                  <a:lnTo>
                    <a:pt x="1584176" y="131000"/>
                  </a:lnTo>
                  <a:lnTo>
                    <a:pt x="2078588" y="1531925"/>
                  </a:lnTo>
                  <a:cubicBezTo>
                    <a:pt x="1925291" y="2033885"/>
                    <a:pt x="1742733" y="2465900"/>
                    <a:pt x="1574806" y="2939881"/>
                  </a:cubicBezTo>
                  <a:cubicBezTo>
                    <a:pt x="1556783" y="2989390"/>
                    <a:pt x="1509126" y="3024336"/>
                    <a:pt x="1453307" y="3024336"/>
                  </a:cubicBezTo>
                  <a:lnTo>
                    <a:pt x="130869" y="3024336"/>
                  </a:lnTo>
                  <a:cubicBezTo>
                    <a:pt x="58592" y="3024336"/>
                    <a:pt x="0" y="2965744"/>
                    <a:pt x="0" y="2893467"/>
                  </a:cubicBezTo>
                  <a:lnTo>
                    <a:pt x="0" y="130869"/>
                  </a:lnTo>
                  <a:cubicBezTo>
                    <a:pt x="0" y="58592"/>
                    <a:pt x="58592" y="0"/>
                    <a:pt x="130869" y="0"/>
                  </a:cubicBezTo>
                  <a:close/>
                </a:path>
              </a:pathLst>
            </a:custGeom>
            <a:solidFill>
              <a:schemeClr val="bg1"/>
            </a:solidFill>
            <a:ln w="28575">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accent1"/>
                </a:solidFill>
                <a:cs typeface="B Nazanin" panose="00000400000000000000" pitchFamily="2" charset="-78"/>
              </a:endParaRPr>
            </a:p>
          </p:txBody>
        </p:sp>
        <p:sp>
          <p:nvSpPr>
            <p:cNvPr id="19" name="Diamond 68">
              <a:extLst>
                <a:ext uri="{FF2B5EF4-FFF2-40B4-BE49-F238E27FC236}">
                  <a16:creationId xmlns:a16="http://schemas.microsoft.com/office/drawing/2014/main" id="{C3350C0F-76B5-4067-B623-92E766B111A1}"/>
                </a:ext>
              </a:extLst>
            </p:cNvPr>
            <p:cNvSpPr/>
            <p:nvPr/>
          </p:nvSpPr>
          <p:spPr>
            <a:xfrm>
              <a:off x="4869947" y="1250150"/>
              <a:ext cx="889219" cy="2677657"/>
            </a:xfrm>
            <a:prstGeom prst="diamond">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20" name="Group 69">
              <a:extLst>
                <a:ext uri="{FF2B5EF4-FFF2-40B4-BE49-F238E27FC236}">
                  <a16:creationId xmlns:a16="http://schemas.microsoft.com/office/drawing/2014/main" id="{022EB0C1-6961-4706-9CA3-E73A15EDE268}"/>
                </a:ext>
              </a:extLst>
            </p:cNvPr>
            <p:cNvGrpSpPr/>
            <p:nvPr/>
          </p:nvGrpSpPr>
          <p:grpSpPr>
            <a:xfrm>
              <a:off x="3237370" y="797019"/>
              <a:ext cx="1632577" cy="2578593"/>
              <a:chOff x="3237370" y="958300"/>
              <a:chExt cx="1632577" cy="2578593"/>
            </a:xfrm>
          </p:grpSpPr>
          <p:sp>
            <p:nvSpPr>
              <p:cNvPr id="22" name="TextBox 21">
                <a:extLst>
                  <a:ext uri="{FF2B5EF4-FFF2-40B4-BE49-F238E27FC236}">
                    <a16:creationId xmlns:a16="http://schemas.microsoft.com/office/drawing/2014/main" id="{BC2D1B46-9A64-4447-838A-35DBDB04A3CE}"/>
                  </a:ext>
                </a:extLst>
              </p:cNvPr>
              <p:cNvSpPr txBox="1"/>
              <p:nvPr/>
            </p:nvSpPr>
            <p:spPr>
              <a:xfrm>
                <a:off x="3237370" y="1413235"/>
                <a:ext cx="1632577" cy="2123658"/>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E407FD0B-1F5C-484A-A7A2-B9D6D031F24D}"/>
                  </a:ext>
                </a:extLst>
              </p:cNvPr>
              <p:cNvSpPr txBox="1"/>
              <p:nvPr/>
            </p:nvSpPr>
            <p:spPr>
              <a:xfrm>
                <a:off x="3237370" y="958300"/>
                <a:ext cx="1632577" cy="307777"/>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عنوان مطالب</a:t>
                </a:r>
                <a:endParaRPr lang="ko-KR" altLang="en-US" sz="1400" b="1" dirty="0">
                  <a:solidFill>
                    <a:schemeClr val="accent2"/>
                  </a:solidFill>
                  <a:cs typeface="B Nazanin" panose="00000400000000000000" pitchFamily="2" charset="-78"/>
                </a:endParaRPr>
              </a:p>
            </p:txBody>
          </p:sp>
        </p:grpSp>
        <p:sp>
          <p:nvSpPr>
            <p:cNvPr id="21" name="TextBox 20">
              <a:extLst>
                <a:ext uri="{FF2B5EF4-FFF2-40B4-BE49-F238E27FC236}">
                  <a16:creationId xmlns:a16="http://schemas.microsoft.com/office/drawing/2014/main" id="{1F5F734A-49C8-4E51-93FF-1CFAAFD45CA4}"/>
                </a:ext>
              </a:extLst>
            </p:cNvPr>
            <p:cNvSpPr txBox="1"/>
            <p:nvPr/>
          </p:nvSpPr>
          <p:spPr>
            <a:xfrm>
              <a:off x="4927255" y="2373534"/>
              <a:ext cx="808194" cy="430887"/>
            </a:xfrm>
            <a:prstGeom prst="rect">
              <a:avLst/>
            </a:prstGeom>
            <a:noFill/>
          </p:spPr>
          <p:txBody>
            <a:bodyPr wrap="square" lIns="72000" tIns="0" rIns="72000" bIns="0" rtlCol="0" anchor="ctr">
              <a:spAutoFit/>
            </a:bodyPr>
            <a:lstStyle/>
            <a:p>
              <a:pPr algn="r" rtl="1"/>
              <a:r>
                <a:rPr lang="en-US" altLang="ko-KR" sz="2800" b="1" dirty="0">
                  <a:solidFill>
                    <a:schemeClr val="bg1"/>
                  </a:solidFill>
                  <a:cs typeface="B Nazanin" panose="00000400000000000000" pitchFamily="2" charset="-78"/>
                </a:rPr>
                <a:t>02</a:t>
              </a:r>
              <a:endParaRPr lang="ko-KR" altLang="en-US" sz="2800" b="1" dirty="0">
                <a:solidFill>
                  <a:schemeClr val="bg1"/>
                </a:solidFill>
                <a:cs typeface="B Nazanin" panose="00000400000000000000" pitchFamily="2" charset="-78"/>
              </a:endParaRPr>
            </a:p>
          </p:txBody>
        </p:sp>
      </p:grpSp>
      <p:grpSp>
        <p:nvGrpSpPr>
          <p:cNvPr id="24" name="Group 73">
            <a:extLst>
              <a:ext uri="{FF2B5EF4-FFF2-40B4-BE49-F238E27FC236}">
                <a16:creationId xmlns:a16="http://schemas.microsoft.com/office/drawing/2014/main" id="{76B42DB2-14A3-4D46-8039-AB66A4489F58}"/>
              </a:ext>
            </a:extLst>
          </p:cNvPr>
          <p:cNvGrpSpPr/>
          <p:nvPr/>
        </p:nvGrpSpPr>
        <p:grpSpPr>
          <a:xfrm>
            <a:off x="1029202" y="1903180"/>
            <a:ext cx="2706608" cy="4118440"/>
            <a:chOff x="3052558" y="488760"/>
            <a:chExt cx="2706608" cy="4118440"/>
          </a:xfrm>
        </p:grpSpPr>
        <p:sp>
          <p:nvSpPr>
            <p:cNvPr id="25" name="Rounded Rectangle 3">
              <a:extLst>
                <a:ext uri="{FF2B5EF4-FFF2-40B4-BE49-F238E27FC236}">
                  <a16:creationId xmlns:a16="http://schemas.microsoft.com/office/drawing/2014/main" id="{FDEE4657-B93F-4885-A640-28D3E7F4A154}"/>
                </a:ext>
              </a:extLst>
            </p:cNvPr>
            <p:cNvSpPr/>
            <p:nvPr/>
          </p:nvSpPr>
          <p:spPr>
            <a:xfrm>
              <a:off x="3052558" y="488760"/>
              <a:ext cx="2706608" cy="4118440"/>
            </a:xfrm>
            <a:custGeom>
              <a:avLst/>
              <a:gdLst>
                <a:gd name="connsiteX0" fmla="*/ 130869 w 1881086"/>
                <a:gd name="connsiteY0" fmla="*/ 0 h 3024336"/>
                <a:gd name="connsiteX1" fmla="*/ 1453307 w 1881086"/>
                <a:gd name="connsiteY1" fmla="*/ 0 h 3024336"/>
                <a:gd name="connsiteX2" fmla="*/ 1584176 w 1881086"/>
                <a:gd name="connsiteY2" fmla="*/ 130869 h 3024336"/>
                <a:gd name="connsiteX3" fmla="*/ 1584176 w 1881086"/>
                <a:gd name="connsiteY3" fmla="*/ 131000 h 3024336"/>
                <a:gd name="connsiteX4" fmla="*/ 1881086 w 1881086"/>
                <a:gd name="connsiteY4" fmla="*/ 1538919 h 3024336"/>
                <a:gd name="connsiteX5" fmla="*/ 1574806 w 1881086"/>
                <a:gd name="connsiteY5" fmla="*/ 2939881 h 3024336"/>
                <a:gd name="connsiteX6" fmla="*/ 1453307 w 1881086"/>
                <a:gd name="connsiteY6" fmla="*/ 3024336 h 3024336"/>
                <a:gd name="connsiteX7" fmla="*/ 130869 w 1881086"/>
                <a:gd name="connsiteY7" fmla="*/ 3024336 h 3024336"/>
                <a:gd name="connsiteX8" fmla="*/ 0 w 1881086"/>
                <a:gd name="connsiteY8" fmla="*/ 2893467 h 3024336"/>
                <a:gd name="connsiteX9" fmla="*/ 0 w 1881086"/>
                <a:gd name="connsiteY9" fmla="*/ 130869 h 3024336"/>
                <a:gd name="connsiteX10" fmla="*/ 130869 w 1881086"/>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 name="connsiteX0" fmla="*/ 130869 w 2078588"/>
                <a:gd name="connsiteY0" fmla="*/ 0 h 3024336"/>
                <a:gd name="connsiteX1" fmla="*/ 1453307 w 2078588"/>
                <a:gd name="connsiteY1" fmla="*/ 0 h 3024336"/>
                <a:gd name="connsiteX2" fmla="*/ 1584176 w 2078588"/>
                <a:gd name="connsiteY2" fmla="*/ 130869 h 3024336"/>
                <a:gd name="connsiteX3" fmla="*/ 1584176 w 2078588"/>
                <a:gd name="connsiteY3" fmla="*/ 131000 h 3024336"/>
                <a:gd name="connsiteX4" fmla="*/ 2078588 w 2078588"/>
                <a:gd name="connsiteY4" fmla="*/ 1531925 h 3024336"/>
                <a:gd name="connsiteX5" fmla="*/ 1574806 w 2078588"/>
                <a:gd name="connsiteY5" fmla="*/ 2939881 h 3024336"/>
                <a:gd name="connsiteX6" fmla="*/ 1453307 w 2078588"/>
                <a:gd name="connsiteY6" fmla="*/ 3024336 h 3024336"/>
                <a:gd name="connsiteX7" fmla="*/ 130869 w 2078588"/>
                <a:gd name="connsiteY7" fmla="*/ 3024336 h 3024336"/>
                <a:gd name="connsiteX8" fmla="*/ 0 w 2078588"/>
                <a:gd name="connsiteY8" fmla="*/ 2893467 h 3024336"/>
                <a:gd name="connsiteX9" fmla="*/ 0 w 2078588"/>
                <a:gd name="connsiteY9" fmla="*/ 130869 h 3024336"/>
                <a:gd name="connsiteX10" fmla="*/ 130869 w 2078588"/>
                <a:gd name="connsiteY10" fmla="*/ 0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8588" h="3024336">
                  <a:moveTo>
                    <a:pt x="130869" y="0"/>
                  </a:moveTo>
                  <a:lnTo>
                    <a:pt x="1453307" y="0"/>
                  </a:lnTo>
                  <a:cubicBezTo>
                    <a:pt x="1525584" y="0"/>
                    <a:pt x="1584176" y="58592"/>
                    <a:pt x="1584176" y="130869"/>
                  </a:cubicBezTo>
                  <a:lnTo>
                    <a:pt x="1584176" y="131000"/>
                  </a:lnTo>
                  <a:lnTo>
                    <a:pt x="2078588" y="1531925"/>
                  </a:lnTo>
                  <a:cubicBezTo>
                    <a:pt x="1925291" y="2033885"/>
                    <a:pt x="1742733" y="2465900"/>
                    <a:pt x="1574806" y="2939881"/>
                  </a:cubicBezTo>
                  <a:cubicBezTo>
                    <a:pt x="1556783" y="2989390"/>
                    <a:pt x="1509126" y="3024336"/>
                    <a:pt x="1453307" y="3024336"/>
                  </a:cubicBezTo>
                  <a:lnTo>
                    <a:pt x="130869" y="3024336"/>
                  </a:lnTo>
                  <a:cubicBezTo>
                    <a:pt x="58592" y="3024336"/>
                    <a:pt x="0" y="2965744"/>
                    <a:pt x="0" y="2893467"/>
                  </a:cubicBezTo>
                  <a:lnTo>
                    <a:pt x="0" y="130869"/>
                  </a:lnTo>
                  <a:cubicBezTo>
                    <a:pt x="0" y="58592"/>
                    <a:pt x="58592" y="0"/>
                    <a:pt x="130869" y="0"/>
                  </a:cubicBezTo>
                  <a:close/>
                </a:path>
              </a:pathLst>
            </a:custGeom>
            <a:solidFill>
              <a:schemeClr val="bg1"/>
            </a:solidFill>
            <a:ln w="28575">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accent1"/>
                </a:solidFill>
                <a:cs typeface="B Nazanin" panose="00000400000000000000" pitchFamily="2" charset="-78"/>
              </a:endParaRPr>
            </a:p>
          </p:txBody>
        </p:sp>
        <p:sp>
          <p:nvSpPr>
            <p:cNvPr id="26" name="Diamond 75">
              <a:extLst>
                <a:ext uri="{FF2B5EF4-FFF2-40B4-BE49-F238E27FC236}">
                  <a16:creationId xmlns:a16="http://schemas.microsoft.com/office/drawing/2014/main" id="{D8C0571C-3617-43F7-B9E2-914447AC33AE}"/>
                </a:ext>
              </a:extLst>
            </p:cNvPr>
            <p:cNvSpPr/>
            <p:nvPr/>
          </p:nvSpPr>
          <p:spPr>
            <a:xfrm>
              <a:off x="4869947" y="1250150"/>
              <a:ext cx="889219" cy="2677657"/>
            </a:xfrm>
            <a:prstGeom prst="diamond">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27" name="Group 76">
              <a:extLst>
                <a:ext uri="{FF2B5EF4-FFF2-40B4-BE49-F238E27FC236}">
                  <a16:creationId xmlns:a16="http://schemas.microsoft.com/office/drawing/2014/main" id="{5A1F8526-5E65-484C-B69F-BA5DD23B97D8}"/>
                </a:ext>
              </a:extLst>
            </p:cNvPr>
            <p:cNvGrpSpPr/>
            <p:nvPr/>
          </p:nvGrpSpPr>
          <p:grpSpPr>
            <a:xfrm>
              <a:off x="3237370" y="797019"/>
              <a:ext cx="1632577" cy="2578593"/>
              <a:chOff x="3237370" y="958300"/>
              <a:chExt cx="1632577" cy="2578593"/>
            </a:xfrm>
          </p:grpSpPr>
          <p:sp>
            <p:nvSpPr>
              <p:cNvPr id="29" name="TextBox 28">
                <a:extLst>
                  <a:ext uri="{FF2B5EF4-FFF2-40B4-BE49-F238E27FC236}">
                    <a16:creationId xmlns:a16="http://schemas.microsoft.com/office/drawing/2014/main" id="{5B5257DA-AC44-47BC-8876-35539732A20E}"/>
                  </a:ext>
                </a:extLst>
              </p:cNvPr>
              <p:cNvSpPr txBox="1"/>
              <p:nvPr/>
            </p:nvSpPr>
            <p:spPr>
              <a:xfrm>
                <a:off x="3237370" y="1413235"/>
                <a:ext cx="1632577" cy="2123658"/>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095FBB3D-0A57-4590-B51E-3378BF172DA6}"/>
                  </a:ext>
                </a:extLst>
              </p:cNvPr>
              <p:cNvSpPr txBox="1"/>
              <p:nvPr/>
            </p:nvSpPr>
            <p:spPr>
              <a:xfrm>
                <a:off x="3237370" y="958300"/>
                <a:ext cx="1632577" cy="307777"/>
              </a:xfrm>
              <a:prstGeom prst="rect">
                <a:avLst/>
              </a:prstGeom>
              <a:noFill/>
            </p:spPr>
            <p:txBody>
              <a:bodyPr wrap="square" rtlCol="0">
                <a:spAutoFit/>
              </a:bodyPr>
              <a:lstStyle/>
              <a:p>
                <a:pPr algn="r" rtl="1"/>
                <a:r>
                  <a:rPr lang="fa-IR" altLang="ko-KR" sz="1400" b="1" dirty="0">
                    <a:solidFill>
                      <a:schemeClr val="accent1"/>
                    </a:solidFill>
                    <a:cs typeface="B Nazanin" panose="00000400000000000000" pitchFamily="2" charset="-78"/>
                  </a:rPr>
                  <a:t>عنوان مطالب</a:t>
                </a:r>
                <a:endParaRPr lang="ko-KR" altLang="en-US" sz="1400" b="1" dirty="0">
                  <a:solidFill>
                    <a:schemeClr val="accent1"/>
                  </a:solidFill>
                  <a:cs typeface="B Nazanin" panose="00000400000000000000" pitchFamily="2" charset="-78"/>
                </a:endParaRPr>
              </a:p>
            </p:txBody>
          </p:sp>
        </p:grpSp>
        <p:sp>
          <p:nvSpPr>
            <p:cNvPr id="28" name="TextBox 27">
              <a:extLst>
                <a:ext uri="{FF2B5EF4-FFF2-40B4-BE49-F238E27FC236}">
                  <a16:creationId xmlns:a16="http://schemas.microsoft.com/office/drawing/2014/main" id="{6B9DB573-FC86-4F6C-A79D-3C846381F1A7}"/>
                </a:ext>
              </a:extLst>
            </p:cNvPr>
            <p:cNvSpPr txBox="1"/>
            <p:nvPr/>
          </p:nvSpPr>
          <p:spPr>
            <a:xfrm>
              <a:off x="4927255" y="2373534"/>
              <a:ext cx="808194" cy="430887"/>
            </a:xfrm>
            <a:prstGeom prst="rect">
              <a:avLst/>
            </a:prstGeom>
            <a:noFill/>
          </p:spPr>
          <p:txBody>
            <a:bodyPr wrap="square" lIns="72000" tIns="0" rIns="72000" bIns="0" rtlCol="0" anchor="ctr">
              <a:spAutoFit/>
            </a:bodyPr>
            <a:lstStyle/>
            <a:p>
              <a:pPr algn="r" rtl="1"/>
              <a:r>
                <a:rPr lang="en-US" altLang="ko-KR" sz="2800" b="1" dirty="0">
                  <a:solidFill>
                    <a:schemeClr val="bg1"/>
                  </a:solidFill>
                  <a:cs typeface="B Nazanin" panose="00000400000000000000" pitchFamily="2" charset="-78"/>
                </a:rPr>
                <a:t>01</a:t>
              </a:r>
              <a:endParaRPr lang="ko-KR" altLang="en-US" sz="28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9902E-01EF-44CD-9F6E-0156C9258880}"/>
              </a:ext>
            </a:extLst>
          </p:cNvPr>
          <p:cNvSpPr txBox="1"/>
          <p:nvPr/>
        </p:nvSpPr>
        <p:spPr>
          <a:xfrm>
            <a:off x="8428769" y="4301291"/>
            <a:ext cx="3109688" cy="461665"/>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b="1" dirty="0">
              <a:solidFill>
                <a:schemeClr val="accent3"/>
              </a:solidFill>
              <a:cs typeface="B Nazanin" panose="00000400000000000000" pitchFamily="2" charset="-78"/>
            </a:endParaRPr>
          </a:p>
        </p:txBody>
      </p:sp>
      <p:sp>
        <p:nvSpPr>
          <p:cNvPr id="5" name="TextBox 4">
            <a:extLst>
              <a:ext uri="{FF2B5EF4-FFF2-40B4-BE49-F238E27FC236}">
                <a16:creationId xmlns:a16="http://schemas.microsoft.com/office/drawing/2014/main" id="{4901C30D-A258-41A3-A0FA-82901C9DDB68}"/>
              </a:ext>
            </a:extLst>
          </p:cNvPr>
          <p:cNvSpPr txBox="1"/>
          <p:nvPr/>
        </p:nvSpPr>
        <p:spPr>
          <a:xfrm>
            <a:off x="8824891" y="5304607"/>
            <a:ext cx="2713565" cy="275460"/>
          </a:xfrm>
          <a:prstGeom prst="rect">
            <a:avLst/>
          </a:prstGeom>
          <a:noFill/>
        </p:spPr>
        <p:txBody>
          <a:bodyPr wrap="square" rtlCol="0">
            <a:spAutoFit/>
          </a:bodyPr>
          <a:lstStyle/>
          <a:p>
            <a:pPr algn="r" rtl="1">
              <a:lnSpc>
                <a:spcPct val="80000"/>
              </a:lnSpc>
            </a:pPr>
            <a:r>
              <a:rPr lang="fa-IR" altLang="ko-KR" sz="1400" dirty="0">
                <a:solidFill>
                  <a:schemeClr val="tx1">
                    <a:lumMod val="75000"/>
                    <a:lumOff val="25000"/>
                  </a:schemeClr>
                </a:solidFill>
                <a:cs typeface="B Nazanin" panose="00000400000000000000" pitchFamily="2" charset="-78"/>
              </a:rPr>
              <a:t>ارائه</a:t>
            </a:r>
            <a:endParaRPr lang="en-US" altLang="ko-KR" sz="14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64C250F2-C713-4EE0-97A4-E08371F7B740}"/>
              </a:ext>
            </a:extLst>
          </p:cNvPr>
          <p:cNvSpPr txBox="1"/>
          <p:nvPr/>
        </p:nvSpPr>
        <p:spPr>
          <a:xfrm>
            <a:off x="8824891" y="6268087"/>
            <a:ext cx="2713565" cy="275460"/>
          </a:xfrm>
          <a:prstGeom prst="rect">
            <a:avLst/>
          </a:prstGeom>
          <a:noFill/>
        </p:spPr>
        <p:txBody>
          <a:bodyPr wrap="square" rtlCol="0">
            <a:spAutoFit/>
          </a:bodyPr>
          <a:lstStyle/>
          <a:p>
            <a:pPr algn="r" rtl="1">
              <a:lnSpc>
                <a:spcPct val="80000"/>
              </a:lnSpc>
            </a:pPr>
            <a:r>
              <a:rPr lang="fa-IR" altLang="ko-KR" sz="1400" dirty="0">
                <a:solidFill>
                  <a:schemeClr val="tx1">
                    <a:lumMod val="75000"/>
                    <a:lumOff val="25000"/>
                  </a:schemeClr>
                </a:solidFill>
                <a:cs typeface="B Nazanin" panose="00000400000000000000" pitchFamily="2" charset="-78"/>
              </a:rPr>
              <a:t>ارائه نمونه کارها</a:t>
            </a:r>
            <a:endParaRPr lang="en-US" altLang="ko-KR" sz="1400"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13BE6BC4-A610-4B19-B9E5-9922B8AD22A8}"/>
              </a:ext>
            </a:extLst>
          </p:cNvPr>
          <p:cNvSpPr txBox="1"/>
          <p:nvPr/>
        </p:nvSpPr>
        <p:spPr>
          <a:xfrm>
            <a:off x="8824891" y="5946927"/>
            <a:ext cx="2713565" cy="275460"/>
          </a:xfrm>
          <a:prstGeom prst="rect">
            <a:avLst/>
          </a:prstGeom>
          <a:noFill/>
        </p:spPr>
        <p:txBody>
          <a:bodyPr wrap="square" rtlCol="0">
            <a:spAutoFit/>
          </a:bodyPr>
          <a:lstStyle/>
          <a:p>
            <a:pPr algn="r" rtl="1">
              <a:lnSpc>
                <a:spcPct val="80000"/>
              </a:lnSpc>
            </a:pPr>
            <a:r>
              <a:rPr lang="fa-IR" altLang="ko-KR" sz="1400" dirty="0">
                <a:solidFill>
                  <a:schemeClr val="tx1">
                    <a:lumMod val="75000"/>
                    <a:lumOff val="25000"/>
                  </a:schemeClr>
                </a:solidFill>
                <a:cs typeface="B Nazanin" panose="00000400000000000000" pitchFamily="2" charset="-78"/>
              </a:rPr>
              <a:t>نمونه کارها ساده</a:t>
            </a:r>
            <a:endParaRPr lang="en-US" altLang="ko-KR" sz="14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C2F6ABDC-1D22-478E-9BAE-5376B4F00B6C}"/>
              </a:ext>
            </a:extLst>
          </p:cNvPr>
          <p:cNvSpPr txBox="1"/>
          <p:nvPr/>
        </p:nvSpPr>
        <p:spPr>
          <a:xfrm>
            <a:off x="8824891" y="5625767"/>
            <a:ext cx="2713565" cy="275460"/>
          </a:xfrm>
          <a:prstGeom prst="rect">
            <a:avLst/>
          </a:prstGeom>
          <a:noFill/>
        </p:spPr>
        <p:txBody>
          <a:bodyPr wrap="square" rtlCol="0">
            <a:spAutoFit/>
          </a:bodyPr>
          <a:lstStyle/>
          <a:p>
            <a:pPr algn="r" rtl="1">
              <a:lnSpc>
                <a:spcPct val="80000"/>
              </a:lnSpc>
            </a:pPr>
            <a:r>
              <a:rPr lang="fa-IR" altLang="ko-KR" sz="1400" dirty="0">
                <a:solidFill>
                  <a:schemeClr val="tx1">
                    <a:lumMod val="75000"/>
                    <a:lumOff val="25000"/>
                  </a:schemeClr>
                </a:solidFill>
                <a:cs typeface="B Nazanin" panose="00000400000000000000" pitchFamily="2" charset="-78"/>
              </a:rPr>
              <a:t>نمونه کارها</a:t>
            </a:r>
            <a:endParaRPr lang="en-US" altLang="ko-KR" sz="14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8A270D44-9BED-486F-A19B-EA805CB22076}"/>
              </a:ext>
            </a:extLst>
          </p:cNvPr>
          <p:cNvSpPr txBox="1"/>
          <p:nvPr/>
        </p:nvSpPr>
        <p:spPr>
          <a:xfrm>
            <a:off x="7400793" y="2313906"/>
            <a:ext cx="4368669" cy="1815882"/>
          </a:xfrm>
          <a:prstGeom prst="rect">
            <a:avLst/>
          </a:prstGeom>
          <a:noFill/>
        </p:spPr>
        <p:txBody>
          <a:bodyPr wrap="square" rtlCol="0" anchor="ctr">
            <a:spAutoFit/>
          </a:bodyPr>
          <a:lstStyle/>
          <a:p>
            <a:pPr algn="r" rtl="1"/>
            <a:r>
              <a:rPr lang="fa-IR" altLang="ko-KR" sz="2800" dirty="0">
                <a:solidFill>
                  <a:schemeClr val="accent2"/>
                </a:solidFill>
                <a:cs typeface="B Nazanin" panose="00000400000000000000" pitchFamily="2" charset="-78"/>
              </a:rPr>
              <a:t>همه اسلاید</a:t>
            </a:r>
          </a:p>
          <a:p>
            <a:pPr algn="r" rtl="1"/>
            <a:r>
              <a:rPr lang="fa-IR" altLang="ko-KR" sz="2800" dirty="0">
                <a:solidFill>
                  <a:schemeClr val="tx1">
                    <a:lumMod val="75000"/>
                    <a:lumOff val="25000"/>
                  </a:schemeClr>
                </a:solidFill>
                <a:cs typeface="B Nazanin" panose="00000400000000000000" pitchFamily="2" charset="-78"/>
              </a:rPr>
              <a:t>طرح بندی متن پاورپوینت برای ارائه شما</a:t>
            </a:r>
          </a:p>
          <a:p>
            <a:pPr algn="r" rtl="1"/>
            <a:r>
              <a:rPr lang="fa-IR" altLang="ko-KR" sz="2800" dirty="0">
                <a:solidFill>
                  <a:schemeClr val="tx1">
                    <a:lumMod val="75000"/>
                    <a:lumOff val="25000"/>
                  </a:schemeClr>
                </a:solidFill>
                <a:cs typeface="B Nazanin" panose="00000400000000000000" pitchFamily="2" charset="-78"/>
              </a:rPr>
              <a:t>قابل ویرایش است</a:t>
            </a:r>
            <a:endParaRPr lang="ko-KR" altLang="en-US" sz="2800" dirty="0">
              <a:solidFill>
                <a:schemeClr val="tx1">
                  <a:lumMod val="75000"/>
                  <a:lumOff val="25000"/>
                </a:schemeClr>
              </a:solidFill>
              <a:cs typeface="B Nazanin" panose="00000400000000000000" pitchFamily="2" charset="-78"/>
            </a:endParaRPr>
          </a:p>
        </p:txBody>
      </p:sp>
      <p:grpSp>
        <p:nvGrpSpPr>
          <p:cNvPr id="10" name="Group 8">
            <a:extLst>
              <a:ext uri="{FF2B5EF4-FFF2-40B4-BE49-F238E27FC236}">
                <a16:creationId xmlns:a16="http://schemas.microsoft.com/office/drawing/2014/main" id="{0FA703CE-B32B-4666-A2FA-59066B5FABA3}"/>
              </a:ext>
            </a:extLst>
          </p:cNvPr>
          <p:cNvGrpSpPr/>
          <p:nvPr/>
        </p:nvGrpSpPr>
        <p:grpSpPr>
          <a:xfrm>
            <a:off x="1474957" y="117712"/>
            <a:ext cx="3358300" cy="1569660"/>
            <a:chOff x="5526261" y="1665637"/>
            <a:chExt cx="3358300" cy="1842421"/>
          </a:xfrm>
        </p:grpSpPr>
        <p:sp>
          <p:nvSpPr>
            <p:cNvPr id="11" name="TextBox 10">
              <a:extLst>
                <a:ext uri="{FF2B5EF4-FFF2-40B4-BE49-F238E27FC236}">
                  <a16:creationId xmlns:a16="http://schemas.microsoft.com/office/drawing/2014/main" id="{9C1DC0BE-0583-47D4-8D3F-943D52277E2E}"/>
                </a:ext>
              </a:extLst>
            </p:cNvPr>
            <p:cNvSpPr txBox="1"/>
            <p:nvPr/>
          </p:nvSpPr>
          <p:spPr>
            <a:xfrm>
              <a:off x="5823499" y="1872923"/>
              <a:ext cx="2763824" cy="975400"/>
            </a:xfrm>
            <a:prstGeom prst="rect">
              <a:avLst/>
            </a:prstGeom>
            <a:noFill/>
          </p:spPr>
          <p:txBody>
            <a:bodyPr wrap="square" rtlCol="0" anchor="ctr">
              <a:spAutoFit/>
            </a:bodyPr>
            <a:lstStyle/>
            <a:p>
              <a:pPr algn="r" rtl="1"/>
              <a:r>
                <a:rPr lang="fa-IR" altLang="ko-KR" sz="4800" b="1" dirty="0">
                  <a:solidFill>
                    <a:schemeClr val="tx1">
                      <a:lumMod val="75000"/>
                      <a:lumOff val="25000"/>
                    </a:schemeClr>
                  </a:solidFill>
                  <a:cs typeface="B Nazanin" panose="00000400000000000000" pitchFamily="2" charset="-78"/>
                </a:rPr>
                <a:t>رائه</a:t>
              </a:r>
              <a:endParaRPr lang="en-US" altLang="ko-KR" sz="4800" b="1" dirty="0">
                <a:solidFill>
                  <a:schemeClr val="tx1">
                    <a:lumMod val="75000"/>
                    <a:lumOff val="25000"/>
                  </a:schemeClr>
                </a:solidFill>
                <a:latin typeface="Arial Black" panose="020B0A04020102020204" pitchFamily="34" charset="0"/>
                <a:cs typeface="B Nazanin" panose="00000400000000000000" pitchFamily="2" charset="-78"/>
              </a:endParaRPr>
            </a:p>
          </p:txBody>
        </p:sp>
        <p:sp>
          <p:nvSpPr>
            <p:cNvPr id="12" name="TextBox 11">
              <a:extLst>
                <a:ext uri="{FF2B5EF4-FFF2-40B4-BE49-F238E27FC236}">
                  <a16:creationId xmlns:a16="http://schemas.microsoft.com/office/drawing/2014/main" id="{86531632-A430-4E46-A6EC-38094D3D62A8}"/>
                </a:ext>
              </a:extLst>
            </p:cNvPr>
            <p:cNvSpPr txBox="1"/>
            <p:nvPr/>
          </p:nvSpPr>
          <p:spPr>
            <a:xfrm>
              <a:off x="5526261" y="2670080"/>
              <a:ext cx="2923788" cy="686392"/>
            </a:xfrm>
            <a:prstGeom prst="rect">
              <a:avLst/>
            </a:prstGeom>
            <a:noFill/>
          </p:spPr>
          <p:txBody>
            <a:bodyPr wrap="square" rtlCol="0" anchor="ctr">
              <a:spAutoFit/>
            </a:bodyPr>
            <a:lstStyle/>
            <a:p>
              <a:pPr algn="r" rtl="1"/>
              <a:r>
                <a:rPr lang="fa-IR" altLang="ko-KR" sz="3200" dirty="0">
                  <a:solidFill>
                    <a:schemeClr val="tx1">
                      <a:lumMod val="75000"/>
                      <a:lumOff val="25000"/>
                    </a:schemeClr>
                  </a:solidFill>
                  <a:cs typeface="B Nazanin" panose="00000400000000000000" pitchFamily="2" charset="-78"/>
                </a:rPr>
                <a:t>عالی</a:t>
              </a:r>
              <a:endParaRPr lang="ko-KR" altLang="en-US" sz="3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A5907321-15A3-4036-A425-F8233E0801D8}"/>
                </a:ext>
              </a:extLst>
            </p:cNvPr>
            <p:cNvSpPr txBox="1"/>
            <p:nvPr/>
          </p:nvSpPr>
          <p:spPr>
            <a:xfrm>
              <a:off x="7863365" y="1665637"/>
              <a:ext cx="1021196" cy="1842421"/>
            </a:xfrm>
            <a:prstGeom prst="rect">
              <a:avLst/>
            </a:prstGeom>
            <a:noFill/>
          </p:spPr>
          <p:txBody>
            <a:bodyPr wrap="square" rtlCol="0" anchor="ctr">
              <a:spAutoFit/>
            </a:bodyPr>
            <a:lstStyle/>
            <a:p>
              <a:pPr algn="r" rtl="1"/>
              <a:r>
                <a:rPr lang="fa-IR" altLang="ko-KR" sz="9600" b="1" dirty="0">
                  <a:solidFill>
                    <a:schemeClr val="tx1">
                      <a:lumMod val="75000"/>
                      <a:lumOff val="25000"/>
                    </a:schemeClr>
                  </a:solidFill>
                  <a:cs typeface="B Nazanin" panose="00000400000000000000" pitchFamily="2" charset="-78"/>
                </a:rPr>
                <a:t>ا</a:t>
              </a:r>
              <a:endParaRPr lang="en-US" altLang="ko-KR" sz="96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61">
            <a:extLst>
              <a:ext uri="{FF2B5EF4-FFF2-40B4-BE49-F238E27FC236}">
                <a16:creationId xmlns:a16="http://schemas.microsoft.com/office/drawing/2014/main" id="{A25865C9-883B-4520-B5B1-0FDF4F403BDE}"/>
              </a:ext>
            </a:extLst>
          </p:cNvPr>
          <p:cNvGrpSpPr/>
          <p:nvPr/>
        </p:nvGrpSpPr>
        <p:grpSpPr>
          <a:xfrm>
            <a:off x="4055059" y="1943606"/>
            <a:ext cx="4969300" cy="3980438"/>
            <a:chOff x="4843589" y="1516326"/>
            <a:chExt cx="7442255" cy="5961289"/>
          </a:xfrm>
        </p:grpSpPr>
        <p:sp>
          <p:nvSpPr>
            <p:cNvPr id="4" name="Freeform: Shape 55">
              <a:extLst>
                <a:ext uri="{FF2B5EF4-FFF2-40B4-BE49-F238E27FC236}">
                  <a16:creationId xmlns:a16="http://schemas.microsoft.com/office/drawing/2014/main" id="{920F4AC2-3ABC-44C4-A5A2-4FB49E3D3C1A}"/>
                </a:ext>
              </a:extLst>
            </p:cNvPr>
            <p:cNvSpPr/>
            <p:nvPr/>
          </p:nvSpPr>
          <p:spPr>
            <a:xfrm>
              <a:off x="6816354" y="1516326"/>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chemeClr val="accent5"/>
            </a:solidFill>
            <a:ln w="9525" cap="flat">
              <a:noFill/>
              <a:prstDash val="solid"/>
              <a:miter/>
            </a:ln>
          </p:spPr>
          <p:txBody>
            <a:bodyPr rtlCol="0" anchor="ctr"/>
            <a:lstStyle/>
            <a:p>
              <a:pPr algn="r" rtl="1"/>
              <a:endParaRPr lang="en-US">
                <a:cs typeface="B Nazanin" panose="00000400000000000000" pitchFamily="2" charset="-78"/>
              </a:endParaRPr>
            </a:p>
          </p:txBody>
        </p:sp>
        <p:sp>
          <p:nvSpPr>
            <p:cNvPr id="5" name="Freeform: Shape 56">
              <a:extLst>
                <a:ext uri="{FF2B5EF4-FFF2-40B4-BE49-F238E27FC236}">
                  <a16:creationId xmlns:a16="http://schemas.microsoft.com/office/drawing/2014/main" id="{B2351E2C-4695-4689-AB34-9458430B8D41}"/>
                </a:ext>
              </a:extLst>
            </p:cNvPr>
            <p:cNvSpPr/>
            <p:nvPr/>
          </p:nvSpPr>
          <p:spPr>
            <a:xfrm>
              <a:off x="7980544" y="3136101"/>
              <a:ext cx="4305300" cy="2038350"/>
            </a:xfrm>
            <a:custGeom>
              <a:avLst/>
              <a:gdLst>
                <a:gd name="connsiteX0" fmla="*/ 4307685 w 4305300"/>
                <a:gd name="connsiteY0" fmla="*/ 62936 h 2038350"/>
                <a:gd name="connsiteX1" fmla="*/ 1095855 w 4305300"/>
                <a:gd name="connsiteY1" fmla="*/ 71 h 2038350"/>
                <a:gd name="connsiteX2" fmla="*/ 1040610 w 4305300"/>
                <a:gd name="connsiteY2" fmla="*/ 27694 h 2038350"/>
                <a:gd name="connsiteX3" fmla="*/ 598650 w 4305300"/>
                <a:gd name="connsiteY3" fmla="*/ 638246 h 2038350"/>
                <a:gd name="connsiteX4" fmla="*/ 12862 w 4305300"/>
                <a:gd name="connsiteY4" fmla="*/ 1442156 h 2038350"/>
                <a:gd name="connsiteX5" fmla="*/ 30960 w 4305300"/>
                <a:gd name="connsiteY5" fmla="*/ 1492639 h 2038350"/>
                <a:gd name="connsiteX6" fmla="*/ 1707360 w 4305300"/>
                <a:gd name="connsiteY6" fmla="*/ 2036516 h 2038350"/>
                <a:gd name="connsiteX7" fmla="*/ 1751175 w 4305300"/>
                <a:gd name="connsiteY7" fmla="*/ 2025086 h 2038350"/>
                <a:gd name="connsiteX8" fmla="*/ 4300065 w 4305300"/>
                <a:gd name="connsiteY8" fmla="*/ 92464 h 2038350"/>
                <a:gd name="connsiteX9" fmla="*/ 4307685 w 4305300"/>
                <a:gd name="connsiteY9" fmla="*/ 62936 h 2038350"/>
                <a:gd name="connsiteX10" fmla="*/ 3363757 w 4305300"/>
                <a:gd name="connsiteY10" fmla="*/ 402979 h 2038350"/>
                <a:gd name="connsiteX11" fmla="*/ 1772130 w 4305300"/>
                <a:gd name="connsiteY11" fmla="*/ 1612654 h 2038350"/>
                <a:gd name="connsiteX12" fmla="*/ 1563532 w 4305300"/>
                <a:gd name="connsiteY12" fmla="*/ 1646944 h 2038350"/>
                <a:gd name="connsiteX13" fmla="*/ 591030 w 4305300"/>
                <a:gd name="connsiteY13" fmla="*/ 1327856 h 2038350"/>
                <a:gd name="connsiteX14" fmla="*/ 562455 w 4305300"/>
                <a:gd name="connsiteY14" fmla="*/ 1244989 h 2038350"/>
                <a:gd name="connsiteX15" fmla="*/ 1197772 w 4305300"/>
                <a:gd name="connsiteY15" fmla="*/ 369641 h 2038350"/>
                <a:gd name="connsiteX16" fmla="*/ 1274925 w 4305300"/>
                <a:gd name="connsiteY16" fmla="*/ 321064 h 2038350"/>
                <a:gd name="connsiteX17" fmla="*/ 2900842 w 4305300"/>
                <a:gd name="connsiteY17" fmla="*/ 353449 h 2038350"/>
                <a:gd name="connsiteX18" fmla="*/ 3341850 w 4305300"/>
                <a:gd name="connsiteY18" fmla="*/ 356306 h 2038350"/>
                <a:gd name="connsiteX19" fmla="*/ 3363757 w 4305300"/>
                <a:gd name="connsiteY19" fmla="*/ 402979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05300" h="2038350">
                  <a:moveTo>
                    <a:pt x="4307685" y="62936"/>
                  </a:moveTo>
                  <a:cubicBezTo>
                    <a:pt x="4041937" y="58174"/>
                    <a:pt x="1146337" y="1976"/>
                    <a:pt x="1095855" y="71"/>
                  </a:cubicBezTo>
                  <a:cubicBezTo>
                    <a:pt x="1071090" y="-881"/>
                    <a:pt x="1054897" y="7691"/>
                    <a:pt x="1040610" y="27694"/>
                  </a:cubicBezTo>
                  <a:cubicBezTo>
                    <a:pt x="893925" y="231529"/>
                    <a:pt x="746287" y="435364"/>
                    <a:pt x="598650" y="638246"/>
                  </a:cubicBezTo>
                  <a:cubicBezTo>
                    <a:pt x="598650" y="638246"/>
                    <a:pt x="209077" y="1174504"/>
                    <a:pt x="12862" y="1442156"/>
                  </a:cubicBezTo>
                  <a:cubicBezTo>
                    <a:pt x="-9998" y="1472636"/>
                    <a:pt x="-1425" y="1482161"/>
                    <a:pt x="30960" y="1492639"/>
                  </a:cubicBezTo>
                  <a:cubicBezTo>
                    <a:pt x="290992" y="1575506"/>
                    <a:pt x="1509240" y="1970794"/>
                    <a:pt x="1707360" y="2036516"/>
                  </a:cubicBezTo>
                  <a:cubicBezTo>
                    <a:pt x="1724505" y="2042231"/>
                    <a:pt x="1737840" y="2035564"/>
                    <a:pt x="1751175" y="2025086"/>
                  </a:cubicBezTo>
                  <a:cubicBezTo>
                    <a:pt x="1907385" y="1906024"/>
                    <a:pt x="3948592" y="359164"/>
                    <a:pt x="4300065" y="92464"/>
                  </a:cubicBezTo>
                  <a:cubicBezTo>
                    <a:pt x="4305780" y="86749"/>
                    <a:pt x="4316258" y="82939"/>
                    <a:pt x="4307685" y="62936"/>
                  </a:cubicBezTo>
                  <a:close/>
                  <a:moveTo>
                    <a:pt x="3363757" y="402979"/>
                  </a:moveTo>
                  <a:cubicBezTo>
                    <a:pt x="3288510" y="459176"/>
                    <a:pt x="1855950" y="1538359"/>
                    <a:pt x="1772130" y="1612654"/>
                  </a:cubicBezTo>
                  <a:cubicBezTo>
                    <a:pt x="1706407" y="1670756"/>
                    <a:pt x="1643542" y="1676471"/>
                    <a:pt x="1563532" y="1646944"/>
                  </a:cubicBezTo>
                  <a:cubicBezTo>
                    <a:pt x="1427325" y="1595509"/>
                    <a:pt x="739620" y="1379291"/>
                    <a:pt x="591030" y="1327856"/>
                  </a:cubicBezTo>
                  <a:cubicBezTo>
                    <a:pt x="530070" y="1306901"/>
                    <a:pt x="527212" y="1295471"/>
                    <a:pt x="562455" y="1244989"/>
                  </a:cubicBezTo>
                  <a:cubicBezTo>
                    <a:pt x="613890" y="1172599"/>
                    <a:pt x="1069185" y="545854"/>
                    <a:pt x="1197772" y="369641"/>
                  </a:cubicBezTo>
                  <a:cubicBezTo>
                    <a:pt x="1216822" y="342971"/>
                    <a:pt x="1239682" y="321064"/>
                    <a:pt x="1274925" y="321064"/>
                  </a:cubicBezTo>
                  <a:cubicBezTo>
                    <a:pt x="1369222" y="322016"/>
                    <a:pt x="2779875" y="342971"/>
                    <a:pt x="2900842" y="353449"/>
                  </a:cubicBezTo>
                  <a:cubicBezTo>
                    <a:pt x="2990377" y="351544"/>
                    <a:pt x="3291367" y="355354"/>
                    <a:pt x="3341850" y="356306"/>
                  </a:cubicBezTo>
                  <a:cubicBezTo>
                    <a:pt x="3386617" y="357259"/>
                    <a:pt x="3384712" y="387739"/>
                    <a:pt x="3363757" y="402979"/>
                  </a:cubicBezTo>
                  <a:close/>
                </a:path>
              </a:pathLst>
            </a:custGeom>
            <a:solidFill>
              <a:schemeClr val="accent1"/>
            </a:solidFill>
            <a:ln w="9525" cap="flat">
              <a:noFill/>
              <a:prstDash val="solid"/>
              <a:miter/>
            </a:ln>
          </p:spPr>
          <p:txBody>
            <a:bodyPr rtlCol="0" anchor="ctr"/>
            <a:lstStyle/>
            <a:p>
              <a:pPr algn="r" rtl="1"/>
              <a:endParaRPr lang="en-US">
                <a:cs typeface="B Nazanin" panose="00000400000000000000" pitchFamily="2" charset="-78"/>
              </a:endParaRPr>
            </a:p>
          </p:txBody>
        </p:sp>
        <p:sp>
          <p:nvSpPr>
            <p:cNvPr id="6" name="Freeform: Shape 57">
              <a:extLst>
                <a:ext uri="{FF2B5EF4-FFF2-40B4-BE49-F238E27FC236}">
                  <a16:creationId xmlns:a16="http://schemas.microsoft.com/office/drawing/2014/main" id="{A0321F5A-9567-4C97-8E3C-0613F3C09C06}"/>
                </a:ext>
              </a:extLst>
            </p:cNvPr>
            <p:cNvSpPr/>
            <p:nvPr/>
          </p:nvSpPr>
          <p:spPr>
            <a:xfrm rot="17218986">
              <a:off x="5291264" y="2658172"/>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7" name="Freeform: Shape 58">
              <a:extLst>
                <a:ext uri="{FF2B5EF4-FFF2-40B4-BE49-F238E27FC236}">
                  <a16:creationId xmlns:a16="http://schemas.microsoft.com/office/drawing/2014/main" id="{C7B94CEA-F3E6-4571-A1A5-25D7EA532DE2}"/>
                </a:ext>
              </a:extLst>
            </p:cNvPr>
            <p:cNvSpPr/>
            <p:nvPr/>
          </p:nvSpPr>
          <p:spPr>
            <a:xfrm rot="12946337">
              <a:off x="5888997" y="4458190"/>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8" name="Freeform: Shape 59">
              <a:extLst>
                <a:ext uri="{FF2B5EF4-FFF2-40B4-BE49-F238E27FC236}">
                  <a16:creationId xmlns:a16="http://schemas.microsoft.com/office/drawing/2014/main" id="{30A4AC68-5199-4190-BA19-95FEB1DDED52}"/>
                </a:ext>
              </a:extLst>
            </p:cNvPr>
            <p:cNvSpPr/>
            <p:nvPr/>
          </p:nvSpPr>
          <p:spPr>
            <a:xfrm rot="8565323">
              <a:off x="7793857" y="4423272"/>
              <a:ext cx="2124075" cy="3019425"/>
            </a:xfrm>
            <a:custGeom>
              <a:avLst/>
              <a:gdLst>
                <a:gd name="connsiteX0" fmla="*/ 2122884 w 2124075"/>
                <a:gd name="connsiteY0" fmla="*/ 1533169 h 3019425"/>
                <a:gd name="connsiteX1" fmla="*/ 1438989 w 2124075"/>
                <a:gd name="connsiteY1" fmla="*/ 534949 h 3019425"/>
                <a:gd name="connsiteX2" fmla="*/ 1095137 w 2124075"/>
                <a:gd name="connsiteY2" fmla="*/ 32981 h 3019425"/>
                <a:gd name="connsiteX3" fmla="*/ 1034177 w 2124075"/>
                <a:gd name="connsiteY3" fmla="*/ 32029 h 3019425"/>
                <a:gd name="connsiteX4" fmla="*/ 12144 w 2124075"/>
                <a:gd name="connsiteY4" fmla="*/ 1522691 h 3019425"/>
                <a:gd name="connsiteX5" fmla="*/ 12144 w 2124075"/>
                <a:gd name="connsiteY5" fmla="*/ 1586509 h 3019425"/>
                <a:gd name="connsiteX6" fmla="*/ 1032272 w 2124075"/>
                <a:gd name="connsiteY6" fmla="*/ 2989541 h 3019425"/>
                <a:gd name="connsiteX7" fmla="*/ 1100852 w 2124075"/>
                <a:gd name="connsiteY7" fmla="*/ 2985731 h 3019425"/>
                <a:gd name="connsiteX8" fmla="*/ 2105740 w 2124075"/>
                <a:gd name="connsiteY8" fmla="*/ 1600796 h 3019425"/>
                <a:gd name="connsiteX9" fmla="*/ 2122884 w 2124075"/>
                <a:gd name="connsiteY9" fmla="*/ 1533169 h 3019425"/>
                <a:gd name="connsiteX10" fmla="*/ 1708547 w 2124075"/>
                <a:gd name="connsiteY10" fmla="*/ 1591271 h 3019425"/>
                <a:gd name="connsiteX11" fmla="*/ 1103709 w 2124075"/>
                <a:gd name="connsiteY11" fmla="*/ 2422804 h 3019425"/>
                <a:gd name="connsiteX12" fmla="*/ 1028462 w 2124075"/>
                <a:gd name="connsiteY12" fmla="*/ 2423756 h 3019425"/>
                <a:gd name="connsiteX13" fmla="*/ 416004 w 2124075"/>
                <a:gd name="connsiteY13" fmla="*/ 1581746 h 3019425"/>
                <a:gd name="connsiteX14" fmla="*/ 413147 w 2124075"/>
                <a:gd name="connsiteY14" fmla="*/ 1459826 h 3019425"/>
                <a:gd name="connsiteX15" fmla="*/ 1033224 w 2124075"/>
                <a:gd name="connsiteY15" fmla="*/ 554951 h 3019425"/>
                <a:gd name="connsiteX16" fmla="*/ 1095137 w 2124075"/>
                <a:gd name="connsiteY16" fmla="*/ 553046 h 3019425"/>
                <a:gd name="connsiteX17" fmla="*/ 1711404 w 2124075"/>
                <a:gd name="connsiteY17" fmla="*/ 1452206 h 3019425"/>
                <a:gd name="connsiteX18" fmla="*/ 1708547 w 2124075"/>
                <a:gd name="connsiteY18" fmla="*/ 159127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075" h="3019425">
                  <a:moveTo>
                    <a:pt x="2122884" y="1533169"/>
                  </a:moveTo>
                  <a:cubicBezTo>
                    <a:pt x="2055257" y="1434109"/>
                    <a:pt x="1438989" y="534949"/>
                    <a:pt x="1438989" y="534949"/>
                  </a:cubicBezTo>
                  <a:cubicBezTo>
                    <a:pt x="1438989" y="534949"/>
                    <a:pt x="1210389" y="200621"/>
                    <a:pt x="1095137" y="32981"/>
                  </a:cubicBezTo>
                  <a:cubicBezTo>
                    <a:pt x="1065609" y="-10834"/>
                    <a:pt x="1063704" y="-10834"/>
                    <a:pt x="1034177" y="32029"/>
                  </a:cubicBezTo>
                  <a:cubicBezTo>
                    <a:pt x="838914" y="317779"/>
                    <a:pt x="157877" y="1311236"/>
                    <a:pt x="12144" y="1522691"/>
                  </a:cubicBezTo>
                  <a:cubicBezTo>
                    <a:pt x="-4048" y="1545551"/>
                    <a:pt x="-4048" y="1563649"/>
                    <a:pt x="12144" y="1586509"/>
                  </a:cubicBezTo>
                  <a:cubicBezTo>
                    <a:pt x="116919" y="1728431"/>
                    <a:pt x="800814" y="2672359"/>
                    <a:pt x="1032272" y="2989541"/>
                  </a:cubicBezTo>
                  <a:cubicBezTo>
                    <a:pt x="1064657" y="3033356"/>
                    <a:pt x="1067514" y="3033356"/>
                    <a:pt x="1100852" y="2985731"/>
                  </a:cubicBezTo>
                  <a:cubicBezTo>
                    <a:pt x="1293257" y="2718079"/>
                    <a:pt x="2000012" y="1747481"/>
                    <a:pt x="2105740" y="1600796"/>
                  </a:cubicBezTo>
                  <a:cubicBezTo>
                    <a:pt x="2120027" y="1581746"/>
                    <a:pt x="2141934" y="1561744"/>
                    <a:pt x="2122884" y="1533169"/>
                  </a:cubicBezTo>
                  <a:close/>
                  <a:moveTo>
                    <a:pt x="1708547" y="1591271"/>
                  </a:moveTo>
                  <a:cubicBezTo>
                    <a:pt x="1599962" y="1739861"/>
                    <a:pt x="1173242" y="2326601"/>
                    <a:pt x="1103709" y="2422804"/>
                  </a:cubicBezTo>
                  <a:cubicBezTo>
                    <a:pt x="1069419" y="2469477"/>
                    <a:pt x="1061799" y="2469477"/>
                    <a:pt x="1028462" y="2423756"/>
                  </a:cubicBezTo>
                  <a:cubicBezTo>
                    <a:pt x="1005602" y="2393276"/>
                    <a:pt x="487442" y="1680806"/>
                    <a:pt x="416004" y="1581746"/>
                  </a:cubicBezTo>
                  <a:cubicBezTo>
                    <a:pt x="375047" y="1524596"/>
                    <a:pt x="373142" y="1517929"/>
                    <a:pt x="413147" y="1459826"/>
                  </a:cubicBezTo>
                  <a:cubicBezTo>
                    <a:pt x="524589" y="1299806"/>
                    <a:pt x="963692" y="658774"/>
                    <a:pt x="1033224" y="554951"/>
                  </a:cubicBezTo>
                  <a:cubicBezTo>
                    <a:pt x="1058942" y="515899"/>
                    <a:pt x="1067514" y="516851"/>
                    <a:pt x="1095137" y="553046"/>
                  </a:cubicBezTo>
                  <a:cubicBezTo>
                    <a:pt x="1117997" y="583526"/>
                    <a:pt x="1686639" y="1414106"/>
                    <a:pt x="1711404" y="1452206"/>
                  </a:cubicBezTo>
                  <a:cubicBezTo>
                    <a:pt x="1755219" y="1519834"/>
                    <a:pt x="1755219" y="1527454"/>
                    <a:pt x="1708547" y="1591271"/>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grpSp>
      <p:sp>
        <p:nvSpPr>
          <p:cNvPr id="9" name="Isosceles Triangle 22">
            <a:extLst>
              <a:ext uri="{FF2B5EF4-FFF2-40B4-BE49-F238E27FC236}">
                <a16:creationId xmlns:a16="http://schemas.microsoft.com/office/drawing/2014/main" id="{778B9985-5078-4324-B41A-98A03EAB4DE2}"/>
              </a:ext>
            </a:extLst>
          </p:cNvPr>
          <p:cNvSpPr/>
          <p:nvPr/>
        </p:nvSpPr>
        <p:spPr>
          <a:xfrm rot="19800000">
            <a:off x="4921872" y="3497338"/>
            <a:ext cx="433574" cy="433500"/>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cs typeface="B Nazanin" panose="00000400000000000000" pitchFamily="2" charset="-78"/>
            </a:endParaRPr>
          </a:p>
        </p:txBody>
      </p:sp>
      <p:sp>
        <p:nvSpPr>
          <p:cNvPr id="10" name="Pie 2">
            <a:extLst>
              <a:ext uri="{FF2B5EF4-FFF2-40B4-BE49-F238E27FC236}">
                <a16:creationId xmlns:a16="http://schemas.microsoft.com/office/drawing/2014/main" id="{C9D7BFBE-86D6-41F8-8606-B21345183858}"/>
              </a:ext>
            </a:extLst>
          </p:cNvPr>
          <p:cNvSpPr/>
          <p:nvPr/>
        </p:nvSpPr>
        <p:spPr>
          <a:xfrm>
            <a:off x="7020230" y="3474453"/>
            <a:ext cx="379478" cy="373123"/>
          </a:xfrm>
          <a:custGeom>
            <a:avLst/>
            <a:gdLst/>
            <a:ahLst/>
            <a:cxnLst/>
            <a:rect l="l" t="t" r="r" b="b"/>
            <a:pathLst>
              <a:path w="3851322" h="3786842">
                <a:moveTo>
                  <a:pt x="3845029" y="1629937"/>
                </a:moveTo>
                <a:lnTo>
                  <a:pt x="3851322" y="1762720"/>
                </a:lnTo>
                <a:lnTo>
                  <a:pt x="3812477" y="1776859"/>
                </a:lnTo>
                <a:lnTo>
                  <a:pt x="3444864" y="1775585"/>
                </a:lnTo>
                <a:close/>
                <a:moveTo>
                  <a:pt x="3791299" y="1322869"/>
                </a:moveTo>
                <a:cubicBezTo>
                  <a:pt x="3804294" y="1363489"/>
                  <a:pt x="3813753" y="1405089"/>
                  <a:pt x="3820726" y="1447230"/>
                </a:cubicBezTo>
                <a:lnTo>
                  <a:pt x="2923542" y="1773779"/>
                </a:lnTo>
                <a:lnTo>
                  <a:pt x="2555935" y="1772505"/>
                </a:lnTo>
                <a:close/>
                <a:moveTo>
                  <a:pt x="3686733" y="1034305"/>
                </a:moveTo>
                <a:cubicBezTo>
                  <a:pt x="3706467" y="1071934"/>
                  <a:pt x="3722972" y="1111031"/>
                  <a:pt x="3736130" y="1151397"/>
                </a:cubicBezTo>
                <a:lnTo>
                  <a:pt x="2052009" y="1764367"/>
                </a:lnTo>
                <a:lnTo>
                  <a:pt x="2052009" y="1629296"/>
                </a:lnTo>
                <a:close/>
                <a:moveTo>
                  <a:pt x="3531650" y="764128"/>
                </a:moveTo>
                <a:cubicBezTo>
                  <a:pt x="3557479" y="799119"/>
                  <a:pt x="3581112" y="835525"/>
                  <a:pt x="3601539" y="873761"/>
                </a:cubicBezTo>
                <a:lnTo>
                  <a:pt x="2052009" y="1437744"/>
                </a:lnTo>
                <a:lnTo>
                  <a:pt x="2052009" y="1302673"/>
                </a:lnTo>
                <a:close/>
                <a:moveTo>
                  <a:pt x="3320179" y="514474"/>
                </a:moveTo>
                <a:lnTo>
                  <a:pt x="3414136" y="615348"/>
                </a:lnTo>
                <a:lnTo>
                  <a:pt x="2052009" y="1111121"/>
                </a:lnTo>
                <a:lnTo>
                  <a:pt x="2052009" y="976050"/>
                </a:lnTo>
                <a:close/>
                <a:moveTo>
                  <a:pt x="3038975" y="290201"/>
                </a:moveTo>
                <a:cubicBezTo>
                  <a:pt x="3082160" y="317774"/>
                  <a:pt x="3124087" y="347421"/>
                  <a:pt x="3164106" y="379728"/>
                </a:cubicBezTo>
                <a:lnTo>
                  <a:pt x="2052009" y="784498"/>
                </a:lnTo>
                <a:lnTo>
                  <a:pt x="2052009" y="649428"/>
                </a:lnTo>
                <a:close/>
                <a:moveTo>
                  <a:pt x="1800000" y="186842"/>
                </a:moveTo>
                <a:lnTo>
                  <a:pt x="1800000" y="1986842"/>
                </a:lnTo>
                <a:lnTo>
                  <a:pt x="3600000" y="1986842"/>
                </a:lnTo>
                <a:cubicBezTo>
                  <a:pt x="3600000" y="2980955"/>
                  <a:pt x="2794113" y="3786842"/>
                  <a:pt x="1800000" y="3786842"/>
                </a:cubicBezTo>
                <a:cubicBezTo>
                  <a:pt x="805887" y="3786842"/>
                  <a:pt x="0" y="2980955"/>
                  <a:pt x="0" y="1986842"/>
                </a:cubicBezTo>
                <a:cubicBezTo>
                  <a:pt x="0" y="992729"/>
                  <a:pt x="805887" y="186842"/>
                  <a:pt x="1800000" y="186842"/>
                </a:cubicBezTo>
                <a:close/>
                <a:moveTo>
                  <a:pt x="2653345" y="103936"/>
                </a:moveTo>
                <a:cubicBezTo>
                  <a:pt x="2713623" y="122781"/>
                  <a:pt x="2772066" y="146664"/>
                  <a:pt x="2828252" y="175345"/>
                </a:cubicBezTo>
                <a:lnTo>
                  <a:pt x="2052009" y="457876"/>
                </a:lnTo>
                <a:lnTo>
                  <a:pt x="2052009" y="322805"/>
                </a:lnTo>
                <a:close/>
                <a:moveTo>
                  <a:pt x="2052009" y="0"/>
                </a:moveTo>
                <a:cubicBezTo>
                  <a:pt x="2150315" y="0"/>
                  <a:pt x="2247800" y="7911"/>
                  <a:pt x="2343281" y="25238"/>
                </a:cubicBezTo>
                <a:lnTo>
                  <a:pt x="2052009" y="131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solidFill>
                <a:schemeClr val="bg1"/>
              </a:solidFill>
              <a:cs typeface="B Nazanin" panose="00000400000000000000" pitchFamily="2" charset="-78"/>
            </a:endParaRPr>
          </a:p>
        </p:txBody>
      </p:sp>
      <p:sp>
        <p:nvSpPr>
          <p:cNvPr id="11" name="Rounded Rectangle 5">
            <a:extLst>
              <a:ext uri="{FF2B5EF4-FFF2-40B4-BE49-F238E27FC236}">
                <a16:creationId xmlns:a16="http://schemas.microsoft.com/office/drawing/2014/main" id="{C197B7C3-62A9-4A87-87FD-535450BDD347}"/>
              </a:ext>
            </a:extLst>
          </p:cNvPr>
          <p:cNvSpPr/>
          <p:nvPr/>
        </p:nvSpPr>
        <p:spPr>
          <a:xfrm flipH="1">
            <a:off x="5301309" y="4754430"/>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lumMod val="75000"/>
                  <a:lumOff val="25000"/>
                </a:schemeClr>
              </a:solidFill>
              <a:cs typeface="B Nazanin" panose="00000400000000000000" pitchFamily="2" charset="-78"/>
            </a:endParaRPr>
          </a:p>
        </p:txBody>
      </p:sp>
      <p:sp>
        <p:nvSpPr>
          <p:cNvPr id="12" name="Teardrop 1">
            <a:extLst>
              <a:ext uri="{FF2B5EF4-FFF2-40B4-BE49-F238E27FC236}">
                <a16:creationId xmlns:a16="http://schemas.microsoft.com/office/drawing/2014/main" id="{8A78CCAC-76AA-477E-BAB1-335074D63DFF}"/>
              </a:ext>
            </a:extLst>
          </p:cNvPr>
          <p:cNvSpPr/>
          <p:nvPr/>
        </p:nvSpPr>
        <p:spPr>
          <a:xfrm rot="18805991">
            <a:off x="6549462" y="4692836"/>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lumMod val="75000"/>
                  <a:lumOff val="25000"/>
                </a:schemeClr>
              </a:solidFill>
              <a:cs typeface="B Nazanin" panose="00000400000000000000" pitchFamily="2" charset="-78"/>
            </a:endParaRPr>
          </a:p>
        </p:txBody>
      </p:sp>
      <p:sp>
        <p:nvSpPr>
          <p:cNvPr id="13" name="Rectangle 130">
            <a:extLst>
              <a:ext uri="{FF2B5EF4-FFF2-40B4-BE49-F238E27FC236}">
                <a16:creationId xmlns:a16="http://schemas.microsoft.com/office/drawing/2014/main" id="{3B6B81C9-B002-494D-BEA7-4CEE23E5DB9C}"/>
              </a:ext>
            </a:extLst>
          </p:cNvPr>
          <p:cNvSpPr/>
          <p:nvPr/>
        </p:nvSpPr>
        <p:spPr>
          <a:xfrm>
            <a:off x="5915576" y="2780308"/>
            <a:ext cx="338397" cy="339933"/>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lumMod val="75000"/>
                  <a:lumOff val="25000"/>
                </a:schemeClr>
              </a:solidFill>
              <a:cs typeface="B Nazanin" panose="00000400000000000000" pitchFamily="2" charset="-78"/>
            </a:endParaRPr>
          </a:p>
        </p:txBody>
      </p:sp>
      <p:grpSp>
        <p:nvGrpSpPr>
          <p:cNvPr id="14" name="Group 2">
            <a:extLst>
              <a:ext uri="{FF2B5EF4-FFF2-40B4-BE49-F238E27FC236}">
                <a16:creationId xmlns:a16="http://schemas.microsoft.com/office/drawing/2014/main" id="{2BE259E3-3F25-4CE6-AC34-195E188C49CC}"/>
              </a:ext>
            </a:extLst>
          </p:cNvPr>
          <p:cNvGrpSpPr/>
          <p:nvPr/>
        </p:nvGrpSpPr>
        <p:grpSpPr>
          <a:xfrm>
            <a:off x="1622545" y="1483629"/>
            <a:ext cx="2911651" cy="774370"/>
            <a:chOff x="680500" y="1484784"/>
            <a:chExt cx="2175465" cy="774370"/>
          </a:xfrm>
        </p:grpSpPr>
        <p:sp>
          <p:nvSpPr>
            <p:cNvPr id="15" name="TextBox 14">
              <a:extLst>
                <a:ext uri="{FF2B5EF4-FFF2-40B4-BE49-F238E27FC236}">
                  <a16:creationId xmlns:a16="http://schemas.microsoft.com/office/drawing/2014/main" id="{B2B7D8AA-9623-4018-8392-A8BB868349DE}"/>
                </a:ext>
              </a:extLst>
            </p:cNvPr>
            <p:cNvSpPr txBox="1"/>
            <p:nvPr/>
          </p:nvSpPr>
          <p:spPr>
            <a:xfrm>
              <a:off x="680500" y="1484784"/>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D113FA9B-A29B-4252-AA4B-D1983B778957}"/>
                </a:ext>
              </a:extLst>
            </p:cNvPr>
            <p:cNvSpPr txBox="1"/>
            <p:nvPr/>
          </p:nvSpPr>
          <p:spPr>
            <a:xfrm>
              <a:off x="680501" y="1797489"/>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7" name="Group 4">
            <a:extLst>
              <a:ext uri="{FF2B5EF4-FFF2-40B4-BE49-F238E27FC236}">
                <a16:creationId xmlns:a16="http://schemas.microsoft.com/office/drawing/2014/main" id="{0543CEF2-0CBB-4262-B166-A3A7B16A3773}"/>
              </a:ext>
            </a:extLst>
          </p:cNvPr>
          <p:cNvGrpSpPr/>
          <p:nvPr/>
        </p:nvGrpSpPr>
        <p:grpSpPr>
          <a:xfrm>
            <a:off x="1250299" y="5175788"/>
            <a:ext cx="2911651" cy="774372"/>
            <a:chOff x="740351" y="4896385"/>
            <a:chExt cx="2175465" cy="774372"/>
          </a:xfrm>
        </p:grpSpPr>
        <p:sp>
          <p:nvSpPr>
            <p:cNvPr id="18" name="TextBox 17">
              <a:extLst>
                <a:ext uri="{FF2B5EF4-FFF2-40B4-BE49-F238E27FC236}">
                  <a16:creationId xmlns:a16="http://schemas.microsoft.com/office/drawing/2014/main" id="{4BC69E90-F833-4D1A-A6A0-73861AC1BF5D}"/>
                </a:ext>
              </a:extLst>
            </p:cNvPr>
            <p:cNvSpPr txBox="1"/>
            <p:nvPr/>
          </p:nvSpPr>
          <p:spPr>
            <a:xfrm>
              <a:off x="740351" y="4896385"/>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D7C78AFE-F5D3-4A4C-A958-4EA5B4A14ED9}"/>
                </a:ext>
              </a:extLst>
            </p:cNvPr>
            <p:cNvSpPr txBox="1"/>
            <p:nvPr/>
          </p:nvSpPr>
          <p:spPr>
            <a:xfrm>
              <a:off x="740352" y="5209092"/>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0" name="Group 3">
            <a:extLst>
              <a:ext uri="{FF2B5EF4-FFF2-40B4-BE49-F238E27FC236}">
                <a16:creationId xmlns:a16="http://schemas.microsoft.com/office/drawing/2014/main" id="{FE4BEA0F-F85A-4F65-A1E4-E623AE7F14A7}"/>
              </a:ext>
            </a:extLst>
          </p:cNvPr>
          <p:cNvGrpSpPr/>
          <p:nvPr/>
        </p:nvGrpSpPr>
        <p:grpSpPr>
          <a:xfrm>
            <a:off x="597117" y="3329708"/>
            <a:ext cx="2911651" cy="774372"/>
            <a:chOff x="-2604" y="3201033"/>
            <a:chExt cx="2175465" cy="774372"/>
          </a:xfrm>
        </p:grpSpPr>
        <p:sp>
          <p:nvSpPr>
            <p:cNvPr id="21" name="TextBox 20">
              <a:extLst>
                <a:ext uri="{FF2B5EF4-FFF2-40B4-BE49-F238E27FC236}">
                  <a16:creationId xmlns:a16="http://schemas.microsoft.com/office/drawing/2014/main" id="{052D94EA-142A-4375-BE96-D291A76675F3}"/>
                </a:ext>
              </a:extLst>
            </p:cNvPr>
            <p:cNvSpPr txBox="1"/>
            <p:nvPr/>
          </p:nvSpPr>
          <p:spPr>
            <a:xfrm>
              <a:off x="-2604" y="3201033"/>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11C18EE7-04DA-4282-800D-733445E7909C}"/>
                </a:ext>
              </a:extLst>
            </p:cNvPr>
            <p:cNvSpPr txBox="1"/>
            <p:nvPr/>
          </p:nvSpPr>
          <p:spPr>
            <a:xfrm>
              <a:off x="-2603" y="3513740"/>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3" name="Group 7">
            <a:extLst>
              <a:ext uri="{FF2B5EF4-FFF2-40B4-BE49-F238E27FC236}">
                <a16:creationId xmlns:a16="http://schemas.microsoft.com/office/drawing/2014/main" id="{00BDFDF6-0898-4794-83C8-34A04F522AF1}"/>
              </a:ext>
            </a:extLst>
          </p:cNvPr>
          <p:cNvGrpSpPr/>
          <p:nvPr/>
        </p:nvGrpSpPr>
        <p:grpSpPr>
          <a:xfrm>
            <a:off x="7859779" y="1684053"/>
            <a:ext cx="3085358" cy="774370"/>
            <a:chOff x="6310076" y="1490145"/>
            <a:chExt cx="2175465" cy="774370"/>
          </a:xfrm>
        </p:grpSpPr>
        <p:sp>
          <p:nvSpPr>
            <p:cNvPr id="24" name="TextBox 23">
              <a:extLst>
                <a:ext uri="{FF2B5EF4-FFF2-40B4-BE49-F238E27FC236}">
                  <a16:creationId xmlns:a16="http://schemas.microsoft.com/office/drawing/2014/main" id="{803A3242-358F-425F-836B-1F02F21AAE71}"/>
                </a:ext>
              </a:extLst>
            </p:cNvPr>
            <p:cNvSpPr txBox="1"/>
            <p:nvPr/>
          </p:nvSpPr>
          <p:spPr>
            <a:xfrm>
              <a:off x="6310076" y="1490145"/>
              <a:ext cx="2175465" cy="307777"/>
            </a:xfrm>
            <a:prstGeom prst="rect">
              <a:avLst/>
            </a:prstGeom>
            <a:noFill/>
          </p:spPr>
          <p:txBody>
            <a:bodyPr wrap="square" rtlCol="0" anchor="ctr">
              <a:spAutoFit/>
            </a:bodyPr>
            <a:lstStyle/>
            <a:p>
              <a:pPr algn="r" rtl="1"/>
              <a:r>
                <a:rPr lang="fa-IR" altLang="ko-KR" sz="1400" b="1" dirty="0">
                  <a:solidFill>
                    <a:schemeClr val="accent1"/>
                  </a:solidFill>
                  <a:cs typeface="B Nazanin" panose="00000400000000000000" pitchFamily="2" charset="-78"/>
                </a:rPr>
                <a:t>محتوا در اینجا</a:t>
              </a:r>
              <a:endParaRPr lang="ko-KR" altLang="en-US" sz="1400" b="1" dirty="0">
                <a:solidFill>
                  <a:schemeClr val="accent1"/>
                </a:solidFill>
                <a:cs typeface="B Nazanin" panose="00000400000000000000" pitchFamily="2" charset="-78"/>
              </a:endParaRPr>
            </a:p>
          </p:txBody>
        </p:sp>
        <p:sp>
          <p:nvSpPr>
            <p:cNvPr id="25" name="TextBox 24">
              <a:extLst>
                <a:ext uri="{FF2B5EF4-FFF2-40B4-BE49-F238E27FC236}">
                  <a16:creationId xmlns:a16="http://schemas.microsoft.com/office/drawing/2014/main" id="{81C778DB-3F17-4DB9-AEFA-E1DFCB35C36E}"/>
                </a:ext>
              </a:extLst>
            </p:cNvPr>
            <p:cNvSpPr txBox="1"/>
            <p:nvPr/>
          </p:nvSpPr>
          <p:spPr>
            <a:xfrm>
              <a:off x="6310077" y="1802850"/>
              <a:ext cx="2175464" cy="461665"/>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b="1" dirty="0">
                <a:solidFill>
                  <a:schemeClr val="tx1">
                    <a:lumMod val="75000"/>
                    <a:lumOff val="25000"/>
                  </a:schemeClr>
                </a:solidFill>
                <a:cs typeface="B Nazanin" panose="00000400000000000000" pitchFamily="2" charset="-78"/>
              </a:endParaRPr>
            </a:p>
          </p:txBody>
        </p:sp>
      </p:grpSp>
      <p:grpSp>
        <p:nvGrpSpPr>
          <p:cNvPr id="26" name="Group 5">
            <a:extLst>
              <a:ext uri="{FF2B5EF4-FFF2-40B4-BE49-F238E27FC236}">
                <a16:creationId xmlns:a16="http://schemas.microsoft.com/office/drawing/2014/main" id="{4525E3BB-19B4-41F2-9DB0-E8504BE97DCA}"/>
              </a:ext>
            </a:extLst>
          </p:cNvPr>
          <p:cNvGrpSpPr/>
          <p:nvPr/>
        </p:nvGrpSpPr>
        <p:grpSpPr>
          <a:xfrm>
            <a:off x="8033487" y="5175788"/>
            <a:ext cx="2911650" cy="774372"/>
            <a:chOff x="6369928" y="4901747"/>
            <a:chExt cx="2175465" cy="774372"/>
          </a:xfrm>
        </p:grpSpPr>
        <p:sp>
          <p:nvSpPr>
            <p:cNvPr id="27" name="TextBox 26">
              <a:extLst>
                <a:ext uri="{FF2B5EF4-FFF2-40B4-BE49-F238E27FC236}">
                  <a16:creationId xmlns:a16="http://schemas.microsoft.com/office/drawing/2014/main" id="{9857FA6C-EA1E-42E2-9C91-93ACE89BB09B}"/>
                </a:ext>
              </a:extLst>
            </p:cNvPr>
            <p:cNvSpPr txBox="1"/>
            <p:nvPr/>
          </p:nvSpPr>
          <p:spPr>
            <a:xfrm>
              <a:off x="6369928" y="4901747"/>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7BDAA8A3-4ECC-4E94-B2BA-C6693CCB173E}"/>
                </a:ext>
              </a:extLst>
            </p:cNvPr>
            <p:cNvSpPr txBox="1"/>
            <p:nvPr/>
          </p:nvSpPr>
          <p:spPr>
            <a:xfrm>
              <a:off x="6369929" y="5214454"/>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E43384A2-D574-4483-A87A-BBEBBA8B8E64}"/>
              </a:ext>
            </a:extLst>
          </p:cNvPr>
          <p:cNvGrpSpPr/>
          <p:nvPr/>
        </p:nvGrpSpPr>
        <p:grpSpPr>
          <a:xfrm>
            <a:off x="5437205" y="1535083"/>
            <a:ext cx="1387049" cy="2106475"/>
            <a:chOff x="5732107" y="1899400"/>
            <a:chExt cx="804653" cy="1222008"/>
          </a:xfrm>
        </p:grpSpPr>
        <p:sp>
          <p:nvSpPr>
            <p:cNvPr id="9" name="자유형: 도형 8">
              <a:extLst>
                <a:ext uri="{FF2B5EF4-FFF2-40B4-BE49-F238E27FC236}">
                  <a16:creationId xmlns:a16="http://schemas.microsoft.com/office/drawing/2014/main" id="{0BCE494B-8EE4-4406-A046-DA9814B825DB}"/>
                </a:ext>
              </a:extLst>
            </p:cNvPr>
            <p:cNvSpPr/>
            <p:nvPr/>
          </p:nvSpPr>
          <p:spPr>
            <a:xfrm>
              <a:off x="6088829" y="1925881"/>
              <a:ext cx="44694" cy="1195527"/>
            </a:xfrm>
            <a:custGeom>
              <a:avLst/>
              <a:gdLst>
                <a:gd name="connsiteX0" fmla="*/ 44695 w 44694"/>
                <a:gd name="connsiteY0" fmla="*/ 1195528 h 1195527"/>
                <a:gd name="connsiteX1" fmla="*/ 0 w 44694"/>
                <a:gd name="connsiteY1" fmla="*/ 1195528 h 1195527"/>
                <a:gd name="connsiteX2" fmla="*/ 0 w 44694"/>
                <a:gd name="connsiteY2" fmla="*/ 11509 h 1195527"/>
                <a:gd name="connsiteX3" fmla="*/ 11509 w 44694"/>
                <a:gd name="connsiteY3" fmla="*/ 0 h 1195527"/>
                <a:gd name="connsiteX4" fmla="*/ 33186 w 44694"/>
                <a:gd name="connsiteY4" fmla="*/ 0 h 1195527"/>
                <a:gd name="connsiteX5" fmla="*/ 44695 w 44694"/>
                <a:gd name="connsiteY5" fmla="*/ 11509 h 1195527"/>
                <a:gd name="connsiteX6" fmla="*/ 44695 w 44694"/>
                <a:gd name="connsiteY6" fmla="*/ 1195528 h 119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94" h="1195527">
                  <a:moveTo>
                    <a:pt x="44695" y="1195528"/>
                  </a:moveTo>
                  <a:lnTo>
                    <a:pt x="0" y="1195528"/>
                  </a:lnTo>
                  <a:lnTo>
                    <a:pt x="0" y="11509"/>
                  </a:lnTo>
                  <a:cubicBezTo>
                    <a:pt x="0" y="5140"/>
                    <a:pt x="5140" y="0"/>
                    <a:pt x="11509" y="0"/>
                  </a:cubicBezTo>
                  <a:lnTo>
                    <a:pt x="33186" y="0"/>
                  </a:lnTo>
                  <a:cubicBezTo>
                    <a:pt x="39555" y="0"/>
                    <a:pt x="44695" y="5140"/>
                    <a:pt x="44695" y="11509"/>
                  </a:cubicBezTo>
                  <a:lnTo>
                    <a:pt x="44695" y="1195528"/>
                  </a:lnTo>
                  <a:close/>
                </a:path>
              </a:pathLst>
            </a:custGeom>
            <a:solidFill>
              <a:schemeClr val="accent3">
                <a:lumMod val="50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2" name="자유형: 도형 11">
              <a:extLst>
                <a:ext uri="{FF2B5EF4-FFF2-40B4-BE49-F238E27FC236}">
                  <a16:creationId xmlns:a16="http://schemas.microsoft.com/office/drawing/2014/main" id="{CF360072-B164-4A76-9D9E-175B977AECAE}"/>
                </a:ext>
              </a:extLst>
            </p:cNvPr>
            <p:cNvSpPr/>
            <p:nvPr/>
          </p:nvSpPr>
          <p:spPr>
            <a:xfrm>
              <a:off x="5931773" y="2260533"/>
              <a:ext cx="604987" cy="371692"/>
            </a:xfrm>
            <a:custGeom>
              <a:avLst/>
              <a:gdLst>
                <a:gd name="connsiteX0" fmla="*/ 20570 w 604987"/>
                <a:gd name="connsiteY0" fmla="*/ 289622 h 371692"/>
                <a:gd name="connsiteX1" fmla="*/ 10 w 604987"/>
                <a:gd name="connsiteY1" fmla="*/ 269230 h 371692"/>
                <a:gd name="connsiteX2" fmla="*/ 10 w 604987"/>
                <a:gd name="connsiteY2" fmla="*/ 99613 h 371692"/>
                <a:gd name="connsiteX3" fmla="*/ 20737 w 604987"/>
                <a:gd name="connsiteY3" fmla="*/ 79445 h 371692"/>
                <a:gd name="connsiteX4" fmla="*/ 374496 w 604987"/>
                <a:gd name="connsiteY4" fmla="*/ 80004 h 371692"/>
                <a:gd name="connsiteX5" fmla="*/ 390977 w 604987"/>
                <a:gd name="connsiteY5" fmla="*/ 61623 h 371692"/>
                <a:gd name="connsiteX6" fmla="*/ 390754 w 604987"/>
                <a:gd name="connsiteY6" fmla="*/ 0 h 371692"/>
                <a:gd name="connsiteX7" fmla="*/ 598528 w 604987"/>
                <a:gd name="connsiteY7" fmla="*/ 175985 h 371692"/>
                <a:gd name="connsiteX8" fmla="*/ 598584 w 604987"/>
                <a:gd name="connsiteY8" fmla="*/ 195260 h 371692"/>
                <a:gd name="connsiteX9" fmla="*/ 396340 w 604987"/>
                <a:gd name="connsiteY9" fmla="*/ 371692 h 371692"/>
                <a:gd name="connsiteX10" fmla="*/ 396508 w 604987"/>
                <a:gd name="connsiteY10" fmla="*/ 305712 h 371692"/>
                <a:gd name="connsiteX11" fmla="*/ 380138 w 604987"/>
                <a:gd name="connsiteY11" fmla="*/ 289287 h 371692"/>
                <a:gd name="connsiteX12" fmla="*/ 20570 w 604987"/>
                <a:gd name="connsiteY12" fmla="*/ 289622 h 37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987" h="371692">
                  <a:moveTo>
                    <a:pt x="20570" y="289622"/>
                  </a:moveTo>
                  <a:cubicBezTo>
                    <a:pt x="5038" y="289845"/>
                    <a:pt x="-214" y="285264"/>
                    <a:pt x="10" y="269230"/>
                  </a:cubicBezTo>
                  <a:cubicBezTo>
                    <a:pt x="904" y="212691"/>
                    <a:pt x="904" y="156152"/>
                    <a:pt x="10" y="99613"/>
                  </a:cubicBezTo>
                  <a:cubicBezTo>
                    <a:pt x="-269" y="83467"/>
                    <a:pt x="5262" y="79221"/>
                    <a:pt x="20737" y="79445"/>
                  </a:cubicBezTo>
                  <a:cubicBezTo>
                    <a:pt x="61465" y="80059"/>
                    <a:pt x="318795" y="78998"/>
                    <a:pt x="374496" y="80004"/>
                  </a:cubicBezTo>
                  <a:cubicBezTo>
                    <a:pt x="388798" y="80227"/>
                    <a:pt x="391480" y="74026"/>
                    <a:pt x="390977" y="61623"/>
                  </a:cubicBezTo>
                  <a:cubicBezTo>
                    <a:pt x="390195" y="42404"/>
                    <a:pt x="390754" y="23130"/>
                    <a:pt x="390754" y="0"/>
                  </a:cubicBezTo>
                  <a:cubicBezTo>
                    <a:pt x="461706" y="60170"/>
                    <a:pt x="529922" y="118273"/>
                    <a:pt x="598528" y="175985"/>
                  </a:cubicBezTo>
                  <a:cubicBezTo>
                    <a:pt x="607188" y="183304"/>
                    <a:pt x="607076" y="187885"/>
                    <a:pt x="598584" y="195260"/>
                  </a:cubicBezTo>
                  <a:cubicBezTo>
                    <a:pt x="532827" y="252246"/>
                    <a:pt x="467405" y="309623"/>
                    <a:pt x="396340" y="371692"/>
                  </a:cubicBezTo>
                  <a:cubicBezTo>
                    <a:pt x="396340" y="345546"/>
                    <a:pt x="395949" y="325601"/>
                    <a:pt x="396508" y="305712"/>
                  </a:cubicBezTo>
                  <a:cubicBezTo>
                    <a:pt x="396843" y="293812"/>
                    <a:pt x="391983" y="289119"/>
                    <a:pt x="380138" y="289287"/>
                  </a:cubicBezTo>
                  <a:cubicBezTo>
                    <a:pt x="322482" y="289957"/>
                    <a:pt x="60404" y="289007"/>
                    <a:pt x="20570" y="289622"/>
                  </a:cubicBezTo>
                  <a:close/>
                </a:path>
              </a:pathLst>
            </a:custGeom>
            <a:solidFill>
              <a:schemeClr val="accent4"/>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3" name="자유형: 도형 12">
              <a:extLst>
                <a:ext uri="{FF2B5EF4-FFF2-40B4-BE49-F238E27FC236}">
                  <a16:creationId xmlns:a16="http://schemas.microsoft.com/office/drawing/2014/main" id="{90292160-7185-4802-8FE9-9648250C56B4}"/>
                </a:ext>
              </a:extLst>
            </p:cNvPr>
            <p:cNvSpPr/>
            <p:nvPr/>
          </p:nvSpPr>
          <p:spPr>
            <a:xfrm>
              <a:off x="5732107" y="1899400"/>
              <a:ext cx="604122" cy="372083"/>
            </a:xfrm>
            <a:custGeom>
              <a:avLst/>
              <a:gdLst>
                <a:gd name="connsiteX0" fmla="*/ 582207 w 604122"/>
                <a:gd name="connsiteY0" fmla="*/ 79836 h 372083"/>
                <a:gd name="connsiteX1" fmla="*/ 604107 w 604122"/>
                <a:gd name="connsiteY1" fmla="*/ 101234 h 372083"/>
                <a:gd name="connsiteX2" fmla="*/ 604107 w 604122"/>
                <a:gd name="connsiteY2" fmla="*/ 268057 h 372083"/>
                <a:gd name="connsiteX3" fmla="*/ 582151 w 604122"/>
                <a:gd name="connsiteY3" fmla="*/ 289510 h 372083"/>
                <a:gd name="connsiteX4" fmla="*/ 228392 w 604122"/>
                <a:gd name="connsiteY4" fmla="*/ 288840 h 372083"/>
                <a:gd name="connsiteX5" fmla="*/ 208671 w 604122"/>
                <a:gd name="connsiteY5" fmla="*/ 307332 h 372083"/>
                <a:gd name="connsiteX6" fmla="*/ 208894 w 604122"/>
                <a:gd name="connsiteY6" fmla="*/ 372084 h 372083"/>
                <a:gd name="connsiteX7" fmla="*/ 6092 w 604122"/>
                <a:gd name="connsiteY7" fmla="*/ 194981 h 372083"/>
                <a:gd name="connsiteX8" fmla="*/ 6818 w 604122"/>
                <a:gd name="connsiteY8" fmla="*/ 175594 h 372083"/>
                <a:gd name="connsiteX9" fmla="*/ 213810 w 604122"/>
                <a:gd name="connsiteY9" fmla="*/ 0 h 372083"/>
                <a:gd name="connsiteX10" fmla="*/ 213531 w 604122"/>
                <a:gd name="connsiteY10" fmla="*/ 62740 h 372083"/>
                <a:gd name="connsiteX11" fmla="*/ 230795 w 604122"/>
                <a:gd name="connsiteY11" fmla="*/ 80506 h 372083"/>
                <a:gd name="connsiteX12" fmla="*/ 582207 w 604122"/>
                <a:gd name="connsiteY12" fmla="*/ 79836 h 37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122" h="372083">
                  <a:moveTo>
                    <a:pt x="582207" y="79836"/>
                  </a:moveTo>
                  <a:cubicBezTo>
                    <a:pt x="599191" y="79668"/>
                    <a:pt x="604443" y="83858"/>
                    <a:pt x="604107" y="101234"/>
                  </a:cubicBezTo>
                  <a:cubicBezTo>
                    <a:pt x="602990" y="156823"/>
                    <a:pt x="602990" y="212468"/>
                    <a:pt x="604107" y="268057"/>
                  </a:cubicBezTo>
                  <a:cubicBezTo>
                    <a:pt x="604443" y="285488"/>
                    <a:pt x="599023" y="289734"/>
                    <a:pt x="582151" y="289510"/>
                  </a:cubicBezTo>
                  <a:cubicBezTo>
                    <a:pt x="523769" y="288784"/>
                    <a:pt x="266494" y="289957"/>
                    <a:pt x="228392" y="288840"/>
                  </a:cubicBezTo>
                  <a:cubicBezTo>
                    <a:pt x="214146" y="288393"/>
                    <a:pt x="208056" y="292527"/>
                    <a:pt x="208671" y="307332"/>
                  </a:cubicBezTo>
                  <a:cubicBezTo>
                    <a:pt x="209509" y="326439"/>
                    <a:pt x="208894" y="345658"/>
                    <a:pt x="208894" y="372084"/>
                  </a:cubicBezTo>
                  <a:cubicBezTo>
                    <a:pt x="137215" y="309399"/>
                    <a:pt x="71793" y="252022"/>
                    <a:pt x="6092" y="194981"/>
                  </a:cubicBezTo>
                  <a:cubicBezTo>
                    <a:pt x="-2791" y="187271"/>
                    <a:pt x="-1450" y="182578"/>
                    <a:pt x="6818" y="175594"/>
                  </a:cubicBezTo>
                  <a:cubicBezTo>
                    <a:pt x="74922" y="118162"/>
                    <a:pt x="142746" y="60338"/>
                    <a:pt x="213810" y="0"/>
                  </a:cubicBezTo>
                  <a:cubicBezTo>
                    <a:pt x="213810" y="23409"/>
                    <a:pt x="214593" y="43130"/>
                    <a:pt x="213531" y="62740"/>
                  </a:cubicBezTo>
                  <a:cubicBezTo>
                    <a:pt x="212805" y="76205"/>
                    <a:pt x="217330" y="80897"/>
                    <a:pt x="230795" y="80506"/>
                  </a:cubicBezTo>
                  <a:cubicBezTo>
                    <a:pt x="268003" y="79389"/>
                    <a:pt x="523880" y="80395"/>
                    <a:pt x="582207" y="79836"/>
                  </a:cubicBezTo>
                  <a:close/>
                </a:path>
              </a:pathLst>
            </a:custGeom>
            <a:solidFill>
              <a:schemeClr val="accent1"/>
            </a:solidFill>
            <a:ln w="5581" cap="flat">
              <a:noFill/>
              <a:prstDash val="solid"/>
              <a:miter/>
            </a:ln>
          </p:spPr>
          <p:txBody>
            <a:bodyPr rtlCol="0" anchor="ctr"/>
            <a:lstStyle/>
            <a:p>
              <a:pPr algn="r" rtl="1"/>
              <a:endParaRPr lang="ko-KR" altLang="en-US">
                <a:cs typeface="B Nazanin" panose="00000400000000000000" pitchFamily="2" charset="-78"/>
              </a:endParaRPr>
            </a:p>
          </p:txBody>
        </p:sp>
      </p:grpSp>
      <p:sp>
        <p:nvSpPr>
          <p:cNvPr id="6" name="자유형: 도형 5">
            <a:extLst>
              <a:ext uri="{FF2B5EF4-FFF2-40B4-BE49-F238E27FC236}">
                <a16:creationId xmlns:a16="http://schemas.microsoft.com/office/drawing/2014/main" id="{856F77DC-5902-401A-A85F-085BBDD7DC58}"/>
              </a:ext>
            </a:extLst>
          </p:cNvPr>
          <p:cNvSpPr/>
          <p:nvPr/>
        </p:nvSpPr>
        <p:spPr>
          <a:xfrm>
            <a:off x="0" y="3590704"/>
            <a:ext cx="12192000" cy="3261710"/>
          </a:xfrm>
          <a:custGeom>
            <a:avLst/>
            <a:gdLst>
              <a:gd name="connsiteX0" fmla="*/ 0 w 7151154"/>
              <a:gd name="connsiteY0" fmla="*/ 0 h 2631401"/>
              <a:gd name="connsiteX1" fmla="*/ 7151154 w 7151154"/>
              <a:gd name="connsiteY1" fmla="*/ 0 h 2631401"/>
              <a:gd name="connsiteX2" fmla="*/ 7151154 w 7151154"/>
              <a:gd name="connsiteY2" fmla="*/ 2631402 h 2631401"/>
              <a:gd name="connsiteX3" fmla="*/ 0 w 7151154"/>
              <a:gd name="connsiteY3" fmla="*/ 2631402 h 2631401"/>
            </a:gdLst>
            <a:ahLst/>
            <a:cxnLst>
              <a:cxn ang="0">
                <a:pos x="connsiteX0" y="connsiteY0"/>
              </a:cxn>
              <a:cxn ang="0">
                <a:pos x="connsiteX1" y="connsiteY1"/>
              </a:cxn>
              <a:cxn ang="0">
                <a:pos x="connsiteX2" y="connsiteY2"/>
              </a:cxn>
              <a:cxn ang="0">
                <a:pos x="connsiteX3" y="connsiteY3"/>
              </a:cxn>
            </a:cxnLst>
            <a:rect l="l" t="t" r="r" b="b"/>
            <a:pathLst>
              <a:path w="7151154" h="2631401">
                <a:moveTo>
                  <a:pt x="0" y="0"/>
                </a:moveTo>
                <a:lnTo>
                  <a:pt x="7151154" y="0"/>
                </a:lnTo>
                <a:lnTo>
                  <a:pt x="7151154" y="2631402"/>
                </a:lnTo>
                <a:lnTo>
                  <a:pt x="0" y="2631402"/>
                </a:lnTo>
                <a:close/>
              </a:path>
            </a:pathLst>
          </a:custGeom>
          <a:solidFill>
            <a:schemeClr val="accent5">
              <a:lumMod val="50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8" name="자유형: 도형 7">
            <a:extLst>
              <a:ext uri="{FF2B5EF4-FFF2-40B4-BE49-F238E27FC236}">
                <a16:creationId xmlns:a16="http://schemas.microsoft.com/office/drawing/2014/main" id="{07A2940D-60C2-4FE1-9606-FD4BE6D01AF0}"/>
              </a:ext>
            </a:extLst>
          </p:cNvPr>
          <p:cNvSpPr/>
          <p:nvPr/>
        </p:nvSpPr>
        <p:spPr>
          <a:xfrm>
            <a:off x="5183761" y="3462206"/>
            <a:ext cx="1893938" cy="3395794"/>
          </a:xfrm>
          <a:custGeom>
            <a:avLst/>
            <a:gdLst>
              <a:gd name="connsiteX0" fmla="*/ 1893939 w 1893938"/>
              <a:gd name="connsiteY0" fmla="*/ 2754312 h 2754311"/>
              <a:gd name="connsiteX1" fmla="*/ 0 w 1893938"/>
              <a:gd name="connsiteY1" fmla="*/ 2754312 h 2754311"/>
              <a:gd name="connsiteX2" fmla="*/ 419013 w 1893938"/>
              <a:gd name="connsiteY2" fmla="*/ 0 h 2754311"/>
              <a:gd name="connsiteX3" fmla="*/ 1340841 w 1893938"/>
              <a:gd name="connsiteY3" fmla="*/ 0 h 2754311"/>
            </a:gdLst>
            <a:ahLst/>
            <a:cxnLst>
              <a:cxn ang="0">
                <a:pos x="connsiteX0" y="connsiteY0"/>
              </a:cxn>
              <a:cxn ang="0">
                <a:pos x="connsiteX1" y="connsiteY1"/>
              </a:cxn>
              <a:cxn ang="0">
                <a:pos x="connsiteX2" y="connsiteY2"/>
              </a:cxn>
              <a:cxn ang="0">
                <a:pos x="connsiteX3" y="connsiteY3"/>
              </a:cxn>
            </a:cxnLst>
            <a:rect l="l" t="t" r="r" b="b"/>
            <a:pathLst>
              <a:path w="1893938" h="2754311">
                <a:moveTo>
                  <a:pt x="1893939" y="2754312"/>
                </a:moveTo>
                <a:lnTo>
                  <a:pt x="0" y="2754312"/>
                </a:lnTo>
                <a:lnTo>
                  <a:pt x="419013" y="0"/>
                </a:lnTo>
                <a:lnTo>
                  <a:pt x="1340841" y="0"/>
                </a:lnTo>
                <a:close/>
              </a:path>
            </a:pathLst>
          </a:custGeom>
          <a:solidFill>
            <a:schemeClr val="accent3">
              <a:lumMod val="75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21" name="자유형: 도형 20">
            <a:extLst>
              <a:ext uri="{FF2B5EF4-FFF2-40B4-BE49-F238E27FC236}">
                <a16:creationId xmlns:a16="http://schemas.microsoft.com/office/drawing/2014/main" id="{F8B60D44-491E-4998-B881-8A80ED3D80C4}"/>
              </a:ext>
            </a:extLst>
          </p:cNvPr>
          <p:cNvSpPr/>
          <p:nvPr/>
        </p:nvSpPr>
        <p:spPr>
          <a:xfrm>
            <a:off x="5796406" y="5510393"/>
            <a:ext cx="645125" cy="1353452"/>
          </a:xfrm>
          <a:custGeom>
            <a:avLst/>
            <a:gdLst>
              <a:gd name="connsiteX0" fmla="*/ 647012 w 647961"/>
              <a:gd name="connsiteY0" fmla="*/ 732882 h 743887"/>
              <a:gd name="connsiteX1" fmla="*/ 451640 w 647961"/>
              <a:gd name="connsiteY1" fmla="*/ 50729 h 743887"/>
              <a:gd name="connsiteX2" fmla="*/ 405493 w 647961"/>
              <a:gd name="connsiteY2" fmla="*/ 71456 h 743887"/>
              <a:gd name="connsiteX3" fmla="*/ 340741 w 647961"/>
              <a:gd name="connsiteY3" fmla="*/ 84529 h 743887"/>
              <a:gd name="connsiteX4" fmla="*/ 318506 w 647961"/>
              <a:gd name="connsiteY4" fmla="*/ 83077 h 743887"/>
              <a:gd name="connsiteX5" fmla="*/ 319065 w 647961"/>
              <a:gd name="connsiteY5" fmla="*/ 84306 h 743887"/>
              <a:gd name="connsiteX6" fmla="*/ 282247 w 647961"/>
              <a:gd name="connsiteY6" fmla="*/ 603826 h 743887"/>
              <a:gd name="connsiteX7" fmla="*/ 273308 w 647961"/>
              <a:gd name="connsiteY7" fmla="*/ 588853 h 743887"/>
              <a:gd name="connsiteX8" fmla="*/ 134084 w 647961"/>
              <a:gd name="connsiteY8" fmla="*/ 86876 h 743887"/>
              <a:gd name="connsiteX9" fmla="*/ 96317 w 647961"/>
              <a:gd name="connsiteY9" fmla="*/ 224 h 743887"/>
              <a:gd name="connsiteX10" fmla="*/ 96317 w 647961"/>
              <a:gd name="connsiteY10" fmla="*/ 0 h 743887"/>
              <a:gd name="connsiteX11" fmla="*/ 89445 w 647961"/>
              <a:gd name="connsiteY11" fmla="*/ 8939 h 743887"/>
              <a:gd name="connsiteX12" fmla="*/ 95703 w 647961"/>
              <a:gd name="connsiteY12" fmla="*/ 38661 h 743887"/>
              <a:gd name="connsiteX13" fmla="*/ 90842 w 647961"/>
              <a:gd name="connsiteY13" fmla="*/ 74473 h 743887"/>
              <a:gd name="connsiteX14" fmla="*/ 49220 w 647961"/>
              <a:gd name="connsiteY14" fmla="*/ 79389 h 743887"/>
              <a:gd name="connsiteX15" fmla="*/ 15867 w 647961"/>
              <a:gd name="connsiteY15" fmla="*/ 74585 h 743887"/>
              <a:gd name="connsiteX16" fmla="*/ 0 w 647961"/>
              <a:gd name="connsiteY16" fmla="*/ 743888 h 743887"/>
              <a:gd name="connsiteX17" fmla="*/ 647962 w 647961"/>
              <a:gd name="connsiteY17" fmla="*/ 743888 h 743887"/>
              <a:gd name="connsiteX18" fmla="*/ 647012 w 647961"/>
              <a:gd name="connsiteY18" fmla="*/ 732882 h 743887"/>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95703 w 647962"/>
              <a:gd name="connsiteY12" fmla="*/ 38661 h 743888"/>
              <a:gd name="connsiteX13" fmla="*/ 49220 w 647962"/>
              <a:gd name="connsiteY13" fmla="*/ 79389 h 743888"/>
              <a:gd name="connsiteX14" fmla="*/ 15867 w 647962"/>
              <a:gd name="connsiteY14" fmla="*/ 74585 h 743888"/>
              <a:gd name="connsiteX15" fmla="*/ 0 w 647962"/>
              <a:gd name="connsiteY15" fmla="*/ 743888 h 743888"/>
              <a:gd name="connsiteX16" fmla="*/ 647962 w 647962"/>
              <a:gd name="connsiteY16" fmla="*/ 743888 h 743888"/>
              <a:gd name="connsiteX17" fmla="*/ 647012 w 647962"/>
              <a:gd name="connsiteY17"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95703 w 647962"/>
              <a:gd name="connsiteY12" fmla="*/ 38661 h 743888"/>
              <a:gd name="connsiteX13" fmla="*/ 15867 w 647962"/>
              <a:gd name="connsiteY13" fmla="*/ 74585 h 743888"/>
              <a:gd name="connsiteX14" fmla="*/ 0 w 647962"/>
              <a:gd name="connsiteY14" fmla="*/ 743888 h 743888"/>
              <a:gd name="connsiteX15" fmla="*/ 647962 w 647962"/>
              <a:gd name="connsiteY15" fmla="*/ 743888 h 743888"/>
              <a:gd name="connsiteX16" fmla="*/ 647012 w 647962"/>
              <a:gd name="connsiteY16"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15867 w 647962"/>
              <a:gd name="connsiteY12" fmla="*/ 74585 h 743888"/>
              <a:gd name="connsiteX13" fmla="*/ 0 w 647962"/>
              <a:gd name="connsiteY13" fmla="*/ 743888 h 743888"/>
              <a:gd name="connsiteX14" fmla="*/ 647962 w 647962"/>
              <a:gd name="connsiteY14" fmla="*/ 743888 h 743888"/>
              <a:gd name="connsiteX15" fmla="*/ 647012 w 647962"/>
              <a:gd name="connsiteY15" fmla="*/ 732882 h 743888"/>
              <a:gd name="connsiteX0" fmla="*/ 647012 w 647962"/>
              <a:gd name="connsiteY0" fmla="*/ 737579 h 748585"/>
              <a:gd name="connsiteX1" fmla="*/ 451640 w 647962"/>
              <a:gd name="connsiteY1" fmla="*/ 55426 h 748585"/>
              <a:gd name="connsiteX2" fmla="*/ 405493 w 647962"/>
              <a:gd name="connsiteY2" fmla="*/ 76153 h 748585"/>
              <a:gd name="connsiteX3" fmla="*/ 340741 w 647962"/>
              <a:gd name="connsiteY3" fmla="*/ 89226 h 748585"/>
              <a:gd name="connsiteX4" fmla="*/ 318506 w 647962"/>
              <a:gd name="connsiteY4" fmla="*/ 87774 h 748585"/>
              <a:gd name="connsiteX5" fmla="*/ 319065 w 647962"/>
              <a:gd name="connsiteY5" fmla="*/ 89003 h 748585"/>
              <a:gd name="connsiteX6" fmla="*/ 282247 w 647962"/>
              <a:gd name="connsiteY6" fmla="*/ 608523 h 748585"/>
              <a:gd name="connsiteX7" fmla="*/ 273308 w 647962"/>
              <a:gd name="connsiteY7" fmla="*/ 593550 h 748585"/>
              <a:gd name="connsiteX8" fmla="*/ 134084 w 647962"/>
              <a:gd name="connsiteY8" fmla="*/ 91573 h 748585"/>
              <a:gd name="connsiteX9" fmla="*/ 96317 w 647962"/>
              <a:gd name="connsiteY9" fmla="*/ 4921 h 748585"/>
              <a:gd name="connsiteX10" fmla="*/ 96317 w 647962"/>
              <a:gd name="connsiteY10" fmla="*/ 4697 h 748585"/>
              <a:gd name="connsiteX11" fmla="*/ 15867 w 647962"/>
              <a:gd name="connsiteY11" fmla="*/ 79282 h 748585"/>
              <a:gd name="connsiteX12" fmla="*/ 0 w 647962"/>
              <a:gd name="connsiteY12" fmla="*/ 748585 h 748585"/>
              <a:gd name="connsiteX13" fmla="*/ 647962 w 647962"/>
              <a:gd name="connsiteY13" fmla="*/ 748585 h 748585"/>
              <a:gd name="connsiteX14" fmla="*/ 647012 w 647962"/>
              <a:gd name="connsiteY14" fmla="*/ 737579 h 748585"/>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15867 w 647962"/>
              <a:gd name="connsiteY11" fmla="*/ 74585 h 743888"/>
              <a:gd name="connsiteX12" fmla="*/ 0 w 647962"/>
              <a:gd name="connsiteY12" fmla="*/ 743888 h 743888"/>
              <a:gd name="connsiteX13" fmla="*/ 647962 w 647962"/>
              <a:gd name="connsiteY13" fmla="*/ 743888 h 743888"/>
              <a:gd name="connsiteX14" fmla="*/ 647012 w 647962"/>
              <a:gd name="connsiteY14"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15867 w 647962"/>
              <a:gd name="connsiteY11" fmla="*/ 20689 h 743888"/>
              <a:gd name="connsiteX12" fmla="*/ 0 w 647962"/>
              <a:gd name="connsiteY12" fmla="*/ 743888 h 743888"/>
              <a:gd name="connsiteX13" fmla="*/ 647962 w 647962"/>
              <a:gd name="connsiteY13" fmla="*/ 743888 h 743888"/>
              <a:gd name="connsiteX14" fmla="*/ 647012 w 647962"/>
              <a:gd name="connsiteY14" fmla="*/ 732882 h 743888"/>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07747 w 647962"/>
              <a:gd name="connsiteY10" fmla="*/ 18255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07747 w 647962"/>
              <a:gd name="connsiteY10" fmla="*/ 18255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39179 w 647962"/>
              <a:gd name="connsiteY10" fmla="*/ 39813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39179 w 647962"/>
              <a:gd name="connsiteY10" fmla="*/ 39813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76135 h 787141"/>
              <a:gd name="connsiteX1" fmla="*/ 451640 w 647962"/>
              <a:gd name="connsiteY1" fmla="*/ 93982 h 787141"/>
              <a:gd name="connsiteX2" fmla="*/ 405493 w 647962"/>
              <a:gd name="connsiteY2" fmla="*/ 114709 h 787141"/>
              <a:gd name="connsiteX3" fmla="*/ 340741 w 647962"/>
              <a:gd name="connsiteY3" fmla="*/ 127782 h 787141"/>
              <a:gd name="connsiteX4" fmla="*/ 318506 w 647962"/>
              <a:gd name="connsiteY4" fmla="*/ 126330 h 787141"/>
              <a:gd name="connsiteX5" fmla="*/ 319065 w 647962"/>
              <a:gd name="connsiteY5" fmla="*/ 127559 h 787141"/>
              <a:gd name="connsiteX6" fmla="*/ 282247 w 647962"/>
              <a:gd name="connsiteY6" fmla="*/ 647079 h 787141"/>
              <a:gd name="connsiteX7" fmla="*/ 273308 w 647962"/>
              <a:gd name="connsiteY7" fmla="*/ 632106 h 787141"/>
              <a:gd name="connsiteX8" fmla="*/ 134084 w 647962"/>
              <a:gd name="connsiteY8" fmla="*/ 130129 h 787141"/>
              <a:gd name="connsiteX9" fmla="*/ 96317 w 647962"/>
              <a:gd name="connsiteY9" fmla="*/ 43477 h 787141"/>
              <a:gd name="connsiteX10" fmla="*/ 15867 w 647962"/>
              <a:gd name="connsiteY10" fmla="*/ 63942 h 787141"/>
              <a:gd name="connsiteX11" fmla="*/ 0 w 647962"/>
              <a:gd name="connsiteY11" fmla="*/ 787141 h 787141"/>
              <a:gd name="connsiteX12" fmla="*/ 647962 w 647962"/>
              <a:gd name="connsiteY12" fmla="*/ 787141 h 787141"/>
              <a:gd name="connsiteX13" fmla="*/ 647012 w 647962"/>
              <a:gd name="connsiteY13" fmla="*/ 776135 h 787141"/>
              <a:gd name="connsiteX0" fmla="*/ 647012 w 647962"/>
              <a:gd name="connsiteY0" fmla="*/ 767452 h 778458"/>
              <a:gd name="connsiteX1" fmla="*/ 451640 w 647962"/>
              <a:gd name="connsiteY1" fmla="*/ 85299 h 778458"/>
              <a:gd name="connsiteX2" fmla="*/ 405493 w 647962"/>
              <a:gd name="connsiteY2" fmla="*/ 106026 h 778458"/>
              <a:gd name="connsiteX3" fmla="*/ 340741 w 647962"/>
              <a:gd name="connsiteY3" fmla="*/ 119099 h 778458"/>
              <a:gd name="connsiteX4" fmla="*/ 318506 w 647962"/>
              <a:gd name="connsiteY4" fmla="*/ 117647 h 778458"/>
              <a:gd name="connsiteX5" fmla="*/ 319065 w 647962"/>
              <a:gd name="connsiteY5" fmla="*/ 118876 h 778458"/>
              <a:gd name="connsiteX6" fmla="*/ 282247 w 647962"/>
              <a:gd name="connsiteY6" fmla="*/ 638396 h 778458"/>
              <a:gd name="connsiteX7" fmla="*/ 273308 w 647962"/>
              <a:gd name="connsiteY7" fmla="*/ 623423 h 778458"/>
              <a:gd name="connsiteX8" fmla="*/ 134084 w 647962"/>
              <a:gd name="connsiteY8" fmla="*/ 121446 h 778458"/>
              <a:gd name="connsiteX9" fmla="*/ 107747 w 647962"/>
              <a:gd name="connsiteY9" fmla="*/ 64052 h 778458"/>
              <a:gd name="connsiteX10" fmla="*/ 15867 w 647962"/>
              <a:gd name="connsiteY10" fmla="*/ 55259 h 778458"/>
              <a:gd name="connsiteX11" fmla="*/ 0 w 647962"/>
              <a:gd name="connsiteY11" fmla="*/ 778458 h 778458"/>
              <a:gd name="connsiteX12" fmla="*/ 647962 w 647962"/>
              <a:gd name="connsiteY12" fmla="*/ 778458 h 778458"/>
              <a:gd name="connsiteX13" fmla="*/ 647012 w 647962"/>
              <a:gd name="connsiteY13" fmla="*/ 767452 h 778458"/>
              <a:gd name="connsiteX0" fmla="*/ 647012 w 647962"/>
              <a:gd name="connsiteY0" fmla="*/ 765905 h 776911"/>
              <a:gd name="connsiteX1" fmla="*/ 451640 w 647962"/>
              <a:gd name="connsiteY1" fmla="*/ 83752 h 776911"/>
              <a:gd name="connsiteX2" fmla="*/ 405493 w 647962"/>
              <a:gd name="connsiteY2" fmla="*/ 104479 h 776911"/>
              <a:gd name="connsiteX3" fmla="*/ 340741 w 647962"/>
              <a:gd name="connsiteY3" fmla="*/ 117552 h 776911"/>
              <a:gd name="connsiteX4" fmla="*/ 318506 w 647962"/>
              <a:gd name="connsiteY4" fmla="*/ 116100 h 776911"/>
              <a:gd name="connsiteX5" fmla="*/ 319065 w 647962"/>
              <a:gd name="connsiteY5" fmla="*/ 117329 h 776911"/>
              <a:gd name="connsiteX6" fmla="*/ 282247 w 647962"/>
              <a:gd name="connsiteY6" fmla="*/ 636849 h 776911"/>
              <a:gd name="connsiteX7" fmla="*/ 273308 w 647962"/>
              <a:gd name="connsiteY7" fmla="*/ 621876 h 776911"/>
              <a:gd name="connsiteX8" fmla="*/ 134084 w 647962"/>
              <a:gd name="connsiteY8" fmla="*/ 119899 h 776911"/>
              <a:gd name="connsiteX9" fmla="*/ 90602 w 647962"/>
              <a:gd name="connsiteY9" fmla="*/ 68664 h 776911"/>
              <a:gd name="connsiteX10" fmla="*/ 15867 w 647962"/>
              <a:gd name="connsiteY10" fmla="*/ 53712 h 776911"/>
              <a:gd name="connsiteX11" fmla="*/ 0 w 647962"/>
              <a:gd name="connsiteY11" fmla="*/ 776911 h 776911"/>
              <a:gd name="connsiteX12" fmla="*/ 647962 w 647962"/>
              <a:gd name="connsiteY12" fmla="*/ 776911 h 776911"/>
              <a:gd name="connsiteX13" fmla="*/ 647012 w 647962"/>
              <a:gd name="connsiteY13" fmla="*/ 765905 h 776911"/>
              <a:gd name="connsiteX0" fmla="*/ 647012 w 647962"/>
              <a:gd name="connsiteY0" fmla="*/ 769086 h 780092"/>
              <a:gd name="connsiteX1" fmla="*/ 451640 w 647962"/>
              <a:gd name="connsiteY1" fmla="*/ 86933 h 780092"/>
              <a:gd name="connsiteX2" fmla="*/ 405493 w 647962"/>
              <a:gd name="connsiteY2" fmla="*/ 107660 h 780092"/>
              <a:gd name="connsiteX3" fmla="*/ 340741 w 647962"/>
              <a:gd name="connsiteY3" fmla="*/ 120733 h 780092"/>
              <a:gd name="connsiteX4" fmla="*/ 318506 w 647962"/>
              <a:gd name="connsiteY4" fmla="*/ 119281 h 780092"/>
              <a:gd name="connsiteX5" fmla="*/ 319065 w 647962"/>
              <a:gd name="connsiteY5" fmla="*/ 120510 h 780092"/>
              <a:gd name="connsiteX6" fmla="*/ 282247 w 647962"/>
              <a:gd name="connsiteY6" fmla="*/ 640030 h 780092"/>
              <a:gd name="connsiteX7" fmla="*/ 273308 w 647962"/>
              <a:gd name="connsiteY7" fmla="*/ 625057 h 780092"/>
              <a:gd name="connsiteX8" fmla="*/ 134084 w 647962"/>
              <a:gd name="connsiteY8" fmla="*/ 123080 h 780092"/>
              <a:gd name="connsiteX9" fmla="*/ 110604 w 647962"/>
              <a:gd name="connsiteY9" fmla="*/ 59526 h 780092"/>
              <a:gd name="connsiteX10" fmla="*/ 15867 w 647962"/>
              <a:gd name="connsiteY10" fmla="*/ 56893 h 780092"/>
              <a:gd name="connsiteX11" fmla="*/ 0 w 647962"/>
              <a:gd name="connsiteY11" fmla="*/ 780092 h 780092"/>
              <a:gd name="connsiteX12" fmla="*/ 647962 w 647962"/>
              <a:gd name="connsiteY12" fmla="*/ 780092 h 780092"/>
              <a:gd name="connsiteX13" fmla="*/ 647012 w 647962"/>
              <a:gd name="connsiteY13" fmla="*/ 769086 h 780092"/>
              <a:gd name="connsiteX0" fmla="*/ 647012 w 647962"/>
              <a:gd name="connsiteY0" fmla="*/ 765667 h 776673"/>
              <a:gd name="connsiteX1" fmla="*/ 451640 w 647962"/>
              <a:gd name="connsiteY1" fmla="*/ 83514 h 776673"/>
              <a:gd name="connsiteX2" fmla="*/ 405493 w 647962"/>
              <a:gd name="connsiteY2" fmla="*/ 104241 h 776673"/>
              <a:gd name="connsiteX3" fmla="*/ 340741 w 647962"/>
              <a:gd name="connsiteY3" fmla="*/ 117314 h 776673"/>
              <a:gd name="connsiteX4" fmla="*/ 318506 w 647962"/>
              <a:gd name="connsiteY4" fmla="*/ 115862 h 776673"/>
              <a:gd name="connsiteX5" fmla="*/ 319065 w 647962"/>
              <a:gd name="connsiteY5" fmla="*/ 117091 h 776673"/>
              <a:gd name="connsiteX6" fmla="*/ 282247 w 647962"/>
              <a:gd name="connsiteY6" fmla="*/ 636611 h 776673"/>
              <a:gd name="connsiteX7" fmla="*/ 273308 w 647962"/>
              <a:gd name="connsiteY7" fmla="*/ 621638 h 776673"/>
              <a:gd name="connsiteX8" fmla="*/ 134084 w 647962"/>
              <a:gd name="connsiteY8" fmla="*/ 119661 h 776673"/>
              <a:gd name="connsiteX9" fmla="*/ 110604 w 647962"/>
              <a:gd name="connsiteY9" fmla="*/ 56107 h 776673"/>
              <a:gd name="connsiteX10" fmla="*/ 15867 w 647962"/>
              <a:gd name="connsiteY10" fmla="*/ 53474 h 776673"/>
              <a:gd name="connsiteX11" fmla="*/ 0 w 647962"/>
              <a:gd name="connsiteY11" fmla="*/ 776673 h 776673"/>
              <a:gd name="connsiteX12" fmla="*/ 647962 w 647962"/>
              <a:gd name="connsiteY12" fmla="*/ 776673 h 776673"/>
              <a:gd name="connsiteX13" fmla="*/ 647012 w 647962"/>
              <a:gd name="connsiteY13" fmla="*/ 765667 h 776673"/>
              <a:gd name="connsiteX0" fmla="*/ 647012 w 647962"/>
              <a:gd name="connsiteY0" fmla="*/ 765667 h 776673"/>
              <a:gd name="connsiteX1" fmla="*/ 451640 w 647962"/>
              <a:gd name="connsiteY1" fmla="*/ 83514 h 776673"/>
              <a:gd name="connsiteX2" fmla="*/ 405493 w 647962"/>
              <a:gd name="connsiteY2" fmla="*/ 104241 h 776673"/>
              <a:gd name="connsiteX3" fmla="*/ 340741 w 647962"/>
              <a:gd name="connsiteY3" fmla="*/ 117314 h 776673"/>
              <a:gd name="connsiteX4" fmla="*/ 318506 w 647962"/>
              <a:gd name="connsiteY4" fmla="*/ 115862 h 776673"/>
              <a:gd name="connsiteX5" fmla="*/ 319065 w 647962"/>
              <a:gd name="connsiteY5" fmla="*/ 117091 h 776673"/>
              <a:gd name="connsiteX6" fmla="*/ 282247 w 647962"/>
              <a:gd name="connsiteY6" fmla="*/ 636611 h 776673"/>
              <a:gd name="connsiteX7" fmla="*/ 273308 w 647962"/>
              <a:gd name="connsiteY7" fmla="*/ 621638 h 776673"/>
              <a:gd name="connsiteX8" fmla="*/ 134084 w 647962"/>
              <a:gd name="connsiteY8" fmla="*/ 119661 h 776673"/>
              <a:gd name="connsiteX9" fmla="*/ 110604 w 647962"/>
              <a:gd name="connsiteY9" fmla="*/ 56107 h 776673"/>
              <a:gd name="connsiteX10" fmla="*/ 15867 w 647962"/>
              <a:gd name="connsiteY10" fmla="*/ 53474 h 776673"/>
              <a:gd name="connsiteX11" fmla="*/ 0 w 647962"/>
              <a:gd name="connsiteY11" fmla="*/ 776673 h 776673"/>
              <a:gd name="connsiteX12" fmla="*/ 647962 w 647962"/>
              <a:gd name="connsiteY12" fmla="*/ 776673 h 776673"/>
              <a:gd name="connsiteX13" fmla="*/ 647012 w 647962"/>
              <a:gd name="connsiteY13" fmla="*/ 765667 h 776673"/>
              <a:gd name="connsiteX0" fmla="*/ 647012 w 647962"/>
              <a:gd name="connsiteY0" fmla="*/ 764771 h 775777"/>
              <a:gd name="connsiteX1" fmla="*/ 451640 w 647962"/>
              <a:gd name="connsiteY1" fmla="*/ 82618 h 775777"/>
              <a:gd name="connsiteX2" fmla="*/ 405493 w 647962"/>
              <a:gd name="connsiteY2" fmla="*/ 103345 h 775777"/>
              <a:gd name="connsiteX3" fmla="*/ 340741 w 647962"/>
              <a:gd name="connsiteY3" fmla="*/ 116418 h 775777"/>
              <a:gd name="connsiteX4" fmla="*/ 318506 w 647962"/>
              <a:gd name="connsiteY4" fmla="*/ 114966 h 775777"/>
              <a:gd name="connsiteX5" fmla="*/ 319065 w 647962"/>
              <a:gd name="connsiteY5" fmla="*/ 116195 h 775777"/>
              <a:gd name="connsiteX6" fmla="*/ 282247 w 647962"/>
              <a:gd name="connsiteY6" fmla="*/ 635715 h 775777"/>
              <a:gd name="connsiteX7" fmla="*/ 273308 w 647962"/>
              <a:gd name="connsiteY7" fmla="*/ 620742 h 775777"/>
              <a:gd name="connsiteX8" fmla="*/ 134084 w 647962"/>
              <a:gd name="connsiteY8" fmla="*/ 118765 h 775777"/>
              <a:gd name="connsiteX9" fmla="*/ 15867 w 647962"/>
              <a:gd name="connsiteY9" fmla="*/ 52578 h 775777"/>
              <a:gd name="connsiteX10" fmla="*/ 0 w 647962"/>
              <a:gd name="connsiteY10" fmla="*/ 775777 h 775777"/>
              <a:gd name="connsiteX11" fmla="*/ 647962 w 647962"/>
              <a:gd name="connsiteY11" fmla="*/ 775777 h 775777"/>
              <a:gd name="connsiteX12" fmla="*/ 647012 w 647962"/>
              <a:gd name="connsiteY12" fmla="*/ 764771 h 775777"/>
              <a:gd name="connsiteX0" fmla="*/ 647012 w 647962"/>
              <a:gd name="connsiteY0" fmla="*/ 786034 h 797040"/>
              <a:gd name="connsiteX1" fmla="*/ 451640 w 647962"/>
              <a:gd name="connsiteY1" fmla="*/ 103881 h 797040"/>
              <a:gd name="connsiteX2" fmla="*/ 405493 w 647962"/>
              <a:gd name="connsiteY2" fmla="*/ 124608 h 797040"/>
              <a:gd name="connsiteX3" fmla="*/ 340741 w 647962"/>
              <a:gd name="connsiteY3" fmla="*/ 137681 h 797040"/>
              <a:gd name="connsiteX4" fmla="*/ 318506 w 647962"/>
              <a:gd name="connsiteY4" fmla="*/ 136229 h 797040"/>
              <a:gd name="connsiteX5" fmla="*/ 319065 w 647962"/>
              <a:gd name="connsiteY5" fmla="*/ 137458 h 797040"/>
              <a:gd name="connsiteX6" fmla="*/ 282247 w 647962"/>
              <a:gd name="connsiteY6" fmla="*/ 656978 h 797040"/>
              <a:gd name="connsiteX7" fmla="*/ 273308 w 647962"/>
              <a:gd name="connsiteY7" fmla="*/ 642005 h 797040"/>
              <a:gd name="connsiteX8" fmla="*/ 102652 w 647962"/>
              <a:gd name="connsiteY8" fmla="*/ 79973 h 797040"/>
              <a:gd name="connsiteX9" fmla="*/ 15867 w 647962"/>
              <a:gd name="connsiteY9" fmla="*/ 73841 h 797040"/>
              <a:gd name="connsiteX10" fmla="*/ 0 w 647962"/>
              <a:gd name="connsiteY10" fmla="*/ 797040 h 797040"/>
              <a:gd name="connsiteX11" fmla="*/ 647962 w 647962"/>
              <a:gd name="connsiteY11" fmla="*/ 797040 h 797040"/>
              <a:gd name="connsiteX12" fmla="*/ 647012 w 647962"/>
              <a:gd name="connsiteY12" fmla="*/ 786034 h 797040"/>
              <a:gd name="connsiteX0" fmla="*/ 647012 w 647962"/>
              <a:gd name="connsiteY0" fmla="*/ 787544 h 798550"/>
              <a:gd name="connsiteX1" fmla="*/ 451640 w 647962"/>
              <a:gd name="connsiteY1" fmla="*/ 105391 h 798550"/>
              <a:gd name="connsiteX2" fmla="*/ 405493 w 647962"/>
              <a:gd name="connsiteY2" fmla="*/ 126118 h 798550"/>
              <a:gd name="connsiteX3" fmla="*/ 340741 w 647962"/>
              <a:gd name="connsiteY3" fmla="*/ 139191 h 798550"/>
              <a:gd name="connsiteX4" fmla="*/ 318506 w 647962"/>
              <a:gd name="connsiteY4" fmla="*/ 137739 h 798550"/>
              <a:gd name="connsiteX5" fmla="*/ 319065 w 647962"/>
              <a:gd name="connsiteY5" fmla="*/ 138968 h 798550"/>
              <a:gd name="connsiteX6" fmla="*/ 282247 w 647962"/>
              <a:gd name="connsiteY6" fmla="*/ 658488 h 798550"/>
              <a:gd name="connsiteX7" fmla="*/ 273308 w 647962"/>
              <a:gd name="connsiteY7" fmla="*/ 643515 h 798550"/>
              <a:gd name="connsiteX8" fmla="*/ 102652 w 647962"/>
              <a:gd name="connsiteY8" fmla="*/ 81483 h 798550"/>
              <a:gd name="connsiteX9" fmla="*/ 15867 w 647962"/>
              <a:gd name="connsiteY9" fmla="*/ 75351 h 798550"/>
              <a:gd name="connsiteX10" fmla="*/ 0 w 647962"/>
              <a:gd name="connsiteY10" fmla="*/ 798550 h 798550"/>
              <a:gd name="connsiteX11" fmla="*/ 647962 w 647962"/>
              <a:gd name="connsiteY11" fmla="*/ 798550 h 798550"/>
              <a:gd name="connsiteX12" fmla="*/ 647012 w 647962"/>
              <a:gd name="connsiteY12" fmla="*/ 787544 h 798550"/>
              <a:gd name="connsiteX0" fmla="*/ 647012 w 647962"/>
              <a:gd name="connsiteY0" fmla="*/ 760069 h 771075"/>
              <a:gd name="connsiteX1" fmla="*/ 451640 w 647962"/>
              <a:gd name="connsiteY1" fmla="*/ 77916 h 771075"/>
              <a:gd name="connsiteX2" fmla="*/ 405493 w 647962"/>
              <a:gd name="connsiteY2" fmla="*/ 98643 h 771075"/>
              <a:gd name="connsiteX3" fmla="*/ 340741 w 647962"/>
              <a:gd name="connsiteY3" fmla="*/ 111716 h 771075"/>
              <a:gd name="connsiteX4" fmla="*/ 318506 w 647962"/>
              <a:gd name="connsiteY4" fmla="*/ 110264 h 771075"/>
              <a:gd name="connsiteX5" fmla="*/ 319065 w 647962"/>
              <a:gd name="connsiteY5" fmla="*/ 111493 h 771075"/>
              <a:gd name="connsiteX6" fmla="*/ 282247 w 647962"/>
              <a:gd name="connsiteY6" fmla="*/ 631013 h 771075"/>
              <a:gd name="connsiteX7" fmla="*/ 273308 w 647962"/>
              <a:gd name="connsiteY7" fmla="*/ 616040 h 771075"/>
              <a:gd name="connsiteX8" fmla="*/ 102652 w 647962"/>
              <a:gd name="connsiteY8" fmla="*/ 54008 h 771075"/>
              <a:gd name="connsiteX9" fmla="*/ 15867 w 647962"/>
              <a:gd name="connsiteY9" fmla="*/ 47876 h 771075"/>
              <a:gd name="connsiteX10" fmla="*/ 0 w 647962"/>
              <a:gd name="connsiteY10" fmla="*/ 771075 h 771075"/>
              <a:gd name="connsiteX11" fmla="*/ 647962 w 647962"/>
              <a:gd name="connsiteY11" fmla="*/ 771075 h 771075"/>
              <a:gd name="connsiteX12" fmla="*/ 647012 w 647962"/>
              <a:gd name="connsiteY12" fmla="*/ 760069 h 771075"/>
              <a:gd name="connsiteX0" fmla="*/ 647012 w 647962"/>
              <a:gd name="connsiteY0" fmla="*/ 712201 h 723207"/>
              <a:gd name="connsiteX1" fmla="*/ 451640 w 647962"/>
              <a:gd name="connsiteY1" fmla="*/ 30048 h 723207"/>
              <a:gd name="connsiteX2" fmla="*/ 405493 w 647962"/>
              <a:gd name="connsiteY2" fmla="*/ 50775 h 723207"/>
              <a:gd name="connsiteX3" fmla="*/ 340741 w 647962"/>
              <a:gd name="connsiteY3" fmla="*/ 63848 h 723207"/>
              <a:gd name="connsiteX4" fmla="*/ 318506 w 647962"/>
              <a:gd name="connsiteY4" fmla="*/ 62396 h 723207"/>
              <a:gd name="connsiteX5" fmla="*/ 319065 w 647962"/>
              <a:gd name="connsiteY5" fmla="*/ 63625 h 723207"/>
              <a:gd name="connsiteX6" fmla="*/ 282247 w 647962"/>
              <a:gd name="connsiteY6" fmla="*/ 583145 h 723207"/>
              <a:gd name="connsiteX7" fmla="*/ 273308 w 647962"/>
              <a:gd name="connsiteY7" fmla="*/ 568172 h 723207"/>
              <a:gd name="connsiteX8" fmla="*/ 102652 w 647962"/>
              <a:gd name="connsiteY8" fmla="*/ 6140 h 723207"/>
              <a:gd name="connsiteX9" fmla="*/ 15867 w 647962"/>
              <a:gd name="connsiteY9" fmla="*/ 8 h 723207"/>
              <a:gd name="connsiteX10" fmla="*/ 0 w 647962"/>
              <a:gd name="connsiteY10" fmla="*/ 723207 h 723207"/>
              <a:gd name="connsiteX11" fmla="*/ 647962 w 647962"/>
              <a:gd name="connsiteY11" fmla="*/ 723207 h 723207"/>
              <a:gd name="connsiteX12" fmla="*/ 647012 w 647962"/>
              <a:gd name="connsiteY12" fmla="*/ 712201 h 723207"/>
              <a:gd name="connsiteX0" fmla="*/ 647012 w 647962"/>
              <a:gd name="connsiteY0" fmla="*/ 712201 h 723207"/>
              <a:gd name="connsiteX1" fmla="*/ 451640 w 647962"/>
              <a:gd name="connsiteY1" fmla="*/ 30048 h 723207"/>
              <a:gd name="connsiteX2" fmla="*/ 405493 w 647962"/>
              <a:gd name="connsiteY2" fmla="*/ 50775 h 723207"/>
              <a:gd name="connsiteX3" fmla="*/ 318506 w 647962"/>
              <a:gd name="connsiteY3" fmla="*/ 62396 h 723207"/>
              <a:gd name="connsiteX4" fmla="*/ 319065 w 647962"/>
              <a:gd name="connsiteY4" fmla="*/ 63625 h 723207"/>
              <a:gd name="connsiteX5" fmla="*/ 282247 w 647962"/>
              <a:gd name="connsiteY5" fmla="*/ 583145 h 723207"/>
              <a:gd name="connsiteX6" fmla="*/ 273308 w 647962"/>
              <a:gd name="connsiteY6" fmla="*/ 568172 h 723207"/>
              <a:gd name="connsiteX7" fmla="*/ 102652 w 647962"/>
              <a:gd name="connsiteY7" fmla="*/ 6140 h 723207"/>
              <a:gd name="connsiteX8" fmla="*/ 15867 w 647962"/>
              <a:gd name="connsiteY8" fmla="*/ 8 h 723207"/>
              <a:gd name="connsiteX9" fmla="*/ 0 w 647962"/>
              <a:gd name="connsiteY9" fmla="*/ 723207 h 723207"/>
              <a:gd name="connsiteX10" fmla="*/ 647962 w 647962"/>
              <a:gd name="connsiteY10" fmla="*/ 723207 h 723207"/>
              <a:gd name="connsiteX11" fmla="*/ 647012 w 647962"/>
              <a:gd name="connsiteY11" fmla="*/ 712201 h 723207"/>
              <a:gd name="connsiteX0" fmla="*/ 647012 w 647962"/>
              <a:gd name="connsiteY0" fmla="*/ 712201 h 723207"/>
              <a:gd name="connsiteX1" fmla="*/ 451640 w 647962"/>
              <a:gd name="connsiteY1" fmla="*/ 30048 h 723207"/>
              <a:gd name="connsiteX2" fmla="*/ 405493 w 647962"/>
              <a:gd name="connsiteY2" fmla="*/ 50775 h 723207"/>
              <a:gd name="connsiteX3" fmla="*/ 318506 w 647962"/>
              <a:gd name="connsiteY3" fmla="*/ 62396 h 723207"/>
              <a:gd name="connsiteX4" fmla="*/ 282247 w 647962"/>
              <a:gd name="connsiteY4" fmla="*/ 583145 h 723207"/>
              <a:gd name="connsiteX5" fmla="*/ 273308 w 647962"/>
              <a:gd name="connsiteY5" fmla="*/ 568172 h 723207"/>
              <a:gd name="connsiteX6" fmla="*/ 102652 w 647962"/>
              <a:gd name="connsiteY6" fmla="*/ 6140 h 723207"/>
              <a:gd name="connsiteX7" fmla="*/ 15867 w 647962"/>
              <a:gd name="connsiteY7" fmla="*/ 8 h 723207"/>
              <a:gd name="connsiteX8" fmla="*/ 0 w 647962"/>
              <a:gd name="connsiteY8" fmla="*/ 723207 h 723207"/>
              <a:gd name="connsiteX9" fmla="*/ 647962 w 647962"/>
              <a:gd name="connsiteY9" fmla="*/ 723207 h 723207"/>
              <a:gd name="connsiteX10" fmla="*/ 647012 w 647962"/>
              <a:gd name="connsiteY10" fmla="*/ 712201 h 723207"/>
              <a:gd name="connsiteX0" fmla="*/ 647012 w 647962"/>
              <a:gd name="connsiteY0" fmla="*/ 744107 h 755113"/>
              <a:gd name="connsiteX1" fmla="*/ 451640 w 647962"/>
              <a:gd name="connsiteY1" fmla="*/ 61954 h 755113"/>
              <a:gd name="connsiteX2" fmla="*/ 318506 w 647962"/>
              <a:gd name="connsiteY2" fmla="*/ 94302 h 755113"/>
              <a:gd name="connsiteX3" fmla="*/ 282247 w 647962"/>
              <a:gd name="connsiteY3" fmla="*/ 615051 h 755113"/>
              <a:gd name="connsiteX4" fmla="*/ 273308 w 647962"/>
              <a:gd name="connsiteY4" fmla="*/ 600078 h 755113"/>
              <a:gd name="connsiteX5" fmla="*/ 102652 w 647962"/>
              <a:gd name="connsiteY5" fmla="*/ 38046 h 755113"/>
              <a:gd name="connsiteX6" fmla="*/ 15867 w 647962"/>
              <a:gd name="connsiteY6" fmla="*/ 31914 h 755113"/>
              <a:gd name="connsiteX7" fmla="*/ 0 w 647962"/>
              <a:gd name="connsiteY7" fmla="*/ 755113 h 755113"/>
              <a:gd name="connsiteX8" fmla="*/ 647962 w 647962"/>
              <a:gd name="connsiteY8" fmla="*/ 755113 h 755113"/>
              <a:gd name="connsiteX9" fmla="*/ 647012 w 647962"/>
              <a:gd name="connsiteY9" fmla="*/ 744107 h 755113"/>
              <a:gd name="connsiteX0" fmla="*/ 647012 w 647962"/>
              <a:gd name="connsiteY0" fmla="*/ 712201 h 723207"/>
              <a:gd name="connsiteX1" fmla="*/ 451640 w 647962"/>
              <a:gd name="connsiteY1" fmla="*/ 30048 h 723207"/>
              <a:gd name="connsiteX2" fmla="*/ 318506 w 647962"/>
              <a:gd name="connsiteY2" fmla="*/ 62396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2201 h 723207"/>
              <a:gd name="connsiteX1" fmla="*/ 451640 w 647962"/>
              <a:gd name="connsiteY1" fmla="*/ 30048 h 723207"/>
              <a:gd name="connsiteX2" fmla="*/ 318506 w 647962"/>
              <a:gd name="connsiteY2" fmla="*/ 62396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2201 h 723207"/>
              <a:gd name="connsiteX1" fmla="*/ 451640 w 647962"/>
              <a:gd name="connsiteY1" fmla="*/ 30048 h 723207"/>
              <a:gd name="connsiteX2" fmla="*/ 318506 w 647962"/>
              <a:gd name="connsiteY2" fmla="*/ 14660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6030 h 727036"/>
              <a:gd name="connsiteX1" fmla="*/ 451640 w 647962"/>
              <a:gd name="connsiteY1" fmla="*/ 0 h 727036"/>
              <a:gd name="connsiteX2" fmla="*/ 318506 w 647962"/>
              <a:gd name="connsiteY2" fmla="*/ 18489 h 727036"/>
              <a:gd name="connsiteX3" fmla="*/ 282247 w 647962"/>
              <a:gd name="connsiteY3" fmla="*/ 586974 h 727036"/>
              <a:gd name="connsiteX4" fmla="*/ 273308 w 647962"/>
              <a:gd name="connsiteY4" fmla="*/ 572001 h 727036"/>
              <a:gd name="connsiteX5" fmla="*/ 102652 w 647962"/>
              <a:gd name="connsiteY5" fmla="*/ 9969 h 727036"/>
              <a:gd name="connsiteX6" fmla="*/ 15867 w 647962"/>
              <a:gd name="connsiteY6" fmla="*/ 3837 h 727036"/>
              <a:gd name="connsiteX7" fmla="*/ 0 w 647962"/>
              <a:gd name="connsiteY7" fmla="*/ 727036 h 727036"/>
              <a:gd name="connsiteX8" fmla="*/ 647962 w 647962"/>
              <a:gd name="connsiteY8" fmla="*/ 727036 h 727036"/>
              <a:gd name="connsiteX9" fmla="*/ 647012 w 647962"/>
              <a:gd name="connsiteY9" fmla="*/ 716030 h 727036"/>
              <a:gd name="connsiteX0" fmla="*/ 721307 w 722257"/>
              <a:gd name="connsiteY0" fmla="*/ 716030 h 728576"/>
              <a:gd name="connsiteX1" fmla="*/ 525935 w 722257"/>
              <a:gd name="connsiteY1" fmla="*/ 0 h 728576"/>
              <a:gd name="connsiteX2" fmla="*/ 392801 w 722257"/>
              <a:gd name="connsiteY2" fmla="*/ 18489 h 728576"/>
              <a:gd name="connsiteX3" fmla="*/ 356542 w 722257"/>
              <a:gd name="connsiteY3" fmla="*/ 586974 h 728576"/>
              <a:gd name="connsiteX4" fmla="*/ 347603 w 722257"/>
              <a:gd name="connsiteY4" fmla="*/ 572001 h 728576"/>
              <a:gd name="connsiteX5" fmla="*/ 176947 w 722257"/>
              <a:gd name="connsiteY5" fmla="*/ 9969 h 728576"/>
              <a:gd name="connsiteX6" fmla="*/ 90162 w 722257"/>
              <a:gd name="connsiteY6" fmla="*/ 3837 h 728576"/>
              <a:gd name="connsiteX7" fmla="*/ 0 w 722257"/>
              <a:gd name="connsiteY7" fmla="*/ 728576 h 728576"/>
              <a:gd name="connsiteX8" fmla="*/ 722257 w 722257"/>
              <a:gd name="connsiteY8" fmla="*/ 727036 h 728576"/>
              <a:gd name="connsiteX9" fmla="*/ 721307 w 722257"/>
              <a:gd name="connsiteY9" fmla="*/ 716030 h 728576"/>
              <a:gd name="connsiteX0" fmla="*/ 722257 w 742022"/>
              <a:gd name="connsiteY0" fmla="*/ 727036 h 728576"/>
              <a:gd name="connsiteX1" fmla="*/ 525935 w 742022"/>
              <a:gd name="connsiteY1" fmla="*/ 0 h 728576"/>
              <a:gd name="connsiteX2" fmla="*/ 392801 w 742022"/>
              <a:gd name="connsiteY2" fmla="*/ 18489 h 728576"/>
              <a:gd name="connsiteX3" fmla="*/ 356542 w 742022"/>
              <a:gd name="connsiteY3" fmla="*/ 586974 h 728576"/>
              <a:gd name="connsiteX4" fmla="*/ 347603 w 742022"/>
              <a:gd name="connsiteY4" fmla="*/ 572001 h 728576"/>
              <a:gd name="connsiteX5" fmla="*/ 176947 w 742022"/>
              <a:gd name="connsiteY5" fmla="*/ 9969 h 728576"/>
              <a:gd name="connsiteX6" fmla="*/ 90162 w 742022"/>
              <a:gd name="connsiteY6" fmla="*/ 3837 h 728576"/>
              <a:gd name="connsiteX7" fmla="*/ 0 w 742022"/>
              <a:gd name="connsiteY7" fmla="*/ 728576 h 728576"/>
              <a:gd name="connsiteX8" fmla="*/ 722257 w 742022"/>
              <a:gd name="connsiteY8"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56542 w 722257"/>
              <a:gd name="connsiteY3" fmla="*/ 586974 h 728576"/>
              <a:gd name="connsiteX4" fmla="*/ 347603 w 722257"/>
              <a:gd name="connsiteY4" fmla="*/ 572001 h 728576"/>
              <a:gd name="connsiteX5" fmla="*/ 176947 w 722257"/>
              <a:gd name="connsiteY5" fmla="*/ 9969 h 728576"/>
              <a:gd name="connsiteX6" fmla="*/ 90162 w 722257"/>
              <a:gd name="connsiteY6" fmla="*/ 3837 h 728576"/>
              <a:gd name="connsiteX7" fmla="*/ 0 w 722257"/>
              <a:gd name="connsiteY7" fmla="*/ 728576 h 728576"/>
              <a:gd name="connsiteX8" fmla="*/ 722257 w 722257"/>
              <a:gd name="connsiteY8"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56542 w 722257"/>
              <a:gd name="connsiteY3" fmla="*/ 586974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25110 w 722257"/>
              <a:gd name="connsiteY3" fmla="*/ 617772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05107 w 722257"/>
              <a:gd name="connsiteY3" fmla="*/ 623932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45515 h 747055"/>
              <a:gd name="connsiteX1" fmla="*/ 565940 w 722257"/>
              <a:gd name="connsiteY1" fmla="*/ 0 h 747055"/>
              <a:gd name="connsiteX2" fmla="*/ 392801 w 722257"/>
              <a:gd name="connsiteY2" fmla="*/ 36968 h 747055"/>
              <a:gd name="connsiteX3" fmla="*/ 305107 w 722257"/>
              <a:gd name="connsiteY3" fmla="*/ 642411 h 747055"/>
              <a:gd name="connsiteX4" fmla="*/ 176947 w 722257"/>
              <a:gd name="connsiteY4" fmla="*/ 28448 h 747055"/>
              <a:gd name="connsiteX5" fmla="*/ 90162 w 722257"/>
              <a:gd name="connsiteY5" fmla="*/ 22316 h 747055"/>
              <a:gd name="connsiteX6" fmla="*/ 0 w 722257"/>
              <a:gd name="connsiteY6" fmla="*/ 747055 h 747055"/>
              <a:gd name="connsiteX7" fmla="*/ 722257 w 722257"/>
              <a:gd name="connsiteY7" fmla="*/ 745515 h 747055"/>
              <a:gd name="connsiteX0" fmla="*/ 722257 w 722257"/>
              <a:gd name="connsiteY0" fmla="*/ 745515 h 747055"/>
              <a:gd name="connsiteX1" fmla="*/ 565940 w 722257"/>
              <a:gd name="connsiteY1" fmla="*/ 0 h 747055"/>
              <a:gd name="connsiteX2" fmla="*/ 392801 w 722257"/>
              <a:gd name="connsiteY2" fmla="*/ 36968 h 747055"/>
              <a:gd name="connsiteX3" fmla="*/ 305107 w 722257"/>
              <a:gd name="connsiteY3" fmla="*/ 642411 h 747055"/>
              <a:gd name="connsiteX4" fmla="*/ 176947 w 722257"/>
              <a:gd name="connsiteY4" fmla="*/ 28448 h 747055"/>
              <a:gd name="connsiteX5" fmla="*/ 90162 w 722257"/>
              <a:gd name="connsiteY5" fmla="*/ 22316 h 747055"/>
              <a:gd name="connsiteX6" fmla="*/ 0 w 722257"/>
              <a:gd name="connsiteY6" fmla="*/ 747055 h 747055"/>
              <a:gd name="connsiteX7" fmla="*/ 722257 w 722257"/>
              <a:gd name="connsiteY7" fmla="*/ 745515 h 747055"/>
              <a:gd name="connsiteX0" fmla="*/ 722257 w 722257"/>
              <a:gd name="connsiteY0" fmla="*/ 723207 h 724747"/>
              <a:gd name="connsiteX1" fmla="*/ 497360 w 722257"/>
              <a:gd name="connsiteY1" fmla="*/ 5410 h 724747"/>
              <a:gd name="connsiteX2" fmla="*/ 392801 w 722257"/>
              <a:gd name="connsiteY2" fmla="*/ 14660 h 724747"/>
              <a:gd name="connsiteX3" fmla="*/ 305107 w 722257"/>
              <a:gd name="connsiteY3" fmla="*/ 620103 h 724747"/>
              <a:gd name="connsiteX4" fmla="*/ 176947 w 722257"/>
              <a:gd name="connsiteY4" fmla="*/ 6140 h 724747"/>
              <a:gd name="connsiteX5" fmla="*/ 90162 w 722257"/>
              <a:gd name="connsiteY5" fmla="*/ 8 h 724747"/>
              <a:gd name="connsiteX6" fmla="*/ 0 w 722257"/>
              <a:gd name="connsiteY6" fmla="*/ 724747 h 724747"/>
              <a:gd name="connsiteX7" fmla="*/ 722257 w 722257"/>
              <a:gd name="connsiteY7" fmla="*/ 723207 h 724747"/>
              <a:gd name="connsiteX0" fmla="*/ 659392 w 659392"/>
              <a:gd name="connsiteY0" fmla="*/ 724746 h 724747"/>
              <a:gd name="connsiteX1" fmla="*/ 497360 w 659392"/>
              <a:gd name="connsiteY1" fmla="*/ 5410 h 724747"/>
              <a:gd name="connsiteX2" fmla="*/ 392801 w 659392"/>
              <a:gd name="connsiteY2" fmla="*/ 14660 h 724747"/>
              <a:gd name="connsiteX3" fmla="*/ 305107 w 659392"/>
              <a:gd name="connsiteY3" fmla="*/ 620103 h 724747"/>
              <a:gd name="connsiteX4" fmla="*/ 176947 w 659392"/>
              <a:gd name="connsiteY4" fmla="*/ 6140 h 724747"/>
              <a:gd name="connsiteX5" fmla="*/ 90162 w 659392"/>
              <a:gd name="connsiteY5" fmla="*/ 8 h 724747"/>
              <a:gd name="connsiteX6" fmla="*/ 0 w 659392"/>
              <a:gd name="connsiteY6" fmla="*/ 724747 h 724747"/>
              <a:gd name="connsiteX7" fmla="*/ 659392 w 659392"/>
              <a:gd name="connsiteY7" fmla="*/ 724746 h 724747"/>
              <a:gd name="connsiteX0" fmla="*/ 659392 w 659410"/>
              <a:gd name="connsiteY0" fmla="*/ 724746 h 724747"/>
              <a:gd name="connsiteX1" fmla="*/ 497360 w 659410"/>
              <a:gd name="connsiteY1" fmla="*/ 5410 h 724747"/>
              <a:gd name="connsiteX2" fmla="*/ 392801 w 659410"/>
              <a:gd name="connsiteY2" fmla="*/ 14660 h 724747"/>
              <a:gd name="connsiteX3" fmla="*/ 305107 w 659410"/>
              <a:gd name="connsiteY3" fmla="*/ 620103 h 724747"/>
              <a:gd name="connsiteX4" fmla="*/ 176947 w 659410"/>
              <a:gd name="connsiteY4" fmla="*/ 6140 h 724747"/>
              <a:gd name="connsiteX5" fmla="*/ 90162 w 659410"/>
              <a:gd name="connsiteY5" fmla="*/ 8 h 724747"/>
              <a:gd name="connsiteX6" fmla="*/ 0 w 659410"/>
              <a:gd name="connsiteY6" fmla="*/ 724747 h 724747"/>
              <a:gd name="connsiteX7" fmla="*/ 659392 w 659410"/>
              <a:gd name="connsiteY7" fmla="*/ 724746 h 724747"/>
              <a:gd name="connsiteX0" fmla="*/ 639390 w 639410"/>
              <a:gd name="connsiteY0" fmla="*/ 729366 h 729366"/>
              <a:gd name="connsiteX1" fmla="*/ 497360 w 639410"/>
              <a:gd name="connsiteY1" fmla="*/ 5410 h 729366"/>
              <a:gd name="connsiteX2" fmla="*/ 392801 w 639410"/>
              <a:gd name="connsiteY2" fmla="*/ 14660 h 729366"/>
              <a:gd name="connsiteX3" fmla="*/ 305107 w 639410"/>
              <a:gd name="connsiteY3" fmla="*/ 620103 h 729366"/>
              <a:gd name="connsiteX4" fmla="*/ 176947 w 639410"/>
              <a:gd name="connsiteY4" fmla="*/ 6140 h 729366"/>
              <a:gd name="connsiteX5" fmla="*/ 90162 w 639410"/>
              <a:gd name="connsiteY5" fmla="*/ 8 h 729366"/>
              <a:gd name="connsiteX6" fmla="*/ 0 w 639410"/>
              <a:gd name="connsiteY6" fmla="*/ 724747 h 729366"/>
              <a:gd name="connsiteX7" fmla="*/ 639390 w 639410"/>
              <a:gd name="connsiteY7" fmla="*/ 729366 h 729366"/>
              <a:gd name="connsiteX0" fmla="*/ 645105 w 645125"/>
              <a:gd name="connsiteY0" fmla="*/ 729366 h 729366"/>
              <a:gd name="connsiteX1" fmla="*/ 503075 w 645125"/>
              <a:gd name="connsiteY1" fmla="*/ 5410 h 729366"/>
              <a:gd name="connsiteX2" fmla="*/ 398516 w 645125"/>
              <a:gd name="connsiteY2" fmla="*/ 14660 h 729366"/>
              <a:gd name="connsiteX3" fmla="*/ 310822 w 645125"/>
              <a:gd name="connsiteY3" fmla="*/ 620103 h 729366"/>
              <a:gd name="connsiteX4" fmla="*/ 182662 w 645125"/>
              <a:gd name="connsiteY4" fmla="*/ 6140 h 729366"/>
              <a:gd name="connsiteX5" fmla="*/ 95877 w 645125"/>
              <a:gd name="connsiteY5" fmla="*/ 8 h 729366"/>
              <a:gd name="connsiteX6" fmla="*/ 0 w 645125"/>
              <a:gd name="connsiteY6" fmla="*/ 726287 h 729366"/>
              <a:gd name="connsiteX7" fmla="*/ 645105 w 645125"/>
              <a:gd name="connsiteY7" fmla="*/ 729366 h 729366"/>
              <a:gd name="connsiteX0" fmla="*/ 645105 w 645125"/>
              <a:gd name="connsiteY0" fmla="*/ 729366 h 729366"/>
              <a:gd name="connsiteX1" fmla="*/ 503075 w 645125"/>
              <a:gd name="connsiteY1" fmla="*/ 5410 h 729366"/>
              <a:gd name="connsiteX2" fmla="*/ 398516 w 645125"/>
              <a:gd name="connsiteY2" fmla="*/ 14660 h 729366"/>
              <a:gd name="connsiteX3" fmla="*/ 310822 w 645125"/>
              <a:gd name="connsiteY3" fmla="*/ 620103 h 729366"/>
              <a:gd name="connsiteX4" fmla="*/ 182662 w 645125"/>
              <a:gd name="connsiteY4" fmla="*/ 6140 h 729366"/>
              <a:gd name="connsiteX5" fmla="*/ 95877 w 645125"/>
              <a:gd name="connsiteY5" fmla="*/ 8 h 729366"/>
              <a:gd name="connsiteX6" fmla="*/ 0 w 645125"/>
              <a:gd name="connsiteY6" fmla="*/ 726287 h 729366"/>
              <a:gd name="connsiteX7" fmla="*/ 645105 w 645125"/>
              <a:gd name="connsiteY7" fmla="*/ 729366 h 7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125" h="729366">
                <a:moveTo>
                  <a:pt x="645105" y="729366"/>
                </a:moveTo>
                <a:cubicBezTo>
                  <a:pt x="647036" y="530943"/>
                  <a:pt x="515122" y="66525"/>
                  <a:pt x="503075" y="5410"/>
                </a:cubicBezTo>
                <a:cubicBezTo>
                  <a:pt x="468327" y="7981"/>
                  <a:pt x="435321" y="11791"/>
                  <a:pt x="398516" y="14660"/>
                </a:cubicBezTo>
                <a:cubicBezTo>
                  <a:pt x="370284" y="106843"/>
                  <a:pt x="346798" y="621523"/>
                  <a:pt x="310822" y="620103"/>
                </a:cubicBezTo>
                <a:cubicBezTo>
                  <a:pt x="274846" y="618683"/>
                  <a:pt x="227059" y="103329"/>
                  <a:pt x="182662" y="6140"/>
                </a:cubicBezTo>
                <a:cubicBezTo>
                  <a:pt x="153758" y="2622"/>
                  <a:pt x="135369" y="-162"/>
                  <a:pt x="95877" y="8"/>
                </a:cubicBezTo>
                <a:cubicBezTo>
                  <a:pt x="49112" y="232329"/>
                  <a:pt x="10280" y="503316"/>
                  <a:pt x="0" y="726287"/>
                </a:cubicBezTo>
                <a:lnTo>
                  <a:pt x="645105" y="729366"/>
                </a:lnTo>
                <a:close/>
              </a:path>
            </a:pathLst>
          </a:custGeom>
          <a:solidFill>
            <a:schemeClr val="tx1">
              <a:lumMod val="75000"/>
              <a:lumOff val="25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7" name="자유형: 도형 6">
            <a:extLst>
              <a:ext uri="{FF2B5EF4-FFF2-40B4-BE49-F238E27FC236}">
                <a16:creationId xmlns:a16="http://schemas.microsoft.com/office/drawing/2014/main" id="{28209E6F-EE66-425C-AE7F-D7AFA894CD2E}"/>
              </a:ext>
            </a:extLst>
          </p:cNvPr>
          <p:cNvSpPr/>
          <p:nvPr/>
        </p:nvSpPr>
        <p:spPr>
          <a:xfrm>
            <a:off x="0" y="3182864"/>
            <a:ext cx="12192000" cy="407839"/>
          </a:xfrm>
          <a:custGeom>
            <a:avLst/>
            <a:gdLst>
              <a:gd name="connsiteX0" fmla="*/ 0 w 7151154"/>
              <a:gd name="connsiteY0" fmla="*/ 0 h 407839"/>
              <a:gd name="connsiteX1" fmla="*/ 7151154 w 7151154"/>
              <a:gd name="connsiteY1" fmla="*/ 0 h 407839"/>
              <a:gd name="connsiteX2" fmla="*/ 7151154 w 7151154"/>
              <a:gd name="connsiteY2" fmla="*/ 407839 h 407839"/>
              <a:gd name="connsiteX3" fmla="*/ 0 w 7151154"/>
              <a:gd name="connsiteY3" fmla="*/ 407839 h 407839"/>
            </a:gdLst>
            <a:ahLst/>
            <a:cxnLst>
              <a:cxn ang="0">
                <a:pos x="connsiteX0" y="connsiteY0"/>
              </a:cxn>
              <a:cxn ang="0">
                <a:pos x="connsiteX1" y="connsiteY1"/>
              </a:cxn>
              <a:cxn ang="0">
                <a:pos x="connsiteX2" y="connsiteY2"/>
              </a:cxn>
              <a:cxn ang="0">
                <a:pos x="connsiteX3" y="connsiteY3"/>
              </a:cxn>
            </a:cxnLst>
            <a:rect l="l" t="t" r="r" b="b"/>
            <a:pathLst>
              <a:path w="7151154" h="407839">
                <a:moveTo>
                  <a:pt x="0" y="0"/>
                </a:moveTo>
                <a:lnTo>
                  <a:pt x="7151154" y="0"/>
                </a:lnTo>
                <a:lnTo>
                  <a:pt x="7151154" y="407839"/>
                </a:lnTo>
                <a:lnTo>
                  <a:pt x="0" y="407839"/>
                </a:lnTo>
                <a:close/>
              </a:path>
            </a:pathLst>
          </a:custGeom>
          <a:solidFill>
            <a:schemeClr val="accent3">
              <a:lumMod val="75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0" name="자유형: 도형 9">
            <a:extLst>
              <a:ext uri="{FF2B5EF4-FFF2-40B4-BE49-F238E27FC236}">
                <a16:creationId xmlns:a16="http://schemas.microsoft.com/office/drawing/2014/main" id="{1F862731-5739-43A1-ACAD-A9F790A722B2}"/>
              </a:ext>
            </a:extLst>
          </p:cNvPr>
          <p:cNvSpPr/>
          <p:nvPr/>
        </p:nvSpPr>
        <p:spPr>
          <a:xfrm>
            <a:off x="3653302" y="3578183"/>
            <a:ext cx="1941765" cy="3279818"/>
          </a:xfrm>
          <a:custGeom>
            <a:avLst/>
            <a:gdLst>
              <a:gd name="connsiteX0" fmla="*/ 1530459 w 1932711"/>
              <a:gd name="connsiteY0" fmla="*/ 2620228 h 2620227"/>
              <a:gd name="connsiteX1" fmla="*/ 0 w 1932711"/>
              <a:gd name="connsiteY1" fmla="*/ 2619557 h 2620227"/>
              <a:gd name="connsiteX2" fmla="*/ 1932711 w 1932711"/>
              <a:gd name="connsiteY2" fmla="*/ 0 h 2620227"/>
              <a:gd name="connsiteX3" fmla="*/ 1530459 w 1932711"/>
              <a:gd name="connsiteY3" fmla="*/ 2620228 h 2620227"/>
              <a:gd name="connsiteX0" fmla="*/ 1530459 w 1941765"/>
              <a:gd name="connsiteY0" fmla="*/ 2634774 h 2634774"/>
              <a:gd name="connsiteX1" fmla="*/ 0 w 1941765"/>
              <a:gd name="connsiteY1" fmla="*/ 2634103 h 2634774"/>
              <a:gd name="connsiteX2" fmla="*/ 1941765 w 1941765"/>
              <a:gd name="connsiteY2" fmla="*/ 0 h 2634774"/>
              <a:gd name="connsiteX3" fmla="*/ 1530459 w 1941765"/>
              <a:gd name="connsiteY3" fmla="*/ 2634774 h 2634774"/>
            </a:gdLst>
            <a:ahLst/>
            <a:cxnLst>
              <a:cxn ang="0">
                <a:pos x="connsiteX0" y="connsiteY0"/>
              </a:cxn>
              <a:cxn ang="0">
                <a:pos x="connsiteX1" y="connsiteY1"/>
              </a:cxn>
              <a:cxn ang="0">
                <a:pos x="connsiteX2" y="connsiteY2"/>
              </a:cxn>
              <a:cxn ang="0">
                <a:pos x="connsiteX3" y="connsiteY3"/>
              </a:cxn>
            </a:cxnLst>
            <a:rect l="l" t="t" r="r" b="b"/>
            <a:pathLst>
              <a:path w="1941765" h="2634774">
                <a:moveTo>
                  <a:pt x="1530459" y="2634774"/>
                </a:moveTo>
                <a:lnTo>
                  <a:pt x="0" y="2634103"/>
                </a:lnTo>
                <a:cubicBezTo>
                  <a:pt x="95144" y="2508400"/>
                  <a:pt x="1816341" y="164532"/>
                  <a:pt x="1941765" y="0"/>
                </a:cubicBezTo>
                <a:cubicBezTo>
                  <a:pt x="1846789" y="631313"/>
                  <a:pt x="1561019" y="2434486"/>
                  <a:pt x="1530459" y="2634774"/>
                </a:cubicBezTo>
                <a:close/>
              </a:path>
            </a:pathLst>
          </a:custGeom>
          <a:solidFill>
            <a:schemeClr val="tx1">
              <a:lumMod val="75000"/>
              <a:lumOff val="25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1" name="자유형: 도형 10">
            <a:extLst>
              <a:ext uri="{FF2B5EF4-FFF2-40B4-BE49-F238E27FC236}">
                <a16:creationId xmlns:a16="http://schemas.microsoft.com/office/drawing/2014/main" id="{4DE78709-E206-413B-B635-0A6BC9A1AFD8}"/>
              </a:ext>
            </a:extLst>
          </p:cNvPr>
          <p:cNvSpPr/>
          <p:nvPr/>
        </p:nvSpPr>
        <p:spPr>
          <a:xfrm>
            <a:off x="6543482" y="3581650"/>
            <a:ext cx="1757399" cy="3277720"/>
          </a:xfrm>
          <a:custGeom>
            <a:avLst/>
            <a:gdLst>
              <a:gd name="connsiteX0" fmla="*/ 536337 w 1748345"/>
              <a:gd name="connsiteY0" fmla="*/ 2625815 h 2625814"/>
              <a:gd name="connsiteX1" fmla="*/ 0 w 1748345"/>
              <a:gd name="connsiteY1" fmla="*/ 0 h 2625814"/>
              <a:gd name="connsiteX2" fmla="*/ 1748345 w 1748345"/>
              <a:gd name="connsiteY2" fmla="*/ 2625144 h 2625814"/>
              <a:gd name="connsiteX3" fmla="*/ 536337 w 1748345"/>
              <a:gd name="connsiteY3" fmla="*/ 2625815 h 2625814"/>
              <a:gd name="connsiteX0" fmla="*/ 516240 w 1748345"/>
              <a:gd name="connsiteY0" fmla="*/ 2625815 h 2625815"/>
              <a:gd name="connsiteX1" fmla="*/ 0 w 1748345"/>
              <a:gd name="connsiteY1" fmla="*/ 0 h 2625815"/>
              <a:gd name="connsiteX2" fmla="*/ 1748345 w 1748345"/>
              <a:gd name="connsiteY2" fmla="*/ 2625144 h 2625815"/>
              <a:gd name="connsiteX3" fmla="*/ 516240 w 1748345"/>
              <a:gd name="connsiteY3" fmla="*/ 2625815 h 2625815"/>
              <a:gd name="connsiteX0" fmla="*/ 525294 w 1757399"/>
              <a:gd name="connsiteY0" fmla="*/ 2633088 h 2633088"/>
              <a:gd name="connsiteX1" fmla="*/ 0 w 1757399"/>
              <a:gd name="connsiteY1" fmla="*/ 0 h 2633088"/>
              <a:gd name="connsiteX2" fmla="*/ 1757399 w 1757399"/>
              <a:gd name="connsiteY2" fmla="*/ 2632417 h 2633088"/>
              <a:gd name="connsiteX3" fmla="*/ 525294 w 1757399"/>
              <a:gd name="connsiteY3" fmla="*/ 2633088 h 2633088"/>
            </a:gdLst>
            <a:ahLst/>
            <a:cxnLst>
              <a:cxn ang="0">
                <a:pos x="connsiteX0" y="connsiteY0"/>
              </a:cxn>
              <a:cxn ang="0">
                <a:pos x="connsiteX1" y="connsiteY1"/>
              </a:cxn>
              <a:cxn ang="0">
                <a:pos x="connsiteX2" y="connsiteY2"/>
              </a:cxn>
              <a:cxn ang="0">
                <a:pos x="connsiteX3" y="connsiteY3"/>
              </a:cxn>
            </a:cxnLst>
            <a:rect l="l" t="t" r="r" b="b"/>
            <a:pathLst>
              <a:path w="1757399" h="2633088">
                <a:moveTo>
                  <a:pt x="525294" y="2633088"/>
                </a:moveTo>
                <a:cubicBezTo>
                  <a:pt x="499315" y="2509507"/>
                  <a:pt x="67768" y="301745"/>
                  <a:pt x="0" y="0"/>
                </a:cubicBezTo>
                <a:lnTo>
                  <a:pt x="1757399" y="2632417"/>
                </a:lnTo>
                <a:lnTo>
                  <a:pt x="525294" y="2633088"/>
                </a:lnTo>
                <a:close/>
              </a:path>
            </a:pathLst>
          </a:custGeom>
          <a:solidFill>
            <a:schemeClr val="tx1">
              <a:lumMod val="75000"/>
              <a:lumOff val="25000"/>
            </a:schemeClr>
          </a:solidFill>
          <a:ln w="5581" cap="flat">
            <a:noFill/>
            <a:prstDash val="solid"/>
            <a:miter/>
          </a:ln>
        </p:spPr>
        <p:txBody>
          <a:bodyPr rtlCol="0" anchor="ctr"/>
          <a:lstStyle/>
          <a:p>
            <a:pPr algn="r" rtl="1"/>
            <a:endParaRPr lang="ko-KR" altLang="en-US">
              <a:cs typeface="B Nazanin" panose="00000400000000000000" pitchFamily="2" charset="-78"/>
            </a:endParaRPr>
          </a:p>
        </p:txBody>
      </p:sp>
      <p:grpSp>
        <p:nvGrpSpPr>
          <p:cNvPr id="4" name="그룹 3">
            <a:extLst>
              <a:ext uri="{FF2B5EF4-FFF2-40B4-BE49-F238E27FC236}">
                <a16:creationId xmlns:a16="http://schemas.microsoft.com/office/drawing/2014/main" id="{E4445F29-D6F1-4830-AF15-58FB1725F1EF}"/>
              </a:ext>
            </a:extLst>
          </p:cNvPr>
          <p:cNvGrpSpPr/>
          <p:nvPr/>
        </p:nvGrpSpPr>
        <p:grpSpPr>
          <a:xfrm>
            <a:off x="5785007" y="3331340"/>
            <a:ext cx="644070" cy="2240674"/>
            <a:chOff x="5785007" y="3331340"/>
            <a:chExt cx="644070" cy="2240674"/>
          </a:xfrm>
        </p:grpSpPr>
        <p:sp>
          <p:nvSpPr>
            <p:cNvPr id="26" name="자유형: 도형 25">
              <a:extLst>
                <a:ext uri="{FF2B5EF4-FFF2-40B4-BE49-F238E27FC236}">
                  <a16:creationId xmlns:a16="http://schemas.microsoft.com/office/drawing/2014/main" id="{ADB7C898-150E-476F-9740-0C176A56EC75}"/>
                </a:ext>
              </a:extLst>
            </p:cNvPr>
            <p:cNvSpPr/>
            <p:nvPr/>
          </p:nvSpPr>
          <p:spPr>
            <a:xfrm>
              <a:off x="5785007" y="3627834"/>
              <a:ext cx="644070" cy="1859589"/>
            </a:xfrm>
            <a:custGeom>
              <a:avLst/>
              <a:gdLst>
                <a:gd name="connsiteX0" fmla="*/ 512546 w 644070"/>
                <a:gd name="connsiteY0" fmla="*/ 431829 h 1859589"/>
                <a:gd name="connsiteX1" fmla="*/ 526122 w 644070"/>
                <a:gd name="connsiteY1" fmla="*/ 658543 h 1859589"/>
                <a:gd name="connsiteX2" fmla="*/ 512546 w 644070"/>
                <a:gd name="connsiteY2" fmla="*/ 431829 h 1859589"/>
                <a:gd name="connsiteX3" fmla="*/ 119512 w 644070"/>
                <a:gd name="connsiteY3" fmla="*/ 423002 h 1859589"/>
                <a:gd name="connsiteX4" fmla="*/ 114483 w 644070"/>
                <a:gd name="connsiteY4" fmla="*/ 656253 h 1859589"/>
                <a:gd name="connsiteX5" fmla="*/ 119512 w 644070"/>
                <a:gd name="connsiteY5" fmla="*/ 423002 h 1859589"/>
                <a:gd name="connsiteX6" fmla="*/ 322063 w 644070"/>
                <a:gd name="connsiteY6" fmla="*/ 1 h 1859589"/>
                <a:gd name="connsiteX7" fmla="*/ 387234 w 644070"/>
                <a:gd name="connsiteY7" fmla="*/ 18235 h 1859589"/>
                <a:gd name="connsiteX8" fmla="*/ 548637 w 644070"/>
                <a:gd name="connsiteY8" fmla="*/ 101814 h 1859589"/>
                <a:gd name="connsiteX9" fmla="*/ 568303 w 644070"/>
                <a:gd name="connsiteY9" fmla="*/ 121200 h 1859589"/>
                <a:gd name="connsiteX10" fmla="*/ 643502 w 644070"/>
                <a:gd name="connsiteY10" fmla="*/ 519654 h 1859589"/>
                <a:gd name="connsiteX11" fmla="*/ 625121 w 644070"/>
                <a:gd name="connsiteY11" fmla="*/ 727149 h 1859589"/>
                <a:gd name="connsiteX12" fmla="*/ 621546 w 644070"/>
                <a:gd name="connsiteY12" fmla="*/ 760335 h 1859589"/>
                <a:gd name="connsiteX13" fmla="*/ 577968 w 644070"/>
                <a:gd name="connsiteY13" fmla="*/ 800393 h 1859589"/>
                <a:gd name="connsiteX14" fmla="*/ 538358 w 644070"/>
                <a:gd name="connsiteY14" fmla="*/ 791398 h 1859589"/>
                <a:gd name="connsiteX15" fmla="*/ 538358 w 644070"/>
                <a:gd name="connsiteY15" fmla="*/ 839891 h 1859589"/>
                <a:gd name="connsiteX16" fmla="*/ 517351 w 644070"/>
                <a:gd name="connsiteY16" fmla="*/ 1391033 h 1859589"/>
                <a:gd name="connsiteX17" fmla="*/ 533162 w 644070"/>
                <a:gd name="connsiteY17" fmla="*/ 1800549 h 1859589"/>
                <a:gd name="connsiteX18" fmla="*/ 537408 w 644070"/>
                <a:gd name="connsiteY18" fmla="*/ 1813175 h 1859589"/>
                <a:gd name="connsiteX19" fmla="*/ 536905 w 644070"/>
                <a:gd name="connsiteY19" fmla="*/ 1818482 h 1859589"/>
                <a:gd name="connsiteX20" fmla="*/ 415112 w 644070"/>
                <a:gd name="connsiteY20" fmla="*/ 1850942 h 1859589"/>
                <a:gd name="connsiteX21" fmla="*/ 415391 w 644070"/>
                <a:gd name="connsiteY21" fmla="*/ 1850216 h 1859589"/>
                <a:gd name="connsiteX22" fmla="*/ 380864 w 644070"/>
                <a:gd name="connsiteY22" fmla="*/ 1467964 h 1859589"/>
                <a:gd name="connsiteX23" fmla="*/ 378630 w 644070"/>
                <a:gd name="connsiteY23" fmla="*/ 1448634 h 1859589"/>
                <a:gd name="connsiteX24" fmla="*/ 347791 w 644070"/>
                <a:gd name="connsiteY24" fmla="*/ 1213875 h 1859589"/>
                <a:gd name="connsiteX25" fmla="*/ 319130 w 644070"/>
                <a:gd name="connsiteY25" fmla="*/ 1010793 h 1859589"/>
                <a:gd name="connsiteX26" fmla="*/ 309186 w 644070"/>
                <a:gd name="connsiteY26" fmla="*/ 1030291 h 1859589"/>
                <a:gd name="connsiteX27" fmla="*/ 209293 w 644070"/>
                <a:gd name="connsiteY27" fmla="*/ 1645570 h 1859589"/>
                <a:gd name="connsiteX28" fmla="*/ 187783 w 644070"/>
                <a:gd name="connsiteY28" fmla="*/ 1844517 h 1859589"/>
                <a:gd name="connsiteX29" fmla="*/ 186163 w 644070"/>
                <a:gd name="connsiteY29" fmla="*/ 1857367 h 1859589"/>
                <a:gd name="connsiteX30" fmla="*/ 96103 w 644070"/>
                <a:gd name="connsiteY30" fmla="*/ 1822002 h 1859589"/>
                <a:gd name="connsiteX31" fmla="*/ 77276 w 644070"/>
                <a:gd name="connsiteY31" fmla="*/ 1560314 h 1859589"/>
                <a:gd name="connsiteX32" fmla="*/ 111914 w 644070"/>
                <a:gd name="connsiteY32" fmla="*/ 1099289 h 1859589"/>
                <a:gd name="connsiteX33" fmla="*/ 107109 w 644070"/>
                <a:gd name="connsiteY33" fmla="*/ 800951 h 1859589"/>
                <a:gd name="connsiteX34" fmla="*/ 63029 w 644070"/>
                <a:gd name="connsiteY34" fmla="*/ 816762 h 1859589"/>
                <a:gd name="connsiteX35" fmla="*/ 47777 w 644070"/>
                <a:gd name="connsiteY35" fmla="*/ 801566 h 1859589"/>
                <a:gd name="connsiteX36" fmla="*/ 1686 w 644070"/>
                <a:gd name="connsiteY36" fmla="*/ 438812 h 1859589"/>
                <a:gd name="connsiteX37" fmla="*/ 46101 w 644070"/>
                <a:gd name="connsiteY37" fmla="*/ 136341 h 1859589"/>
                <a:gd name="connsiteX38" fmla="*/ 60739 w 644070"/>
                <a:gd name="connsiteY38" fmla="*/ 118910 h 1859589"/>
                <a:gd name="connsiteX39" fmla="*/ 231305 w 644070"/>
                <a:gd name="connsiteY39" fmla="*/ 27844 h 1859589"/>
                <a:gd name="connsiteX40" fmla="*/ 248457 w 644070"/>
                <a:gd name="connsiteY40" fmla="*/ 19576 h 1859589"/>
                <a:gd name="connsiteX41" fmla="*/ 255384 w 644070"/>
                <a:gd name="connsiteY41" fmla="*/ 11307 h 1859589"/>
                <a:gd name="connsiteX42" fmla="*/ 322063 w 644070"/>
                <a:gd name="connsiteY42" fmla="*/ 1 h 18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4070" h="1859589">
                  <a:moveTo>
                    <a:pt x="512546" y="431829"/>
                  </a:moveTo>
                  <a:cubicBezTo>
                    <a:pt x="464108" y="512726"/>
                    <a:pt x="496959" y="583735"/>
                    <a:pt x="526122" y="658543"/>
                  </a:cubicBezTo>
                  <a:cubicBezTo>
                    <a:pt x="538357" y="581165"/>
                    <a:pt x="525228" y="508927"/>
                    <a:pt x="512546" y="431829"/>
                  </a:cubicBezTo>
                  <a:close/>
                  <a:moveTo>
                    <a:pt x="119512" y="423002"/>
                  </a:moveTo>
                  <a:cubicBezTo>
                    <a:pt x="106774" y="504402"/>
                    <a:pt x="96773" y="579769"/>
                    <a:pt x="114483" y="656253"/>
                  </a:cubicBezTo>
                  <a:cubicBezTo>
                    <a:pt x="121020" y="580719"/>
                    <a:pt x="168899" y="506302"/>
                    <a:pt x="119512" y="423002"/>
                  </a:cubicBezTo>
                  <a:close/>
                  <a:moveTo>
                    <a:pt x="322063" y="1"/>
                  </a:moveTo>
                  <a:cubicBezTo>
                    <a:pt x="344104" y="78"/>
                    <a:pt x="365892" y="5078"/>
                    <a:pt x="387234" y="18235"/>
                  </a:cubicBezTo>
                  <a:cubicBezTo>
                    <a:pt x="434219" y="59298"/>
                    <a:pt x="487461" y="88461"/>
                    <a:pt x="548637" y="101814"/>
                  </a:cubicBezTo>
                  <a:cubicBezTo>
                    <a:pt x="560537" y="104440"/>
                    <a:pt x="565565" y="109803"/>
                    <a:pt x="568303" y="121200"/>
                  </a:cubicBezTo>
                  <a:cubicBezTo>
                    <a:pt x="599645" y="252826"/>
                    <a:pt x="636127" y="383391"/>
                    <a:pt x="643502" y="519654"/>
                  </a:cubicBezTo>
                  <a:cubicBezTo>
                    <a:pt x="647301" y="589880"/>
                    <a:pt x="631043" y="657984"/>
                    <a:pt x="625121" y="727149"/>
                  </a:cubicBezTo>
                  <a:cubicBezTo>
                    <a:pt x="624172" y="738267"/>
                    <a:pt x="621546" y="749273"/>
                    <a:pt x="621546" y="760335"/>
                  </a:cubicBezTo>
                  <a:cubicBezTo>
                    <a:pt x="621546" y="790001"/>
                    <a:pt x="609143" y="805086"/>
                    <a:pt x="577968" y="800393"/>
                  </a:cubicBezTo>
                  <a:cubicBezTo>
                    <a:pt x="565007" y="797431"/>
                    <a:pt x="552045" y="794526"/>
                    <a:pt x="538358" y="791398"/>
                  </a:cubicBezTo>
                  <a:cubicBezTo>
                    <a:pt x="538358" y="808605"/>
                    <a:pt x="538358" y="824248"/>
                    <a:pt x="538358" y="839891"/>
                  </a:cubicBezTo>
                  <a:cubicBezTo>
                    <a:pt x="528245" y="1023475"/>
                    <a:pt x="509753" y="1206723"/>
                    <a:pt x="517351" y="1391033"/>
                  </a:cubicBezTo>
                  <a:cubicBezTo>
                    <a:pt x="522938" y="1527520"/>
                    <a:pt x="527743" y="1664062"/>
                    <a:pt x="533162" y="1800549"/>
                  </a:cubicBezTo>
                  <a:cubicBezTo>
                    <a:pt x="533330" y="1804795"/>
                    <a:pt x="535955" y="1808985"/>
                    <a:pt x="537408" y="1813175"/>
                  </a:cubicBezTo>
                  <a:cubicBezTo>
                    <a:pt x="537576" y="1815019"/>
                    <a:pt x="537966" y="1817309"/>
                    <a:pt x="536905" y="1818482"/>
                  </a:cubicBezTo>
                  <a:cubicBezTo>
                    <a:pt x="520424" y="1837366"/>
                    <a:pt x="444443" y="1856920"/>
                    <a:pt x="415112" y="1850942"/>
                  </a:cubicBezTo>
                  <a:cubicBezTo>
                    <a:pt x="415224" y="1850719"/>
                    <a:pt x="415280" y="1850439"/>
                    <a:pt x="415391" y="1850216"/>
                  </a:cubicBezTo>
                  <a:cubicBezTo>
                    <a:pt x="397178" y="1723394"/>
                    <a:pt x="375166" y="1596964"/>
                    <a:pt x="380864" y="1467964"/>
                  </a:cubicBezTo>
                  <a:cubicBezTo>
                    <a:pt x="381144" y="1461595"/>
                    <a:pt x="379468" y="1455059"/>
                    <a:pt x="378630" y="1448634"/>
                  </a:cubicBezTo>
                  <a:cubicBezTo>
                    <a:pt x="368350" y="1370362"/>
                    <a:pt x="358406" y="1292091"/>
                    <a:pt x="347791" y="1213875"/>
                  </a:cubicBezTo>
                  <a:cubicBezTo>
                    <a:pt x="338684" y="1146721"/>
                    <a:pt x="328851" y="1079623"/>
                    <a:pt x="319130" y="1010793"/>
                  </a:cubicBezTo>
                  <a:cubicBezTo>
                    <a:pt x="310023" y="1017218"/>
                    <a:pt x="310582" y="1024146"/>
                    <a:pt x="309186" y="1030291"/>
                  </a:cubicBezTo>
                  <a:cubicBezTo>
                    <a:pt x="262312" y="1233205"/>
                    <a:pt x="228512" y="1438186"/>
                    <a:pt x="209293" y="1645570"/>
                  </a:cubicBezTo>
                  <a:cubicBezTo>
                    <a:pt x="203147" y="1711997"/>
                    <a:pt x="195047" y="1778201"/>
                    <a:pt x="187783" y="1844517"/>
                  </a:cubicBezTo>
                  <a:cubicBezTo>
                    <a:pt x="187225" y="1848763"/>
                    <a:pt x="186722" y="1853065"/>
                    <a:pt x="186163" y="1857367"/>
                  </a:cubicBezTo>
                  <a:cubicBezTo>
                    <a:pt x="157335" y="1866362"/>
                    <a:pt x="107556" y="1846752"/>
                    <a:pt x="96103" y="1822002"/>
                  </a:cubicBezTo>
                  <a:cubicBezTo>
                    <a:pt x="66437" y="1736468"/>
                    <a:pt x="66717" y="1648698"/>
                    <a:pt x="77276" y="1560314"/>
                  </a:cubicBezTo>
                  <a:cubicBezTo>
                    <a:pt x="95600" y="1407123"/>
                    <a:pt x="116328" y="1253876"/>
                    <a:pt x="111914" y="1099289"/>
                  </a:cubicBezTo>
                  <a:cubicBezTo>
                    <a:pt x="109121" y="999843"/>
                    <a:pt x="109400" y="900397"/>
                    <a:pt x="107109" y="800951"/>
                  </a:cubicBezTo>
                  <a:cubicBezTo>
                    <a:pt x="91131" y="802627"/>
                    <a:pt x="81522" y="822069"/>
                    <a:pt x="63029" y="816762"/>
                  </a:cubicBezTo>
                  <a:cubicBezTo>
                    <a:pt x="50627" y="819053"/>
                    <a:pt x="49789" y="809331"/>
                    <a:pt x="47777" y="801566"/>
                  </a:cubicBezTo>
                  <a:cubicBezTo>
                    <a:pt x="16994" y="682622"/>
                    <a:pt x="-6639" y="562728"/>
                    <a:pt x="1686" y="438812"/>
                  </a:cubicBezTo>
                  <a:cubicBezTo>
                    <a:pt x="8502" y="336853"/>
                    <a:pt x="27106" y="236569"/>
                    <a:pt x="46101" y="136341"/>
                  </a:cubicBezTo>
                  <a:cubicBezTo>
                    <a:pt x="47833" y="127123"/>
                    <a:pt x="51074" y="121759"/>
                    <a:pt x="60739" y="118910"/>
                  </a:cubicBezTo>
                  <a:cubicBezTo>
                    <a:pt x="123814" y="100306"/>
                    <a:pt x="181191" y="70919"/>
                    <a:pt x="231305" y="27844"/>
                  </a:cubicBezTo>
                  <a:cubicBezTo>
                    <a:pt x="235942" y="23822"/>
                    <a:pt x="242702" y="22257"/>
                    <a:pt x="248457" y="19576"/>
                  </a:cubicBezTo>
                  <a:cubicBezTo>
                    <a:pt x="250021" y="16168"/>
                    <a:pt x="251976" y="12313"/>
                    <a:pt x="255384" y="11307"/>
                  </a:cubicBezTo>
                  <a:cubicBezTo>
                    <a:pt x="277732" y="4771"/>
                    <a:pt x="300023" y="-76"/>
                    <a:pt x="322063" y="1"/>
                  </a:cubicBezTo>
                  <a:close/>
                </a:path>
              </a:pathLst>
            </a:custGeom>
            <a:solidFill>
              <a:srgbClr val="0C3F5F"/>
            </a:solidFill>
            <a:ln w="5581" cap="flat">
              <a:noFill/>
              <a:prstDash val="solid"/>
              <a:miter/>
            </a:ln>
          </p:spPr>
          <p:txBody>
            <a:bodyPr wrap="square" rtlCol="0" anchor="ctr">
              <a:noAutofit/>
            </a:bodyPr>
            <a:lstStyle/>
            <a:p>
              <a:pPr algn="r" rtl="1"/>
              <a:endParaRPr lang="ko-KR" altLang="en-US">
                <a:cs typeface="B Nazanin" panose="00000400000000000000" pitchFamily="2" charset="-78"/>
              </a:endParaRPr>
            </a:p>
          </p:txBody>
        </p:sp>
        <p:sp>
          <p:nvSpPr>
            <p:cNvPr id="14" name="자유형: 도형 13">
              <a:extLst>
                <a:ext uri="{FF2B5EF4-FFF2-40B4-BE49-F238E27FC236}">
                  <a16:creationId xmlns:a16="http://schemas.microsoft.com/office/drawing/2014/main" id="{467FA714-B6C8-4E62-9137-7B25EB8E2061}"/>
                </a:ext>
              </a:extLst>
            </p:cNvPr>
            <p:cNvSpPr/>
            <p:nvPr/>
          </p:nvSpPr>
          <p:spPr>
            <a:xfrm>
              <a:off x="5996714" y="3331340"/>
              <a:ext cx="214126" cy="264421"/>
            </a:xfrm>
            <a:custGeom>
              <a:avLst/>
              <a:gdLst>
                <a:gd name="connsiteX0" fmla="*/ 11888 w 214126"/>
                <a:gd name="connsiteY0" fmla="*/ 163717 h 264421"/>
                <a:gd name="connsiteX1" fmla="*/ 20100 w 214126"/>
                <a:gd name="connsiteY1" fmla="*/ 45220 h 264421"/>
                <a:gd name="connsiteX2" fmla="*/ 132899 w 214126"/>
                <a:gd name="connsiteY2" fmla="*/ 2593 h 264421"/>
                <a:gd name="connsiteX3" fmla="*/ 208935 w 214126"/>
                <a:gd name="connsiteY3" fmla="*/ 82038 h 264421"/>
                <a:gd name="connsiteX4" fmla="*/ 209438 w 214126"/>
                <a:gd name="connsiteY4" fmla="*/ 153437 h 264421"/>
                <a:gd name="connsiteX5" fmla="*/ 181448 w 214126"/>
                <a:gd name="connsiteY5" fmla="*/ 232771 h 264421"/>
                <a:gd name="connsiteX6" fmla="*/ 27866 w 214126"/>
                <a:gd name="connsiteY6" fmla="*/ 230256 h 264421"/>
                <a:gd name="connsiteX7" fmla="*/ 11888 w 214126"/>
                <a:gd name="connsiteY7" fmla="*/ 163717 h 26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126" h="264421">
                  <a:moveTo>
                    <a:pt x="11888" y="163717"/>
                  </a:moveTo>
                  <a:cubicBezTo>
                    <a:pt x="-5432" y="122822"/>
                    <a:pt x="-4761" y="81702"/>
                    <a:pt x="20100" y="45220"/>
                  </a:cubicBezTo>
                  <a:cubicBezTo>
                    <a:pt x="46638" y="6224"/>
                    <a:pt x="87310" y="-5955"/>
                    <a:pt x="132899" y="2593"/>
                  </a:cubicBezTo>
                  <a:cubicBezTo>
                    <a:pt x="176364" y="10750"/>
                    <a:pt x="198153" y="41868"/>
                    <a:pt x="208935" y="82038"/>
                  </a:cubicBezTo>
                  <a:cubicBezTo>
                    <a:pt x="215249" y="105614"/>
                    <a:pt x="216254" y="129582"/>
                    <a:pt x="209438" y="153437"/>
                  </a:cubicBezTo>
                  <a:cubicBezTo>
                    <a:pt x="207259" y="182377"/>
                    <a:pt x="199829" y="208524"/>
                    <a:pt x="181448" y="232771"/>
                  </a:cubicBezTo>
                  <a:cubicBezTo>
                    <a:pt x="148654" y="276013"/>
                    <a:pt x="60158" y="274728"/>
                    <a:pt x="27866" y="230256"/>
                  </a:cubicBezTo>
                  <a:cubicBezTo>
                    <a:pt x="12502" y="209194"/>
                    <a:pt x="6077" y="188579"/>
                    <a:pt x="11888" y="163717"/>
                  </a:cubicBezTo>
                  <a:close/>
                </a:path>
              </a:pathLst>
            </a:custGeom>
            <a:solidFill>
              <a:srgbClr val="000000"/>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5" name="자유형: 도형 14">
              <a:extLst>
                <a:ext uri="{FF2B5EF4-FFF2-40B4-BE49-F238E27FC236}">
                  <a16:creationId xmlns:a16="http://schemas.microsoft.com/office/drawing/2014/main" id="{FF0F74A1-75F0-4EC2-BF2E-AC2F031A9E74}"/>
                </a:ext>
              </a:extLst>
            </p:cNvPr>
            <p:cNvSpPr/>
            <p:nvPr/>
          </p:nvSpPr>
          <p:spPr>
            <a:xfrm>
              <a:off x="6177766" y="5427435"/>
              <a:ext cx="197607" cy="144579"/>
            </a:xfrm>
            <a:custGeom>
              <a:avLst/>
              <a:gdLst>
                <a:gd name="connsiteX0" fmla="*/ 22743 w 197607"/>
                <a:gd name="connsiteY0" fmla="*/ 50504 h 144579"/>
                <a:gd name="connsiteX1" fmla="*/ 144760 w 197607"/>
                <a:gd name="connsiteY1" fmla="*/ 13518 h 144579"/>
                <a:gd name="connsiteX2" fmla="*/ 152582 w 197607"/>
                <a:gd name="connsiteY2" fmla="*/ 10781 h 144579"/>
                <a:gd name="connsiteX3" fmla="*/ 189008 w 197607"/>
                <a:gd name="connsiteY3" fmla="*/ 7150 h 144579"/>
                <a:gd name="connsiteX4" fmla="*/ 188617 w 197607"/>
                <a:gd name="connsiteY4" fmla="*/ 55867 h 144579"/>
                <a:gd name="connsiteX5" fmla="*/ 150347 w 197607"/>
                <a:gd name="connsiteY5" fmla="*/ 95366 h 144579"/>
                <a:gd name="connsiteX6" fmla="*/ 110122 w 197607"/>
                <a:gd name="connsiteY6" fmla="*/ 123747 h 144579"/>
                <a:gd name="connsiteX7" fmla="*/ 17827 w 197607"/>
                <a:gd name="connsiteY7" fmla="*/ 128943 h 144579"/>
                <a:gd name="connsiteX8" fmla="*/ 22743 w 197607"/>
                <a:gd name="connsiteY8" fmla="*/ 50504 h 14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 h="144579">
                  <a:moveTo>
                    <a:pt x="22743" y="50504"/>
                  </a:moveTo>
                  <a:cubicBezTo>
                    <a:pt x="62857" y="36313"/>
                    <a:pt x="105820" y="31564"/>
                    <a:pt x="144760" y="13518"/>
                  </a:cubicBezTo>
                  <a:cubicBezTo>
                    <a:pt x="147330" y="12569"/>
                    <a:pt x="149900" y="11340"/>
                    <a:pt x="152582" y="10781"/>
                  </a:cubicBezTo>
                  <a:cubicBezTo>
                    <a:pt x="164649" y="8099"/>
                    <a:pt x="175823" y="-9667"/>
                    <a:pt x="189008" y="7150"/>
                  </a:cubicBezTo>
                  <a:cubicBezTo>
                    <a:pt x="201355" y="22905"/>
                    <a:pt x="199679" y="41006"/>
                    <a:pt x="188617" y="55867"/>
                  </a:cubicBezTo>
                  <a:cubicBezTo>
                    <a:pt x="177778" y="70448"/>
                    <a:pt x="163253" y="82292"/>
                    <a:pt x="150347" y="95366"/>
                  </a:cubicBezTo>
                  <a:cubicBezTo>
                    <a:pt x="136827" y="104752"/>
                    <a:pt x="122078" y="112685"/>
                    <a:pt x="110122" y="123747"/>
                  </a:cubicBezTo>
                  <a:cubicBezTo>
                    <a:pt x="80288" y="151290"/>
                    <a:pt x="49895" y="149949"/>
                    <a:pt x="17827" y="128943"/>
                  </a:cubicBezTo>
                  <a:cubicBezTo>
                    <a:pt x="-7760" y="107769"/>
                    <a:pt x="-5526" y="72180"/>
                    <a:pt x="22743" y="50504"/>
                  </a:cubicBezTo>
                  <a:close/>
                </a:path>
              </a:pathLst>
            </a:custGeom>
            <a:solidFill>
              <a:srgbClr val="000000"/>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6" name="자유형: 도형 15">
              <a:extLst>
                <a:ext uri="{FF2B5EF4-FFF2-40B4-BE49-F238E27FC236}">
                  <a16:creationId xmlns:a16="http://schemas.microsoft.com/office/drawing/2014/main" id="{5A48B122-B0CF-449F-962C-12A3D62F1BD9}"/>
                </a:ext>
              </a:extLst>
            </p:cNvPr>
            <p:cNvSpPr/>
            <p:nvPr/>
          </p:nvSpPr>
          <p:spPr>
            <a:xfrm>
              <a:off x="5828074" y="5449724"/>
              <a:ext cx="160275" cy="117532"/>
            </a:xfrm>
            <a:custGeom>
              <a:avLst/>
              <a:gdLst>
                <a:gd name="connsiteX0" fmla="*/ 53092 w 160275"/>
                <a:gd name="connsiteY0" fmla="*/ 0 h 117532"/>
                <a:gd name="connsiteX1" fmla="*/ 143152 w 160275"/>
                <a:gd name="connsiteY1" fmla="*/ 35365 h 117532"/>
                <a:gd name="connsiteX2" fmla="*/ 155387 w 160275"/>
                <a:gd name="connsiteY2" fmla="*/ 63020 h 117532"/>
                <a:gd name="connsiteX3" fmla="*/ 148068 w 160275"/>
                <a:gd name="connsiteY3" fmla="*/ 105088 h 117532"/>
                <a:gd name="connsiteX4" fmla="*/ 96390 w 160275"/>
                <a:gd name="connsiteY4" fmla="*/ 112687 h 117532"/>
                <a:gd name="connsiteX5" fmla="*/ 64322 w 160275"/>
                <a:gd name="connsiteY5" fmla="*/ 96820 h 117532"/>
                <a:gd name="connsiteX6" fmla="*/ 35940 w 160275"/>
                <a:gd name="connsiteY6" fmla="*/ 79501 h 117532"/>
                <a:gd name="connsiteX7" fmla="*/ 967 w 160275"/>
                <a:gd name="connsiteY7" fmla="*/ 25756 h 117532"/>
                <a:gd name="connsiteX8" fmla="*/ 53092 w 160275"/>
                <a:gd name="connsiteY8" fmla="*/ 0 h 11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75" h="117532">
                  <a:moveTo>
                    <a:pt x="53092" y="0"/>
                  </a:moveTo>
                  <a:cubicBezTo>
                    <a:pt x="81473" y="15979"/>
                    <a:pt x="112033" y="26426"/>
                    <a:pt x="143152" y="35365"/>
                  </a:cubicBezTo>
                  <a:cubicBezTo>
                    <a:pt x="147286" y="44583"/>
                    <a:pt x="151756" y="53634"/>
                    <a:pt x="155387" y="63020"/>
                  </a:cubicBezTo>
                  <a:cubicBezTo>
                    <a:pt x="161309" y="78384"/>
                    <a:pt x="164773" y="94138"/>
                    <a:pt x="148068" y="105088"/>
                  </a:cubicBezTo>
                  <a:cubicBezTo>
                    <a:pt x="132369" y="115424"/>
                    <a:pt x="115553" y="122855"/>
                    <a:pt x="96390" y="112687"/>
                  </a:cubicBezTo>
                  <a:cubicBezTo>
                    <a:pt x="85887" y="107100"/>
                    <a:pt x="75048" y="102128"/>
                    <a:pt x="64322" y="96820"/>
                  </a:cubicBezTo>
                  <a:cubicBezTo>
                    <a:pt x="54880" y="91010"/>
                    <a:pt x="45717" y="84641"/>
                    <a:pt x="35940" y="79501"/>
                  </a:cubicBezTo>
                  <a:cubicBezTo>
                    <a:pt x="14096" y="67936"/>
                    <a:pt x="-4508" y="52572"/>
                    <a:pt x="967" y="25756"/>
                  </a:cubicBezTo>
                  <a:cubicBezTo>
                    <a:pt x="6665" y="-1732"/>
                    <a:pt x="33259" y="3911"/>
                    <a:pt x="53092" y="0"/>
                  </a:cubicBezTo>
                  <a:close/>
                </a:path>
              </a:pathLst>
            </a:custGeom>
            <a:solidFill>
              <a:srgbClr val="000001"/>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7" name="자유형: 도형 16">
              <a:extLst>
                <a:ext uri="{FF2B5EF4-FFF2-40B4-BE49-F238E27FC236}">
                  <a16:creationId xmlns:a16="http://schemas.microsoft.com/office/drawing/2014/main" id="{14D57D73-EC32-4594-8583-998E698641B6}"/>
                </a:ext>
              </a:extLst>
            </p:cNvPr>
            <p:cNvSpPr/>
            <p:nvPr/>
          </p:nvSpPr>
          <p:spPr>
            <a:xfrm>
              <a:off x="5996688" y="3484833"/>
              <a:ext cx="215492" cy="155258"/>
            </a:xfrm>
            <a:custGeom>
              <a:avLst/>
              <a:gdLst>
                <a:gd name="connsiteX0" fmla="*/ 11914 w 215492"/>
                <a:gd name="connsiteY0" fmla="*/ 10224 h 145076"/>
                <a:gd name="connsiteX1" fmla="*/ 15378 w 215492"/>
                <a:gd name="connsiteY1" fmla="*/ 23632 h 145076"/>
                <a:gd name="connsiteX2" fmla="*/ 117002 w 215492"/>
                <a:gd name="connsiteY2" fmla="*/ 100451 h 145076"/>
                <a:gd name="connsiteX3" fmla="*/ 192704 w 215492"/>
                <a:gd name="connsiteY3" fmla="*/ 42292 h 145076"/>
                <a:gd name="connsiteX4" fmla="*/ 209409 w 215492"/>
                <a:gd name="connsiteY4" fmla="*/ 0 h 145076"/>
                <a:gd name="connsiteX5" fmla="*/ 194045 w 215492"/>
                <a:gd name="connsiteY5" fmla="*/ 73579 h 145076"/>
                <a:gd name="connsiteX6" fmla="*/ 173541 w 215492"/>
                <a:gd name="connsiteY6" fmla="*/ 134363 h 145076"/>
                <a:gd name="connsiteX7" fmla="*/ 154490 w 215492"/>
                <a:gd name="connsiteY7" fmla="*/ 144364 h 145076"/>
                <a:gd name="connsiteX8" fmla="*/ 57447 w 215492"/>
                <a:gd name="connsiteY8" fmla="*/ 144364 h 145076"/>
                <a:gd name="connsiteX9" fmla="*/ 38340 w 215492"/>
                <a:gd name="connsiteY9" fmla="*/ 134363 h 145076"/>
                <a:gd name="connsiteX10" fmla="*/ 10126 w 215492"/>
                <a:gd name="connsiteY10" fmla="*/ 64919 h 145076"/>
                <a:gd name="connsiteX11" fmla="*/ 11914 w 215492"/>
                <a:gd name="connsiteY11" fmla="*/ 10224 h 145076"/>
                <a:gd name="connsiteX0" fmla="*/ 11914 w 215492"/>
                <a:gd name="connsiteY0" fmla="*/ 10224 h 167259"/>
                <a:gd name="connsiteX1" fmla="*/ 15378 w 215492"/>
                <a:gd name="connsiteY1" fmla="*/ 23632 h 167259"/>
                <a:gd name="connsiteX2" fmla="*/ 117002 w 215492"/>
                <a:gd name="connsiteY2" fmla="*/ 100451 h 167259"/>
                <a:gd name="connsiteX3" fmla="*/ 192704 w 215492"/>
                <a:gd name="connsiteY3" fmla="*/ 42292 h 167259"/>
                <a:gd name="connsiteX4" fmla="*/ 209409 w 215492"/>
                <a:gd name="connsiteY4" fmla="*/ 0 h 167259"/>
                <a:gd name="connsiteX5" fmla="*/ 194045 w 215492"/>
                <a:gd name="connsiteY5" fmla="*/ 73579 h 167259"/>
                <a:gd name="connsiteX6" fmla="*/ 173541 w 215492"/>
                <a:gd name="connsiteY6" fmla="*/ 134363 h 167259"/>
                <a:gd name="connsiteX7" fmla="*/ 154490 w 215492"/>
                <a:gd name="connsiteY7" fmla="*/ 144364 h 167259"/>
                <a:gd name="connsiteX8" fmla="*/ 40302 w 215492"/>
                <a:gd name="connsiteY8" fmla="*/ 167224 h 167259"/>
                <a:gd name="connsiteX9" fmla="*/ 38340 w 215492"/>
                <a:gd name="connsiteY9" fmla="*/ 134363 h 167259"/>
                <a:gd name="connsiteX10" fmla="*/ 10126 w 215492"/>
                <a:gd name="connsiteY10" fmla="*/ 64919 h 167259"/>
                <a:gd name="connsiteX11" fmla="*/ 11914 w 215492"/>
                <a:gd name="connsiteY11" fmla="*/ 10224 h 167259"/>
                <a:gd name="connsiteX0" fmla="*/ 11914 w 215492"/>
                <a:gd name="connsiteY0" fmla="*/ 10224 h 168413"/>
                <a:gd name="connsiteX1" fmla="*/ 15378 w 215492"/>
                <a:gd name="connsiteY1" fmla="*/ 23632 h 168413"/>
                <a:gd name="connsiteX2" fmla="*/ 117002 w 215492"/>
                <a:gd name="connsiteY2" fmla="*/ 100451 h 168413"/>
                <a:gd name="connsiteX3" fmla="*/ 192704 w 215492"/>
                <a:gd name="connsiteY3" fmla="*/ 42292 h 168413"/>
                <a:gd name="connsiteX4" fmla="*/ 209409 w 215492"/>
                <a:gd name="connsiteY4" fmla="*/ 0 h 168413"/>
                <a:gd name="connsiteX5" fmla="*/ 194045 w 215492"/>
                <a:gd name="connsiteY5" fmla="*/ 73579 h 168413"/>
                <a:gd name="connsiteX6" fmla="*/ 173541 w 215492"/>
                <a:gd name="connsiteY6" fmla="*/ 134363 h 168413"/>
                <a:gd name="connsiteX7" fmla="*/ 165920 w 215492"/>
                <a:gd name="connsiteY7" fmla="*/ 158652 h 168413"/>
                <a:gd name="connsiteX8" fmla="*/ 40302 w 215492"/>
                <a:gd name="connsiteY8" fmla="*/ 167224 h 168413"/>
                <a:gd name="connsiteX9" fmla="*/ 38340 w 215492"/>
                <a:gd name="connsiteY9" fmla="*/ 134363 h 168413"/>
                <a:gd name="connsiteX10" fmla="*/ 10126 w 215492"/>
                <a:gd name="connsiteY10" fmla="*/ 64919 h 168413"/>
                <a:gd name="connsiteX11" fmla="*/ 11914 w 215492"/>
                <a:gd name="connsiteY11" fmla="*/ 10224 h 168413"/>
                <a:gd name="connsiteX0" fmla="*/ 11914 w 215492"/>
                <a:gd name="connsiteY0" fmla="*/ 10224 h 167729"/>
                <a:gd name="connsiteX1" fmla="*/ 15378 w 215492"/>
                <a:gd name="connsiteY1" fmla="*/ 23632 h 167729"/>
                <a:gd name="connsiteX2" fmla="*/ 117002 w 215492"/>
                <a:gd name="connsiteY2" fmla="*/ 100451 h 167729"/>
                <a:gd name="connsiteX3" fmla="*/ 192704 w 215492"/>
                <a:gd name="connsiteY3" fmla="*/ 42292 h 167729"/>
                <a:gd name="connsiteX4" fmla="*/ 209409 w 215492"/>
                <a:gd name="connsiteY4" fmla="*/ 0 h 167729"/>
                <a:gd name="connsiteX5" fmla="*/ 194045 w 215492"/>
                <a:gd name="connsiteY5" fmla="*/ 73579 h 167729"/>
                <a:gd name="connsiteX6" fmla="*/ 173541 w 215492"/>
                <a:gd name="connsiteY6" fmla="*/ 134363 h 167729"/>
                <a:gd name="connsiteX7" fmla="*/ 168778 w 215492"/>
                <a:gd name="connsiteY7" fmla="*/ 152937 h 167729"/>
                <a:gd name="connsiteX8" fmla="*/ 40302 w 215492"/>
                <a:gd name="connsiteY8" fmla="*/ 167224 h 167729"/>
                <a:gd name="connsiteX9" fmla="*/ 38340 w 215492"/>
                <a:gd name="connsiteY9" fmla="*/ 134363 h 167729"/>
                <a:gd name="connsiteX10" fmla="*/ 10126 w 215492"/>
                <a:gd name="connsiteY10" fmla="*/ 64919 h 167729"/>
                <a:gd name="connsiteX11" fmla="*/ 11914 w 215492"/>
                <a:gd name="connsiteY11" fmla="*/ 10224 h 167729"/>
                <a:gd name="connsiteX0" fmla="*/ 11914 w 215492"/>
                <a:gd name="connsiteY0" fmla="*/ 10224 h 155258"/>
                <a:gd name="connsiteX1" fmla="*/ 15378 w 215492"/>
                <a:gd name="connsiteY1" fmla="*/ 23632 h 155258"/>
                <a:gd name="connsiteX2" fmla="*/ 117002 w 215492"/>
                <a:gd name="connsiteY2" fmla="*/ 100451 h 155258"/>
                <a:gd name="connsiteX3" fmla="*/ 192704 w 215492"/>
                <a:gd name="connsiteY3" fmla="*/ 42292 h 155258"/>
                <a:gd name="connsiteX4" fmla="*/ 209409 w 215492"/>
                <a:gd name="connsiteY4" fmla="*/ 0 h 155258"/>
                <a:gd name="connsiteX5" fmla="*/ 194045 w 215492"/>
                <a:gd name="connsiteY5" fmla="*/ 73579 h 155258"/>
                <a:gd name="connsiteX6" fmla="*/ 173541 w 215492"/>
                <a:gd name="connsiteY6" fmla="*/ 134363 h 155258"/>
                <a:gd name="connsiteX7" fmla="*/ 168778 w 215492"/>
                <a:gd name="connsiteY7" fmla="*/ 152937 h 155258"/>
                <a:gd name="connsiteX8" fmla="*/ 43160 w 215492"/>
                <a:gd name="connsiteY8" fmla="*/ 152936 h 155258"/>
                <a:gd name="connsiteX9" fmla="*/ 38340 w 215492"/>
                <a:gd name="connsiteY9" fmla="*/ 134363 h 155258"/>
                <a:gd name="connsiteX10" fmla="*/ 10126 w 215492"/>
                <a:gd name="connsiteY10" fmla="*/ 64919 h 155258"/>
                <a:gd name="connsiteX11" fmla="*/ 11914 w 215492"/>
                <a:gd name="connsiteY11" fmla="*/ 10224 h 155258"/>
                <a:gd name="connsiteX0" fmla="*/ 11914 w 215492"/>
                <a:gd name="connsiteY0" fmla="*/ 10224 h 155258"/>
                <a:gd name="connsiteX1" fmla="*/ 15378 w 215492"/>
                <a:gd name="connsiteY1" fmla="*/ 23632 h 155258"/>
                <a:gd name="connsiteX2" fmla="*/ 117002 w 215492"/>
                <a:gd name="connsiteY2" fmla="*/ 100451 h 155258"/>
                <a:gd name="connsiteX3" fmla="*/ 192704 w 215492"/>
                <a:gd name="connsiteY3" fmla="*/ 42292 h 155258"/>
                <a:gd name="connsiteX4" fmla="*/ 209409 w 215492"/>
                <a:gd name="connsiteY4" fmla="*/ 0 h 155258"/>
                <a:gd name="connsiteX5" fmla="*/ 194045 w 215492"/>
                <a:gd name="connsiteY5" fmla="*/ 73579 h 155258"/>
                <a:gd name="connsiteX6" fmla="*/ 173541 w 215492"/>
                <a:gd name="connsiteY6" fmla="*/ 134363 h 155258"/>
                <a:gd name="connsiteX7" fmla="*/ 168778 w 215492"/>
                <a:gd name="connsiteY7" fmla="*/ 152937 h 155258"/>
                <a:gd name="connsiteX8" fmla="*/ 43160 w 215492"/>
                <a:gd name="connsiteY8" fmla="*/ 152936 h 155258"/>
                <a:gd name="connsiteX9" fmla="*/ 38340 w 215492"/>
                <a:gd name="connsiteY9" fmla="*/ 134363 h 155258"/>
                <a:gd name="connsiteX10" fmla="*/ 10126 w 215492"/>
                <a:gd name="connsiteY10" fmla="*/ 64919 h 155258"/>
                <a:gd name="connsiteX11" fmla="*/ 11914 w 215492"/>
                <a:gd name="connsiteY11" fmla="*/ 10224 h 15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492" h="155258">
                  <a:moveTo>
                    <a:pt x="11914" y="10224"/>
                  </a:moveTo>
                  <a:cubicBezTo>
                    <a:pt x="13087" y="14693"/>
                    <a:pt x="14260" y="19163"/>
                    <a:pt x="15378" y="23632"/>
                  </a:cubicBezTo>
                  <a:cubicBezTo>
                    <a:pt x="29959" y="84641"/>
                    <a:pt x="53592" y="102519"/>
                    <a:pt x="117002" y="100451"/>
                  </a:cubicBezTo>
                  <a:cubicBezTo>
                    <a:pt x="155887" y="99166"/>
                    <a:pt x="180692" y="79389"/>
                    <a:pt x="192704" y="42292"/>
                  </a:cubicBezTo>
                  <a:cubicBezTo>
                    <a:pt x="197341" y="27934"/>
                    <a:pt x="194101" y="10168"/>
                    <a:pt x="209409" y="0"/>
                  </a:cubicBezTo>
                  <a:cubicBezTo>
                    <a:pt x="219633" y="27711"/>
                    <a:pt x="218515" y="51678"/>
                    <a:pt x="194045" y="73579"/>
                  </a:cubicBezTo>
                  <a:cubicBezTo>
                    <a:pt x="177172" y="88663"/>
                    <a:pt x="179072" y="113525"/>
                    <a:pt x="173541" y="134363"/>
                  </a:cubicBezTo>
                  <a:cubicBezTo>
                    <a:pt x="168792" y="140677"/>
                    <a:pt x="190508" y="149842"/>
                    <a:pt x="168778" y="152937"/>
                  </a:cubicBezTo>
                  <a:cubicBezTo>
                    <a:pt x="147048" y="156032"/>
                    <a:pt x="64900" y="156032"/>
                    <a:pt x="43160" y="152936"/>
                  </a:cubicBezTo>
                  <a:cubicBezTo>
                    <a:pt x="21420" y="149840"/>
                    <a:pt x="43200" y="140621"/>
                    <a:pt x="38340" y="134363"/>
                  </a:cubicBezTo>
                  <a:cubicBezTo>
                    <a:pt x="31412" y="110396"/>
                    <a:pt x="30798" y="85479"/>
                    <a:pt x="10126" y="64919"/>
                  </a:cubicBezTo>
                  <a:cubicBezTo>
                    <a:pt x="-2779" y="52181"/>
                    <a:pt x="-4567" y="28046"/>
                    <a:pt x="11914" y="10224"/>
                  </a:cubicBezTo>
                  <a:close/>
                </a:path>
              </a:pathLst>
            </a:custGeom>
            <a:solidFill>
              <a:srgbClr val="FCC0B5"/>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8" name="자유형: 도형 17">
              <a:extLst>
                <a:ext uri="{FF2B5EF4-FFF2-40B4-BE49-F238E27FC236}">
                  <a16:creationId xmlns:a16="http://schemas.microsoft.com/office/drawing/2014/main" id="{06E50B04-D2F8-48F1-BFB7-6E94FEBFEDB2}"/>
                </a:ext>
              </a:extLst>
            </p:cNvPr>
            <p:cNvSpPr/>
            <p:nvPr/>
          </p:nvSpPr>
          <p:spPr>
            <a:xfrm>
              <a:off x="6029903" y="3619196"/>
              <a:ext cx="142337" cy="28157"/>
            </a:xfrm>
            <a:custGeom>
              <a:avLst/>
              <a:gdLst>
                <a:gd name="connsiteX0" fmla="*/ 5069 w 142337"/>
                <a:gd name="connsiteY0" fmla="*/ 0 h 28157"/>
                <a:gd name="connsiteX1" fmla="*/ 140270 w 142337"/>
                <a:gd name="connsiteY1" fmla="*/ 0 h 28157"/>
                <a:gd name="connsiteX2" fmla="*/ 142337 w 142337"/>
                <a:gd name="connsiteY2" fmla="*/ 26873 h 28157"/>
                <a:gd name="connsiteX3" fmla="*/ 3560 w 142337"/>
                <a:gd name="connsiteY3" fmla="*/ 28158 h 28157"/>
                <a:gd name="connsiteX4" fmla="*/ 5069 w 142337"/>
                <a:gd name="connsiteY4" fmla="*/ 0 h 28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37" h="28157">
                  <a:moveTo>
                    <a:pt x="5069" y="0"/>
                  </a:moveTo>
                  <a:cubicBezTo>
                    <a:pt x="50154" y="0"/>
                    <a:pt x="95184" y="0"/>
                    <a:pt x="140270" y="0"/>
                  </a:cubicBezTo>
                  <a:cubicBezTo>
                    <a:pt x="140941" y="8939"/>
                    <a:pt x="141611" y="17934"/>
                    <a:pt x="142337" y="26873"/>
                  </a:cubicBezTo>
                  <a:cubicBezTo>
                    <a:pt x="96022" y="23074"/>
                    <a:pt x="49707" y="17487"/>
                    <a:pt x="3560" y="28158"/>
                  </a:cubicBezTo>
                  <a:cubicBezTo>
                    <a:pt x="-5323" y="18269"/>
                    <a:pt x="5236" y="9442"/>
                    <a:pt x="5069" y="0"/>
                  </a:cubicBezTo>
                  <a:close/>
                </a:path>
              </a:pathLst>
            </a:custGeom>
            <a:solidFill>
              <a:srgbClr val="FCFCFC"/>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19" name="자유형: 도형 18">
              <a:extLst>
                <a:ext uri="{FF2B5EF4-FFF2-40B4-BE49-F238E27FC236}">
                  <a16:creationId xmlns:a16="http://schemas.microsoft.com/office/drawing/2014/main" id="{35837427-27E9-4A31-8142-8D07F5117DD2}"/>
                </a:ext>
              </a:extLst>
            </p:cNvPr>
            <p:cNvSpPr/>
            <p:nvPr/>
          </p:nvSpPr>
          <p:spPr>
            <a:xfrm>
              <a:off x="5853623" y="4425456"/>
              <a:ext cx="44079" cy="59700"/>
            </a:xfrm>
            <a:custGeom>
              <a:avLst/>
              <a:gdLst>
                <a:gd name="connsiteX0" fmla="*/ 0 w 44079"/>
                <a:gd name="connsiteY0" fmla="*/ 19084 h 59700"/>
                <a:gd name="connsiteX1" fmla="*/ 44080 w 44079"/>
                <a:gd name="connsiteY1" fmla="*/ 3273 h 59700"/>
                <a:gd name="connsiteX2" fmla="*/ 38549 w 44079"/>
                <a:gd name="connsiteY2" fmla="*/ 59700 h 59700"/>
                <a:gd name="connsiteX3" fmla="*/ 0 w 44079"/>
                <a:gd name="connsiteY3" fmla="*/ 19084 h 59700"/>
              </a:gdLst>
              <a:ahLst/>
              <a:cxnLst>
                <a:cxn ang="0">
                  <a:pos x="connsiteX0" y="connsiteY0"/>
                </a:cxn>
                <a:cxn ang="0">
                  <a:pos x="connsiteX1" y="connsiteY1"/>
                </a:cxn>
                <a:cxn ang="0">
                  <a:pos x="connsiteX2" y="connsiteY2"/>
                </a:cxn>
                <a:cxn ang="0">
                  <a:pos x="connsiteX3" y="connsiteY3"/>
                </a:cxn>
              </a:cxnLst>
              <a:rect l="l" t="t" r="r" b="b"/>
              <a:pathLst>
                <a:path w="44079" h="59700">
                  <a:moveTo>
                    <a:pt x="0" y="19084"/>
                  </a:moveTo>
                  <a:cubicBezTo>
                    <a:pt x="13911" y="11542"/>
                    <a:pt x="23576" y="-7621"/>
                    <a:pt x="44080" y="3273"/>
                  </a:cubicBezTo>
                  <a:cubicBezTo>
                    <a:pt x="35700" y="20760"/>
                    <a:pt x="43242" y="39811"/>
                    <a:pt x="38549" y="59700"/>
                  </a:cubicBezTo>
                  <a:cubicBezTo>
                    <a:pt x="18101" y="52493"/>
                    <a:pt x="12961" y="31878"/>
                    <a:pt x="0" y="19084"/>
                  </a:cubicBezTo>
                  <a:close/>
                </a:path>
              </a:pathLst>
            </a:custGeom>
            <a:solidFill>
              <a:srgbClr val="F8C0B6"/>
            </a:solidFill>
            <a:ln w="5581" cap="flat">
              <a:noFill/>
              <a:prstDash val="solid"/>
              <a:miter/>
            </a:ln>
          </p:spPr>
          <p:txBody>
            <a:bodyPr rtlCol="0" anchor="ctr"/>
            <a:lstStyle/>
            <a:p>
              <a:pPr algn="r" rtl="1"/>
              <a:endParaRPr lang="ko-KR" altLang="en-US">
                <a:cs typeface="B Nazanin" panose="00000400000000000000" pitchFamily="2" charset="-78"/>
              </a:endParaRPr>
            </a:p>
          </p:txBody>
        </p:sp>
        <p:sp>
          <p:nvSpPr>
            <p:cNvPr id="20" name="자유형: 도형 19">
              <a:extLst>
                <a:ext uri="{FF2B5EF4-FFF2-40B4-BE49-F238E27FC236}">
                  <a16:creationId xmlns:a16="http://schemas.microsoft.com/office/drawing/2014/main" id="{96EB62FF-70E3-4BFB-B7AC-E7A578974037}"/>
                </a:ext>
              </a:extLst>
            </p:cNvPr>
            <p:cNvSpPr/>
            <p:nvPr/>
          </p:nvSpPr>
          <p:spPr>
            <a:xfrm>
              <a:off x="6323364" y="4419176"/>
              <a:ext cx="39610" cy="48493"/>
            </a:xfrm>
            <a:custGeom>
              <a:avLst/>
              <a:gdLst>
                <a:gd name="connsiteX0" fmla="*/ 0 w 39610"/>
                <a:gd name="connsiteY0" fmla="*/ 48494 h 48493"/>
                <a:gd name="connsiteX1" fmla="*/ 0 w 39610"/>
                <a:gd name="connsiteY1" fmla="*/ 0 h 48493"/>
                <a:gd name="connsiteX2" fmla="*/ 39611 w 39610"/>
                <a:gd name="connsiteY2" fmla="*/ 8995 h 48493"/>
                <a:gd name="connsiteX3" fmla="*/ 0 w 39610"/>
                <a:gd name="connsiteY3" fmla="*/ 48494 h 48493"/>
              </a:gdLst>
              <a:ahLst/>
              <a:cxnLst>
                <a:cxn ang="0">
                  <a:pos x="connsiteX0" y="connsiteY0"/>
                </a:cxn>
                <a:cxn ang="0">
                  <a:pos x="connsiteX1" y="connsiteY1"/>
                </a:cxn>
                <a:cxn ang="0">
                  <a:pos x="connsiteX2" y="connsiteY2"/>
                </a:cxn>
                <a:cxn ang="0">
                  <a:pos x="connsiteX3" y="connsiteY3"/>
                </a:cxn>
              </a:cxnLst>
              <a:rect l="l" t="t" r="r" b="b"/>
              <a:pathLst>
                <a:path w="39610" h="48493">
                  <a:moveTo>
                    <a:pt x="0" y="48494"/>
                  </a:moveTo>
                  <a:cubicBezTo>
                    <a:pt x="0" y="32851"/>
                    <a:pt x="0" y="17208"/>
                    <a:pt x="0" y="0"/>
                  </a:cubicBezTo>
                  <a:cubicBezTo>
                    <a:pt x="13688" y="3129"/>
                    <a:pt x="26649" y="6034"/>
                    <a:pt x="39611" y="8995"/>
                  </a:cubicBezTo>
                  <a:cubicBezTo>
                    <a:pt x="31678" y="27487"/>
                    <a:pt x="19275" y="41454"/>
                    <a:pt x="0" y="48494"/>
                  </a:cubicBezTo>
                  <a:close/>
                </a:path>
              </a:pathLst>
            </a:custGeom>
            <a:solidFill>
              <a:srgbClr val="F9C2B7"/>
            </a:solidFill>
            <a:ln w="5581"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53" name="그룹 52">
            <a:extLst>
              <a:ext uri="{FF2B5EF4-FFF2-40B4-BE49-F238E27FC236}">
                <a16:creationId xmlns:a16="http://schemas.microsoft.com/office/drawing/2014/main" id="{26E5DFB4-ACFE-4517-9CE8-8BBF5D4049D4}"/>
              </a:ext>
            </a:extLst>
          </p:cNvPr>
          <p:cNvGrpSpPr/>
          <p:nvPr/>
        </p:nvGrpSpPr>
        <p:grpSpPr>
          <a:xfrm>
            <a:off x="679201" y="3946093"/>
            <a:ext cx="10833598" cy="2051487"/>
            <a:chOff x="679201" y="3946093"/>
            <a:chExt cx="10833598" cy="2051487"/>
          </a:xfrm>
        </p:grpSpPr>
        <p:grpSp>
          <p:nvGrpSpPr>
            <p:cNvPr id="5" name="그룹 4">
              <a:extLst>
                <a:ext uri="{FF2B5EF4-FFF2-40B4-BE49-F238E27FC236}">
                  <a16:creationId xmlns:a16="http://schemas.microsoft.com/office/drawing/2014/main" id="{58061FAC-3469-44D4-8434-8A1D84981B99}"/>
                </a:ext>
              </a:extLst>
            </p:cNvPr>
            <p:cNvGrpSpPr/>
            <p:nvPr/>
          </p:nvGrpSpPr>
          <p:grpSpPr>
            <a:xfrm>
              <a:off x="679201" y="3946093"/>
              <a:ext cx="3044042" cy="2051487"/>
              <a:chOff x="532078" y="3766097"/>
              <a:chExt cx="3044042" cy="2051487"/>
            </a:xfrm>
          </p:grpSpPr>
          <p:sp>
            <p:nvSpPr>
              <p:cNvPr id="27" name="TextBox 26">
                <a:extLst>
                  <a:ext uri="{FF2B5EF4-FFF2-40B4-BE49-F238E27FC236}">
                    <a16:creationId xmlns:a16="http://schemas.microsoft.com/office/drawing/2014/main" id="{3CCE2B24-4223-4F15-9711-3D5D07111453}"/>
                  </a:ext>
                </a:extLst>
              </p:cNvPr>
              <p:cNvSpPr txBox="1"/>
              <p:nvPr/>
            </p:nvSpPr>
            <p:spPr>
              <a:xfrm>
                <a:off x="532078" y="3766097"/>
                <a:ext cx="2848134" cy="830997"/>
              </a:xfrm>
              <a:prstGeom prst="rect">
                <a:avLst/>
              </a:prstGeom>
              <a:noFill/>
            </p:spPr>
            <p:txBody>
              <a:bodyPr wrap="square" rtlCol="0" anchor="ctr">
                <a:spAutoFit/>
              </a:bodyPr>
              <a:lstStyle/>
              <a:p>
                <a:pPr algn="r" rtl="1"/>
                <a:r>
                  <a:rPr lang="fa-IR" altLang="ko-KR" sz="1600" dirty="0">
                    <a:solidFill>
                      <a:schemeClr val="accent3"/>
                    </a:solidFill>
                    <a:cs typeface="B Nazanin" panose="00000400000000000000" pitchFamily="2" charset="-78"/>
                  </a:rPr>
                  <a:t>همه اسلاید</a:t>
                </a:r>
              </a:p>
              <a:p>
                <a:pPr algn="r" rtl="1"/>
                <a:r>
                  <a:rPr lang="fa-IR" altLang="ko-KR" sz="1600" dirty="0">
                    <a:solidFill>
                      <a:schemeClr val="accent3"/>
                    </a:solidFill>
                    <a:cs typeface="B Nazanin" panose="00000400000000000000" pitchFamily="2" charset="-78"/>
                  </a:rPr>
                  <a:t>طرح بندی متن پاورپوینت برای ارائه شما</a:t>
                </a:r>
              </a:p>
              <a:p>
                <a:pPr algn="r" rtl="1"/>
                <a:r>
                  <a:rPr lang="fa-IR" altLang="ko-KR" sz="1600" dirty="0">
                    <a:solidFill>
                      <a:schemeClr val="accent3"/>
                    </a:solidFill>
                    <a:cs typeface="B Nazanin" panose="00000400000000000000" pitchFamily="2" charset="-78"/>
                  </a:rPr>
                  <a:t>قابل ویرایش است</a:t>
                </a:r>
                <a:endParaRPr lang="ko-KR" altLang="en-US" sz="1600" dirty="0">
                  <a:solidFill>
                    <a:schemeClr val="accent3"/>
                  </a:solidFill>
                  <a:cs typeface="B Nazanin" panose="00000400000000000000" pitchFamily="2" charset="-78"/>
                </a:endParaRPr>
              </a:p>
            </p:txBody>
          </p:sp>
          <p:grpSp>
            <p:nvGrpSpPr>
              <p:cNvPr id="29" name="Group 25">
                <a:extLst>
                  <a:ext uri="{FF2B5EF4-FFF2-40B4-BE49-F238E27FC236}">
                    <a16:creationId xmlns:a16="http://schemas.microsoft.com/office/drawing/2014/main" id="{1F5680B9-227F-4EA0-B53B-B4AE5BEC47F1}"/>
                  </a:ext>
                </a:extLst>
              </p:cNvPr>
              <p:cNvGrpSpPr/>
              <p:nvPr/>
            </p:nvGrpSpPr>
            <p:grpSpPr>
              <a:xfrm>
                <a:off x="1069002" y="4852620"/>
                <a:ext cx="2507118" cy="964964"/>
                <a:chOff x="2424560" y="5128764"/>
                <a:chExt cx="2214057" cy="964964"/>
              </a:xfrm>
            </p:grpSpPr>
            <p:sp>
              <p:nvSpPr>
                <p:cNvPr id="30" name="TextBox 29">
                  <a:extLst>
                    <a:ext uri="{FF2B5EF4-FFF2-40B4-BE49-F238E27FC236}">
                      <a16:creationId xmlns:a16="http://schemas.microsoft.com/office/drawing/2014/main" id="{DA0B4210-43BD-4426-9257-A02EC4FD60F4}"/>
                    </a:ext>
                  </a:extLst>
                </p:cNvPr>
                <p:cNvSpPr txBox="1"/>
                <p:nvPr/>
              </p:nvSpPr>
              <p:spPr>
                <a:xfrm>
                  <a:off x="2424560" y="5128764"/>
                  <a:ext cx="2214057"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31" name="TextBox 30">
                  <a:extLst>
                    <a:ext uri="{FF2B5EF4-FFF2-40B4-BE49-F238E27FC236}">
                      <a16:creationId xmlns:a16="http://schemas.microsoft.com/office/drawing/2014/main" id="{E6F41AAD-13C8-43C8-9A83-A5EF443090CE}"/>
                    </a:ext>
                  </a:extLst>
                </p:cNvPr>
                <p:cNvSpPr txBox="1"/>
                <p:nvPr/>
              </p:nvSpPr>
              <p:spPr>
                <a:xfrm>
                  <a:off x="2424560" y="5447397"/>
                  <a:ext cx="2214057"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bg1"/>
                    </a:solidFill>
                    <a:cs typeface="B Nazanin" panose="00000400000000000000" pitchFamily="2" charset="-78"/>
                  </a:endParaRPr>
                </a:p>
              </p:txBody>
            </p:sp>
          </p:grpSp>
        </p:grpSp>
        <p:grpSp>
          <p:nvGrpSpPr>
            <p:cNvPr id="32" name="그룹 31">
              <a:extLst>
                <a:ext uri="{FF2B5EF4-FFF2-40B4-BE49-F238E27FC236}">
                  <a16:creationId xmlns:a16="http://schemas.microsoft.com/office/drawing/2014/main" id="{365539BE-ADD7-4CF2-97BF-90B6416980ED}"/>
                </a:ext>
              </a:extLst>
            </p:cNvPr>
            <p:cNvGrpSpPr/>
            <p:nvPr/>
          </p:nvGrpSpPr>
          <p:grpSpPr>
            <a:xfrm flipH="1">
              <a:off x="8468757" y="3946093"/>
              <a:ext cx="3044042" cy="2051487"/>
              <a:chOff x="532078" y="3766097"/>
              <a:chExt cx="3044042" cy="2051487"/>
            </a:xfrm>
          </p:grpSpPr>
          <p:sp>
            <p:nvSpPr>
              <p:cNvPr id="33" name="TextBox 32">
                <a:extLst>
                  <a:ext uri="{FF2B5EF4-FFF2-40B4-BE49-F238E27FC236}">
                    <a16:creationId xmlns:a16="http://schemas.microsoft.com/office/drawing/2014/main" id="{D8C09E43-E793-413B-B45C-C95E535CAFDB}"/>
                  </a:ext>
                </a:extLst>
              </p:cNvPr>
              <p:cNvSpPr txBox="1"/>
              <p:nvPr/>
            </p:nvSpPr>
            <p:spPr>
              <a:xfrm>
                <a:off x="532078" y="3766097"/>
                <a:ext cx="2848134" cy="830997"/>
              </a:xfrm>
              <a:prstGeom prst="rect">
                <a:avLst/>
              </a:prstGeom>
              <a:noFill/>
            </p:spPr>
            <p:txBody>
              <a:bodyPr wrap="square" rtlCol="0" anchor="ctr">
                <a:spAutoFit/>
              </a:bodyPr>
              <a:lstStyle/>
              <a:p>
                <a:pPr algn="r" rtl="1"/>
                <a:r>
                  <a:rPr lang="fa-IR" altLang="ko-KR" sz="1600" dirty="0">
                    <a:solidFill>
                      <a:schemeClr val="accent3"/>
                    </a:solidFill>
                    <a:cs typeface="B Nazanin" panose="00000400000000000000" pitchFamily="2" charset="-78"/>
                  </a:rPr>
                  <a:t>همه اسلاید</a:t>
                </a:r>
              </a:p>
              <a:p>
                <a:pPr algn="r" rtl="1"/>
                <a:r>
                  <a:rPr lang="fa-IR" altLang="ko-KR" sz="1600" dirty="0">
                    <a:solidFill>
                      <a:schemeClr val="accent3"/>
                    </a:solidFill>
                    <a:cs typeface="B Nazanin" panose="00000400000000000000" pitchFamily="2" charset="-78"/>
                  </a:rPr>
                  <a:t>طرح بندی متن پاورپوینت برای ارائه شما</a:t>
                </a:r>
              </a:p>
              <a:p>
                <a:pPr algn="r" rtl="1"/>
                <a:r>
                  <a:rPr lang="fa-IR" altLang="ko-KR" sz="1600" dirty="0">
                    <a:solidFill>
                      <a:schemeClr val="accent3"/>
                    </a:solidFill>
                    <a:cs typeface="B Nazanin" panose="00000400000000000000" pitchFamily="2" charset="-78"/>
                  </a:rPr>
                  <a:t>قابل ویرایش است</a:t>
                </a:r>
                <a:endParaRPr lang="ko-KR" altLang="en-US" sz="1600" dirty="0">
                  <a:solidFill>
                    <a:schemeClr val="accent3"/>
                  </a:solidFill>
                  <a:cs typeface="B Nazanin" panose="00000400000000000000" pitchFamily="2" charset="-78"/>
                </a:endParaRPr>
              </a:p>
            </p:txBody>
          </p:sp>
          <p:grpSp>
            <p:nvGrpSpPr>
              <p:cNvPr id="34" name="Group 25">
                <a:extLst>
                  <a:ext uri="{FF2B5EF4-FFF2-40B4-BE49-F238E27FC236}">
                    <a16:creationId xmlns:a16="http://schemas.microsoft.com/office/drawing/2014/main" id="{BC42654D-B7F8-43D9-A9A4-3EF02F5F34E1}"/>
                  </a:ext>
                </a:extLst>
              </p:cNvPr>
              <p:cNvGrpSpPr/>
              <p:nvPr/>
            </p:nvGrpSpPr>
            <p:grpSpPr>
              <a:xfrm>
                <a:off x="1069002" y="4852620"/>
                <a:ext cx="2507118" cy="964964"/>
                <a:chOff x="2424560" y="5128764"/>
                <a:chExt cx="2214057" cy="964964"/>
              </a:xfrm>
            </p:grpSpPr>
            <p:sp>
              <p:nvSpPr>
                <p:cNvPr id="35" name="TextBox 34">
                  <a:extLst>
                    <a:ext uri="{FF2B5EF4-FFF2-40B4-BE49-F238E27FC236}">
                      <a16:creationId xmlns:a16="http://schemas.microsoft.com/office/drawing/2014/main" id="{09BE6EC0-4C9F-4530-B95B-5F994E4B80AC}"/>
                    </a:ext>
                  </a:extLst>
                </p:cNvPr>
                <p:cNvSpPr txBox="1"/>
                <p:nvPr/>
              </p:nvSpPr>
              <p:spPr>
                <a:xfrm>
                  <a:off x="2424560" y="5128764"/>
                  <a:ext cx="2214057"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36" name="TextBox 35">
                  <a:extLst>
                    <a:ext uri="{FF2B5EF4-FFF2-40B4-BE49-F238E27FC236}">
                      <a16:creationId xmlns:a16="http://schemas.microsoft.com/office/drawing/2014/main" id="{27293FFD-1557-420E-8AB3-071AA942F291}"/>
                    </a:ext>
                  </a:extLst>
                </p:cNvPr>
                <p:cNvSpPr txBox="1"/>
                <p:nvPr/>
              </p:nvSpPr>
              <p:spPr>
                <a:xfrm>
                  <a:off x="2424560" y="5447397"/>
                  <a:ext cx="2214057"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bg1"/>
                    </a:solidFill>
                    <a:cs typeface="B Nazanin" panose="00000400000000000000" pitchFamily="2" charset="-78"/>
                  </a:endParaRPr>
                </a:p>
              </p:txBody>
            </p:sp>
          </p:grpSp>
        </p:grpSp>
      </p:grpSp>
      <p:grpSp>
        <p:nvGrpSpPr>
          <p:cNvPr id="38" name="Group 41">
            <a:extLst>
              <a:ext uri="{FF2B5EF4-FFF2-40B4-BE49-F238E27FC236}">
                <a16:creationId xmlns:a16="http://schemas.microsoft.com/office/drawing/2014/main" id="{167FE00F-1EDD-4273-B114-93387734C1CD}"/>
              </a:ext>
            </a:extLst>
          </p:cNvPr>
          <p:cNvGrpSpPr/>
          <p:nvPr/>
        </p:nvGrpSpPr>
        <p:grpSpPr>
          <a:xfrm>
            <a:off x="626630" y="2185424"/>
            <a:ext cx="2427465" cy="863315"/>
            <a:chOff x="3233964" y="1954419"/>
            <a:chExt cx="1410044" cy="863315"/>
          </a:xfrm>
        </p:grpSpPr>
        <p:sp>
          <p:nvSpPr>
            <p:cNvPr id="39" name="TextBox 38">
              <a:extLst>
                <a:ext uri="{FF2B5EF4-FFF2-40B4-BE49-F238E27FC236}">
                  <a16:creationId xmlns:a16="http://schemas.microsoft.com/office/drawing/2014/main" id="{C9CFE2E1-AF06-4948-B401-A4975AF1348B}"/>
                </a:ext>
              </a:extLst>
            </p:cNvPr>
            <p:cNvSpPr txBox="1"/>
            <p:nvPr/>
          </p:nvSpPr>
          <p:spPr>
            <a:xfrm>
              <a:off x="3233964" y="1954419"/>
              <a:ext cx="140051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2916BEDB-5046-499E-819D-A25146EA1EFF}"/>
                </a:ext>
              </a:extLst>
            </p:cNvPr>
            <p:cNvSpPr txBox="1"/>
            <p:nvPr/>
          </p:nvSpPr>
          <p:spPr>
            <a:xfrm>
              <a:off x="3243489" y="2171403"/>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41" name="Oval 7">
            <a:extLst>
              <a:ext uri="{FF2B5EF4-FFF2-40B4-BE49-F238E27FC236}">
                <a16:creationId xmlns:a16="http://schemas.microsoft.com/office/drawing/2014/main" id="{D3C309E3-8043-42D6-9AC0-23020CA2CFFF}"/>
              </a:ext>
            </a:extLst>
          </p:cNvPr>
          <p:cNvSpPr/>
          <p:nvPr/>
        </p:nvSpPr>
        <p:spPr>
          <a:xfrm>
            <a:off x="3210029" y="2423495"/>
            <a:ext cx="387172" cy="387172"/>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42" name="Group 44">
            <a:extLst>
              <a:ext uri="{FF2B5EF4-FFF2-40B4-BE49-F238E27FC236}">
                <a16:creationId xmlns:a16="http://schemas.microsoft.com/office/drawing/2014/main" id="{656474E3-195E-480E-B0E7-DB16FB01E561}"/>
              </a:ext>
            </a:extLst>
          </p:cNvPr>
          <p:cNvGrpSpPr/>
          <p:nvPr/>
        </p:nvGrpSpPr>
        <p:grpSpPr>
          <a:xfrm>
            <a:off x="9153371" y="2185424"/>
            <a:ext cx="2412000" cy="863315"/>
            <a:chOff x="3233964" y="1954419"/>
            <a:chExt cx="1410044" cy="863315"/>
          </a:xfrm>
        </p:grpSpPr>
        <p:sp>
          <p:nvSpPr>
            <p:cNvPr id="43" name="TextBox 42">
              <a:extLst>
                <a:ext uri="{FF2B5EF4-FFF2-40B4-BE49-F238E27FC236}">
                  <a16:creationId xmlns:a16="http://schemas.microsoft.com/office/drawing/2014/main" id="{D8806C6C-B285-4AC7-9842-199D4F76B68C}"/>
                </a:ext>
              </a:extLst>
            </p:cNvPr>
            <p:cNvSpPr txBox="1"/>
            <p:nvPr/>
          </p:nvSpPr>
          <p:spPr>
            <a:xfrm>
              <a:off x="3233964" y="1954419"/>
              <a:ext cx="140051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44" name="TextBox 43">
              <a:extLst>
                <a:ext uri="{FF2B5EF4-FFF2-40B4-BE49-F238E27FC236}">
                  <a16:creationId xmlns:a16="http://schemas.microsoft.com/office/drawing/2014/main" id="{BEF19FF6-C3DF-4799-8A6C-2E762764B587}"/>
                </a:ext>
              </a:extLst>
            </p:cNvPr>
            <p:cNvSpPr txBox="1"/>
            <p:nvPr/>
          </p:nvSpPr>
          <p:spPr>
            <a:xfrm>
              <a:off x="3243489" y="2171403"/>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45" name="Block Arc 10">
            <a:extLst>
              <a:ext uri="{FF2B5EF4-FFF2-40B4-BE49-F238E27FC236}">
                <a16:creationId xmlns:a16="http://schemas.microsoft.com/office/drawing/2014/main" id="{98123C28-0938-456A-AA78-797A2516ECB7}"/>
              </a:ext>
            </a:extLst>
          </p:cNvPr>
          <p:cNvSpPr/>
          <p:nvPr/>
        </p:nvSpPr>
        <p:spPr>
          <a:xfrm>
            <a:off x="8518463" y="2469479"/>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
        <p:nvSpPr>
          <p:cNvPr id="55" name="TextBox 54">
            <a:extLst>
              <a:ext uri="{FF2B5EF4-FFF2-40B4-BE49-F238E27FC236}">
                <a16:creationId xmlns:a16="http://schemas.microsoft.com/office/drawing/2014/main" id="{BFAA7816-1E45-4679-9C5A-37034D427C62}"/>
              </a:ext>
            </a:extLst>
          </p:cNvPr>
          <p:cNvSpPr txBox="1"/>
          <p:nvPr/>
        </p:nvSpPr>
        <p:spPr>
          <a:xfrm flipH="1">
            <a:off x="7950335" y="1345123"/>
            <a:ext cx="3294271" cy="584775"/>
          </a:xfrm>
          <a:prstGeom prst="rect">
            <a:avLst/>
          </a:prstGeom>
          <a:noFill/>
        </p:spPr>
        <p:txBody>
          <a:bodyPr wrap="square" rtlCol="0" anchor="ctr">
            <a:spAutoFit/>
          </a:bodyPr>
          <a:lstStyle/>
          <a:p>
            <a:pPr algn="r" rtl="1"/>
            <a:r>
              <a:rPr lang="fa-IR" altLang="ko-KR" sz="1600" dirty="0">
                <a:solidFill>
                  <a:schemeClr val="accent4"/>
                </a:solidFill>
                <a:cs typeface="B Nazanin" panose="00000400000000000000" pitchFamily="2" charset="-78"/>
              </a:rPr>
              <a:t>همه اسلاید طرح بندی متن پاورپوینت برای ارائه شما قابل ویرایش است</a:t>
            </a:r>
            <a:endParaRPr lang="ko-KR" altLang="en-US" sz="1600" dirty="0">
              <a:solidFill>
                <a:schemeClr val="accent4"/>
              </a:solidFill>
              <a:cs typeface="B Nazanin" panose="00000400000000000000" pitchFamily="2" charset="-78"/>
            </a:endParaRPr>
          </a:p>
        </p:txBody>
      </p:sp>
      <p:sp>
        <p:nvSpPr>
          <p:cNvPr id="56" name="TextBox 55">
            <a:extLst>
              <a:ext uri="{FF2B5EF4-FFF2-40B4-BE49-F238E27FC236}">
                <a16:creationId xmlns:a16="http://schemas.microsoft.com/office/drawing/2014/main" id="{7FAB3033-190D-402E-A67E-B8B175A26BB9}"/>
              </a:ext>
            </a:extLst>
          </p:cNvPr>
          <p:cNvSpPr txBox="1"/>
          <p:nvPr/>
        </p:nvSpPr>
        <p:spPr>
          <a:xfrm flipH="1">
            <a:off x="947396" y="1345123"/>
            <a:ext cx="3294271" cy="584775"/>
          </a:xfrm>
          <a:prstGeom prst="rect">
            <a:avLst/>
          </a:prstGeom>
          <a:noFill/>
        </p:spPr>
        <p:txBody>
          <a:bodyPr wrap="square" rtlCol="0" anchor="ctr">
            <a:spAutoFit/>
          </a:bodyPr>
          <a:lstStyle/>
          <a:p>
            <a:pPr algn="r" rtl="1"/>
            <a:r>
              <a:rPr lang="fa-IR" altLang="ko-KR" sz="1600" dirty="0">
                <a:solidFill>
                  <a:schemeClr val="accent1"/>
                </a:solidFill>
                <a:cs typeface="B Nazanin" panose="00000400000000000000" pitchFamily="2" charset="-78"/>
              </a:rPr>
              <a:t>همه اسلاید طرح بندی متن پاورپوینت برای ارائه شما قابل ویرایش است</a:t>
            </a:r>
            <a:endParaRPr lang="ko-KR" altLang="en-US" sz="1600"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텍스트 개체 틀 44">
            <a:extLst>
              <a:ext uri="{FF2B5EF4-FFF2-40B4-BE49-F238E27FC236}">
                <a16:creationId xmlns:a16="http://schemas.microsoft.com/office/drawing/2014/main" id="{69FD3CF5-D79C-4BD2-9CD7-F914FC66C0D9}"/>
              </a:ext>
            </a:extLst>
          </p:cNvPr>
          <p:cNvSpPr>
            <a:spLocks noGrp="1"/>
          </p:cNvSpPr>
          <p:nvPr>
            <p:ph type="body" sz="quarter" idx="10"/>
          </p:nvPr>
        </p:nvSpPr>
        <p:spPr/>
        <p:txBody>
          <a:bodyPr/>
          <a:lstStyle/>
          <a:p>
            <a:pPr rtl="1"/>
            <a:r>
              <a:rPr lang="fa-IR" altLang="ko-KR" dirty="0">
                <a:cs typeface="B Nazanin" panose="00000400000000000000" pitchFamily="2" charset="-78"/>
              </a:rPr>
              <a:t>سبک اینفوگرافیک</a:t>
            </a:r>
            <a:endParaRPr lang="en-US" altLang="ko-KR" dirty="0">
              <a:cs typeface="B Nazanin" panose="00000400000000000000" pitchFamily="2" charset="-78"/>
            </a:endParaRPr>
          </a:p>
        </p:txBody>
      </p:sp>
      <p:sp>
        <p:nvSpPr>
          <p:cNvPr id="26" name="Freeform 18">
            <a:extLst>
              <a:ext uri="{FF2B5EF4-FFF2-40B4-BE49-F238E27FC236}">
                <a16:creationId xmlns:a16="http://schemas.microsoft.com/office/drawing/2014/main" id="{38773341-9C4C-47AC-B48D-0C24C4BF6F27}"/>
              </a:ext>
            </a:extLst>
          </p:cNvPr>
          <p:cNvSpPr>
            <a:spLocks noChangeAspect="1"/>
          </p:cNvSpPr>
          <p:nvPr/>
        </p:nvSpPr>
        <p:spPr>
          <a:xfrm rot="8580000">
            <a:off x="8532019" y="3912428"/>
            <a:ext cx="428380" cy="427239"/>
          </a:xfrm>
          <a:custGeom>
            <a:avLst/>
            <a:gdLst/>
            <a:ahLst/>
            <a:cxnLst/>
            <a:rect l="l" t="t" r="r" b="b"/>
            <a:pathLst>
              <a:path w="3872365" h="3862045">
                <a:moveTo>
                  <a:pt x="1786489" y="808318"/>
                </a:moveTo>
                <a:cubicBezTo>
                  <a:pt x="1525809" y="610106"/>
                  <a:pt x="1257124" y="397966"/>
                  <a:pt x="1040385" y="230829"/>
                </a:cubicBezTo>
                <a:cubicBezTo>
                  <a:pt x="1905215" y="-194386"/>
                  <a:pt x="2650439" y="24572"/>
                  <a:pt x="3162062" y="429660"/>
                </a:cubicBezTo>
                <a:cubicBezTo>
                  <a:pt x="3007351" y="875340"/>
                  <a:pt x="2905932" y="1443216"/>
                  <a:pt x="2745609" y="1410478"/>
                </a:cubicBezTo>
                <a:cubicBezTo>
                  <a:pt x="2633182" y="1430335"/>
                  <a:pt x="2220955" y="1138671"/>
                  <a:pt x="1786489" y="808318"/>
                </a:cubicBezTo>
                <a:close/>
                <a:moveTo>
                  <a:pt x="2701004" y="2590217"/>
                </a:moveTo>
                <a:cubicBezTo>
                  <a:pt x="2682933" y="2576481"/>
                  <a:pt x="2672282" y="2559744"/>
                  <a:pt x="2670336" y="2539383"/>
                </a:cubicBezTo>
                <a:cubicBezTo>
                  <a:pt x="2587360" y="2376647"/>
                  <a:pt x="3042640" y="1246798"/>
                  <a:pt x="3299881" y="563773"/>
                </a:cubicBezTo>
                <a:cubicBezTo>
                  <a:pt x="3959368" y="1266493"/>
                  <a:pt x="3967860" y="2043171"/>
                  <a:pt x="3730056" y="2650875"/>
                </a:cubicBezTo>
                <a:cubicBezTo>
                  <a:pt x="3317547" y="2635434"/>
                  <a:pt x="2827499" y="2686366"/>
                  <a:pt x="2701004" y="2590217"/>
                </a:cubicBezTo>
                <a:close/>
                <a:moveTo>
                  <a:pt x="19691" y="2248546"/>
                </a:moveTo>
                <a:cubicBezTo>
                  <a:pt x="-100797" y="1292396"/>
                  <a:pt x="348853" y="659059"/>
                  <a:pt x="898439" y="307194"/>
                </a:cubicBezTo>
                <a:cubicBezTo>
                  <a:pt x="1269469" y="598575"/>
                  <a:pt x="1773388" y="879352"/>
                  <a:pt x="1690237" y="1020281"/>
                </a:cubicBezTo>
                <a:cubicBezTo>
                  <a:pt x="1661713" y="1200709"/>
                  <a:pt x="629275" y="1847170"/>
                  <a:pt x="19691" y="2248546"/>
                </a:cubicBezTo>
                <a:close/>
                <a:moveTo>
                  <a:pt x="1805382" y="3858278"/>
                </a:moveTo>
                <a:cubicBezTo>
                  <a:pt x="1676483" y="3404460"/>
                  <a:pt x="1433840" y="2881111"/>
                  <a:pt x="1583946" y="2815971"/>
                </a:cubicBezTo>
                <a:cubicBezTo>
                  <a:pt x="1713076" y="2686769"/>
                  <a:pt x="2928316" y="2770622"/>
                  <a:pt x="3657403" y="2804207"/>
                </a:cubicBezTo>
                <a:cubicBezTo>
                  <a:pt x="3192869" y="3648569"/>
                  <a:pt x="2456828" y="3896652"/>
                  <a:pt x="1805382" y="3858278"/>
                </a:cubicBezTo>
                <a:close/>
                <a:moveTo>
                  <a:pt x="762284" y="3480575"/>
                </a:moveTo>
                <a:cubicBezTo>
                  <a:pt x="380940" y="3198297"/>
                  <a:pt x="161300" y="2806810"/>
                  <a:pt x="58293" y="2412172"/>
                </a:cubicBezTo>
                <a:cubicBezTo>
                  <a:pt x="450067" y="2149344"/>
                  <a:pt x="872820" y="1756853"/>
                  <a:pt x="981158" y="1879484"/>
                </a:cubicBezTo>
                <a:cubicBezTo>
                  <a:pt x="1143940" y="1962367"/>
                  <a:pt x="1439720" y="3144041"/>
                  <a:pt x="1633080" y="3847823"/>
                </a:cubicBezTo>
                <a:cubicBezTo>
                  <a:pt x="1278110" y="3779994"/>
                  <a:pt x="991090" y="3649942"/>
                  <a:pt x="762284" y="34805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grpSp>
        <p:nvGrpSpPr>
          <p:cNvPr id="27" name="그룹 25">
            <a:extLst>
              <a:ext uri="{FF2B5EF4-FFF2-40B4-BE49-F238E27FC236}">
                <a16:creationId xmlns:a16="http://schemas.microsoft.com/office/drawing/2014/main" id="{9B879A31-DEE5-4D4B-B1D7-DC51C5C14BAA}"/>
              </a:ext>
            </a:extLst>
          </p:cNvPr>
          <p:cNvGrpSpPr/>
          <p:nvPr/>
        </p:nvGrpSpPr>
        <p:grpSpPr>
          <a:xfrm>
            <a:off x="9045828" y="3492669"/>
            <a:ext cx="2478621" cy="1071900"/>
            <a:chOff x="7461167" y="4181935"/>
            <a:chExt cx="3861018" cy="1071900"/>
          </a:xfrm>
        </p:grpSpPr>
        <p:sp>
          <p:nvSpPr>
            <p:cNvPr id="28" name="TextBox 27">
              <a:extLst>
                <a:ext uri="{FF2B5EF4-FFF2-40B4-BE49-F238E27FC236}">
                  <a16:creationId xmlns:a16="http://schemas.microsoft.com/office/drawing/2014/main" id="{F55DF228-2141-40F6-BD26-826E8F40719A}"/>
                </a:ext>
              </a:extLst>
            </p:cNvPr>
            <p:cNvSpPr txBox="1"/>
            <p:nvPr/>
          </p:nvSpPr>
          <p:spPr>
            <a:xfrm>
              <a:off x="7461167" y="4607504"/>
              <a:ext cx="3861018" cy="646331"/>
            </a:xfrm>
            <a:prstGeom prst="rect">
              <a:avLst/>
            </a:prstGeom>
            <a:noFill/>
          </p:spPr>
          <p:txBody>
            <a:bodyPr wrap="square" rtlCol="0" anchor="ctr">
              <a:spAutoFit/>
            </a:bodyPr>
            <a:lstStyle/>
            <a:p>
              <a:pPr algn="r" rtl="1"/>
              <a:r>
                <a:rPr lang="fa-IR" altLang="ko-KR" sz="1200" dirty="0">
                  <a:solidFill>
                    <a:schemeClr val="bg1"/>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3B7C8780-B813-45EB-943B-4013AB6A9011}"/>
                </a:ext>
              </a:extLst>
            </p:cNvPr>
            <p:cNvSpPr txBox="1"/>
            <p:nvPr/>
          </p:nvSpPr>
          <p:spPr>
            <a:xfrm>
              <a:off x="7461167" y="4181935"/>
              <a:ext cx="3861018" cy="276999"/>
            </a:xfrm>
            <a:prstGeom prst="rect">
              <a:avLst/>
            </a:prstGeom>
            <a:noFill/>
          </p:spPr>
          <p:txBody>
            <a:bodyPr wrap="square" rtlCol="0" anchor="ctr">
              <a:spAutoFit/>
            </a:bodyPr>
            <a:lstStyle/>
            <a:p>
              <a:pPr algn="r" rtl="1"/>
              <a:r>
                <a:rPr lang="fa-IR" altLang="ko-KR" sz="1200" b="1" dirty="0">
                  <a:solidFill>
                    <a:schemeClr val="bg1"/>
                  </a:solidFill>
                  <a:ea typeface="FZShuTi" pitchFamily="2" charset="-122"/>
                  <a:cs typeface="B Nazanin" panose="00000400000000000000" pitchFamily="2" charset="-78"/>
                </a:rPr>
                <a:t>مطالب_اینجا</a:t>
              </a:r>
              <a:endParaRPr lang="ko-KR" altLang="en-US" sz="1200" b="1" dirty="0">
                <a:solidFill>
                  <a:schemeClr val="bg1"/>
                </a:solidFill>
                <a:cs typeface="B Nazanin" panose="00000400000000000000" pitchFamily="2" charset="-78"/>
              </a:endParaRPr>
            </a:p>
          </p:txBody>
        </p:sp>
      </p:grpSp>
      <p:grpSp>
        <p:nvGrpSpPr>
          <p:cNvPr id="30" name="그룹 28">
            <a:extLst>
              <a:ext uri="{FF2B5EF4-FFF2-40B4-BE49-F238E27FC236}">
                <a16:creationId xmlns:a16="http://schemas.microsoft.com/office/drawing/2014/main" id="{3CFB2672-EC8A-4B93-B711-D7F3BDB5D953}"/>
              </a:ext>
            </a:extLst>
          </p:cNvPr>
          <p:cNvGrpSpPr/>
          <p:nvPr/>
        </p:nvGrpSpPr>
        <p:grpSpPr>
          <a:xfrm>
            <a:off x="667551" y="2292629"/>
            <a:ext cx="2440400" cy="1071900"/>
            <a:chOff x="7461167" y="4181935"/>
            <a:chExt cx="3861018" cy="1071900"/>
          </a:xfrm>
        </p:grpSpPr>
        <p:sp>
          <p:nvSpPr>
            <p:cNvPr id="31" name="TextBox 30">
              <a:extLst>
                <a:ext uri="{FF2B5EF4-FFF2-40B4-BE49-F238E27FC236}">
                  <a16:creationId xmlns:a16="http://schemas.microsoft.com/office/drawing/2014/main" id="{28148281-8FE6-45D3-9A7E-F6C1A65347F3}"/>
                </a:ext>
              </a:extLst>
            </p:cNvPr>
            <p:cNvSpPr txBox="1"/>
            <p:nvPr/>
          </p:nvSpPr>
          <p:spPr>
            <a:xfrm>
              <a:off x="7461167" y="4607504"/>
              <a:ext cx="3861018" cy="646331"/>
            </a:xfrm>
            <a:prstGeom prst="rect">
              <a:avLst/>
            </a:prstGeom>
            <a:noFill/>
          </p:spPr>
          <p:txBody>
            <a:bodyPr wrap="square" rtlCol="0" anchor="ctr">
              <a:spAutoFit/>
            </a:bodyPr>
            <a:lstStyle/>
            <a:p>
              <a:pPr algn="r" rtl="1"/>
              <a:r>
                <a:rPr lang="fa-IR" altLang="ko-KR" sz="1200" dirty="0">
                  <a:solidFill>
                    <a:schemeClr val="bg1"/>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389F7560-3DEA-4E5D-B116-E9BB9B3D4472}"/>
                </a:ext>
              </a:extLst>
            </p:cNvPr>
            <p:cNvSpPr txBox="1"/>
            <p:nvPr/>
          </p:nvSpPr>
          <p:spPr>
            <a:xfrm>
              <a:off x="7461167" y="4181935"/>
              <a:ext cx="3861018" cy="276999"/>
            </a:xfrm>
            <a:prstGeom prst="rect">
              <a:avLst/>
            </a:prstGeom>
            <a:noFill/>
          </p:spPr>
          <p:txBody>
            <a:bodyPr wrap="square" rtlCol="0" anchor="ctr">
              <a:spAutoFit/>
            </a:bodyPr>
            <a:lstStyle/>
            <a:p>
              <a:pPr algn="r" rtl="1"/>
              <a:r>
                <a:rPr lang="fa-IR" altLang="ko-KR" sz="1200" b="1" dirty="0">
                  <a:solidFill>
                    <a:schemeClr val="bg1"/>
                  </a:solidFill>
                  <a:ea typeface="FZShuTi" pitchFamily="2" charset="-122"/>
                  <a:cs typeface="B Nazanin" panose="00000400000000000000" pitchFamily="2" charset="-78"/>
                </a:rPr>
                <a:t>مطالب_اینجا</a:t>
              </a:r>
              <a:endParaRPr lang="ko-KR" altLang="en-US" sz="1200" b="1" dirty="0">
                <a:solidFill>
                  <a:schemeClr val="bg1"/>
                </a:solidFill>
                <a:cs typeface="B Nazanin" panose="00000400000000000000" pitchFamily="2" charset="-78"/>
              </a:endParaRPr>
            </a:p>
          </p:txBody>
        </p:sp>
      </p:grpSp>
      <p:sp>
        <p:nvSpPr>
          <p:cNvPr id="33" name="Donut 6">
            <a:extLst>
              <a:ext uri="{FF2B5EF4-FFF2-40B4-BE49-F238E27FC236}">
                <a16:creationId xmlns:a16="http://schemas.microsoft.com/office/drawing/2014/main" id="{54E73412-A5D7-4164-AB98-96B658DA5125}"/>
              </a:ext>
            </a:extLst>
          </p:cNvPr>
          <p:cNvSpPr>
            <a:spLocks noChangeAspect="1"/>
          </p:cNvSpPr>
          <p:nvPr/>
        </p:nvSpPr>
        <p:spPr>
          <a:xfrm>
            <a:off x="3223990" y="2727768"/>
            <a:ext cx="423840" cy="423840"/>
          </a:xfrm>
          <a:custGeom>
            <a:avLst/>
            <a:gdLst/>
            <a:ahLst/>
            <a:cxnLst/>
            <a:rect l="l" t="t" r="r" b="b"/>
            <a:pathLst>
              <a:path w="3960000" h="3960000">
                <a:moveTo>
                  <a:pt x="1980000" y="1260000"/>
                </a:moveTo>
                <a:cubicBezTo>
                  <a:pt x="2377645" y="1260000"/>
                  <a:pt x="2700000" y="1582355"/>
                  <a:pt x="2700000" y="1980000"/>
                </a:cubicBezTo>
                <a:cubicBezTo>
                  <a:pt x="2700000" y="2377645"/>
                  <a:pt x="2377645" y="2700000"/>
                  <a:pt x="1980000" y="2700000"/>
                </a:cubicBezTo>
                <a:cubicBezTo>
                  <a:pt x="1582355" y="2700000"/>
                  <a:pt x="1260000" y="2377645"/>
                  <a:pt x="1260000" y="1980000"/>
                </a:cubicBezTo>
                <a:cubicBezTo>
                  <a:pt x="1260000" y="1582355"/>
                  <a:pt x="1582355" y="1260000"/>
                  <a:pt x="1980000" y="1260000"/>
                </a:cubicBezTo>
                <a:close/>
                <a:moveTo>
                  <a:pt x="2490424" y="1258488"/>
                </a:moveTo>
                <a:lnTo>
                  <a:pt x="3822407" y="1258488"/>
                </a:lnTo>
                <a:cubicBezTo>
                  <a:pt x="3911854" y="1481555"/>
                  <a:pt x="3960000" y="1725155"/>
                  <a:pt x="3960000" y="1980000"/>
                </a:cubicBezTo>
                <a:cubicBezTo>
                  <a:pt x="3960000" y="3073524"/>
                  <a:pt x="3073524" y="3960000"/>
                  <a:pt x="1980000" y="3960000"/>
                </a:cubicBezTo>
                <a:lnTo>
                  <a:pt x="1852759" y="3953575"/>
                </a:lnTo>
                <a:lnTo>
                  <a:pt x="2729076" y="2455486"/>
                </a:lnTo>
                <a:lnTo>
                  <a:pt x="2726868" y="2454194"/>
                </a:lnTo>
                <a:cubicBezTo>
                  <a:pt x="2814857" y="2317465"/>
                  <a:pt x="2865416" y="2154637"/>
                  <a:pt x="2865416" y="1980000"/>
                </a:cubicBezTo>
                <a:cubicBezTo>
                  <a:pt x="2865416" y="1681504"/>
                  <a:pt x="2717708" y="1417508"/>
                  <a:pt x="2490424" y="1258488"/>
                </a:cubicBezTo>
                <a:close/>
                <a:moveTo>
                  <a:pt x="334727" y="878603"/>
                </a:moveTo>
                <a:lnTo>
                  <a:pt x="1154753" y="2298930"/>
                </a:lnTo>
                <a:cubicBezTo>
                  <a:pt x="1281989" y="2630497"/>
                  <a:pt x="1603560" y="2865416"/>
                  <a:pt x="1980000" y="2865416"/>
                </a:cubicBezTo>
                <a:cubicBezTo>
                  <a:pt x="2123408" y="2865416"/>
                  <a:pt x="2258854" y="2831322"/>
                  <a:pt x="2378271" y="2770003"/>
                </a:cubicBezTo>
                <a:lnTo>
                  <a:pt x="1695481" y="3937251"/>
                </a:lnTo>
                <a:cubicBezTo>
                  <a:pt x="736579" y="3801546"/>
                  <a:pt x="0" y="2976792"/>
                  <a:pt x="0" y="1980000"/>
                </a:cubicBezTo>
                <a:cubicBezTo>
                  <a:pt x="0" y="1572291"/>
                  <a:pt x="123228" y="1193364"/>
                  <a:pt x="334727" y="878603"/>
                </a:cubicBezTo>
                <a:close/>
                <a:moveTo>
                  <a:pt x="1980000" y="0"/>
                </a:moveTo>
                <a:cubicBezTo>
                  <a:pt x="2762762" y="0"/>
                  <a:pt x="3439434" y="454224"/>
                  <a:pt x="3758731" y="1114488"/>
                </a:cubicBezTo>
                <a:lnTo>
                  <a:pt x="2165892" y="1114488"/>
                </a:lnTo>
                <a:cubicBezTo>
                  <a:pt x="2106002" y="1101330"/>
                  <a:pt x="2043789" y="1094584"/>
                  <a:pt x="1980000" y="1094584"/>
                </a:cubicBezTo>
                <a:cubicBezTo>
                  <a:pt x="1916211" y="1094584"/>
                  <a:pt x="1853998" y="1101330"/>
                  <a:pt x="1794108" y="1114488"/>
                </a:cubicBezTo>
                <a:lnTo>
                  <a:pt x="1774506" y="1114488"/>
                </a:lnTo>
                <a:lnTo>
                  <a:pt x="1774506" y="1119528"/>
                </a:lnTo>
                <a:cubicBezTo>
                  <a:pt x="1405645" y="1206316"/>
                  <a:pt x="1126346" y="1524537"/>
                  <a:pt x="1097987" y="1912608"/>
                </a:cubicBezTo>
                <a:lnTo>
                  <a:pt x="428214" y="752526"/>
                </a:lnTo>
                <a:cubicBezTo>
                  <a:pt x="789694" y="293724"/>
                  <a:pt x="1350545" y="0"/>
                  <a:pt x="198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C2E7D763-8707-4A9D-A575-7E51C59658FA}"/>
              </a:ext>
            </a:extLst>
          </p:cNvPr>
          <p:cNvSpPr txBox="1"/>
          <p:nvPr/>
        </p:nvSpPr>
        <p:spPr>
          <a:xfrm flipH="1">
            <a:off x="95407" y="4288373"/>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400000000000000" pitchFamily="2" charset="-78"/>
              </a:rPr>
              <a:t>ارائه نمونه کارها</a:t>
            </a:r>
            <a:endParaRPr lang="en-US" altLang="ko-KR" dirty="0">
              <a:solidFill>
                <a:schemeClr val="accent2"/>
              </a:solidFill>
              <a:cs typeface="B Nazanin" panose="00000400000000000000" pitchFamily="2" charset="-78"/>
            </a:endParaRPr>
          </a:p>
        </p:txBody>
      </p:sp>
      <p:sp>
        <p:nvSpPr>
          <p:cNvPr id="35" name="TextBox 34">
            <a:extLst>
              <a:ext uri="{FF2B5EF4-FFF2-40B4-BE49-F238E27FC236}">
                <a16:creationId xmlns:a16="http://schemas.microsoft.com/office/drawing/2014/main" id="{73951654-CCB3-477E-A066-CF4D0C8FC91A}"/>
              </a:ext>
            </a:extLst>
          </p:cNvPr>
          <p:cNvSpPr txBox="1"/>
          <p:nvPr/>
        </p:nvSpPr>
        <p:spPr>
          <a:xfrm flipH="1">
            <a:off x="7916175" y="5494385"/>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400000000000000" pitchFamily="2" charset="-78"/>
              </a:rPr>
              <a:t>ارائه نمونه کارها</a:t>
            </a:r>
            <a:endParaRPr lang="en-US" altLang="ko-KR" dirty="0">
              <a:solidFill>
                <a:schemeClr val="accent2"/>
              </a:solidFill>
              <a:cs typeface="B Nazanin" panose="00000400000000000000" pitchFamily="2" charset="-78"/>
            </a:endParaRPr>
          </a:p>
        </p:txBody>
      </p:sp>
      <p:sp>
        <p:nvSpPr>
          <p:cNvPr id="36" name="TextBox 35">
            <a:extLst>
              <a:ext uri="{FF2B5EF4-FFF2-40B4-BE49-F238E27FC236}">
                <a16:creationId xmlns:a16="http://schemas.microsoft.com/office/drawing/2014/main" id="{9340B04F-99DF-4F2F-95BD-3F34938BDBE6}"/>
              </a:ext>
            </a:extLst>
          </p:cNvPr>
          <p:cNvSpPr txBox="1"/>
          <p:nvPr/>
        </p:nvSpPr>
        <p:spPr>
          <a:xfrm flipH="1">
            <a:off x="95407" y="5494385"/>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400000000000000" pitchFamily="2" charset="-78"/>
              </a:rPr>
              <a:t>نمونه کارها ساده</a:t>
            </a:r>
            <a:endParaRPr lang="en-US" altLang="ko-KR" dirty="0">
              <a:solidFill>
                <a:schemeClr val="accent2"/>
              </a:solidFill>
              <a:cs typeface="B Nazanin" panose="00000400000000000000" pitchFamily="2" charset="-78"/>
            </a:endParaRPr>
          </a:p>
        </p:txBody>
      </p:sp>
      <p:sp>
        <p:nvSpPr>
          <p:cNvPr id="37" name="TextBox 36">
            <a:extLst>
              <a:ext uri="{FF2B5EF4-FFF2-40B4-BE49-F238E27FC236}">
                <a16:creationId xmlns:a16="http://schemas.microsoft.com/office/drawing/2014/main" id="{A5FD62B6-70CF-491E-8A9C-1E881E3BF429}"/>
              </a:ext>
            </a:extLst>
          </p:cNvPr>
          <p:cNvSpPr txBox="1"/>
          <p:nvPr/>
        </p:nvSpPr>
        <p:spPr>
          <a:xfrm flipH="1">
            <a:off x="543082" y="4602305"/>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38" name="TextBox 37">
            <a:extLst>
              <a:ext uri="{FF2B5EF4-FFF2-40B4-BE49-F238E27FC236}">
                <a16:creationId xmlns:a16="http://schemas.microsoft.com/office/drawing/2014/main" id="{33A80B04-68CE-48C9-96BA-83B80CE99695}"/>
              </a:ext>
            </a:extLst>
          </p:cNvPr>
          <p:cNvSpPr txBox="1"/>
          <p:nvPr/>
        </p:nvSpPr>
        <p:spPr>
          <a:xfrm flipH="1">
            <a:off x="543082" y="5805422"/>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39" name="TextBox 38">
            <a:extLst>
              <a:ext uri="{FF2B5EF4-FFF2-40B4-BE49-F238E27FC236}">
                <a16:creationId xmlns:a16="http://schemas.microsoft.com/office/drawing/2014/main" id="{44E60D63-9197-40DA-A533-9C1A24022ED9}"/>
              </a:ext>
            </a:extLst>
          </p:cNvPr>
          <p:cNvSpPr txBox="1"/>
          <p:nvPr/>
        </p:nvSpPr>
        <p:spPr>
          <a:xfrm flipH="1">
            <a:off x="8363850" y="5805422"/>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40" name="TextBox 39">
            <a:extLst>
              <a:ext uri="{FF2B5EF4-FFF2-40B4-BE49-F238E27FC236}">
                <a16:creationId xmlns:a16="http://schemas.microsoft.com/office/drawing/2014/main" id="{9F67F6C9-564B-4C86-99E7-A545FDC3BE54}"/>
              </a:ext>
            </a:extLst>
          </p:cNvPr>
          <p:cNvSpPr txBox="1"/>
          <p:nvPr/>
        </p:nvSpPr>
        <p:spPr>
          <a:xfrm flipH="1">
            <a:off x="7916175" y="1904830"/>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400000000000000" pitchFamily="2" charset="-78"/>
              </a:rPr>
              <a:t>نمونه کارها ساده</a:t>
            </a:r>
            <a:endParaRPr lang="en-US" altLang="ko-KR" dirty="0">
              <a:solidFill>
                <a:schemeClr val="accent2"/>
              </a:solidFill>
              <a:cs typeface="B Nazanin" panose="00000400000000000000" pitchFamily="2" charset="-78"/>
            </a:endParaRPr>
          </a:p>
        </p:txBody>
      </p:sp>
      <p:sp>
        <p:nvSpPr>
          <p:cNvPr id="41" name="TextBox 40">
            <a:extLst>
              <a:ext uri="{FF2B5EF4-FFF2-40B4-BE49-F238E27FC236}">
                <a16:creationId xmlns:a16="http://schemas.microsoft.com/office/drawing/2014/main" id="{7226987E-A82C-40FF-A55F-C85110D7303A}"/>
              </a:ext>
            </a:extLst>
          </p:cNvPr>
          <p:cNvSpPr txBox="1"/>
          <p:nvPr/>
        </p:nvSpPr>
        <p:spPr>
          <a:xfrm flipH="1">
            <a:off x="8363850" y="2215867"/>
            <a:ext cx="292644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grpSp>
        <p:nvGrpSpPr>
          <p:cNvPr id="42" name="Group 45">
            <a:extLst>
              <a:ext uri="{FF2B5EF4-FFF2-40B4-BE49-F238E27FC236}">
                <a16:creationId xmlns:a16="http://schemas.microsoft.com/office/drawing/2014/main" id="{2E7F9E6F-2BA9-4809-8BCA-B3499F09D5B8}"/>
              </a:ext>
            </a:extLst>
          </p:cNvPr>
          <p:cNvGrpSpPr/>
          <p:nvPr/>
        </p:nvGrpSpPr>
        <p:grpSpPr>
          <a:xfrm>
            <a:off x="4129454" y="5630545"/>
            <a:ext cx="3933092" cy="793957"/>
            <a:chOff x="1985513" y="4307149"/>
            <a:chExt cx="2380861" cy="793957"/>
          </a:xfrm>
        </p:grpSpPr>
        <p:sp>
          <p:nvSpPr>
            <p:cNvPr id="43" name="TextBox 42">
              <a:extLst>
                <a:ext uri="{FF2B5EF4-FFF2-40B4-BE49-F238E27FC236}">
                  <a16:creationId xmlns:a16="http://schemas.microsoft.com/office/drawing/2014/main" id="{FD7BC929-2037-4643-8E6F-DDE2B40EF2FD}"/>
                </a:ext>
              </a:extLst>
            </p:cNvPr>
            <p:cNvSpPr txBox="1"/>
            <p:nvPr/>
          </p:nvSpPr>
          <p:spPr>
            <a:xfrm>
              <a:off x="2004348" y="4639441"/>
              <a:ext cx="2346637"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sp>
          <p:nvSpPr>
            <p:cNvPr id="44" name="TextBox 43">
              <a:extLst>
                <a:ext uri="{FF2B5EF4-FFF2-40B4-BE49-F238E27FC236}">
                  <a16:creationId xmlns:a16="http://schemas.microsoft.com/office/drawing/2014/main" id="{ABF43FBC-6DF8-40F2-AA99-5DBAD2503FF8}"/>
                </a:ext>
              </a:extLst>
            </p:cNvPr>
            <p:cNvSpPr txBox="1"/>
            <p:nvPr/>
          </p:nvSpPr>
          <p:spPr>
            <a:xfrm>
              <a:off x="1985513" y="4307149"/>
              <a:ext cx="2380861" cy="338554"/>
            </a:xfrm>
            <a:prstGeom prst="rect">
              <a:avLst/>
            </a:prstGeom>
            <a:noFill/>
          </p:spPr>
          <p:txBody>
            <a:bodyPr wrap="square" rtlCol="0">
              <a:spAutoFit/>
            </a:bodyPr>
            <a:lstStyle/>
            <a:p>
              <a:pPr algn="r" rtl="1"/>
              <a:r>
                <a:rPr lang="fa-IR" altLang="ko-KR" sz="1600" dirty="0">
                  <a:solidFill>
                    <a:schemeClr val="tx1">
                      <a:lumMod val="85000"/>
                      <a:lumOff val="15000"/>
                    </a:schemeClr>
                  </a:solidFill>
                  <a:ea typeface="FZShuTi" pitchFamily="2" charset="-122"/>
                  <a:cs typeface="B Nazanin" panose="00000400000000000000" pitchFamily="2" charset="-78"/>
                </a:rPr>
                <a:t>آسان برای تغییر رنگ، عکس.</a:t>
              </a:r>
              <a:endParaRPr lang="ko-KR" altLang="en-US" sz="1600" dirty="0">
                <a:solidFill>
                  <a:schemeClr val="tx1">
                    <a:lumMod val="85000"/>
                    <a:lumOff val="15000"/>
                  </a:schemeClr>
                </a:solidFill>
                <a:cs typeface="B Nazanin" panose="00000400000000000000" pitchFamily="2" charset="-78"/>
              </a:endParaRPr>
            </a:p>
          </p:txBody>
        </p:sp>
      </p:grpSp>
      <p:sp>
        <p:nvSpPr>
          <p:cNvPr id="3" name="그림 개체 틀 2">
            <a:extLst>
              <a:ext uri="{FF2B5EF4-FFF2-40B4-BE49-F238E27FC236}">
                <a16:creationId xmlns:a16="http://schemas.microsoft.com/office/drawing/2014/main" id="{41C07178-EFBA-4E03-9636-AB4F004B4928}"/>
              </a:ext>
            </a:extLst>
          </p:cNvPr>
          <p:cNvSpPr>
            <a:spLocks noGrp="1"/>
          </p:cNvSpPr>
          <p:nvPr>
            <p:ph type="pic" sz="quarter" idx="43"/>
          </p:nvPr>
        </p:nvSpPr>
        <p:spPr/>
        <p:txBody>
          <a:bodyPr/>
          <a:lstStyle/>
          <a:p>
            <a:pPr algn="r" rtl="1"/>
            <a:endParaRPr lang="en-US">
              <a:cs typeface="B Nazanin" panose="00000400000000000000" pitchFamily="2" charset="-78"/>
            </a:endParaRPr>
          </a:p>
        </p:txBody>
      </p:sp>
      <p:grpSp>
        <p:nvGrpSpPr>
          <p:cNvPr id="18" name="Group 3">
            <a:extLst>
              <a:ext uri="{FF2B5EF4-FFF2-40B4-BE49-F238E27FC236}">
                <a16:creationId xmlns:a16="http://schemas.microsoft.com/office/drawing/2014/main" id="{4AD73414-8F7A-4FF9-A9BC-92433C3655E3}"/>
              </a:ext>
            </a:extLst>
          </p:cNvPr>
          <p:cNvGrpSpPr/>
          <p:nvPr/>
        </p:nvGrpSpPr>
        <p:grpSpPr>
          <a:xfrm>
            <a:off x="7026649" y="3041363"/>
            <a:ext cx="1221114" cy="2146654"/>
            <a:chOff x="4871870" y="1763729"/>
            <a:chExt cx="2448272" cy="4303935"/>
          </a:xfrm>
        </p:grpSpPr>
        <p:grpSp>
          <p:nvGrpSpPr>
            <p:cNvPr id="19" name="Group 3">
              <a:extLst>
                <a:ext uri="{FF2B5EF4-FFF2-40B4-BE49-F238E27FC236}">
                  <a16:creationId xmlns:a16="http://schemas.microsoft.com/office/drawing/2014/main" id="{44C4318D-C1F2-498F-B52C-D9014B1C7995}"/>
                </a:ext>
              </a:extLst>
            </p:cNvPr>
            <p:cNvGrpSpPr/>
            <p:nvPr/>
          </p:nvGrpSpPr>
          <p:grpSpPr>
            <a:xfrm>
              <a:off x="4871870" y="1763729"/>
              <a:ext cx="2448272" cy="4303935"/>
              <a:chOff x="445712" y="1449040"/>
              <a:chExt cx="2113018" cy="3924176"/>
            </a:xfrm>
          </p:grpSpPr>
          <p:sp>
            <p:nvSpPr>
              <p:cNvPr id="21" name="Rounded Rectangle 4">
                <a:extLst>
                  <a:ext uri="{FF2B5EF4-FFF2-40B4-BE49-F238E27FC236}">
                    <a16:creationId xmlns:a16="http://schemas.microsoft.com/office/drawing/2014/main" id="{87654F2D-E3CF-4A5F-908D-FD7D110FD2BD}"/>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dirty="0">
                  <a:cs typeface="B Nazanin" panose="00000400000000000000" pitchFamily="2" charset="-78"/>
                </a:endParaRPr>
              </a:p>
            </p:txBody>
          </p:sp>
          <p:sp>
            <p:nvSpPr>
              <p:cNvPr id="22" name="Rectangle 5">
                <a:extLst>
                  <a:ext uri="{FF2B5EF4-FFF2-40B4-BE49-F238E27FC236}">
                    <a16:creationId xmlns:a16="http://schemas.microsoft.com/office/drawing/2014/main" id="{95F160D7-A9A2-41C4-B05D-2A5FBF1DEF2F}"/>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grpSp>
            <p:nvGrpSpPr>
              <p:cNvPr id="23" name="Group 6">
                <a:extLst>
                  <a:ext uri="{FF2B5EF4-FFF2-40B4-BE49-F238E27FC236}">
                    <a16:creationId xmlns:a16="http://schemas.microsoft.com/office/drawing/2014/main" id="{4351F79E-F721-490F-835F-5947C21157DA}"/>
                  </a:ext>
                </a:extLst>
              </p:cNvPr>
              <p:cNvGrpSpPr/>
              <p:nvPr userDrawn="1"/>
            </p:nvGrpSpPr>
            <p:grpSpPr>
              <a:xfrm>
                <a:off x="1407705" y="5045834"/>
                <a:ext cx="211967" cy="211967"/>
                <a:chOff x="1549420" y="5712364"/>
                <a:chExt cx="312583" cy="312583"/>
              </a:xfrm>
            </p:grpSpPr>
            <p:sp>
              <p:nvSpPr>
                <p:cNvPr id="24" name="Oval 7">
                  <a:extLst>
                    <a:ext uri="{FF2B5EF4-FFF2-40B4-BE49-F238E27FC236}">
                      <a16:creationId xmlns:a16="http://schemas.microsoft.com/office/drawing/2014/main" id="{0B84D803-9317-48CB-A1D0-91C91950AE2F}"/>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sp>
              <p:nvSpPr>
                <p:cNvPr id="25" name="Rounded Rectangle 8">
                  <a:extLst>
                    <a:ext uri="{FF2B5EF4-FFF2-40B4-BE49-F238E27FC236}">
                      <a16:creationId xmlns:a16="http://schemas.microsoft.com/office/drawing/2014/main" id="{1E5C6942-06DB-4AD9-8040-774EFF109CEF}"/>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grpSp>
        </p:grpSp>
        <p:sp>
          <p:nvSpPr>
            <p:cNvPr id="20" name="Picture Placeholder 2">
              <a:extLst>
                <a:ext uri="{FF2B5EF4-FFF2-40B4-BE49-F238E27FC236}">
                  <a16:creationId xmlns:a16="http://schemas.microsoft.com/office/drawing/2014/main" id="{1AC81769-BCF9-4044-A35A-91524DED9C08}"/>
                </a:ext>
              </a:extLst>
            </p:cNvPr>
            <p:cNvSpPr txBox="1">
              <a:spLocks/>
            </p:cNvSpPr>
            <p:nvPr/>
          </p:nvSpPr>
          <p:spPr>
            <a:xfrm>
              <a:off x="5051890" y="2223506"/>
              <a:ext cx="2088231" cy="3384376"/>
            </a:xfrm>
            <a:prstGeom prst="rect">
              <a:avLst/>
            </a:prstGeom>
            <a:solidFill>
              <a:schemeClr val="bg1">
                <a:lumMod val="95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Arial" pitchFamily="34" charset="0"/>
                </a:defRPr>
              </a:lvl1pPr>
              <a:lvl2pPr marL="457223"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r" rtl="1"/>
              <a:endParaRPr lang="ko-KR" altLang="en-US" dirty="0">
                <a:cs typeface="B Nazanin" panose="00000400000000000000" pitchFamily="2" charset="-78"/>
              </a:endParaRPr>
            </a:p>
          </p:txBody>
        </p:sp>
      </p:grpSp>
      <p:sp>
        <p:nvSpPr>
          <p:cNvPr id="6" name="그림 개체 틀 5">
            <a:extLst>
              <a:ext uri="{FF2B5EF4-FFF2-40B4-BE49-F238E27FC236}">
                <a16:creationId xmlns:a16="http://schemas.microsoft.com/office/drawing/2014/main" id="{A0EA88CD-3D37-41D5-BE3E-C7161E72E3DF}"/>
              </a:ext>
            </a:extLst>
          </p:cNvPr>
          <p:cNvSpPr>
            <a:spLocks noGrp="1"/>
          </p:cNvSpPr>
          <p:nvPr>
            <p:ph type="pic" sz="quarter" idx="42"/>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9" name="AutoShape 12">
            <a:extLst>
              <a:ext uri="{FF2B5EF4-FFF2-40B4-BE49-F238E27FC236}">
                <a16:creationId xmlns:a16="http://schemas.microsoft.com/office/drawing/2014/main" id="{80D3C13E-4324-4487-BB7C-0338836ABFBC}"/>
              </a:ext>
            </a:extLst>
          </p:cNvPr>
          <p:cNvSpPr>
            <a:spLocks noChangeArrowheads="1"/>
          </p:cNvSpPr>
          <p:nvPr/>
        </p:nvSpPr>
        <p:spPr bwMode="auto">
          <a:xfrm>
            <a:off x="923925" y="2552700"/>
            <a:ext cx="10506075" cy="2727292"/>
          </a:xfrm>
          <a:prstGeom prst="rightArrow">
            <a:avLst>
              <a:gd name="adj1" fmla="val 64144"/>
              <a:gd name="adj2" fmla="val 58161"/>
            </a:avLst>
          </a:prstGeom>
          <a:solidFill>
            <a:schemeClr val="accent5">
              <a:lumMod val="20000"/>
              <a:lumOff val="8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0" name="Rounded Rectangle 2">
            <a:extLst>
              <a:ext uri="{FF2B5EF4-FFF2-40B4-BE49-F238E27FC236}">
                <a16:creationId xmlns:a16="http://schemas.microsoft.com/office/drawing/2014/main" id="{1BA78F21-5EF3-45D7-9F78-9BDF152C6DAD}"/>
              </a:ext>
            </a:extLst>
          </p:cNvPr>
          <p:cNvSpPr/>
          <p:nvPr/>
        </p:nvSpPr>
        <p:spPr>
          <a:xfrm>
            <a:off x="3550190" y="3302720"/>
            <a:ext cx="1918178" cy="1208982"/>
          </a:xfrm>
          <a:prstGeom prst="chevron">
            <a:avLst>
              <a:gd name="adj" fmla="val 25577"/>
            </a:avLst>
          </a:prstGeom>
          <a:solidFill>
            <a:schemeClr val="accent2">
              <a:lumMod val="20000"/>
              <a:lumOff val="80000"/>
            </a:schemeClr>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400">
              <a:solidFill>
                <a:schemeClr val="tx1">
                  <a:lumMod val="65000"/>
                  <a:lumOff val="35000"/>
                </a:schemeClr>
              </a:solidFill>
              <a:cs typeface="B Nazanin" panose="00000400000000000000" pitchFamily="2" charset="-78"/>
            </a:endParaRPr>
          </a:p>
        </p:txBody>
      </p:sp>
      <p:sp>
        <p:nvSpPr>
          <p:cNvPr id="41" name="Rounded Rectangle 3">
            <a:extLst>
              <a:ext uri="{FF2B5EF4-FFF2-40B4-BE49-F238E27FC236}">
                <a16:creationId xmlns:a16="http://schemas.microsoft.com/office/drawing/2014/main" id="{CB1B4F77-D01B-45A4-8EA1-FAA1E70EA1C9}"/>
              </a:ext>
            </a:extLst>
          </p:cNvPr>
          <p:cNvSpPr/>
          <p:nvPr/>
        </p:nvSpPr>
        <p:spPr>
          <a:xfrm>
            <a:off x="5668994" y="3302720"/>
            <a:ext cx="1918178" cy="1208982"/>
          </a:xfrm>
          <a:prstGeom prst="chevron">
            <a:avLst>
              <a:gd name="adj" fmla="val 27152"/>
            </a:avLst>
          </a:prstGeom>
          <a:solidFill>
            <a:schemeClr val="accent3">
              <a:lumMod val="20000"/>
              <a:lumOff val="80000"/>
            </a:schemeClr>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400">
              <a:solidFill>
                <a:schemeClr val="tx1">
                  <a:lumMod val="65000"/>
                  <a:lumOff val="35000"/>
                </a:schemeClr>
              </a:solidFill>
              <a:cs typeface="B Nazanin" panose="00000400000000000000" pitchFamily="2" charset="-78"/>
            </a:endParaRPr>
          </a:p>
        </p:txBody>
      </p:sp>
      <p:sp>
        <p:nvSpPr>
          <p:cNvPr id="42" name="Rounded Rectangle 4">
            <a:extLst>
              <a:ext uri="{FF2B5EF4-FFF2-40B4-BE49-F238E27FC236}">
                <a16:creationId xmlns:a16="http://schemas.microsoft.com/office/drawing/2014/main" id="{FB5B26A0-84BB-412A-A723-657A684991E0}"/>
              </a:ext>
            </a:extLst>
          </p:cNvPr>
          <p:cNvSpPr/>
          <p:nvPr/>
        </p:nvSpPr>
        <p:spPr>
          <a:xfrm>
            <a:off x="7787798" y="3302720"/>
            <a:ext cx="1918178" cy="1208982"/>
          </a:xfrm>
          <a:prstGeom prst="chevron">
            <a:avLst>
              <a:gd name="adj" fmla="val 27152"/>
            </a:avLst>
          </a:prstGeom>
          <a:solidFill>
            <a:schemeClr val="accent4">
              <a:lumMod val="20000"/>
              <a:lumOff val="80000"/>
            </a:schemeClr>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400">
              <a:solidFill>
                <a:schemeClr val="tx1">
                  <a:lumMod val="65000"/>
                  <a:lumOff val="35000"/>
                </a:schemeClr>
              </a:solidFill>
              <a:cs typeface="B Nazanin" panose="00000400000000000000" pitchFamily="2" charset="-78"/>
            </a:endParaRPr>
          </a:p>
        </p:txBody>
      </p:sp>
      <p:sp>
        <p:nvSpPr>
          <p:cNvPr id="43" name="Rounded Rectangle 5">
            <a:extLst>
              <a:ext uri="{FF2B5EF4-FFF2-40B4-BE49-F238E27FC236}">
                <a16:creationId xmlns:a16="http://schemas.microsoft.com/office/drawing/2014/main" id="{E35D12FD-0166-4263-94EC-7FB637F710FF}"/>
              </a:ext>
            </a:extLst>
          </p:cNvPr>
          <p:cNvSpPr/>
          <p:nvPr/>
        </p:nvSpPr>
        <p:spPr>
          <a:xfrm>
            <a:off x="1431386" y="3302720"/>
            <a:ext cx="1918178" cy="1208982"/>
          </a:xfrm>
          <a:prstGeom prst="chevron">
            <a:avLst>
              <a:gd name="adj" fmla="val 27152"/>
            </a:avLst>
          </a:prstGeom>
          <a:solidFill>
            <a:schemeClr val="accent1">
              <a:lumMod val="20000"/>
              <a:lumOff val="80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400">
              <a:solidFill>
                <a:schemeClr val="tx1">
                  <a:lumMod val="65000"/>
                  <a:lumOff val="35000"/>
                </a:schemeClr>
              </a:solidFill>
              <a:cs typeface="B Nazanin" panose="00000400000000000000" pitchFamily="2" charset="-78"/>
            </a:endParaRPr>
          </a:p>
        </p:txBody>
      </p:sp>
      <p:grpSp>
        <p:nvGrpSpPr>
          <p:cNvPr id="44" name="Group 7">
            <a:extLst>
              <a:ext uri="{FF2B5EF4-FFF2-40B4-BE49-F238E27FC236}">
                <a16:creationId xmlns:a16="http://schemas.microsoft.com/office/drawing/2014/main" id="{907B72F6-D80A-49E2-B832-16E6F223E8BA}"/>
              </a:ext>
            </a:extLst>
          </p:cNvPr>
          <p:cNvGrpSpPr/>
          <p:nvPr/>
        </p:nvGrpSpPr>
        <p:grpSpPr>
          <a:xfrm>
            <a:off x="1750554" y="3459204"/>
            <a:ext cx="1279840" cy="915071"/>
            <a:chOff x="3233964" y="1954419"/>
            <a:chExt cx="1400519" cy="915071"/>
          </a:xfrm>
        </p:grpSpPr>
        <p:sp>
          <p:nvSpPr>
            <p:cNvPr id="45" name="TextBox 44">
              <a:extLst>
                <a:ext uri="{FF2B5EF4-FFF2-40B4-BE49-F238E27FC236}">
                  <a16:creationId xmlns:a16="http://schemas.microsoft.com/office/drawing/2014/main" id="{D1504B85-7F17-4481-959E-0C5A2C56929E}"/>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5BE3C7FF-2348-4627-8357-4A602B22D011}"/>
                </a:ext>
              </a:extLst>
            </p:cNvPr>
            <p:cNvSpPr txBox="1"/>
            <p:nvPr/>
          </p:nvSpPr>
          <p:spPr>
            <a:xfrm>
              <a:off x="3233964" y="2223159"/>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a:t>
              </a:r>
            </a:p>
            <a:p>
              <a:pPr algn="r" rtl="1"/>
              <a:r>
                <a:rPr lang="fa-IR" altLang="ko-KR" sz="1200" dirty="0">
                  <a:solidFill>
                    <a:schemeClr val="tx1">
                      <a:lumMod val="75000"/>
                      <a:lumOff val="25000"/>
                    </a:schemeClr>
                  </a:solidFill>
                  <a:cs typeface="B Nazanin" panose="00000400000000000000" pitchFamily="2" charset="-78"/>
                </a:rPr>
                <a:t>پاورپوینت</a:t>
              </a:r>
            </a:p>
            <a:p>
              <a:pPr algn="r" rtl="1"/>
              <a:r>
                <a:rPr lang="fa-IR" altLang="ko-KR" sz="1200" dirty="0">
                  <a:solidFill>
                    <a:schemeClr val="tx1">
                      <a:lumMod val="75000"/>
                      <a:lumOff val="25000"/>
                    </a:schemeClr>
                  </a:solidFill>
                  <a:cs typeface="B Nazanin" panose="00000400000000000000" pitchFamily="2" charset="-78"/>
                </a:rPr>
                <a:t>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47" name="Group 10">
            <a:extLst>
              <a:ext uri="{FF2B5EF4-FFF2-40B4-BE49-F238E27FC236}">
                <a16:creationId xmlns:a16="http://schemas.microsoft.com/office/drawing/2014/main" id="{4B523468-A172-4C36-8C9C-004D6A9EB086}"/>
              </a:ext>
            </a:extLst>
          </p:cNvPr>
          <p:cNvGrpSpPr/>
          <p:nvPr/>
        </p:nvGrpSpPr>
        <p:grpSpPr>
          <a:xfrm>
            <a:off x="3869358" y="3459204"/>
            <a:ext cx="1279840" cy="915071"/>
            <a:chOff x="3233964" y="1954419"/>
            <a:chExt cx="1400519" cy="915071"/>
          </a:xfrm>
        </p:grpSpPr>
        <p:sp>
          <p:nvSpPr>
            <p:cNvPr id="48" name="TextBox 47">
              <a:extLst>
                <a:ext uri="{FF2B5EF4-FFF2-40B4-BE49-F238E27FC236}">
                  <a16:creationId xmlns:a16="http://schemas.microsoft.com/office/drawing/2014/main" id="{1F537246-91D4-4C7C-B2EF-A783C73C0676}"/>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E3DD6B7D-0F69-4337-9A8C-4B189C75C0CF}"/>
                </a:ext>
              </a:extLst>
            </p:cNvPr>
            <p:cNvSpPr txBox="1"/>
            <p:nvPr/>
          </p:nvSpPr>
          <p:spPr>
            <a:xfrm>
              <a:off x="3233964" y="2223159"/>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a:t>
              </a:r>
            </a:p>
            <a:p>
              <a:pPr algn="r" rtl="1"/>
              <a:r>
                <a:rPr lang="fa-IR" altLang="ko-KR" sz="1200" dirty="0">
                  <a:solidFill>
                    <a:schemeClr val="tx1">
                      <a:lumMod val="75000"/>
                      <a:lumOff val="25000"/>
                    </a:schemeClr>
                  </a:solidFill>
                  <a:cs typeface="B Nazanin" panose="00000400000000000000" pitchFamily="2" charset="-78"/>
                </a:rPr>
                <a:t>پاورپوینت</a:t>
              </a:r>
            </a:p>
            <a:p>
              <a:pPr algn="r" rtl="1"/>
              <a:r>
                <a:rPr lang="fa-IR" altLang="ko-KR" sz="1200" dirty="0">
                  <a:solidFill>
                    <a:schemeClr val="tx1">
                      <a:lumMod val="75000"/>
                      <a:lumOff val="25000"/>
                    </a:schemeClr>
                  </a:solidFill>
                  <a:cs typeface="B Nazanin" panose="00000400000000000000" pitchFamily="2" charset="-78"/>
                </a:rPr>
                <a:t>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50" name="Group 13">
            <a:extLst>
              <a:ext uri="{FF2B5EF4-FFF2-40B4-BE49-F238E27FC236}">
                <a16:creationId xmlns:a16="http://schemas.microsoft.com/office/drawing/2014/main" id="{D3EACCA2-FA9D-4326-8405-E889D29DB58B}"/>
              </a:ext>
            </a:extLst>
          </p:cNvPr>
          <p:cNvGrpSpPr/>
          <p:nvPr/>
        </p:nvGrpSpPr>
        <p:grpSpPr>
          <a:xfrm>
            <a:off x="5988162" y="3459204"/>
            <a:ext cx="1279840" cy="915071"/>
            <a:chOff x="3233964" y="1954419"/>
            <a:chExt cx="1400519" cy="915071"/>
          </a:xfrm>
        </p:grpSpPr>
        <p:sp>
          <p:nvSpPr>
            <p:cNvPr id="51" name="TextBox 50">
              <a:extLst>
                <a:ext uri="{FF2B5EF4-FFF2-40B4-BE49-F238E27FC236}">
                  <a16:creationId xmlns:a16="http://schemas.microsoft.com/office/drawing/2014/main" id="{639C8F09-68E8-4ABD-AF7E-3F2F38BDB370}"/>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91FFDDE6-8B3D-40D9-AEC7-8D466E22694A}"/>
                </a:ext>
              </a:extLst>
            </p:cNvPr>
            <p:cNvSpPr txBox="1"/>
            <p:nvPr/>
          </p:nvSpPr>
          <p:spPr>
            <a:xfrm>
              <a:off x="3233964" y="2223159"/>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a:t>
              </a:r>
            </a:p>
            <a:p>
              <a:pPr algn="r" rtl="1"/>
              <a:r>
                <a:rPr lang="fa-IR" altLang="ko-KR" sz="1200" dirty="0">
                  <a:solidFill>
                    <a:schemeClr val="tx1">
                      <a:lumMod val="75000"/>
                      <a:lumOff val="25000"/>
                    </a:schemeClr>
                  </a:solidFill>
                  <a:cs typeface="B Nazanin" panose="00000400000000000000" pitchFamily="2" charset="-78"/>
                </a:rPr>
                <a:t>پاورپوینت</a:t>
              </a:r>
            </a:p>
            <a:p>
              <a:pPr algn="r" rtl="1"/>
              <a:r>
                <a:rPr lang="fa-IR" altLang="ko-KR" sz="1200" dirty="0">
                  <a:solidFill>
                    <a:schemeClr val="tx1">
                      <a:lumMod val="75000"/>
                      <a:lumOff val="25000"/>
                    </a:schemeClr>
                  </a:solidFill>
                  <a:cs typeface="B Nazanin" panose="00000400000000000000" pitchFamily="2" charset="-78"/>
                </a:rPr>
                <a:t>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53" name="Group 16">
            <a:extLst>
              <a:ext uri="{FF2B5EF4-FFF2-40B4-BE49-F238E27FC236}">
                <a16:creationId xmlns:a16="http://schemas.microsoft.com/office/drawing/2014/main" id="{38981479-FAF2-4B0F-86F9-F341B64F8311}"/>
              </a:ext>
            </a:extLst>
          </p:cNvPr>
          <p:cNvGrpSpPr/>
          <p:nvPr/>
        </p:nvGrpSpPr>
        <p:grpSpPr>
          <a:xfrm>
            <a:off x="8106966" y="3459204"/>
            <a:ext cx="1279840" cy="915071"/>
            <a:chOff x="3233964" y="1954419"/>
            <a:chExt cx="1400519" cy="915071"/>
          </a:xfrm>
        </p:grpSpPr>
        <p:sp>
          <p:nvSpPr>
            <p:cNvPr id="54" name="TextBox 53">
              <a:extLst>
                <a:ext uri="{FF2B5EF4-FFF2-40B4-BE49-F238E27FC236}">
                  <a16:creationId xmlns:a16="http://schemas.microsoft.com/office/drawing/2014/main" id="{674DAA68-BF93-4ABC-9009-2FECDCC1E881}"/>
                </a:ext>
              </a:extLst>
            </p:cNvPr>
            <p:cNvSpPr txBox="1"/>
            <p:nvPr/>
          </p:nvSpPr>
          <p:spPr>
            <a:xfrm>
              <a:off x="3233964" y="1954419"/>
              <a:ext cx="1400519"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4D7F1083-BE38-4B4D-AD99-729F8AAC42DF}"/>
                </a:ext>
              </a:extLst>
            </p:cNvPr>
            <p:cNvSpPr txBox="1"/>
            <p:nvPr/>
          </p:nvSpPr>
          <p:spPr>
            <a:xfrm>
              <a:off x="3233964" y="2223159"/>
              <a:ext cx="140051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a:t>
              </a:r>
            </a:p>
            <a:p>
              <a:pPr algn="r" rtl="1"/>
              <a:r>
                <a:rPr lang="fa-IR" altLang="ko-KR" sz="1200" dirty="0">
                  <a:solidFill>
                    <a:schemeClr val="tx1">
                      <a:lumMod val="75000"/>
                      <a:lumOff val="25000"/>
                    </a:schemeClr>
                  </a:solidFill>
                  <a:cs typeface="B Nazanin" panose="00000400000000000000" pitchFamily="2" charset="-78"/>
                </a:rPr>
                <a:t>پاورپوینت</a:t>
              </a:r>
            </a:p>
            <a:p>
              <a:pPr algn="r" rtl="1"/>
              <a:r>
                <a:rPr lang="fa-IR" altLang="ko-KR" sz="1200" dirty="0">
                  <a:solidFill>
                    <a:schemeClr val="tx1">
                      <a:lumMod val="75000"/>
                      <a:lumOff val="25000"/>
                    </a:schemeClr>
                  </a:solidFill>
                  <a:cs typeface="B Nazanin" panose="00000400000000000000" pitchFamily="2" charset="-78"/>
                </a:rPr>
                <a:t>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56" name="Group 19">
            <a:extLst>
              <a:ext uri="{FF2B5EF4-FFF2-40B4-BE49-F238E27FC236}">
                <a16:creationId xmlns:a16="http://schemas.microsoft.com/office/drawing/2014/main" id="{978121B0-5111-4D79-80FB-219A7E13918F}"/>
              </a:ext>
            </a:extLst>
          </p:cNvPr>
          <p:cNvGrpSpPr/>
          <p:nvPr/>
        </p:nvGrpSpPr>
        <p:grpSpPr>
          <a:xfrm>
            <a:off x="1477133" y="1852307"/>
            <a:ext cx="1872431" cy="1107997"/>
            <a:chOff x="636587" y="3646109"/>
            <a:chExt cx="1899774" cy="1107997"/>
          </a:xfrm>
          <a:noFill/>
        </p:grpSpPr>
        <p:sp>
          <p:nvSpPr>
            <p:cNvPr id="57" name="TextBox 56">
              <a:extLst>
                <a:ext uri="{FF2B5EF4-FFF2-40B4-BE49-F238E27FC236}">
                  <a16:creationId xmlns:a16="http://schemas.microsoft.com/office/drawing/2014/main" id="{362C5E7D-A8BF-4A80-86C0-2B73204A2D29}"/>
                </a:ext>
              </a:extLst>
            </p:cNvPr>
            <p:cNvSpPr txBox="1"/>
            <p:nvPr/>
          </p:nvSpPr>
          <p:spPr>
            <a:xfrm>
              <a:off x="636589" y="3646109"/>
              <a:ext cx="1899772" cy="276999"/>
            </a:xfrm>
            <a:prstGeom prst="rect">
              <a:avLst/>
            </a:prstGeom>
            <a:grpFill/>
          </p:spPr>
          <p:txBody>
            <a:bodyPr wrap="square" rtlCol="0">
              <a:spAutoFit/>
            </a:bodyPr>
            <a:lstStyle/>
            <a:p>
              <a:pPr algn="r" rtl="1"/>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sp>
          <p:nvSpPr>
            <p:cNvPr id="58" name="TextBox 57">
              <a:extLst>
                <a:ext uri="{FF2B5EF4-FFF2-40B4-BE49-F238E27FC236}">
                  <a16:creationId xmlns:a16="http://schemas.microsoft.com/office/drawing/2014/main" id="{169F7134-F152-4501-8ED4-23F0F5A59313}"/>
                </a:ext>
              </a:extLst>
            </p:cNvPr>
            <p:cNvSpPr txBox="1"/>
            <p:nvPr/>
          </p:nvSpPr>
          <p:spPr>
            <a:xfrm>
              <a:off x="636587" y="3923109"/>
              <a:ext cx="1899772" cy="830997"/>
            </a:xfrm>
            <a:prstGeom prst="rect">
              <a:avLst/>
            </a:prstGeom>
            <a:grp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p:txBody>
        </p:sp>
      </p:grpSp>
      <p:grpSp>
        <p:nvGrpSpPr>
          <p:cNvPr id="59" name="Group 22">
            <a:extLst>
              <a:ext uri="{FF2B5EF4-FFF2-40B4-BE49-F238E27FC236}">
                <a16:creationId xmlns:a16="http://schemas.microsoft.com/office/drawing/2014/main" id="{9096C2EE-6BB8-43E8-92FE-69013A3F48DB}"/>
              </a:ext>
            </a:extLst>
          </p:cNvPr>
          <p:cNvGrpSpPr/>
          <p:nvPr/>
        </p:nvGrpSpPr>
        <p:grpSpPr>
          <a:xfrm>
            <a:off x="5707190" y="1852307"/>
            <a:ext cx="1883998" cy="1107997"/>
            <a:chOff x="624852" y="3646109"/>
            <a:chExt cx="1911510" cy="1107997"/>
          </a:xfrm>
          <a:noFill/>
        </p:grpSpPr>
        <p:sp>
          <p:nvSpPr>
            <p:cNvPr id="60" name="TextBox 59">
              <a:extLst>
                <a:ext uri="{FF2B5EF4-FFF2-40B4-BE49-F238E27FC236}">
                  <a16:creationId xmlns:a16="http://schemas.microsoft.com/office/drawing/2014/main" id="{4DDA408C-3D82-4F9A-B360-7571774E32C9}"/>
                </a:ext>
              </a:extLst>
            </p:cNvPr>
            <p:cNvSpPr txBox="1"/>
            <p:nvPr/>
          </p:nvSpPr>
          <p:spPr>
            <a:xfrm>
              <a:off x="624854" y="3646109"/>
              <a:ext cx="1911508" cy="276999"/>
            </a:xfrm>
            <a:prstGeom prst="rect">
              <a:avLst/>
            </a:prstGeom>
            <a:grpFill/>
          </p:spPr>
          <p:txBody>
            <a:bodyPr wrap="square" rtlCol="0">
              <a:spAutoFit/>
            </a:bodyPr>
            <a:lstStyle/>
            <a:p>
              <a:pPr algn="r" rtl="1"/>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sp>
          <p:nvSpPr>
            <p:cNvPr id="61" name="TextBox 60">
              <a:extLst>
                <a:ext uri="{FF2B5EF4-FFF2-40B4-BE49-F238E27FC236}">
                  <a16:creationId xmlns:a16="http://schemas.microsoft.com/office/drawing/2014/main" id="{2C03CADD-42ED-40B1-9DE6-73FD13999AEF}"/>
                </a:ext>
              </a:extLst>
            </p:cNvPr>
            <p:cNvSpPr txBox="1"/>
            <p:nvPr/>
          </p:nvSpPr>
          <p:spPr>
            <a:xfrm>
              <a:off x="624852" y="3923109"/>
              <a:ext cx="1911508" cy="830997"/>
            </a:xfrm>
            <a:prstGeom prst="rect">
              <a:avLst/>
            </a:prstGeom>
            <a:grp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r>
                <a:rPr lang="en-US" altLang="ko-KR" sz="1200" dirty="0">
                  <a:solidFill>
                    <a:schemeClr val="tx1">
                      <a:lumMod val="75000"/>
                      <a:lumOff val="25000"/>
                    </a:schemeClr>
                  </a:solidFill>
                  <a:cs typeface="B Nazanin" panose="00000400000000000000" pitchFamily="2" charset="-78"/>
                </a:rPr>
                <a:t>. </a:t>
              </a:r>
              <a:endParaRPr lang="ko-KR" altLang="en-US" sz="1200" dirty="0">
                <a:solidFill>
                  <a:schemeClr val="tx1">
                    <a:lumMod val="75000"/>
                    <a:lumOff val="25000"/>
                  </a:schemeClr>
                </a:solidFill>
                <a:cs typeface="B Nazanin" panose="00000400000000000000" pitchFamily="2" charset="-78"/>
              </a:endParaRPr>
            </a:p>
          </p:txBody>
        </p:sp>
      </p:grpSp>
      <p:grpSp>
        <p:nvGrpSpPr>
          <p:cNvPr id="62" name="Group 25">
            <a:extLst>
              <a:ext uri="{FF2B5EF4-FFF2-40B4-BE49-F238E27FC236}">
                <a16:creationId xmlns:a16="http://schemas.microsoft.com/office/drawing/2014/main" id="{8F70F9AE-1EA7-47B9-9587-B3E0D14F3F56}"/>
              </a:ext>
            </a:extLst>
          </p:cNvPr>
          <p:cNvGrpSpPr/>
          <p:nvPr/>
        </p:nvGrpSpPr>
        <p:grpSpPr>
          <a:xfrm>
            <a:off x="3520173" y="4871183"/>
            <a:ext cx="2016408" cy="1107997"/>
            <a:chOff x="490508" y="3646109"/>
            <a:chExt cx="2045854" cy="1107997"/>
          </a:xfrm>
          <a:noFill/>
        </p:grpSpPr>
        <p:sp>
          <p:nvSpPr>
            <p:cNvPr id="63" name="TextBox 62">
              <a:extLst>
                <a:ext uri="{FF2B5EF4-FFF2-40B4-BE49-F238E27FC236}">
                  <a16:creationId xmlns:a16="http://schemas.microsoft.com/office/drawing/2014/main" id="{80B2956C-2A38-4DE7-99D5-9A7C586C3F78}"/>
                </a:ext>
              </a:extLst>
            </p:cNvPr>
            <p:cNvSpPr txBox="1"/>
            <p:nvPr/>
          </p:nvSpPr>
          <p:spPr>
            <a:xfrm>
              <a:off x="490508" y="3646109"/>
              <a:ext cx="2045854" cy="276999"/>
            </a:xfrm>
            <a:prstGeom prst="rect">
              <a:avLst/>
            </a:prstGeom>
            <a:grpFill/>
          </p:spPr>
          <p:txBody>
            <a:bodyPr wrap="square" rtlCol="0">
              <a:spAutoFit/>
            </a:bodyPr>
            <a:lstStyle/>
            <a:p>
              <a:pPr algn="r" rtl="1"/>
              <a:r>
                <a:rPr lang="fa-IR" altLang="ko-KR" sz="1200" b="1" dirty="0">
                  <a:solidFill>
                    <a:schemeClr val="accent2"/>
                  </a:solidFill>
                  <a:cs typeface="B Nazanin" panose="00000400000000000000" pitchFamily="2" charset="-78"/>
                </a:rPr>
                <a:t>متن شما در اینجا</a:t>
              </a:r>
              <a:endParaRPr lang="ko-KR" altLang="en-US" sz="1200" b="1" dirty="0">
                <a:solidFill>
                  <a:schemeClr val="accent2"/>
                </a:solidFill>
                <a:cs typeface="B Nazanin" panose="00000400000000000000" pitchFamily="2" charset="-78"/>
              </a:endParaRPr>
            </a:p>
          </p:txBody>
        </p:sp>
        <p:sp>
          <p:nvSpPr>
            <p:cNvPr id="64" name="TextBox 63">
              <a:extLst>
                <a:ext uri="{FF2B5EF4-FFF2-40B4-BE49-F238E27FC236}">
                  <a16:creationId xmlns:a16="http://schemas.microsoft.com/office/drawing/2014/main" id="{0D68C0D2-DD5C-4478-A5BF-A82CDDCDCD17}"/>
                </a:ext>
              </a:extLst>
            </p:cNvPr>
            <p:cNvSpPr txBox="1"/>
            <p:nvPr/>
          </p:nvSpPr>
          <p:spPr>
            <a:xfrm>
              <a:off x="520962" y="3923109"/>
              <a:ext cx="2015398" cy="830997"/>
            </a:xfrm>
            <a:prstGeom prst="rect">
              <a:avLst/>
            </a:prstGeom>
            <a:grp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65" name="Group 28">
            <a:extLst>
              <a:ext uri="{FF2B5EF4-FFF2-40B4-BE49-F238E27FC236}">
                <a16:creationId xmlns:a16="http://schemas.microsoft.com/office/drawing/2014/main" id="{4ED699D6-2B75-4AF9-B2E1-4E402244FAFE}"/>
              </a:ext>
            </a:extLst>
          </p:cNvPr>
          <p:cNvGrpSpPr/>
          <p:nvPr/>
        </p:nvGrpSpPr>
        <p:grpSpPr>
          <a:xfrm>
            <a:off x="7761797" y="4871183"/>
            <a:ext cx="1944179" cy="1107997"/>
            <a:chOff x="563791" y="3646109"/>
            <a:chExt cx="1972570" cy="1107997"/>
          </a:xfrm>
          <a:noFill/>
        </p:grpSpPr>
        <p:sp>
          <p:nvSpPr>
            <p:cNvPr id="66" name="TextBox 65">
              <a:extLst>
                <a:ext uri="{FF2B5EF4-FFF2-40B4-BE49-F238E27FC236}">
                  <a16:creationId xmlns:a16="http://schemas.microsoft.com/office/drawing/2014/main" id="{C102A6E6-3185-4CCB-B756-5A383F0BBEDF}"/>
                </a:ext>
              </a:extLst>
            </p:cNvPr>
            <p:cNvSpPr txBox="1"/>
            <p:nvPr/>
          </p:nvSpPr>
          <p:spPr>
            <a:xfrm>
              <a:off x="563793" y="3646109"/>
              <a:ext cx="1972568" cy="276999"/>
            </a:xfrm>
            <a:prstGeom prst="rect">
              <a:avLst/>
            </a:prstGeom>
            <a:grpFill/>
          </p:spPr>
          <p:txBody>
            <a:bodyPr wrap="square" rtlCol="0">
              <a:spAutoFit/>
            </a:bodyPr>
            <a:lstStyle/>
            <a:p>
              <a:pPr algn="r" rtl="1"/>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sp>
          <p:nvSpPr>
            <p:cNvPr id="67" name="TextBox 66">
              <a:extLst>
                <a:ext uri="{FF2B5EF4-FFF2-40B4-BE49-F238E27FC236}">
                  <a16:creationId xmlns:a16="http://schemas.microsoft.com/office/drawing/2014/main" id="{5D4D5149-AACB-465B-9E4F-582710186C63}"/>
                </a:ext>
              </a:extLst>
            </p:cNvPr>
            <p:cNvSpPr txBox="1"/>
            <p:nvPr/>
          </p:nvSpPr>
          <p:spPr>
            <a:xfrm>
              <a:off x="563791" y="3923109"/>
              <a:ext cx="1972568" cy="830997"/>
            </a:xfrm>
            <a:prstGeom prst="rect">
              <a:avLst/>
            </a:prstGeom>
            <a:grp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9">
            <a:extLst>
              <a:ext uri="{FF2B5EF4-FFF2-40B4-BE49-F238E27FC236}">
                <a16:creationId xmlns:a16="http://schemas.microsoft.com/office/drawing/2014/main" id="{CDED8636-C1FA-411D-A0C4-2A2718DFBDBA}"/>
              </a:ext>
            </a:extLst>
          </p:cNvPr>
          <p:cNvGrpSpPr/>
          <p:nvPr/>
        </p:nvGrpSpPr>
        <p:grpSpPr>
          <a:xfrm>
            <a:off x="4598196" y="1921953"/>
            <a:ext cx="5213380" cy="4980175"/>
            <a:chOff x="2197972" y="1937479"/>
            <a:chExt cx="5474490" cy="5229605"/>
          </a:xfrm>
        </p:grpSpPr>
        <p:sp>
          <p:nvSpPr>
            <p:cNvPr id="4" name="Freeform: Shape 20">
              <a:extLst>
                <a:ext uri="{FF2B5EF4-FFF2-40B4-BE49-F238E27FC236}">
                  <a16:creationId xmlns:a16="http://schemas.microsoft.com/office/drawing/2014/main" id="{F30C8275-336E-49EB-9A9E-49D65A98776F}"/>
                </a:ext>
              </a:extLst>
            </p:cNvPr>
            <p:cNvSpPr/>
            <p:nvPr/>
          </p:nvSpPr>
          <p:spPr>
            <a:xfrm>
              <a:off x="3517530" y="1945225"/>
              <a:ext cx="2892291" cy="2101103"/>
            </a:xfrm>
            <a:custGeom>
              <a:avLst/>
              <a:gdLst>
                <a:gd name="connsiteX0" fmla="*/ 1117322 w 2162559"/>
                <a:gd name="connsiteY0" fmla="*/ 0 h 1570989"/>
                <a:gd name="connsiteX1" fmla="*/ 1073836 w 2162559"/>
                <a:gd name="connsiteY1" fmla="*/ 10186 h 1570989"/>
                <a:gd name="connsiteX2" fmla="*/ 986864 w 2162559"/>
                <a:gd name="connsiteY2" fmla="*/ 48579 h 1570989"/>
                <a:gd name="connsiteX3" fmla="*/ 987255 w 2162559"/>
                <a:gd name="connsiteY3" fmla="*/ 48971 h 1570989"/>
                <a:gd name="connsiteX4" fmla="*/ 902242 w 2162559"/>
                <a:gd name="connsiteY4" fmla="*/ 75219 h 1570989"/>
                <a:gd name="connsiteX5" fmla="*/ 861498 w 2162559"/>
                <a:gd name="connsiteY5" fmla="*/ 91674 h 1570989"/>
                <a:gd name="connsiteX6" fmla="*/ 807434 w 2162559"/>
                <a:gd name="connsiteY6" fmla="*/ 134376 h 1570989"/>
                <a:gd name="connsiteX7" fmla="*/ 746318 w 2162559"/>
                <a:gd name="connsiteY7" fmla="*/ 155924 h 1570989"/>
                <a:gd name="connsiteX8" fmla="*/ 680893 w 2162559"/>
                <a:gd name="connsiteY8" fmla="*/ 180605 h 1570989"/>
                <a:gd name="connsiteX9" fmla="*/ 680893 w 2162559"/>
                <a:gd name="connsiteY9" fmla="*/ 180605 h 1570989"/>
                <a:gd name="connsiteX10" fmla="*/ 601364 w 2162559"/>
                <a:gd name="connsiteY10" fmla="*/ 193142 h 1570989"/>
                <a:gd name="connsiteX11" fmla="*/ 517526 w 2162559"/>
                <a:gd name="connsiteY11" fmla="*/ 244072 h 1570989"/>
                <a:gd name="connsiteX12" fmla="*/ 506556 w 2162559"/>
                <a:gd name="connsiteY12" fmla="*/ 249165 h 1570989"/>
                <a:gd name="connsiteX13" fmla="*/ 352591 w 2162559"/>
                <a:gd name="connsiteY13" fmla="*/ 363561 h 1570989"/>
                <a:gd name="connsiteX14" fmla="*/ 310280 w 2162559"/>
                <a:gd name="connsiteY14" fmla="*/ 418017 h 1570989"/>
                <a:gd name="connsiteX15" fmla="*/ 310280 w 2162559"/>
                <a:gd name="connsiteY15" fmla="*/ 418017 h 1570989"/>
                <a:gd name="connsiteX16" fmla="*/ 180605 w 2162559"/>
                <a:gd name="connsiteY16" fmla="*/ 607241 h 1570989"/>
                <a:gd name="connsiteX17" fmla="*/ 0 w 2162559"/>
                <a:gd name="connsiteY17" fmla="*/ 837992 h 1570989"/>
                <a:gd name="connsiteX18" fmla="*/ 65425 w 2162559"/>
                <a:gd name="connsiteY18" fmla="*/ 870900 h 1570989"/>
                <a:gd name="connsiteX19" fmla="*/ 159450 w 2162559"/>
                <a:gd name="connsiteY19" fmla="*/ 938285 h 1570989"/>
                <a:gd name="connsiteX20" fmla="*/ 225658 w 2162559"/>
                <a:gd name="connsiteY20" fmla="*/ 1012721 h 1570989"/>
                <a:gd name="connsiteX21" fmla="*/ 343189 w 2162559"/>
                <a:gd name="connsiteY21" fmla="*/ 907727 h 1570989"/>
                <a:gd name="connsiteX22" fmla="*/ 440347 w 2162559"/>
                <a:gd name="connsiteY22" fmla="*/ 865807 h 1570989"/>
                <a:gd name="connsiteX23" fmla="*/ 490102 w 2162559"/>
                <a:gd name="connsiteY23" fmla="*/ 868942 h 1570989"/>
                <a:gd name="connsiteX24" fmla="*/ 501855 w 2162559"/>
                <a:gd name="connsiteY24" fmla="*/ 914778 h 1570989"/>
                <a:gd name="connsiteX25" fmla="*/ 539856 w 2162559"/>
                <a:gd name="connsiteY25" fmla="*/ 1009978 h 1570989"/>
                <a:gd name="connsiteX26" fmla="*/ 609983 w 2162559"/>
                <a:gd name="connsiteY26" fmla="*/ 1037402 h 1570989"/>
                <a:gd name="connsiteX27" fmla="*/ 669532 w 2162559"/>
                <a:gd name="connsiteY27" fmla="*/ 1015463 h 1570989"/>
                <a:gd name="connsiteX28" fmla="*/ 679718 w 2162559"/>
                <a:gd name="connsiteY28" fmla="*/ 1020556 h 1570989"/>
                <a:gd name="connsiteX29" fmla="*/ 691862 w 2162559"/>
                <a:gd name="connsiteY29" fmla="*/ 1081672 h 1570989"/>
                <a:gd name="connsiteX30" fmla="*/ 746710 w 2162559"/>
                <a:gd name="connsiteY30" fmla="*/ 1361002 h 1570989"/>
                <a:gd name="connsiteX31" fmla="*/ 757679 w 2162559"/>
                <a:gd name="connsiteY31" fmla="*/ 1393911 h 1570989"/>
                <a:gd name="connsiteX32" fmla="*/ 1106353 w 2162559"/>
                <a:gd name="connsiteY32" fmla="*/ 1567856 h 1570989"/>
                <a:gd name="connsiteX33" fmla="*/ 1138870 w 2162559"/>
                <a:gd name="connsiteY33" fmla="*/ 1567856 h 1570989"/>
                <a:gd name="connsiteX34" fmla="*/ 1334362 w 2162559"/>
                <a:gd name="connsiteY34" fmla="*/ 1441315 h 1570989"/>
                <a:gd name="connsiteX35" fmla="*/ 1422902 w 2162559"/>
                <a:gd name="connsiteY35" fmla="*/ 1036618 h 1570989"/>
                <a:gd name="connsiteX36" fmla="*/ 1434263 w 2162559"/>
                <a:gd name="connsiteY36" fmla="*/ 1031134 h 1570989"/>
                <a:gd name="connsiteX37" fmla="*/ 1490677 w 2162559"/>
                <a:gd name="connsiteY37" fmla="*/ 1053856 h 1570989"/>
                <a:gd name="connsiteX38" fmla="*/ 1551010 w 2162559"/>
                <a:gd name="connsiteY38" fmla="*/ 1030350 h 1570989"/>
                <a:gd name="connsiteX39" fmla="*/ 1580000 w 2162559"/>
                <a:gd name="connsiteY39" fmla="*/ 877952 h 1570989"/>
                <a:gd name="connsiteX40" fmla="*/ 1601156 w 2162559"/>
                <a:gd name="connsiteY40" fmla="*/ 863457 h 1570989"/>
                <a:gd name="connsiteX41" fmla="*/ 1727697 w 2162559"/>
                <a:gd name="connsiteY41" fmla="*/ 915170 h 1570989"/>
                <a:gd name="connsiteX42" fmla="*/ 1800958 w 2162559"/>
                <a:gd name="connsiteY42" fmla="*/ 963750 h 1570989"/>
                <a:gd name="connsiteX43" fmla="*/ 1927107 w 2162559"/>
                <a:gd name="connsiteY43" fmla="*/ 1104002 h 1570989"/>
                <a:gd name="connsiteX44" fmla="*/ 2165302 w 2162559"/>
                <a:gd name="connsiteY44" fmla="*/ 915954 h 1570989"/>
                <a:gd name="connsiteX45" fmla="*/ 2023482 w 2162559"/>
                <a:gd name="connsiteY45" fmla="*/ 751019 h 1570989"/>
                <a:gd name="connsiteX46" fmla="*/ 1894198 w 2162559"/>
                <a:gd name="connsiteY46" fmla="*/ 627221 h 1570989"/>
                <a:gd name="connsiteX47" fmla="*/ 1800174 w 2162559"/>
                <a:gd name="connsiteY47" fmla="*/ 504989 h 1570989"/>
                <a:gd name="connsiteX48" fmla="*/ 1751203 w 2162559"/>
                <a:gd name="connsiteY48" fmla="*/ 421151 h 1570989"/>
                <a:gd name="connsiteX49" fmla="*/ 1751203 w 2162559"/>
                <a:gd name="connsiteY49" fmla="*/ 421151 h 1570989"/>
                <a:gd name="connsiteX50" fmla="*/ 1699098 w 2162559"/>
                <a:gd name="connsiteY50" fmla="*/ 333395 h 1570989"/>
                <a:gd name="connsiteX51" fmla="*/ 1669324 w 2162559"/>
                <a:gd name="connsiteY51" fmla="*/ 311064 h 1570989"/>
                <a:gd name="connsiteX52" fmla="*/ 1598414 w 2162559"/>
                <a:gd name="connsiteY52" fmla="*/ 271495 h 1570989"/>
                <a:gd name="connsiteX53" fmla="*/ 1591362 w 2162559"/>
                <a:gd name="connsiteY53" fmla="*/ 265227 h 1570989"/>
                <a:gd name="connsiteX54" fmla="*/ 1580000 w 2162559"/>
                <a:gd name="connsiteY54" fmla="*/ 238195 h 1570989"/>
                <a:gd name="connsiteX55" fmla="*/ 1580000 w 2162559"/>
                <a:gd name="connsiteY55" fmla="*/ 238195 h 1570989"/>
                <a:gd name="connsiteX56" fmla="*/ 1552577 w 2162559"/>
                <a:gd name="connsiteY56" fmla="*/ 195101 h 1570989"/>
                <a:gd name="connsiteX57" fmla="*/ 1529854 w 2162559"/>
                <a:gd name="connsiteY57" fmla="*/ 173162 h 1570989"/>
                <a:gd name="connsiteX58" fmla="*/ 1463254 w 2162559"/>
                <a:gd name="connsiteY58" fmla="*/ 145346 h 1570989"/>
                <a:gd name="connsiteX59" fmla="*/ 1357476 w 2162559"/>
                <a:gd name="connsiteY59" fmla="*/ 159058 h 1570989"/>
                <a:gd name="connsiteX60" fmla="*/ 1284999 w 2162559"/>
                <a:gd name="connsiteY60" fmla="*/ 86189 h 1570989"/>
                <a:gd name="connsiteX61" fmla="*/ 1210955 w 2162559"/>
                <a:gd name="connsiteY61" fmla="*/ 36434 h 157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62559" h="1570989">
                  <a:moveTo>
                    <a:pt x="1117322" y="0"/>
                  </a:moveTo>
                  <a:cubicBezTo>
                    <a:pt x="1102043" y="0"/>
                    <a:pt x="1087156" y="1959"/>
                    <a:pt x="1073836" y="10186"/>
                  </a:cubicBezTo>
                  <a:cubicBezTo>
                    <a:pt x="1071486" y="14495"/>
                    <a:pt x="1011937" y="43878"/>
                    <a:pt x="986864" y="48579"/>
                  </a:cubicBezTo>
                  <a:cubicBezTo>
                    <a:pt x="986864" y="48579"/>
                    <a:pt x="987255" y="48971"/>
                    <a:pt x="987255" y="48971"/>
                  </a:cubicBezTo>
                  <a:cubicBezTo>
                    <a:pt x="983338" y="52497"/>
                    <a:pt x="904592" y="72477"/>
                    <a:pt x="902242" y="75219"/>
                  </a:cubicBezTo>
                  <a:cubicBezTo>
                    <a:pt x="899891" y="75611"/>
                    <a:pt x="870509" y="81880"/>
                    <a:pt x="861498" y="91674"/>
                  </a:cubicBezTo>
                  <a:cubicBezTo>
                    <a:pt x="845827" y="101076"/>
                    <a:pt x="809393" y="129283"/>
                    <a:pt x="807434" y="134376"/>
                  </a:cubicBezTo>
                  <a:cubicBezTo>
                    <a:pt x="787062" y="141428"/>
                    <a:pt x="767082" y="149264"/>
                    <a:pt x="746318" y="155924"/>
                  </a:cubicBezTo>
                  <a:cubicBezTo>
                    <a:pt x="728297" y="161408"/>
                    <a:pt x="684811" y="178646"/>
                    <a:pt x="680893" y="180605"/>
                  </a:cubicBezTo>
                  <a:cubicBezTo>
                    <a:pt x="680893" y="180605"/>
                    <a:pt x="680893" y="180605"/>
                    <a:pt x="680893" y="180605"/>
                  </a:cubicBezTo>
                  <a:cubicBezTo>
                    <a:pt x="653469" y="178254"/>
                    <a:pt x="626829" y="183739"/>
                    <a:pt x="601364" y="193142"/>
                  </a:cubicBezTo>
                  <a:cubicBezTo>
                    <a:pt x="577466" y="202152"/>
                    <a:pt x="523794" y="239762"/>
                    <a:pt x="517526" y="244072"/>
                  </a:cubicBezTo>
                  <a:cubicBezTo>
                    <a:pt x="517526" y="244072"/>
                    <a:pt x="510474" y="247597"/>
                    <a:pt x="506556" y="249165"/>
                  </a:cubicBezTo>
                  <a:cubicBezTo>
                    <a:pt x="448183" y="277764"/>
                    <a:pt x="392943" y="310672"/>
                    <a:pt x="352591" y="363561"/>
                  </a:cubicBezTo>
                  <a:cubicBezTo>
                    <a:pt x="349849" y="367087"/>
                    <a:pt x="310280" y="418017"/>
                    <a:pt x="310280" y="418017"/>
                  </a:cubicBezTo>
                  <a:cubicBezTo>
                    <a:pt x="310280" y="418017"/>
                    <a:pt x="310280" y="418017"/>
                    <a:pt x="310280" y="418017"/>
                  </a:cubicBezTo>
                  <a:cubicBezTo>
                    <a:pt x="310280" y="418017"/>
                    <a:pt x="198626" y="579817"/>
                    <a:pt x="180605" y="607241"/>
                  </a:cubicBezTo>
                  <a:cubicBezTo>
                    <a:pt x="141428" y="667965"/>
                    <a:pt x="10970" y="824280"/>
                    <a:pt x="0" y="837992"/>
                  </a:cubicBezTo>
                  <a:cubicBezTo>
                    <a:pt x="392" y="841126"/>
                    <a:pt x="54064" y="864240"/>
                    <a:pt x="65425" y="870900"/>
                  </a:cubicBezTo>
                  <a:cubicBezTo>
                    <a:pt x="67776" y="873251"/>
                    <a:pt x="143779" y="923397"/>
                    <a:pt x="159450" y="938285"/>
                  </a:cubicBezTo>
                  <a:cubicBezTo>
                    <a:pt x="183739" y="961007"/>
                    <a:pt x="203719" y="987647"/>
                    <a:pt x="225658" y="1012721"/>
                  </a:cubicBezTo>
                  <a:cubicBezTo>
                    <a:pt x="253866" y="986080"/>
                    <a:pt x="335353" y="913995"/>
                    <a:pt x="343189" y="907727"/>
                  </a:cubicBezTo>
                  <a:cubicBezTo>
                    <a:pt x="372180" y="885788"/>
                    <a:pt x="402738" y="867375"/>
                    <a:pt x="440347" y="865807"/>
                  </a:cubicBezTo>
                  <a:cubicBezTo>
                    <a:pt x="449358" y="865416"/>
                    <a:pt x="489318" y="864632"/>
                    <a:pt x="490102" y="868942"/>
                  </a:cubicBezTo>
                  <a:cubicBezTo>
                    <a:pt x="494019" y="884221"/>
                    <a:pt x="497154" y="899891"/>
                    <a:pt x="501855" y="914778"/>
                  </a:cubicBezTo>
                  <a:cubicBezTo>
                    <a:pt x="511257" y="947687"/>
                    <a:pt x="521051" y="980987"/>
                    <a:pt x="539856" y="1009978"/>
                  </a:cubicBezTo>
                  <a:cubicBezTo>
                    <a:pt x="556311" y="1035443"/>
                    <a:pt x="580208" y="1044454"/>
                    <a:pt x="609983" y="1037402"/>
                  </a:cubicBezTo>
                  <a:cubicBezTo>
                    <a:pt x="630747" y="1032309"/>
                    <a:pt x="650727" y="1025257"/>
                    <a:pt x="669532" y="1015463"/>
                  </a:cubicBezTo>
                  <a:cubicBezTo>
                    <a:pt x="676975" y="1011545"/>
                    <a:pt x="678542" y="1013504"/>
                    <a:pt x="679718" y="1020556"/>
                  </a:cubicBezTo>
                  <a:cubicBezTo>
                    <a:pt x="683635" y="1040928"/>
                    <a:pt x="687945" y="1061300"/>
                    <a:pt x="691862" y="1081672"/>
                  </a:cubicBezTo>
                  <a:cubicBezTo>
                    <a:pt x="710275" y="1174913"/>
                    <a:pt x="728297" y="1268153"/>
                    <a:pt x="746710" y="1361002"/>
                  </a:cubicBezTo>
                  <a:cubicBezTo>
                    <a:pt x="749452" y="1372364"/>
                    <a:pt x="746710" y="1387643"/>
                    <a:pt x="757679" y="1393911"/>
                  </a:cubicBezTo>
                  <a:cubicBezTo>
                    <a:pt x="778835" y="1406056"/>
                    <a:pt x="1094600" y="1562371"/>
                    <a:pt x="1106353" y="1567856"/>
                  </a:cubicBezTo>
                  <a:cubicBezTo>
                    <a:pt x="1117322" y="1577258"/>
                    <a:pt x="1128292" y="1573732"/>
                    <a:pt x="1138870" y="1567856"/>
                  </a:cubicBezTo>
                  <a:cubicBezTo>
                    <a:pt x="1145530" y="1561196"/>
                    <a:pt x="1332795" y="1447583"/>
                    <a:pt x="1334362" y="1441315"/>
                  </a:cubicBezTo>
                  <a:cubicBezTo>
                    <a:pt x="1338671" y="1422902"/>
                    <a:pt x="1416241" y="1067176"/>
                    <a:pt x="1422902" y="1036618"/>
                  </a:cubicBezTo>
                  <a:cubicBezTo>
                    <a:pt x="1424469" y="1029175"/>
                    <a:pt x="1426428" y="1026824"/>
                    <a:pt x="1434263" y="1031134"/>
                  </a:cubicBezTo>
                  <a:cubicBezTo>
                    <a:pt x="1452284" y="1040928"/>
                    <a:pt x="1471089" y="1048371"/>
                    <a:pt x="1490677" y="1053856"/>
                  </a:cubicBezTo>
                  <a:cubicBezTo>
                    <a:pt x="1520452" y="1062083"/>
                    <a:pt x="1538473" y="1055423"/>
                    <a:pt x="1551010" y="1030350"/>
                  </a:cubicBezTo>
                  <a:cubicBezTo>
                    <a:pt x="1554144" y="1024082"/>
                    <a:pt x="1579217" y="879128"/>
                    <a:pt x="1580000" y="877952"/>
                  </a:cubicBezTo>
                  <a:cubicBezTo>
                    <a:pt x="1580392" y="856013"/>
                    <a:pt x="1581176" y="855230"/>
                    <a:pt x="1601156" y="863457"/>
                  </a:cubicBezTo>
                  <a:cubicBezTo>
                    <a:pt x="1643467" y="880695"/>
                    <a:pt x="1685386" y="898324"/>
                    <a:pt x="1727697" y="915170"/>
                  </a:cubicBezTo>
                  <a:cubicBezTo>
                    <a:pt x="1755513" y="926532"/>
                    <a:pt x="1780586" y="939852"/>
                    <a:pt x="1800958" y="963750"/>
                  </a:cubicBezTo>
                  <a:cubicBezTo>
                    <a:pt x="1834258" y="1003318"/>
                    <a:pt x="1923581" y="1092641"/>
                    <a:pt x="1927107" y="1104002"/>
                  </a:cubicBezTo>
                  <a:cubicBezTo>
                    <a:pt x="1929066" y="1102044"/>
                    <a:pt x="2139837" y="932800"/>
                    <a:pt x="2165302" y="915954"/>
                  </a:cubicBezTo>
                  <a:cubicBezTo>
                    <a:pt x="2162560" y="912428"/>
                    <a:pt x="2029358" y="752587"/>
                    <a:pt x="2023482" y="751019"/>
                  </a:cubicBezTo>
                  <a:cubicBezTo>
                    <a:pt x="2021915" y="750628"/>
                    <a:pt x="1931025" y="672666"/>
                    <a:pt x="1894198" y="627221"/>
                  </a:cubicBezTo>
                  <a:cubicBezTo>
                    <a:pt x="1861682" y="587260"/>
                    <a:pt x="1827598" y="548867"/>
                    <a:pt x="1800174" y="504989"/>
                  </a:cubicBezTo>
                  <a:cubicBezTo>
                    <a:pt x="1782936" y="477565"/>
                    <a:pt x="1767657" y="448966"/>
                    <a:pt x="1751203" y="421151"/>
                  </a:cubicBezTo>
                  <a:cubicBezTo>
                    <a:pt x="1751203" y="421151"/>
                    <a:pt x="1751203" y="421151"/>
                    <a:pt x="1751203" y="421151"/>
                  </a:cubicBezTo>
                  <a:cubicBezTo>
                    <a:pt x="1735924" y="390593"/>
                    <a:pt x="1719470" y="360818"/>
                    <a:pt x="1699098" y="333395"/>
                  </a:cubicBezTo>
                  <a:cubicBezTo>
                    <a:pt x="1691654" y="323209"/>
                    <a:pt x="1682252" y="313806"/>
                    <a:pt x="1669324" y="311064"/>
                  </a:cubicBezTo>
                  <a:cubicBezTo>
                    <a:pt x="1641508" y="305187"/>
                    <a:pt x="1619569" y="289517"/>
                    <a:pt x="1598414" y="271495"/>
                  </a:cubicBezTo>
                  <a:cubicBezTo>
                    <a:pt x="1597238" y="267969"/>
                    <a:pt x="1595671" y="265619"/>
                    <a:pt x="1591362" y="265227"/>
                  </a:cubicBezTo>
                  <a:cubicBezTo>
                    <a:pt x="1591362" y="265227"/>
                    <a:pt x="1585877" y="238979"/>
                    <a:pt x="1580000" y="238195"/>
                  </a:cubicBezTo>
                  <a:lnTo>
                    <a:pt x="1580000" y="238195"/>
                  </a:lnTo>
                  <a:cubicBezTo>
                    <a:pt x="1572557" y="222916"/>
                    <a:pt x="1562371" y="209204"/>
                    <a:pt x="1552577" y="195101"/>
                  </a:cubicBezTo>
                  <a:cubicBezTo>
                    <a:pt x="1547484" y="185306"/>
                    <a:pt x="1540432" y="177471"/>
                    <a:pt x="1529854" y="173162"/>
                  </a:cubicBezTo>
                  <a:cubicBezTo>
                    <a:pt x="1509091" y="160233"/>
                    <a:pt x="1487935" y="149264"/>
                    <a:pt x="1463254" y="145346"/>
                  </a:cubicBezTo>
                  <a:cubicBezTo>
                    <a:pt x="1426428" y="139078"/>
                    <a:pt x="1391560" y="146129"/>
                    <a:pt x="1357476" y="159058"/>
                  </a:cubicBezTo>
                  <a:cubicBezTo>
                    <a:pt x="1343373" y="142995"/>
                    <a:pt x="1296361" y="92457"/>
                    <a:pt x="1284999" y="86189"/>
                  </a:cubicBezTo>
                  <a:cubicBezTo>
                    <a:pt x="1283040" y="86189"/>
                    <a:pt x="1234069" y="51322"/>
                    <a:pt x="1210955" y="36434"/>
                  </a:cubicBezTo>
                </a:path>
              </a:pathLst>
            </a:custGeom>
            <a:solidFill>
              <a:srgbClr val="F9BA99"/>
            </a:solidFill>
            <a:ln w="4506" cap="flat">
              <a:noFill/>
              <a:prstDash val="solid"/>
              <a:miter/>
            </a:ln>
          </p:spPr>
          <p:txBody>
            <a:bodyPr rtlCol="0" anchor="ctr"/>
            <a:lstStyle/>
            <a:p>
              <a:pPr algn="r" rtl="1"/>
              <a:endParaRPr lang="en-US">
                <a:cs typeface="B Nazanin" panose="00000400000000000000" pitchFamily="2" charset="-78"/>
              </a:endParaRPr>
            </a:p>
          </p:txBody>
        </p:sp>
        <p:sp>
          <p:nvSpPr>
            <p:cNvPr id="5" name="Freeform: Shape 21">
              <a:extLst>
                <a:ext uri="{FF2B5EF4-FFF2-40B4-BE49-F238E27FC236}">
                  <a16:creationId xmlns:a16="http://schemas.microsoft.com/office/drawing/2014/main" id="{F2DEF1DF-608B-4E47-AD21-A7C9B9C78803}"/>
                </a:ext>
              </a:extLst>
            </p:cNvPr>
            <p:cNvSpPr/>
            <p:nvPr/>
          </p:nvSpPr>
          <p:spPr>
            <a:xfrm>
              <a:off x="2197972" y="3226710"/>
              <a:ext cx="2333722" cy="3918561"/>
            </a:xfrm>
            <a:custGeom>
              <a:avLst/>
              <a:gdLst>
                <a:gd name="connsiteX0" fmla="*/ 1569189 w 1743367"/>
                <a:gd name="connsiteY0" fmla="*/ 1800667 h 1813886"/>
                <a:gd name="connsiteX1" fmla="*/ 1568014 w 1743367"/>
                <a:gd name="connsiteY1" fmla="*/ 1801842 h 1813886"/>
                <a:gd name="connsiteX2" fmla="*/ 1413265 w 1743367"/>
                <a:gd name="connsiteY2" fmla="*/ 1809677 h 1813886"/>
                <a:gd name="connsiteX3" fmla="*/ 1019146 w 1743367"/>
                <a:gd name="connsiteY3" fmla="*/ 1807718 h 1813886"/>
                <a:gd name="connsiteX4" fmla="*/ 959989 w 1743367"/>
                <a:gd name="connsiteY4" fmla="*/ 1806935 h 1813886"/>
                <a:gd name="connsiteX5" fmla="*/ 964691 w 1743367"/>
                <a:gd name="connsiteY5" fmla="*/ 1694889 h 1813886"/>
                <a:gd name="connsiteX6" fmla="*/ 820912 w 1743367"/>
                <a:gd name="connsiteY6" fmla="*/ 1613793 h 1813886"/>
                <a:gd name="connsiteX7" fmla="*/ 395452 w 1743367"/>
                <a:gd name="connsiteY7" fmla="*/ 1453168 h 1813886"/>
                <a:gd name="connsiteX8" fmla="*/ 390359 w 1743367"/>
                <a:gd name="connsiteY8" fmla="*/ 1451601 h 1813886"/>
                <a:gd name="connsiteX9" fmla="*/ 196042 w 1743367"/>
                <a:gd name="connsiteY9" fmla="*/ 1350133 h 1813886"/>
                <a:gd name="connsiteX10" fmla="*/ 51871 w 1743367"/>
                <a:gd name="connsiteY10" fmla="*/ 1191859 h 1813886"/>
                <a:gd name="connsiteX11" fmla="*/ 6034 w 1743367"/>
                <a:gd name="connsiteY11" fmla="*/ 1120557 h 1813886"/>
                <a:gd name="connsiteX12" fmla="*/ 107502 w 1743367"/>
                <a:gd name="connsiteY12" fmla="*/ 827515 h 1813886"/>
                <a:gd name="connsiteX13" fmla="*/ 401720 w 1743367"/>
                <a:gd name="connsiteY13" fmla="*/ 469830 h 1813886"/>
                <a:gd name="connsiteX14" fmla="*/ 805241 w 1743367"/>
                <a:gd name="connsiteY14" fmla="*/ 8328 h 1813886"/>
                <a:gd name="connsiteX15" fmla="*/ 830314 w 1743367"/>
                <a:gd name="connsiteY15" fmla="*/ 8719 h 1813886"/>
                <a:gd name="connsiteX16" fmla="*/ 952546 w 1743367"/>
                <a:gd name="connsiteY16" fmla="*/ 125466 h 1813886"/>
                <a:gd name="connsiteX17" fmla="*/ 1092799 w 1743367"/>
                <a:gd name="connsiteY17" fmla="*/ 242605 h 1813886"/>
                <a:gd name="connsiteX18" fmla="*/ 1126099 w 1743367"/>
                <a:gd name="connsiteY18" fmla="*/ 282957 h 1813886"/>
                <a:gd name="connsiteX19" fmla="*/ 979578 w 1743367"/>
                <a:gd name="connsiteY19" fmla="*/ 589711 h 1813886"/>
                <a:gd name="connsiteX20" fmla="*/ 869883 w 1743367"/>
                <a:gd name="connsiteY20" fmla="*/ 706067 h 1813886"/>
                <a:gd name="connsiteX21" fmla="*/ 790354 w 1743367"/>
                <a:gd name="connsiteY21" fmla="*/ 860423 h 1813886"/>
                <a:gd name="connsiteX22" fmla="*/ 797406 w 1743367"/>
                <a:gd name="connsiteY22" fmla="*/ 874527 h 1813886"/>
                <a:gd name="connsiteX23" fmla="*/ 848727 w 1743367"/>
                <a:gd name="connsiteY23" fmla="*/ 846711 h 1813886"/>
                <a:gd name="connsiteX24" fmla="*/ 902791 w 1743367"/>
                <a:gd name="connsiteY24" fmla="*/ 688829 h 1813886"/>
                <a:gd name="connsiteX25" fmla="*/ 952154 w 1743367"/>
                <a:gd name="connsiteY25" fmla="*/ 665323 h 1813886"/>
                <a:gd name="connsiteX26" fmla="*/ 1325117 w 1743367"/>
                <a:gd name="connsiteY26" fmla="*/ 734666 h 1813886"/>
                <a:gd name="connsiteX27" fmla="*/ 1413265 w 1743367"/>
                <a:gd name="connsiteY27" fmla="*/ 771884 h 1813886"/>
                <a:gd name="connsiteX28" fmla="*/ 1421101 w 1743367"/>
                <a:gd name="connsiteY28" fmla="*/ 748769 h 1813886"/>
                <a:gd name="connsiteX29" fmla="*/ 1453225 w 1743367"/>
                <a:gd name="connsiteY29" fmla="*/ 714685 h 1813886"/>
                <a:gd name="connsiteX30" fmla="*/ 1633831 w 1743367"/>
                <a:gd name="connsiteY30" fmla="*/ 551710 h 1813886"/>
                <a:gd name="connsiteX31" fmla="*/ 1703174 w 1743367"/>
                <a:gd name="connsiteY31" fmla="*/ 509791 h 1813886"/>
                <a:gd name="connsiteX32" fmla="*/ 1711009 w 1743367"/>
                <a:gd name="connsiteY32" fmla="*/ 633981 h 1813886"/>
                <a:gd name="connsiteX33" fmla="*/ 1743917 w 1743367"/>
                <a:gd name="connsiteY33" fmla="*/ 795782 h 1813886"/>
                <a:gd name="connsiteX34" fmla="*/ 1721978 w 1743367"/>
                <a:gd name="connsiteY34" fmla="*/ 957973 h 1813886"/>
                <a:gd name="connsiteX35" fmla="*/ 1660862 w 1743367"/>
                <a:gd name="connsiteY35" fmla="*/ 1311348 h 1813886"/>
                <a:gd name="connsiteX36" fmla="*/ 1618552 w 1743367"/>
                <a:gd name="connsiteY36" fmla="*/ 1567565 h 1813886"/>
                <a:gd name="connsiteX37" fmla="*/ 1597396 w 1743367"/>
                <a:gd name="connsiteY37" fmla="*/ 1695673 h 1813886"/>
                <a:gd name="connsiteX38" fmla="*/ 1569189 w 1743367"/>
                <a:gd name="connsiteY38" fmla="*/ 1800667 h 1813886"/>
                <a:gd name="connsiteX0" fmla="*/ 1636072 w 1744918"/>
                <a:gd name="connsiteY0" fmla="*/ 2744463 h 2744463"/>
                <a:gd name="connsiteX1" fmla="*/ 1568014 w 1744918"/>
                <a:gd name="connsiteY1" fmla="*/ 1801842 h 2744463"/>
                <a:gd name="connsiteX2" fmla="*/ 1413265 w 1744918"/>
                <a:gd name="connsiteY2" fmla="*/ 1809677 h 2744463"/>
                <a:gd name="connsiteX3" fmla="*/ 1019146 w 1744918"/>
                <a:gd name="connsiteY3" fmla="*/ 1807718 h 2744463"/>
                <a:gd name="connsiteX4" fmla="*/ 959989 w 1744918"/>
                <a:gd name="connsiteY4" fmla="*/ 1806935 h 2744463"/>
                <a:gd name="connsiteX5" fmla="*/ 964691 w 1744918"/>
                <a:gd name="connsiteY5" fmla="*/ 1694889 h 2744463"/>
                <a:gd name="connsiteX6" fmla="*/ 820912 w 1744918"/>
                <a:gd name="connsiteY6" fmla="*/ 1613793 h 2744463"/>
                <a:gd name="connsiteX7" fmla="*/ 395452 w 1744918"/>
                <a:gd name="connsiteY7" fmla="*/ 1453168 h 2744463"/>
                <a:gd name="connsiteX8" fmla="*/ 390359 w 1744918"/>
                <a:gd name="connsiteY8" fmla="*/ 1451601 h 2744463"/>
                <a:gd name="connsiteX9" fmla="*/ 196042 w 1744918"/>
                <a:gd name="connsiteY9" fmla="*/ 1350133 h 2744463"/>
                <a:gd name="connsiteX10" fmla="*/ 51871 w 1744918"/>
                <a:gd name="connsiteY10" fmla="*/ 1191859 h 2744463"/>
                <a:gd name="connsiteX11" fmla="*/ 6034 w 1744918"/>
                <a:gd name="connsiteY11" fmla="*/ 1120557 h 2744463"/>
                <a:gd name="connsiteX12" fmla="*/ 107502 w 1744918"/>
                <a:gd name="connsiteY12" fmla="*/ 827515 h 2744463"/>
                <a:gd name="connsiteX13" fmla="*/ 401720 w 1744918"/>
                <a:gd name="connsiteY13" fmla="*/ 469830 h 2744463"/>
                <a:gd name="connsiteX14" fmla="*/ 805241 w 1744918"/>
                <a:gd name="connsiteY14" fmla="*/ 8328 h 2744463"/>
                <a:gd name="connsiteX15" fmla="*/ 830314 w 1744918"/>
                <a:gd name="connsiteY15" fmla="*/ 8719 h 2744463"/>
                <a:gd name="connsiteX16" fmla="*/ 952546 w 1744918"/>
                <a:gd name="connsiteY16" fmla="*/ 125466 h 2744463"/>
                <a:gd name="connsiteX17" fmla="*/ 1092799 w 1744918"/>
                <a:gd name="connsiteY17" fmla="*/ 242605 h 2744463"/>
                <a:gd name="connsiteX18" fmla="*/ 1126099 w 1744918"/>
                <a:gd name="connsiteY18" fmla="*/ 282957 h 2744463"/>
                <a:gd name="connsiteX19" fmla="*/ 979578 w 1744918"/>
                <a:gd name="connsiteY19" fmla="*/ 589711 h 2744463"/>
                <a:gd name="connsiteX20" fmla="*/ 869883 w 1744918"/>
                <a:gd name="connsiteY20" fmla="*/ 706067 h 2744463"/>
                <a:gd name="connsiteX21" fmla="*/ 790354 w 1744918"/>
                <a:gd name="connsiteY21" fmla="*/ 860423 h 2744463"/>
                <a:gd name="connsiteX22" fmla="*/ 797406 w 1744918"/>
                <a:gd name="connsiteY22" fmla="*/ 874527 h 2744463"/>
                <a:gd name="connsiteX23" fmla="*/ 848727 w 1744918"/>
                <a:gd name="connsiteY23" fmla="*/ 846711 h 2744463"/>
                <a:gd name="connsiteX24" fmla="*/ 902791 w 1744918"/>
                <a:gd name="connsiteY24" fmla="*/ 688829 h 2744463"/>
                <a:gd name="connsiteX25" fmla="*/ 952154 w 1744918"/>
                <a:gd name="connsiteY25" fmla="*/ 665323 h 2744463"/>
                <a:gd name="connsiteX26" fmla="*/ 1325117 w 1744918"/>
                <a:gd name="connsiteY26" fmla="*/ 734666 h 2744463"/>
                <a:gd name="connsiteX27" fmla="*/ 1413265 w 1744918"/>
                <a:gd name="connsiteY27" fmla="*/ 771884 h 2744463"/>
                <a:gd name="connsiteX28" fmla="*/ 1421101 w 1744918"/>
                <a:gd name="connsiteY28" fmla="*/ 748769 h 2744463"/>
                <a:gd name="connsiteX29" fmla="*/ 1453225 w 1744918"/>
                <a:gd name="connsiteY29" fmla="*/ 714685 h 2744463"/>
                <a:gd name="connsiteX30" fmla="*/ 1633831 w 1744918"/>
                <a:gd name="connsiteY30" fmla="*/ 551710 h 2744463"/>
                <a:gd name="connsiteX31" fmla="*/ 1703174 w 1744918"/>
                <a:gd name="connsiteY31" fmla="*/ 509791 h 2744463"/>
                <a:gd name="connsiteX32" fmla="*/ 1711009 w 1744918"/>
                <a:gd name="connsiteY32" fmla="*/ 633981 h 2744463"/>
                <a:gd name="connsiteX33" fmla="*/ 1743917 w 1744918"/>
                <a:gd name="connsiteY33" fmla="*/ 795782 h 2744463"/>
                <a:gd name="connsiteX34" fmla="*/ 1721978 w 1744918"/>
                <a:gd name="connsiteY34" fmla="*/ 957973 h 2744463"/>
                <a:gd name="connsiteX35" fmla="*/ 1660862 w 1744918"/>
                <a:gd name="connsiteY35" fmla="*/ 1311348 h 2744463"/>
                <a:gd name="connsiteX36" fmla="*/ 1618552 w 1744918"/>
                <a:gd name="connsiteY36" fmla="*/ 1567565 h 2744463"/>
                <a:gd name="connsiteX37" fmla="*/ 1597396 w 1744918"/>
                <a:gd name="connsiteY37" fmla="*/ 1695673 h 2744463"/>
                <a:gd name="connsiteX38" fmla="*/ 1636072 w 1744918"/>
                <a:gd name="connsiteY38" fmla="*/ 2744463 h 2744463"/>
                <a:gd name="connsiteX0" fmla="*/ 1636072 w 1744918"/>
                <a:gd name="connsiteY0" fmla="*/ 2744463 h 2744796"/>
                <a:gd name="connsiteX1" fmla="*/ 1413265 w 1744918"/>
                <a:gd name="connsiteY1" fmla="*/ 1809677 h 2744796"/>
                <a:gd name="connsiteX2" fmla="*/ 1019146 w 1744918"/>
                <a:gd name="connsiteY2" fmla="*/ 1807718 h 2744796"/>
                <a:gd name="connsiteX3" fmla="*/ 959989 w 1744918"/>
                <a:gd name="connsiteY3" fmla="*/ 1806935 h 2744796"/>
                <a:gd name="connsiteX4" fmla="*/ 964691 w 1744918"/>
                <a:gd name="connsiteY4" fmla="*/ 1694889 h 2744796"/>
                <a:gd name="connsiteX5" fmla="*/ 820912 w 1744918"/>
                <a:gd name="connsiteY5" fmla="*/ 1613793 h 2744796"/>
                <a:gd name="connsiteX6" fmla="*/ 395452 w 1744918"/>
                <a:gd name="connsiteY6" fmla="*/ 1453168 h 2744796"/>
                <a:gd name="connsiteX7" fmla="*/ 390359 w 1744918"/>
                <a:gd name="connsiteY7" fmla="*/ 1451601 h 2744796"/>
                <a:gd name="connsiteX8" fmla="*/ 196042 w 1744918"/>
                <a:gd name="connsiteY8" fmla="*/ 1350133 h 2744796"/>
                <a:gd name="connsiteX9" fmla="*/ 51871 w 1744918"/>
                <a:gd name="connsiteY9" fmla="*/ 1191859 h 2744796"/>
                <a:gd name="connsiteX10" fmla="*/ 6034 w 1744918"/>
                <a:gd name="connsiteY10" fmla="*/ 1120557 h 2744796"/>
                <a:gd name="connsiteX11" fmla="*/ 107502 w 1744918"/>
                <a:gd name="connsiteY11" fmla="*/ 827515 h 2744796"/>
                <a:gd name="connsiteX12" fmla="*/ 401720 w 1744918"/>
                <a:gd name="connsiteY12" fmla="*/ 469830 h 2744796"/>
                <a:gd name="connsiteX13" fmla="*/ 805241 w 1744918"/>
                <a:gd name="connsiteY13" fmla="*/ 8328 h 2744796"/>
                <a:gd name="connsiteX14" fmla="*/ 830314 w 1744918"/>
                <a:gd name="connsiteY14" fmla="*/ 8719 h 2744796"/>
                <a:gd name="connsiteX15" fmla="*/ 952546 w 1744918"/>
                <a:gd name="connsiteY15" fmla="*/ 125466 h 2744796"/>
                <a:gd name="connsiteX16" fmla="*/ 1092799 w 1744918"/>
                <a:gd name="connsiteY16" fmla="*/ 242605 h 2744796"/>
                <a:gd name="connsiteX17" fmla="*/ 1126099 w 1744918"/>
                <a:gd name="connsiteY17" fmla="*/ 282957 h 2744796"/>
                <a:gd name="connsiteX18" fmla="*/ 979578 w 1744918"/>
                <a:gd name="connsiteY18" fmla="*/ 589711 h 2744796"/>
                <a:gd name="connsiteX19" fmla="*/ 869883 w 1744918"/>
                <a:gd name="connsiteY19" fmla="*/ 706067 h 2744796"/>
                <a:gd name="connsiteX20" fmla="*/ 790354 w 1744918"/>
                <a:gd name="connsiteY20" fmla="*/ 860423 h 2744796"/>
                <a:gd name="connsiteX21" fmla="*/ 797406 w 1744918"/>
                <a:gd name="connsiteY21" fmla="*/ 874527 h 2744796"/>
                <a:gd name="connsiteX22" fmla="*/ 848727 w 1744918"/>
                <a:gd name="connsiteY22" fmla="*/ 846711 h 2744796"/>
                <a:gd name="connsiteX23" fmla="*/ 902791 w 1744918"/>
                <a:gd name="connsiteY23" fmla="*/ 688829 h 2744796"/>
                <a:gd name="connsiteX24" fmla="*/ 952154 w 1744918"/>
                <a:gd name="connsiteY24" fmla="*/ 665323 h 2744796"/>
                <a:gd name="connsiteX25" fmla="*/ 1325117 w 1744918"/>
                <a:gd name="connsiteY25" fmla="*/ 734666 h 2744796"/>
                <a:gd name="connsiteX26" fmla="*/ 1413265 w 1744918"/>
                <a:gd name="connsiteY26" fmla="*/ 771884 h 2744796"/>
                <a:gd name="connsiteX27" fmla="*/ 1421101 w 1744918"/>
                <a:gd name="connsiteY27" fmla="*/ 748769 h 2744796"/>
                <a:gd name="connsiteX28" fmla="*/ 1453225 w 1744918"/>
                <a:gd name="connsiteY28" fmla="*/ 714685 h 2744796"/>
                <a:gd name="connsiteX29" fmla="*/ 1633831 w 1744918"/>
                <a:gd name="connsiteY29" fmla="*/ 551710 h 2744796"/>
                <a:gd name="connsiteX30" fmla="*/ 1703174 w 1744918"/>
                <a:gd name="connsiteY30" fmla="*/ 509791 h 2744796"/>
                <a:gd name="connsiteX31" fmla="*/ 1711009 w 1744918"/>
                <a:gd name="connsiteY31" fmla="*/ 633981 h 2744796"/>
                <a:gd name="connsiteX32" fmla="*/ 1743917 w 1744918"/>
                <a:gd name="connsiteY32" fmla="*/ 795782 h 2744796"/>
                <a:gd name="connsiteX33" fmla="*/ 1721978 w 1744918"/>
                <a:gd name="connsiteY33" fmla="*/ 957973 h 2744796"/>
                <a:gd name="connsiteX34" fmla="*/ 1660862 w 1744918"/>
                <a:gd name="connsiteY34" fmla="*/ 1311348 h 2744796"/>
                <a:gd name="connsiteX35" fmla="*/ 1618552 w 1744918"/>
                <a:gd name="connsiteY35" fmla="*/ 1567565 h 2744796"/>
                <a:gd name="connsiteX36" fmla="*/ 1597396 w 1744918"/>
                <a:gd name="connsiteY36" fmla="*/ 1695673 h 2744796"/>
                <a:gd name="connsiteX37" fmla="*/ 1636072 w 1744918"/>
                <a:gd name="connsiteY37" fmla="*/ 2744463 h 2744796"/>
                <a:gd name="connsiteX0" fmla="*/ 1636072 w 1744918"/>
                <a:gd name="connsiteY0" fmla="*/ 2744463 h 2744785"/>
                <a:gd name="connsiteX1" fmla="*/ 1019146 w 1744918"/>
                <a:gd name="connsiteY1" fmla="*/ 1807718 h 2744785"/>
                <a:gd name="connsiteX2" fmla="*/ 959989 w 1744918"/>
                <a:gd name="connsiteY2" fmla="*/ 1806935 h 2744785"/>
                <a:gd name="connsiteX3" fmla="*/ 964691 w 1744918"/>
                <a:gd name="connsiteY3" fmla="*/ 1694889 h 2744785"/>
                <a:gd name="connsiteX4" fmla="*/ 820912 w 1744918"/>
                <a:gd name="connsiteY4" fmla="*/ 1613793 h 2744785"/>
                <a:gd name="connsiteX5" fmla="*/ 395452 w 1744918"/>
                <a:gd name="connsiteY5" fmla="*/ 1453168 h 2744785"/>
                <a:gd name="connsiteX6" fmla="*/ 390359 w 1744918"/>
                <a:gd name="connsiteY6" fmla="*/ 1451601 h 2744785"/>
                <a:gd name="connsiteX7" fmla="*/ 196042 w 1744918"/>
                <a:gd name="connsiteY7" fmla="*/ 1350133 h 2744785"/>
                <a:gd name="connsiteX8" fmla="*/ 51871 w 1744918"/>
                <a:gd name="connsiteY8" fmla="*/ 1191859 h 2744785"/>
                <a:gd name="connsiteX9" fmla="*/ 6034 w 1744918"/>
                <a:gd name="connsiteY9" fmla="*/ 1120557 h 2744785"/>
                <a:gd name="connsiteX10" fmla="*/ 107502 w 1744918"/>
                <a:gd name="connsiteY10" fmla="*/ 827515 h 2744785"/>
                <a:gd name="connsiteX11" fmla="*/ 401720 w 1744918"/>
                <a:gd name="connsiteY11" fmla="*/ 469830 h 2744785"/>
                <a:gd name="connsiteX12" fmla="*/ 805241 w 1744918"/>
                <a:gd name="connsiteY12" fmla="*/ 8328 h 2744785"/>
                <a:gd name="connsiteX13" fmla="*/ 830314 w 1744918"/>
                <a:gd name="connsiteY13" fmla="*/ 8719 h 2744785"/>
                <a:gd name="connsiteX14" fmla="*/ 952546 w 1744918"/>
                <a:gd name="connsiteY14" fmla="*/ 125466 h 2744785"/>
                <a:gd name="connsiteX15" fmla="*/ 1092799 w 1744918"/>
                <a:gd name="connsiteY15" fmla="*/ 242605 h 2744785"/>
                <a:gd name="connsiteX16" fmla="*/ 1126099 w 1744918"/>
                <a:gd name="connsiteY16" fmla="*/ 282957 h 2744785"/>
                <a:gd name="connsiteX17" fmla="*/ 979578 w 1744918"/>
                <a:gd name="connsiteY17" fmla="*/ 589711 h 2744785"/>
                <a:gd name="connsiteX18" fmla="*/ 869883 w 1744918"/>
                <a:gd name="connsiteY18" fmla="*/ 706067 h 2744785"/>
                <a:gd name="connsiteX19" fmla="*/ 790354 w 1744918"/>
                <a:gd name="connsiteY19" fmla="*/ 860423 h 2744785"/>
                <a:gd name="connsiteX20" fmla="*/ 797406 w 1744918"/>
                <a:gd name="connsiteY20" fmla="*/ 874527 h 2744785"/>
                <a:gd name="connsiteX21" fmla="*/ 848727 w 1744918"/>
                <a:gd name="connsiteY21" fmla="*/ 846711 h 2744785"/>
                <a:gd name="connsiteX22" fmla="*/ 902791 w 1744918"/>
                <a:gd name="connsiteY22" fmla="*/ 688829 h 2744785"/>
                <a:gd name="connsiteX23" fmla="*/ 952154 w 1744918"/>
                <a:gd name="connsiteY23" fmla="*/ 665323 h 2744785"/>
                <a:gd name="connsiteX24" fmla="*/ 1325117 w 1744918"/>
                <a:gd name="connsiteY24" fmla="*/ 734666 h 2744785"/>
                <a:gd name="connsiteX25" fmla="*/ 1413265 w 1744918"/>
                <a:gd name="connsiteY25" fmla="*/ 771884 h 2744785"/>
                <a:gd name="connsiteX26" fmla="*/ 1421101 w 1744918"/>
                <a:gd name="connsiteY26" fmla="*/ 748769 h 2744785"/>
                <a:gd name="connsiteX27" fmla="*/ 1453225 w 1744918"/>
                <a:gd name="connsiteY27" fmla="*/ 714685 h 2744785"/>
                <a:gd name="connsiteX28" fmla="*/ 1633831 w 1744918"/>
                <a:gd name="connsiteY28" fmla="*/ 551710 h 2744785"/>
                <a:gd name="connsiteX29" fmla="*/ 1703174 w 1744918"/>
                <a:gd name="connsiteY29" fmla="*/ 509791 h 2744785"/>
                <a:gd name="connsiteX30" fmla="*/ 1711009 w 1744918"/>
                <a:gd name="connsiteY30" fmla="*/ 633981 h 2744785"/>
                <a:gd name="connsiteX31" fmla="*/ 1743917 w 1744918"/>
                <a:gd name="connsiteY31" fmla="*/ 795782 h 2744785"/>
                <a:gd name="connsiteX32" fmla="*/ 1721978 w 1744918"/>
                <a:gd name="connsiteY32" fmla="*/ 957973 h 2744785"/>
                <a:gd name="connsiteX33" fmla="*/ 1660862 w 1744918"/>
                <a:gd name="connsiteY33" fmla="*/ 1311348 h 2744785"/>
                <a:gd name="connsiteX34" fmla="*/ 1618552 w 1744918"/>
                <a:gd name="connsiteY34" fmla="*/ 1567565 h 2744785"/>
                <a:gd name="connsiteX35" fmla="*/ 1597396 w 1744918"/>
                <a:gd name="connsiteY35" fmla="*/ 1695673 h 2744785"/>
                <a:gd name="connsiteX36" fmla="*/ 1636072 w 1744918"/>
                <a:gd name="connsiteY36" fmla="*/ 2744463 h 2744785"/>
                <a:gd name="connsiteX0" fmla="*/ 1636072 w 1744918"/>
                <a:gd name="connsiteY0" fmla="*/ 2744463 h 2744787"/>
                <a:gd name="connsiteX1" fmla="*/ 959989 w 1744918"/>
                <a:gd name="connsiteY1" fmla="*/ 1806935 h 2744787"/>
                <a:gd name="connsiteX2" fmla="*/ 964691 w 1744918"/>
                <a:gd name="connsiteY2" fmla="*/ 1694889 h 2744787"/>
                <a:gd name="connsiteX3" fmla="*/ 820912 w 1744918"/>
                <a:gd name="connsiteY3" fmla="*/ 1613793 h 2744787"/>
                <a:gd name="connsiteX4" fmla="*/ 395452 w 1744918"/>
                <a:gd name="connsiteY4" fmla="*/ 1453168 h 2744787"/>
                <a:gd name="connsiteX5" fmla="*/ 390359 w 1744918"/>
                <a:gd name="connsiteY5" fmla="*/ 1451601 h 2744787"/>
                <a:gd name="connsiteX6" fmla="*/ 196042 w 1744918"/>
                <a:gd name="connsiteY6" fmla="*/ 1350133 h 2744787"/>
                <a:gd name="connsiteX7" fmla="*/ 51871 w 1744918"/>
                <a:gd name="connsiteY7" fmla="*/ 1191859 h 2744787"/>
                <a:gd name="connsiteX8" fmla="*/ 6034 w 1744918"/>
                <a:gd name="connsiteY8" fmla="*/ 1120557 h 2744787"/>
                <a:gd name="connsiteX9" fmla="*/ 107502 w 1744918"/>
                <a:gd name="connsiteY9" fmla="*/ 827515 h 2744787"/>
                <a:gd name="connsiteX10" fmla="*/ 401720 w 1744918"/>
                <a:gd name="connsiteY10" fmla="*/ 469830 h 2744787"/>
                <a:gd name="connsiteX11" fmla="*/ 805241 w 1744918"/>
                <a:gd name="connsiteY11" fmla="*/ 8328 h 2744787"/>
                <a:gd name="connsiteX12" fmla="*/ 830314 w 1744918"/>
                <a:gd name="connsiteY12" fmla="*/ 8719 h 2744787"/>
                <a:gd name="connsiteX13" fmla="*/ 952546 w 1744918"/>
                <a:gd name="connsiteY13" fmla="*/ 125466 h 2744787"/>
                <a:gd name="connsiteX14" fmla="*/ 1092799 w 1744918"/>
                <a:gd name="connsiteY14" fmla="*/ 242605 h 2744787"/>
                <a:gd name="connsiteX15" fmla="*/ 1126099 w 1744918"/>
                <a:gd name="connsiteY15" fmla="*/ 282957 h 2744787"/>
                <a:gd name="connsiteX16" fmla="*/ 979578 w 1744918"/>
                <a:gd name="connsiteY16" fmla="*/ 589711 h 2744787"/>
                <a:gd name="connsiteX17" fmla="*/ 869883 w 1744918"/>
                <a:gd name="connsiteY17" fmla="*/ 706067 h 2744787"/>
                <a:gd name="connsiteX18" fmla="*/ 790354 w 1744918"/>
                <a:gd name="connsiteY18" fmla="*/ 860423 h 2744787"/>
                <a:gd name="connsiteX19" fmla="*/ 797406 w 1744918"/>
                <a:gd name="connsiteY19" fmla="*/ 874527 h 2744787"/>
                <a:gd name="connsiteX20" fmla="*/ 848727 w 1744918"/>
                <a:gd name="connsiteY20" fmla="*/ 846711 h 2744787"/>
                <a:gd name="connsiteX21" fmla="*/ 902791 w 1744918"/>
                <a:gd name="connsiteY21" fmla="*/ 688829 h 2744787"/>
                <a:gd name="connsiteX22" fmla="*/ 952154 w 1744918"/>
                <a:gd name="connsiteY22" fmla="*/ 665323 h 2744787"/>
                <a:gd name="connsiteX23" fmla="*/ 1325117 w 1744918"/>
                <a:gd name="connsiteY23" fmla="*/ 734666 h 2744787"/>
                <a:gd name="connsiteX24" fmla="*/ 1413265 w 1744918"/>
                <a:gd name="connsiteY24" fmla="*/ 771884 h 2744787"/>
                <a:gd name="connsiteX25" fmla="*/ 1421101 w 1744918"/>
                <a:gd name="connsiteY25" fmla="*/ 748769 h 2744787"/>
                <a:gd name="connsiteX26" fmla="*/ 1453225 w 1744918"/>
                <a:gd name="connsiteY26" fmla="*/ 714685 h 2744787"/>
                <a:gd name="connsiteX27" fmla="*/ 1633831 w 1744918"/>
                <a:gd name="connsiteY27" fmla="*/ 551710 h 2744787"/>
                <a:gd name="connsiteX28" fmla="*/ 1703174 w 1744918"/>
                <a:gd name="connsiteY28" fmla="*/ 509791 h 2744787"/>
                <a:gd name="connsiteX29" fmla="*/ 1711009 w 1744918"/>
                <a:gd name="connsiteY29" fmla="*/ 633981 h 2744787"/>
                <a:gd name="connsiteX30" fmla="*/ 1743917 w 1744918"/>
                <a:gd name="connsiteY30" fmla="*/ 795782 h 2744787"/>
                <a:gd name="connsiteX31" fmla="*/ 1721978 w 1744918"/>
                <a:gd name="connsiteY31" fmla="*/ 957973 h 2744787"/>
                <a:gd name="connsiteX32" fmla="*/ 1660862 w 1744918"/>
                <a:gd name="connsiteY32" fmla="*/ 1311348 h 2744787"/>
                <a:gd name="connsiteX33" fmla="*/ 1618552 w 1744918"/>
                <a:gd name="connsiteY33" fmla="*/ 1567565 h 2744787"/>
                <a:gd name="connsiteX34" fmla="*/ 1597396 w 1744918"/>
                <a:gd name="connsiteY34" fmla="*/ 1695673 h 2744787"/>
                <a:gd name="connsiteX35" fmla="*/ 1636072 w 1744918"/>
                <a:gd name="connsiteY35" fmla="*/ 2744463 h 2744787"/>
                <a:gd name="connsiteX0" fmla="*/ 1636072 w 1744918"/>
                <a:gd name="connsiteY0" fmla="*/ 2744463 h 2800429"/>
                <a:gd name="connsiteX1" fmla="*/ 969485 w 1744918"/>
                <a:gd name="connsiteY1" fmla="*/ 2705866 h 2800429"/>
                <a:gd name="connsiteX2" fmla="*/ 964691 w 1744918"/>
                <a:gd name="connsiteY2" fmla="*/ 1694889 h 2800429"/>
                <a:gd name="connsiteX3" fmla="*/ 820912 w 1744918"/>
                <a:gd name="connsiteY3" fmla="*/ 1613793 h 2800429"/>
                <a:gd name="connsiteX4" fmla="*/ 395452 w 1744918"/>
                <a:gd name="connsiteY4" fmla="*/ 1453168 h 2800429"/>
                <a:gd name="connsiteX5" fmla="*/ 390359 w 1744918"/>
                <a:gd name="connsiteY5" fmla="*/ 1451601 h 2800429"/>
                <a:gd name="connsiteX6" fmla="*/ 196042 w 1744918"/>
                <a:gd name="connsiteY6" fmla="*/ 1350133 h 2800429"/>
                <a:gd name="connsiteX7" fmla="*/ 51871 w 1744918"/>
                <a:gd name="connsiteY7" fmla="*/ 1191859 h 2800429"/>
                <a:gd name="connsiteX8" fmla="*/ 6034 w 1744918"/>
                <a:gd name="connsiteY8" fmla="*/ 1120557 h 2800429"/>
                <a:gd name="connsiteX9" fmla="*/ 107502 w 1744918"/>
                <a:gd name="connsiteY9" fmla="*/ 827515 h 2800429"/>
                <a:gd name="connsiteX10" fmla="*/ 401720 w 1744918"/>
                <a:gd name="connsiteY10" fmla="*/ 469830 h 2800429"/>
                <a:gd name="connsiteX11" fmla="*/ 805241 w 1744918"/>
                <a:gd name="connsiteY11" fmla="*/ 8328 h 2800429"/>
                <a:gd name="connsiteX12" fmla="*/ 830314 w 1744918"/>
                <a:gd name="connsiteY12" fmla="*/ 8719 h 2800429"/>
                <a:gd name="connsiteX13" fmla="*/ 952546 w 1744918"/>
                <a:gd name="connsiteY13" fmla="*/ 125466 h 2800429"/>
                <a:gd name="connsiteX14" fmla="*/ 1092799 w 1744918"/>
                <a:gd name="connsiteY14" fmla="*/ 242605 h 2800429"/>
                <a:gd name="connsiteX15" fmla="*/ 1126099 w 1744918"/>
                <a:gd name="connsiteY15" fmla="*/ 282957 h 2800429"/>
                <a:gd name="connsiteX16" fmla="*/ 979578 w 1744918"/>
                <a:gd name="connsiteY16" fmla="*/ 589711 h 2800429"/>
                <a:gd name="connsiteX17" fmla="*/ 869883 w 1744918"/>
                <a:gd name="connsiteY17" fmla="*/ 706067 h 2800429"/>
                <a:gd name="connsiteX18" fmla="*/ 790354 w 1744918"/>
                <a:gd name="connsiteY18" fmla="*/ 860423 h 2800429"/>
                <a:gd name="connsiteX19" fmla="*/ 797406 w 1744918"/>
                <a:gd name="connsiteY19" fmla="*/ 874527 h 2800429"/>
                <a:gd name="connsiteX20" fmla="*/ 848727 w 1744918"/>
                <a:gd name="connsiteY20" fmla="*/ 846711 h 2800429"/>
                <a:gd name="connsiteX21" fmla="*/ 902791 w 1744918"/>
                <a:gd name="connsiteY21" fmla="*/ 688829 h 2800429"/>
                <a:gd name="connsiteX22" fmla="*/ 952154 w 1744918"/>
                <a:gd name="connsiteY22" fmla="*/ 665323 h 2800429"/>
                <a:gd name="connsiteX23" fmla="*/ 1325117 w 1744918"/>
                <a:gd name="connsiteY23" fmla="*/ 734666 h 2800429"/>
                <a:gd name="connsiteX24" fmla="*/ 1413265 w 1744918"/>
                <a:gd name="connsiteY24" fmla="*/ 771884 h 2800429"/>
                <a:gd name="connsiteX25" fmla="*/ 1421101 w 1744918"/>
                <a:gd name="connsiteY25" fmla="*/ 748769 h 2800429"/>
                <a:gd name="connsiteX26" fmla="*/ 1453225 w 1744918"/>
                <a:gd name="connsiteY26" fmla="*/ 714685 h 2800429"/>
                <a:gd name="connsiteX27" fmla="*/ 1633831 w 1744918"/>
                <a:gd name="connsiteY27" fmla="*/ 551710 h 2800429"/>
                <a:gd name="connsiteX28" fmla="*/ 1703174 w 1744918"/>
                <a:gd name="connsiteY28" fmla="*/ 509791 h 2800429"/>
                <a:gd name="connsiteX29" fmla="*/ 1711009 w 1744918"/>
                <a:gd name="connsiteY29" fmla="*/ 633981 h 2800429"/>
                <a:gd name="connsiteX30" fmla="*/ 1743917 w 1744918"/>
                <a:gd name="connsiteY30" fmla="*/ 795782 h 2800429"/>
                <a:gd name="connsiteX31" fmla="*/ 1721978 w 1744918"/>
                <a:gd name="connsiteY31" fmla="*/ 957973 h 2800429"/>
                <a:gd name="connsiteX32" fmla="*/ 1660862 w 1744918"/>
                <a:gd name="connsiteY32" fmla="*/ 1311348 h 2800429"/>
                <a:gd name="connsiteX33" fmla="*/ 1618552 w 1744918"/>
                <a:gd name="connsiteY33" fmla="*/ 1567565 h 2800429"/>
                <a:gd name="connsiteX34" fmla="*/ 1597396 w 1744918"/>
                <a:gd name="connsiteY34" fmla="*/ 1695673 h 2800429"/>
                <a:gd name="connsiteX35" fmla="*/ 1636072 w 1744918"/>
                <a:gd name="connsiteY35" fmla="*/ 2744463 h 2800429"/>
                <a:gd name="connsiteX0" fmla="*/ 1636072 w 1744918"/>
                <a:gd name="connsiteY0" fmla="*/ 2744463 h 2748763"/>
                <a:gd name="connsiteX1" fmla="*/ 969485 w 1744918"/>
                <a:gd name="connsiteY1" fmla="*/ 2705866 h 2748763"/>
                <a:gd name="connsiteX2" fmla="*/ 964691 w 1744918"/>
                <a:gd name="connsiteY2" fmla="*/ 1694889 h 2748763"/>
                <a:gd name="connsiteX3" fmla="*/ 820912 w 1744918"/>
                <a:gd name="connsiteY3" fmla="*/ 1613793 h 2748763"/>
                <a:gd name="connsiteX4" fmla="*/ 395452 w 1744918"/>
                <a:gd name="connsiteY4" fmla="*/ 1453168 h 2748763"/>
                <a:gd name="connsiteX5" fmla="*/ 390359 w 1744918"/>
                <a:gd name="connsiteY5" fmla="*/ 1451601 h 2748763"/>
                <a:gd name="connsiteX6" fmla="*/ 196042 w 1744918"/>
                <a:gd name="connsiteY6" fmla="*/ 1350133 h 2748763"/>
                <a:gd name="connsiteX7" fmla="*/ 51871 w 1744918"/>
                <a:gd name="connsiteY7" fmla="*/ 1191859 h 2748763"/>
                <a:gd name="connsiteX8" fmla="*/ 6034 w 1744918"/>
                <a:gd name="connsiteY8" fmla="*/ 1120557 h 2748763"/>
                <a:gd name="connsiteX9" fmla="*/ 107502 w 1744918"/>
                <a:gd name="connsiteY9" fmla="*/ 827515 h 2748763"/>
                <a:gd name="connsiteX10" fmla="*/ 401720 w 1744918"/>
                <a:gd name="connsiteY10" fmla="*/ 469830 h 2748763"/>
                <a:gd name="connsiteX11" fmla="*/ 805241 w 1744918"/>
                <a:gd name="connsiteY11" fmla="*/ 8328 h 2748763"/>
                <a:gd name="connsiteX12" fmla="*/ 830314 w 1744918"/>
                <a:gd name="connsiteY12" fmla="*/ 8719 h 2748763"/>
                <a:gd name="connsiteX13" fmla="*/ 952546 w 1744918"/>
                <a:gd name="connsiteY13" fmla="*/ 125466 h 2748763"/>
                <a:gd name="connsiteX14" fmla="*/ 1092799 w 1744918"/>
                <a:gd name="connsiteY14" fmla="*/ 242605 h 2748763"/>
                <a:gd name="connsiteX15" fmla="*/ 1126099 w 1744918"/>
                <a:gd name="connsiteY15" fmla="*/ 282957 h 2748763"/>
                <a:gd name="connsiteX16" fmla="*/ 979578 w 1744918"/>
                <a:gd name="connsiteY16" fmla="*/ 589711 h 2748763"/>
                <a:gd name="connsiteX17" fmla="*/ 869883 w 1744918"/>
                <a:gd name="connsiteY17" fmla="*/ 706067 h 2748763"/>
                <a:gd name="connsiteX18" fmla="*/ 790354 w 1744918"/>
                <a:gd name="connsiteY18" fmla="*/ 860423 h 2748763"/>
                <a:gd name="connsiteX19" fmla="*/ 797406 w 1744918"/>
                <a:gd name="connsiteY19" fmla="*/ 874527 h 2748763"/>
                <a:gd name="connsiteX20" fmla="*/ 848727 w 1744918"/>
                <a:gd name="connsiteY20" fmla="*/ 846711 h 2748763"/>
                <a:gd name="connsiteX21" fmla="*/ 902791 w 1744918"/>
                <a:gd name="connsiteY21" fmla="*/ 688829 h 2748763"/>
                <a:gd name="connsiteX22" fmla="*/ 952154 w 1744918"/>
                <a:gd name="connsiteY22" fmla="*/ 665323 h 2748763"/>
                <a:gd name="connsiteX23" fmla="*/ 1325117 w 1744918"/>
                <a:gd name="connsiteY23" fmla="*/ 734666 h 2748763"/>
                <a:gd name="connsiteX24" fmla="*/ 1413265 w 1744918"/>
                <a:gd name="connsiteY24" fmla="*/ 771884 h 2748763"/>
                <a:gd name="connsiteX25" fmla="*/ 1421101 w 1744918"/>
                <a:gd name="connsiteY25" fmla="*/ 748769 h 2748763"/>
                <a:gd name="connsiteX26" fmla="*/ 1453225 w 1744918"/>
                <a:gd name="connsiteY26" fmla="*/ 714685 h 2748763"/>
                <a:gd name="connsiteX27" fmla="*/ 1633831 w 1744918"/>
                <a:gd name="connsiteY27" fmla="*/ 551710 h 2748763"/>
                <a:gd name="connsiteX28" fmla="*/ 1703174 w 1744918"/>
                <a:gd name="connsiteY28" fmla="*/ 509791 h 2748763"/>
                <a:gd name="connsiteX29" fmla="*/ 1711009 w 1744918"/>
                <a:gd name="connsiteY29" fmla="*/ 633981 h 2748763"/>
                <a:gd name="connsiteX30" fmla="*/ 1743917 w 1744918"/>
                <a:gd name="connsiteY30" fmla="*/ 795782 h 2748763"/>
                <a:gd name="connsiteX31" fmla="*/ 1721978 w 1744918"/>
                <a:gd name="connsiteY31" fmla="*/ 957973 h 2748763"/>
                <a:gd name="connsiteX32" fmla="*/ 1660862 w 1744918"/>
                <a:gd name="connsiteY32" fmla="*/ 1311348 h 2748763"/>
                <a:gd name="connsiteX33" fmla="*/ 1618552 w 1744918"/>
                <a:gd name="connsiteY33" fmla="*/ 1567565 h 2748763"/>
                <a:gd name="connsiteX34" fmla="*/ 1597396 w 1744918"/>
                <a:gd name="connsiteY34" fmla="*/ 1695673 h 2748763"/>
                <a:gd name="connsiteX35" fmla="*/ 1636072 w 1744918"/>
                <a:gd name="connsiteY35" fmla="*/ 2744463 h 2748763"/>
                <a:gd name="connsiteX0" fmla="*/ 1632907 w 1744918"/>
                <a:gd name="connsiteY0" fmla="*/ 2725471 h 2731694"/>
                <a:gd name="connsiteX1" fmla="*/ 969485 w 1744918"/>
                <a:gd name="connsiteY1" fmla="*/ 2705866 h 2731694"/>
                <a:gd name="connsiteX2" fmla="*/ 964691 w 1744918"/>
                <a:gd name="connsiteY2" fmla="*/ 1694889 h 2731694"/>
                <a:gd name="connsiteX3" fmla="*/ 820912 w 1744918"/>
                <a:gd name="connsiteY3" fmla="*/ 1613793 h 2731694"/>
                <a:gd name="connsiteX4" fmla="*/ 395452 w 1744918"/>
                <a:gd name="connsiteY4" fmla="*/ 1453168 h 2731694"/>
                <a:gd name="connsiteX5" fmla="*/ 390359 w 1744918"/>
                <a:gd name="connsiteY5" fmla="*/ 1451601 h 2731694"/>
                <a:gd name="connsiteX6" fmla="*/ 196042 w 1744918"/>
                <a:gd name="connsiteY6" fmla="*/ 1350133 h 2731694"/>
                <a:gd name="connsiteX7" fmla="*/ 51871 w 1744918"/>
                <a:gd name="connsiteY7" fmla="*/ 1191859 h 2731694"/>
                <a:gd name="connsiteX8" fmla="*/ 6034 w 1744918"/>
                <a:gd name="connsiteY8" fmla="*/ 1120557 h 2731694"/>
                <a:gd name="connsiteX9" fmla="*/ 107502 w 1744918"/>
                <a:gd name="connsiteY9" fmla="*/ 827515 h 2731694"/>
                <a:gd name="connsiteX10" fmla="*/ 401720 w 1744918"/>
                <a:gd name="connsiteY10" fmla="*/ 469830 h 2731694"/>
                <a:gd name="connsiteX11" fmla="*/ 805241 w 1744918"/>
                <a:gd name="connsiteY11" fmla="*/ 8328 h 2731694"/>
                <a:gd name="connsiteX12" fmla="*/ 830314 w 1744918"/>
                <a:gd name="connsiteY12" fmla="*/ 8719 h 2731694"/>
                <a:gd name="connsiteX13" fmla="*/ 952546 w 1744918"/>
                <a:gd name="connsiteY13" fmla="*/ 125466 h 2731694"/>
                <a:gd name="connsiteX14" fmla="*/ 1092799 w 1744918"/>
                <a:gd name="connsiteY14" fmla="*/ 242605 h 2731694"/>
                <a:gd name="connsiteX15" fmla="*/ 1126099 w 1744918"/>
                <a:gd name="connsiteY15" fmla="*/ 282957 h 2731694"/>
                <a:gd name="connsiteX16" fmla="*/ 979578 w 1744918"/>
                <a:gd name="connsiteY16" fmla="*/ 589711 h 2731694"/>
                <a:gd name="connsiteX17" fmla="*/ 869883 w 1744918"/>
                <a:gd name="connsiteY17" fmla="*/ 706067 h 2731694"/>
                <a:gd name="connsiteX18" fmla="*/ 790354 w 1744918"/>
                <a:gd name="connsiteY18" fmla="*/ 860423 h 2731694"/>
                <a:gd name="connsiteX19" fmla="*/ 797406 w 1744918"/>
                <a:gd name="connsiteY19" fmla="*/ 874527 h 2731694"/>
                <a:gd name="connsiteX20" fmla="*/ 848727 w 1744918"/>
                <a:gd name="connsiteY20" fmla="*/ 846711 h 2731694"/>
                <a:gd name="connsiteX21" fmla="*/ 902791 w 1744918"/>
                <a:gd name="connsiteY21" fmla="*/ 688829 h 2731694"/>
                <a:gd name="connsiteX22" fmla="*/ 952154 w 1744918"/>
                <a:gd name="connsiteY22" fmla="*/ 665323 h 2731694"/>
                <a:gd name="connsiteX23" fmla="*/ 1325117 w 1744918"/>
                <a:gd name="connsiteY23" fmla="*/ 734666 h 2731694"/>
                <a:gd name="connsiteX24" fmla="*/ 1413265 w 1744918"/>
                <a:gd name="connsiteY24" fmla="*/ 771884 h 2731694"/>
                <a:gd name="connsiteX25" fmla="*/ 1421101 w 1744918"/>
                <a:gd name="connsiteY25" fmla="*/ 748769 h 2731694"/>
                <a:gd name="connsiteX26" fmla="*/ 1453225 w 1744918"/>
                <a:gd name="connsiteY26" fmla="*/ 714685 h 2731694"/>
                <a:gd name="connsiteX27" fmla="*/ 1633831 w 1744918"/>
                <a:gd name="connsiteY27" fmla="*/ 551710 h 2731694"/>
                <a:gd name="connsiteX28" fmla="*/ 1703174 w 1744918"/>
                <a:gd name="connsiteY28" fmla="*/ 509791 h 2731694"/>
                <a:gd name="connsiteX29" fmla="*/ 1711009 w 1744918"/>
                <a:gd name="connsiteY29" fmla="*/ 633981 h 2731694"/>
                <a:gd name="connsiteX30" fmla="*/ 1743917 w 1744918"/>
                <a:gd name="connsiteY30" fmla="*/ 795782 h 2731694"/>
                <a:gd name="connsiteX31" fmla="*/ 1721978 w 1744918"/>
                <a:gd name="connsiteY31" fmla="*/ 957973 h 2731694"/>
                <a:gd name="connsiteX32" fmla="*/ 1660862 w 1744918"/>
                <a:gd name="connsiteY32" fmla="*/ 1311348 h 2731694"/>
                <a:gd name="connsiteX33" fmla="*/ 1618552 w 1744918"/>
                <a:gd name="connsiteY33" fmla="*/ 1567565 h 2731694"/>
                <a:gd name="connsiteX34" fmla="*/ 1597396 w 1744918"/>
                <a:gd name="connsiteY34" fmla="*/ 1695673 h 2731694"/>
                <a:gd name="connsiteX35" fmla="*/ 1632907 w 1744918"/>
                <a:gd name="connsiteY35" fmla="*/ 2725471 h 2731694"/>
                <a:gd name="connsiteX0" fmla="*/ 1632907 w 1744918"/>
                <a:gd name="connsiteY0" fmla="*/ 2725471 h 2735151"/>
                <a:gd name="connsiteX1" fmla="*/ 966320 w 1744918"/>
                <a:gd name="connsiteY1" fmla="*/ 2721693 h 2735151"/>
                <a:gd name="connsiteX2" fmla="*/ 964691 w 1744918"/>
                <a:gd name="connsiteY2" fmla="*/ 1694889 h 2735151"/>
                <a:gd name="connsiteX3" fmla="*/ 820912 w 1744918"/>
                <a:gd name="connsiteY3" fmla="*/ 1613793 h 2735151"/>
                <a:gd name="connsiteX4" fmla="*/ 395452 w 1744918"/>
                <a:gd name="connsiteY4" fmla="*/ 1453168 h 2735151"/>
                <a:gd name="connsiteX5" fmla="*/ 390359 w 1744918"/>
                <a:gd name="connsiteY5" fmla="*/ 1451601 h 2735151"/>
                <a:gd name="connsiteX6" fmla="*/ 196042 w 1744918"/>
                <a:gd name="connsiteY6" fmla="*/ 1350133 h 2735151"/>
                <a:gd name="connsiteX7" fmla="*/ 51871 w 1744918"/>
                <a:gd name="connsiteY7" fmla="*/ 1191859 h 2735151"/>
                <a:gd name="connsiteX8" fmla="*/ 6034 w 1744918"/>
                <a:gd name="connsiteY8" fmla="*/ 1120557 h 2735151"/>
                <a:gd name="connsiteX9" fmla="*/ 107502 w 1744918"/>
                <a:gd name="connsiteY9" fmla="*/ 827515 h 2735151"/>
                <a:gd name="connsiteX10" fmla="*/ 401720 w 1744918"/>
                <a:gd name="connsiteY10" fmla="*/ 469830 h 2735151"/>
                <a:gd name="connsiteX11" fmla="*/ 805241 w 1744918"/>
                <a:gd name="connsiteY11" fmla="*/ 8328 h 2735151"/>
                <a:gd name="connsiteX12" fmla="*/ 830314 w 1744918"/>
                <a:gd name="connsiteY12" fmla="*/ 8719 h 2735151"/>
                <a:gd name="connsiteX13" fmla="*/ 952546 w 1744918"/>
                <a:gd name="connsiteY13" fmla="*/ 125466 h 2735151"/>
                <a:gd name="connsiteX14" fmla="*/ 1092799 w 1744918"/>
                <a:gd name="connsiteY14" fmla="*/ 242605 h 2735151"/>
                <a:gd name="connsiteX15" fmla="*/ 1126099 w 1744918"/>
                <a:gd name="connsiteY15" fmla="*/ 282957 h 2735151"/>
                <a:gd name="connsiteX16" fmla="*/ 979578 w 1744918"/>
                <a:gd name="connsiteY16" fmla="*/ 589711 h 2735151"/>
                <a:gd name="connsiteX17" fmla="*/ 869883 w 1744918"/>
                <a:gd name="connsiteY17" fmla="*/ 706067 h 2735151"/>
                <a:gd name="connsiteX18" fmla="*/ 790354 w 1744918"/>
                <a:gd name="connsiteY18" fmla="*/ 860423 h 2735151"/>
                <a:gd name="connsiteX19" fmla="*/ 797406 w 1744918"/>
                <a:gd name="connsiteY19" fmla="*/ 874527 h 2735151"/>
                <a:gd name="connsiteX20" fmla="*/ 848727 w 1744918"/>
                <a:gd name="connsiteY20" fmla="*/ 846711 h 2735151"/>
                <a:gd name="connsiteX21" fmla="*/ 902791 w 1744918"/>
                <a:gd name="connsiteY21" fmla="*/ 688829 h 2735151"/>
                <a:gd name="connsiteX22" fmla="*/ 952154 w 1744918"/>
                <a:gd name="connsiteY22" fmla="*/ 665323 h 2735151"/>
                <a:gd name="connsiteX23" fmla="*/ 1325117 w 1744918"/>
                <a:gd name="connsiteY23" fmla="*/ 734666 h 2735151"/>
                <a:gd name="connsiteX24" fmla="*/ 1413265 w 1744918"/>
                <a:gd name="connsiteY24" fmla="*/ 771884 h 2735151"/>
                <a:gd name="connsiteX25" fmla="*/ 1421101 w 1744918"/>
                <a:gd name="connsiteY25" fmla="*/ 748769 h 2735151"/>
                <a:gd name="connsiteX26" fmla="*/ 1453225 w 1744918"/>
                <a:gd name="connsiteY26" fmla="*/ 714685 h 2735151"/>
                <a:gd name="connsiteX27" fmla="*/ 1633831 w 1744918"/>
                <a:gd name="connsiteY27" fmla="*/ 551710 h 2735151"/>
                <a:gd name="connsiteX28" fmla="*/ 1703174 w 1744918"/>
                <a:gd name="connsiteY28" fmla="*/ 509791 h 2735151"/>
                <a:gd name="connsiteX29" fmla="*/ 1711009 w 1744918"/>
                <a:gd name="connsiteY29" fmla="*/ 633981 h 2735151"/>
                <a:gd name="connsiteX30" fmla="*/ 1743917 w 1744918"/>
                <a:gd name="connsiteY30" fmla="*/ 795782 h 2735151"/>
                <a:gd name="connsiteX31" fmla="*/ 1721978 w 1744918"/>
                <a:gd name="connsiteY31" fmla="*/ 957973 h 2735151"/>
                <a:gd name="connsiteX32" fmla="*/ 1660862 w 1744918"/>
                <a:gd name="connsiteY32" fmla="*/ 1311348 h 2735151"/>
                <a:gd name="connsiteX33" fmla="*/ 1618552 w 1744918"/>
                <a:gd name="connsiteY33" fmla="*/ 1567565 h 2735151"/>
                <a:gd name="connsiteX34" fmla="*/ 1597396 w 1744918"/>
                <a:gd name="connsiteY34" fmla="*/ 1695673 h 2735151"/>
                <a:gd name="connsiteX35" fmla="*/ 1632907 w 1744918"/>
                <a:gd name="connsiteY35" fmla="*/ 2725471 h 2735151"/>
                <a:gd name="connsiteX0" fmla="*/ 1632907 w 1744918"/>
                <a:gd name="connsiteY0" fmla="*/ 2725471 h 2735151"/>
                <a:gd name="connsiteX1" fmla="*/ 966320 w 1744918"/>
                <a:gd name="connsiteY1" fmla="*/ 2721693 h 2735151"/>
                <a:gd name="connsiteX2" fmla="*/ 964691 w 1744918"/>
                <a:gd name="connsiteY2" fmla="*/ 1694889 h 2735151"/>
                <a:gd name="connsiteX3" fmla="*/ 820912 w 1744918"/>
                <a:gd name="connsiteY3" fmla="*/ 1613793 h 2735151"/>
                <a:gd name="connsiteX4" fmla="*/ 395452 w 1744918"/>
                <a:gd name="connsiteY4" fmla="*/ 1453168 h 2735151"/>
                <a:gd name="connsiteX5" fmla="*/ 390359 w 1744918"/>
                <a:gd name="connsiteY5" fmla="*/ 1451601 h 2735151"/>
                <a:gd name="connsiteX6" fmla="*/ 196042 w 1744918"/>
                <a:gd name="connsiteY6" fmla="*/ 1350133 h 2735151"/>
                <a:gd name="connsiteX7" fmla="*/ 51871 w 1744918"/>
                <a:gd name="connsiteY7" fmla="*/ 1191859 h 2735151"/>
                <a:gd name="connsiteX8" fmla="*/ 6034 w 1744918"/>
                <a:gd name="connsiteY8" fmla="*/ 1120557 h 2735151"/>
                <a:gd name="connsiteX9" fmla="*/ 107502 w 1744918"/>
                <a:gd name="connsiteY9" fmla="*/ 827515 h 2735151"/>
                <a:gd name="connsiteX10" fmla="*/ 401720 w 1744918"/>
                <a:gd name="connsiteY10" fmla="*/ 469830 h 2735151"/>
                <a:gd name="connsiteX11" fmla="*/ 805241 w 1744918"/>
                <a:gd name="connsiteY11" fmla="*/ 8328 h 2735151"/>
                <a:gd name="connsiteX12" fmla="*/ 830314 w 1744918"/>
                <a:gd name="connsiteY12" fmla="*/ 8719 h 2735151"/>
                <a:gd name="connsiteX13" fmla="*/ 952546 w 1744918"/>
                <a:gd name="connsiteY13" fmla="*/ 125466 h 2735151"/>
                <a:gd name="connsiteX14" fmla="*/ 1092799 w 1744918"/>
                <a:gd name="connsiteY14" fmla="*/ 242605 h 2735151"/>
                <a:gd name="connsiteX15" fmla="*/ 1126099 w 1744918"/>
                <a:gd name="connsiteY15" fmla="*/ 282957 h 2735151"/>
                <a:gd name="connsiteX16" fmla="*/ 979578 w 1744918"/>
                <a:gd name="connsiteY16" fmla="*/ 589711 h 2735151"/>
                <a:gd name="connsiteX17" fmla="*/ 869883 w 1744918"/>
                <a:gd name="connsiteY17" fmla="*/ 706067 h 2735151"/>
                <a:gd name="connsiteX18" fmla="*/ 790354 w 1744918"/>
                <a:gd name="connsiteY18" fmla="*/ 860423 h 2735151"/>
                <a:gd name="connsiteX19" fmla="*/ 797406 w 1744918"/>
                <a:gd name="connsiteY19" fmla="*/ 874527 h 2735151"/>
                <a:gd name="connsiteX20" fmla="*/ 848727 w 1744918"/>
                <a:gd name="connsiteY20" fmla="*/ 846711 h 2735151"/>
                <a:gd name="connsiteX21" fmla="*/ 902791 w 1744918"/>
                <a:gd name="connsiteY21" fmla="*/ 688829 h 2735151"/>
                <a:gd name="connsiteX22" fmla="*/ 952154 w 1744918"/>
                <a:gd name="connsiteY22" fmla="*/ 665323 h 2735151"/>
                <a:gd name="connsiteX23" fmla="*/ 1325117 w 1744918"/>
                <a:gd name="connsiteY23" fmla="*/ 734666 h 2735151"/>
                <a:gd name="connsiteX24" fmla="*/ 1413265 w 1744918"/>
                <a:gd name="connsiteY24" fmla="*/ 771884 h 2735151"/>
                <a:gd name="connsiteX25" fmla="*/ 1421101 w 1744918"/>
                <a:gd name="connsiteY25" fmla="*/ 748769 h 2735151"/>
                <a:gd name="connsiteX26" fmla="*/ 1453225 w 1744918"/>
                <a:gd name="connsiteY26" fmla="*/ 714685 h 2735151"/>
                <a:gd name="connsiteX27" fmla="*/ 1633831 w 1744918"/>
                <a:gd name="connsiteY27" fmla="*/ 551710 h 2735151"/>
                <a:gd name="connsiteX28" fmla="*/ 1703174 w 1744918"/>
                <a:gd name="connsiteY28" fmla="*/ 509791 h 2735151"/>
                <a:gd name="connsiteX29" fmla="*/ 1711009 w 1744918"/>
                <a:gd name="connsiteY29" fmla="*/ 633981 h 2735151"/>
                <a:gd name="connsiteX30" fmla="*/ 1743917 w 1744918"/>
                <a:gd name="connsiteY30" fmla="*/ 795782 h 2735151"/>
                <a:gd name="connsiteX31" fmla="*/ 1721978 w 1744918"/>
                <a:gd name="connsiteY31" fmla="*/ 957973 h 2735151"/>
                <a:gd name="connsiteX32" fmla="*/ 1660862 w 1744918"/>
                <a:gd name="connsiteY32" fmla="*/ 1311348 h 2735151"/>
                <a:gd name="connsiteX33" fmla="*/ 1618552 w 1744918"/>
                <a:gd name="connsiteY33" fmla="*/ 1567565 h 2735151"/>
                <a:gd name="connsiteX34" fmla="*/ 1635379 w 1744918"/>
                <a:gd name="connsiteY34" fmla="*/ 2097660 h 2735151"/>
                <a:gd name="connsiteX35" fmla="*/ 1632907 w 1744918"/>
                <a:gd name="connsiteY35" fmla="*/ 2725471 h 2735151"/>
                <a:gd name="connsiteX0" fmla="*/ 1632907 w 1744918"/>
                <a:gd name="connsiteY0" fmla="*/ 2725471 h 2735151"/>
                <a:gd name="connsiteX1" fmla="*/ 966320 w 1744918"/>
                <a:gd name="connsiteY1" fmla="*/ 2721693 h 2735151"/>
                <a:gd name="connsiteX2" fmla="*/ 951956 w 1744918"/>
                <a:gd name="connsiteY2" fmla="*/ 2136971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951956 w 1744918"/>
                <a:gd name="connsiteY2" fmla="*/ 2136971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1012095 w 1744918"/>
                <a:gd name="connsiteY2" fmla="*/ 2124310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1012095 w 1744918"/>
                <a:gd name="connsiteY2" fmla="*/ 2124310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54232 w 1744918"/>
                <a:gd name="connsiteY0" fmla="*/ 2917395 h 2918586"/>
                <a:gd name="connsiteX1" fmla="*/ 966320 w 1744918"/>
                <a:gd name="connsiteY1" fmla="*/ 2721693 h 2918586"/>
                <a:gd name="connsiteX2" fmla="*/ 1012095 w 1744918"/>
                <a:gd name="connsiteY2" fmla="*/ 2124310 h 2918586"/>
                <a:gd name="connsiteX3" fmla="*/ 964691 w 1744918"/>
                <a:gd name="connsiteY3" fmla="*/ 1694889 h 2918586"/>
                <a:gd name="connsiteX4" fmla="*/ 820912 w 1744918"/>
                <a:gd name="connsiteY4" fmla="*/ 1613793 h 2918586"/>
                <a:gd name="connsiteX5" fmla="*/ 395452 w 1744918"/>
                <a:gd name="connsiteY5" fmla="*/ 1453168 h 2918586"/>
                <a:gd name="connsiteX6" fmla="*/ 390359 w 1744918"/>
                <a:gd name="connsiteY6" fmla="*/ 1451601 h 2918586"/>
                <a:gd name="connsiteX7" fmla="*/ 196042 w 1744918"/>
                <a:gd name="connsiteY7" fmla="*/ 1350133 h 2918586"/>
                <a:gd name="connsiteX8" fmla="*/ 51871 w 1744918"/>
                <a:gd name="connsiteY8" fmla="*/ 1191859 h 2918586"/>
                <a:gd name="connsiteX9" fmla="*/ 6034 w 1744918"/>
                <a:gd name="connsiteY9" fmla="*/ 1120557 h 2918586"/>
                <a:gd name="connsiteX10" fmla="*/ 107502 w 1744918"/>
                <a:gd name="connsiteY10" fmla="*/ 827515 h 2918586"/>
                <a:gd name="connsiteX11" fmla="*/ 401720 w 1744918"/>
                <a:gd name="connsiteY11" fmla="*/ 469830 h 2918586"/>
                <a:gd name="connsiteX12" fmla="*/ 805241 w 1744918"/>
                <a:gd name="connsiteY12" fmla="*/ 8328 h 2918586"/>
                <a:gd name="connsiteX13" fmla="*/ 830314 w 1744918"/>
                <a:gd name="connsiteY13" fmla="*/ 8719 h 2918586"/>
                <a:gd name="connsiteX14" fmla="*/ 952546 w 1744918"/>
                <a:gd name="connsiteY14" fmla="*/ 125466 h 2918586"/>
                <a:gd name="connsiteX15" fmla="*/ 1092799 w 1744918"/>
                <a:gd name="connsiteY15" fmla="*/ 242605 h 2918586"/>
                <a:gd name="connsiteX16" fmla="*/ 1126099 w 1744918"/>
                <a:gd name="connsiteY16" fmla="*/ 282957 h 2918586"/>
                <a:gd name="connsiteX17" fmla="*/ 979578 w 1744918"/>
                <a:gd name="connsiteY17" fmla="*/ 589711 h 2918586"/>
                <a:gd name="connsiteX18" fmla="*/ 869883 w 1744918"/>
                <a:gd name="connsiteY18" fmla="*/ 706067 h 2918586"/>
                <a:gd name="connsiteX19" fmla="*/ 790354 w 1744918"/>
                <a:gd name="connsiteY19" fmla="*/ 860423 h 2918586"/>
                <a:gd name="connsiteX20" fmla="*/ 797406 w 1744918"/>
                <a:gd name="connsiteY20" fmla="*/ 874527 h 2918586"/>
                <a:gd name="connsiteX21" fmla="*/ 848727 w 1744918"/>
                <a:gd name="connsiteY21" fmla="*/ 846711 h 2918586"/>
                <a:gd name="connsiteX22" fmla="*/ 902791 w 1744918"/>
                <a:gd name="connsiteY22" fmla="*/ 688829 h 2918586"/>
                <a:gd name="connsiteX23" fmla="*/ 952154 w 1744918"/>
                <a:gd name="connsiteY23" fmla="*/ 665323 h 2918586"/>
                <a:gd name="connsiteX24" fmla="*/ 1325117 w 1744918"/>
                <a:gd name="connsiteY24" fmla="*/ 734666 h 2918586"/>
                <a:gd name="connsiteX25" fmla="*/ 1413265 w 1744918"/>
                <a:gd name="connsiteY25" fmla="*/ 771884 h 2918586"/>
                <a:gd name="connsiteX26" fmla="*/ 1421101 w 1744918"/>
                <a:gd name="connsiteY26" fmla="*/ 748769 h 2918586"/>
                <a:gd name="connsiteX27" fmla="*/ 1453225 w 1744918"/>
                <a:gd name="connsiteY27" fmla="*/ 714685 h 2918586"/>
                <a:gd name="connsiteX28" fmla="*/ 1633831 w 1744918"/>
                <a:gd name="connsiteY28" fmla="*/ 551710 h 2918586"/>
                <a:gd name="connsiteX29" fmla="*/ 1703174 w 1744918"/>
                <a:gd name="connsiteY29" fmla="*/ 509791 h 2918586"/>
                <a:gd name="connsiteX30" fmla="*/ 1711009 w 1744918"/>
                <a:gd name="connsiteY30" fmla="*/ 633981 h 2918586"/>
                <a:gd name="connsiteX31" fmla="*/ 1743917 w 1744918"/>
                <a:gd name="connsiteY31" fmla="*/ 795782 h 2918586"/>
                <a:gd name="connsiteX32" fmla="*/ 1721978 w 1744918"/>
                <a:gd name="connsiteY32" fmla="*/ 957973 h 2918586"/>
                <a:gd name="connsiteX33" fmla="*/ 1660862 w 1744918"/>
                <a:gd name="connsiteY33" fmla="*/ 1311348 h 2918586"/>
                <a:gd name="connsiteX34" fmla="*/ 1618552 w 1744918"/>
                <a:gd name="connsiteY34" fmla="*/ 1567565 h 2918586"/>
                <a:gd name="connsiteX35" fmla="*/ 1635379 w 1744918"/>
                <a:gd name="connsiteY35" fmla="*/ 2097660 h 2918586"/>
                <a:gd name="connsiteX36" fmla="*/ 1654232 w 1744918"/>
                <a:gd name="connsiteY36" fmla="*/ 2917395 h 2918586"/>
                <a:gd name="connsiteX0" fmla="*/ 1654232 w 1744918"/>
                <a:gd name="connsiteY0" fmla="*/ 2917395 h 2929898"/>
                <a:gd name="connsiteX1" fmla="*/ 980537 w 1744918"/>
                <a:gd name="connsiteY1" fmla="*/ 2920726 h 2929898"/>
                <a:gd name="connsiteX2" fmla="*/ 1012095 w 1744918"/>
                <a:gd name="connsiteY2" fmla="*/ 2124310 h 2929898"/>
                <a:gd name="connsiteX3" fmla="*/ 964691 w 1744918"/>
                <a:gd name="connsiteY3" fmla="*/ 1694889 h 2929898"/>
                <a:gd name="connsiteX4" fmla="*/ 820912 w 1744918"/>
                <a:gd name="connsiteY4" fmla="*/ 1613793 h 2929898"/>
                <a:gd name="connsiteX5" fmla="*/ 395452 w 1744918"/>
                <a:gd name="connsiteY5" fmla="*/ 1453168 h 2929898"/>
                <a:gd name="connsiteX6" fmla="*/ 390359 w 1744918"/>
                <a:gd name="connsiteY6" fmla="*/ 1451601 h 2929898"/>
                <a:gd name="connsiteX7" fmla="*/ 196042 w 1744918"/>
                <a:gd name="connsiteY7" fmla="*/ 1350133 h 2929898"/>
                <a:gd name="connsiteX8" fmla="*/ 51871 w 1744918"/>
                <a:gd name="connsiteY8" fmla="*/ 1191859 h 2929898"/>
                <a:gd name="connsiteX9" fmla="*/ 6034 w 1744918"/>
                <a:gd name="connsiteY9" fmla="*/ 1120557 h 2929898"/>
                <a:gd name="connsiteX10" fmla="*/ 107502 w 1744918"/>
                <a:gd name="connsiteY10" fmla="*/ 827515 h 2929898"/>
                <a:gd name="connsiteX11" fmla="*/ 401720 w 1744918"/>
                <a:gd name="connsiteY11" fmla="*/ 469830 h 2929898"/>
                <a:gd name="connsiteX12" fmla="*/ 805241 w 1744918"/>
                <a:gd name="connsiteY12" fmla="*/ 8328 h 2929898"/>
                <a:gd name="connsiteX13" fmla="*/ 830314 w 1744918"/>
                <a:gd name="connsiteY13" fmla="*/ 8719 h 2929898"/>
                <a:gd name="connsiteX14" fmla="*/ 952546 w 1744918"/>
                <a:gd name="connsiteY14" fmla="*/ 125466 h 2929898"/>
                <a:gd name="connsiteX15" fmla="*/ 1092799 w 1744918"/>
                <a:gd name="connsiteY15" fmla="*/ 242605 h 2929898"/>
                <a:gd name="connsiteX16" fmla="*/ 1126099 w 1744918"/>
                <a:gd name="connsiteY16" fmla="*/ 282957 h 2929898"/>
                <a:gd name="connsiteX17" fmla="*/ 979578 w 1744918"/>
                <a:gd name="connsiteY17" fmla="*/ 589711 h 2929898"/>
                <a:gd name="connsiteX18" fmla="*/ 869883 w 1744918"/>
                <a:gd name="connsiteY18" fmla="*/ 706067 h 2929898"/>
                <a:gd name="connsiteX19" fmla="*/ 790354 w 1744918"/>
                <a:gd name="connsiteY19" fmla="*/ 860423 h 2929898"/>
                <a:gd name="connsiteX20" fmla="*/ 797406 w 1744918"/>
                <a:gd name="connsiteY20" fmla="*/ 874527 h 2929898"/>
                <a:gd name="connsiteX21" fmla="*/ 848727 w 1744918"/>
                <a:gd name="connsiteY21" fmla="*/ 846711 h 2929898"/>
                <a:gd name="connsiteX22" fmla="*/ 902791 w 1744918"/>
                <a:gd name="connsiteY22" fmla="*/ 688829 h 2929898"/>
                <a:gd name="connsiteX23" fmla="*/ 952154 w 1744918"/>
                <a:gd name="connsiteY23" fmla="*/ 665323 h 2929898"/>
                <a:gd name="connsiteX24" fmla="*/ 1325117 w 1744918"/>
                <a:gd name="connsiteY24" fmla="*/ 734666 h 2929898"/>
                <a:gd name="connsiteX25" fmla="*/ 1413265 w 1744918"/>
                <a:gd name="connsiteY25" fmla="*/ 771884 h 2929898"/>
                <a:gd name="connsiteX26" fmla="*/ 1421101 w 1744918"/>
                <a:gd name="connsiteY26" fmla="*/ 748769 h 2929898"/>
                <a:gd name="connsiteX27" fmla="*/ 1453225 w 1744918"/>
                <a:gd name="connsiteY27" fmla="*/ 714685 h 2929898"/>
                <a:gd name="connsiteX28" fmla="*/ 1633831 w 1744918"/>
                <a:gd name="connsiteY28" fmla="*/ 551710 h 2929898"/>
                <a:gd name="connsiteX29" fmla="*/ 1703174 w 1744918"/>
                <a:gd name="connsiteY29" fmla="*/ 509791 h 2929898"/>
                <a:gd name="connsiteX30" fmla="*/ 1711009 w 1744918"/>
                <a:gd name="connsiteY30" fmla="*/ 633981 h 2929898"/>
                <a:gd name="connsiteX31" fmla="*/ 1743917 w 1744918"/>
                <a:gd name="connsiteY31" fmla="*/ 795782 h 2929898"/>
                <a:gd name="connsiteX32" fmla="*/ 1721978 w 1744918"/>
                <a:gd name="connsiteY32" fmla="*/ 957973 h 2929898"/>
                <a:gd name="connsiteX33" fmla="*/ 1660862 w 1744918"/>
                <a:gd name="connsiteY33" fmla="*/ 1311348 h 2929898"/>
                <a:gd name="connsiteX34" fmla="*/ 1618552 w 1744918"/>
                <a:gd name="connsiteY34" fmla="*/ 1567565 h 2929898"/>
                <a:gd name="connsiteX35" fmla="*/ 1635379 w 1744918"/>
                <a:gd name="connsiteY35" fmla="*/ 2097660 h 2929898"/>
                <a:gd name="connsiteX36" fmla="*/ 1654232 w 1744918"/>
                <a:gd name="connsiteY36" fmla="*/ 2917395 h 292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744918" h="2929898">
                  <a:moveTo>
                    <a:pt x="1654232" y="2917395"/>
                  </a:moveTo>
                  <a:cubicBezTo>
                    <a:pt x="1547997" y="2935939"/>
                    <a:pt x="1250696" y="2931062"/>
                    <a:pt x="980537" y="2920726"/>
                  </a:cubicBezTo>
                  <a:cubicBezTo>
                    <a:pt x="999986" y="2775164"/>
                    <a:pt x="1012366" y="2295444"/>
                    <a:pt x="1012095" y="2124310"/>
                  </a:cubicBezTo>
                  <a:cubicBezTo>
                    <a:pt x="1002328" y="2019646"/>
                    <a:pt x="986532" y="1782085"/>
                    <a:pt x="964691" y="1694889"/>
                  </a:cubicBezTo>
                  <a:cubicBezTo>
                    <a:pt x="966650" y="1644351"/>
                    <a:pt x="861264" y="1629072"/>
                    <a:pt x="820912" y="1613793"/>
                  </a:cubicBezTo>
                  <a:cubicBezTo>
                    <a:pt x="679484" y="1562472"/>
                    <a:pt x="539622" y="1495871"/>
                    <a:pt x="395452" y="1453168"/>
                  </a:cubicBezTo>
                  <a:cubicBezTo>
                    <a:pt x="393885" y="1452777"/>
                    <a:pt x="392318" y="1451993"/>
                    <a:pt x="390359" y="1451601"/>
                  </a:cubicBezTo>
                  <a:cubicBezTo>
                    <a:pt x="326501" y="1424177"/>
                    <a:pt x="253240" y="1392053"/>
                    <a:pt x="196042" y="1350133"/>
                  </a:cubicBezTo>
                  <a:cubicBezTo>
                    <a:pt x="138844" y="1308214"/>
                    <a:pt x="94574" y="1247490"/>
                    <a:pt x="51871" y="1191859"/>
                  </a:cubicBezTo>
                  <a:cubicBezTo>
                    <a:pt x="34633" y="1169136"/>
                    <a:pt x="13478" y="1148373"/>
                    <a:pt x="6034" y="1120557"/>
                  </a:cubicBezTo>
                  <a:cubicBezTo>
                    <a:pt x="-21389" y="1016739"/>
                    <a:pt x="50304" y="907827"/>
                    <a:pt x="107502" y="827515"/>
                  </a:cubicBezTo>
                  <a:cubicBezTo>
                    <a:pt x="196825" y="701757"/>
                    <a:pt x="301819" y="587361"/>
                    <a:pt x="401720" y="469830"/>
                  </a:cubicBezTo>
                  <a:cubicBezTo>
                    <a:pt x="534529" y="313907"/>
                    <a:pt x="667339" y="158767"/>
                    <a:pt x="805241" y="8328"/>
                  </a:cubicBezTo>
                  <a:cubicBezTo>
                    <a:pt x="815819" y="-3034"/>
                    <a:pt x="820128" y="-2642"/>
                    <a:pt x="830314" y="8719"/>
                  </a:cubicBezTo>
                  <a:cubicBezTo>
                    <a:pt x="858130" y="58474"/>
                    <a:pt x="908668" y="91382"/>
                    <a:pt x="952546" y="125466"/>
                  </a:cubicBezTo>
                  <a:cubicBezTo>
                    <a:pt x="1000733" y="162684"/>
                    <a:pt x="1046962" y="202645"/>
                    <a:pt x="1092799" y="242605"/>
                  </a:cubicBezTo>
                  <a:cubicBezTo>
                    <a:pt x="1110820" y="258276"/>
                    <a:pt x="1146471" y="244956"/>
                    <a:pt x="1126099" y="282957"/>
                  </a:cubicBezTo>
                  <a:cubicBezTo>
                    <a:pt x="1073210" y="383250"/>
                    <a:pt x="1027374" y="487068"/>
                    <a:pt x="979578" y="589711"/>
                  </a:cubicBezTo>
                  <a:cubicBezTo>
                    <a:pt x="956072" y="639858"/>
                    <a:pt x="902791" y="662972"/>
                    <a:pt x="869883" y="706067"/>
                  </a:cubicBezTo>
                  <a:cubicBezTo>
                    <a:pt x="834624" y="752295"/>
                    <a:pt x="815819" y="808710"/>
                    <a:pt x="790354" y="860423"/>
                  </a:cubicBezTo>
                  <a:cubicBezTo>
                    <a:pt x="785261" y="871001"/>
                    <a:pt x="786436" y="872960"/>
                    <a:pt x="797406" y="874527"/>
                  </a:cubicBezTo>
                  <a:cubicBezTo>
                    <a:pt x="824829" y="879228"/>
                    <a:pt x="838150" y="872960"/>
                    <a:pt x="848727" y="846711"/>
                  </a:cubicBezTo>
                  <a:cubicBezTo>
                    <a:pt x="868708" y="796565"/>
                    <a:pt x="876151" y="735057"/>
                    <a:pt x="902791" y="688829"/>
                  </a:cubicBezTo>
                  <a:cubicBezTo>
                    <a:pt x="913761" y="670024"/>
                    <a:pt x="930607" y="662972"/>
                    <a:pt x="952154" y="665323"/>
                  </a:cubicBezTo>
                  <a:cubicBezTo>
                    <a:pt x="1077520" y="680602"/>
                    <a:pt x="1202102" y="706850"/>
                    <a:pt x="1325117" y="734666"/>
                  </a:cubicBezTo>
                  <a:cubicBezTo>
                    <a:pt x="1337654" y="737408"/>
                    <a:pt x="1408956" y="774626"/>
                    <a:pt x="1413265" y="771884"/>
                  </a:cubicBezTo>
                  <a:cubicBezTo>
                    <a:pt x="1418750" y="768749"/>
                    <a:pt x="1417575" y="755038"/>
                    <a:pt x="1421101" y="748769"/>
                  </a:cubicBezTo>
                  <a:cubicBezTo>
                    <a:pt x="1428544" y="735449"/>
                    <a:pt x="1442648" y="725263"/>
                    <a:pt x="1453225" y="714685"/>
                  </a:cubicBezTo>
                  <a:cubicBezTo>
                    <a:pt x="1511207" y="657487"/>
                    <a:pt x="1575457" y="608125"/>
                    <a:pt x="1633831" y="551710"/>
                  </a:cubicBezTo>
                  <a:cubicBezTo>
                    <a:pt x="1641666" y="544266"/>
                    <a:pt x="1694163" y="486676"/>
                    <a:pt x="1703174" y="509791"/>
                  </a:cubicBezTo>
                  <a:cubicBezTo>
                    <a:pt x="1716885" y="544658"/>
                    <a:pt x="1704741" y="596371"/>
                    <a:pt x="1711009" y="633981"/>
                  </a:cubicBezTo>
                  <a:cubicBezTo>
                    <a:pt x="1720019" y="688045"/>
                    <a:pt x="1738433" y="740934"/>
                    <a:pt x="1743917" y="795782"/>
                  </a:cubicBezTo>
                  <a:cubicBezTo>
                    <a:pt x="1749402" y="848670"/>
                    <a:pt x="1730989" y="905868"/>
                    <a:pt x="1721978" y="957973"/>
                  </a:cubicBezTo>
                  <a:lnTo>
                    <a:pt x="1660862" y="1311348"/>
                  </a:lnTo>
                  <a:cubicBezTo>
                    <a:pt x="1646367" y="1396754"/>
                    <a:pt x="1632655" y="1482159"/>
                    <a:pt x="1618552" y="1567565"/>
                  </a:cubicBezTo>
                  <a:lnTo>
                    <a:pt x="1635379" y="2097660"/>
                  </a:lnTo>
                  <a:cubicBezTo>
                    <a:pt x="1631461" y="2125084"/>
                    <a:pt x="1678521" y="2896631"/>
                    <a:pt x="1654232" y="2917395"/>
                  </a:cubicBezTo>
                  <a:close/>
                </a:path>
              </a:pathLst>
            </a:custGeom>
            <a:solidFill>
              <a:srgbClr val="000000"/>
            </a:solidFill>
            <a:ln w="3910" cap="flat">
              <a:noFill/>
              <a:prstDash val="solid"/>
              <a:miter/>
            </a:ln>
          </p:spPr>
          <p:txBody>
            <a:bodyPr rtlCol="0" anchor="ctr"/>
            <a:lstStyle/>
            <a:p>
              <a:pPr algn="r" rtl="1"/>
              <a:endParaRPr lang="en-US">
                <a:cs typeface="B Nazanin" panose="00000400000000000000" pitchFamily="2" charset="-78"/>
              </a:endParaRPr>
            </a:p>
          </p:txBody>
        </p:sp>
        <p:sp>
          <p:nvSpPr>
            <p:cNvPr id="6" name="Freeform: Shape 22">
              <a:extLst>
                <a:ext uri="{FF2B5EF4-FFF2-40B4-BE49-F238E27FC236}">
                  <a16:creationId xmlns:a16="http://schemas.microsoft.com/office/drawing/2014/main" id="{016C4BA0-1173-4903-965A-C782B7C53609}"/>
                </a:ext>
              </a:extLst>
            </p:cNvPr>
            <p:cNvSpPr/>
            <p:nvPr/>
          </p:nvSpPr>
          <p:spPr>
            <a:xfrm>
              <a:off x="5368635" y="3276678"/>
              <a:ext cx="2303827" cy="3865831"/>
            </a:xfrm>
            <a:custGeom>
              <a:avLst/>
              <a:gdLst>
                <a:gd name="connsiteX0" fmla="*/ 782411 w 1719861"/>
                <a:gd name="connsiteY0" fmla="*/ 1769183 h 1770791"/>
                <a:gd name="connsiteX1" fmla="*/ 707191 w 1719861"/>
                <a:gd name="connsiteY1" fmla="*/ 1769574 h 1770791"/>
                <a:gd name="connsiteX2" fmla="*/ 622961 w 1719861"/>
                <a:gd name="connsiteY2" fmla="*/ 1769574 h 1770791"/>
                <a:gd name="connsiteX3" fmla="*/ 292309 w 1719861"/>
                <a:gd name="connsiteY3" fmla="*/ 1769574 h 1770791"/>
                <a:gd name="connsiteX4" fmla="*/ 283690 w 1719861"/>
                <a:gd name="connsiteY4" fmla="*/ 1751553 h 1770791"/>
                <a:gd name="connsiteX5" fmla="*/ 215130 w 1719861"/>
                <a:gd name="connsiteY5" fmla="*/ 1500821 h 1770791"/>
                <a:gd name="connsiteX6" fmla="*/ 35309 w 1719861"/>
                <a:gd name="connsiteY6" fmla="*/ 852445 h 1770791"/>
                <a:gd name="connsiteX7" fmla="*/ 4751 w 1719861"/>
                <a:gd name="connsiteY7" fmla="*/ 753720 h 1770791"/>
                <a:gd name="connsiteX8" fmla="*/ 50 w 1719861"/>
                <a:gd name="connsiteY8" fmla="*/ 725904 h 1770791"/>
                <a:gd name="connsiteX9" fmla="*/ 50 w 1719861"/>
                <a:gd name="connsiteY9" fmla="*/ 482224 h 1770791"/>
                <a:gd name="connsiteX10" fmla="*/ 1617 w 1719861"/>
                <a:gd name="connsiteY10" fmla="*/ 467337 h 1770791"/>
                <a:gd name="connsiteX11" fmla="*/ 15329 w 1719861"/>
                <a:gd name="connsiteY11" fmla="*/ 466945 h 1770791"/>
                <a:gd name="connsiteX12" fmla="*/ 34525 w 1719861"/>
                <a:gd name="connsiteY12" fmla="*/ 484183 h 1770791"/>
                <a:gd name="connsiteX13" fmla="*/ 158324 w 1719861"/>
                <a:gd name="connsiteY13" fmla="*/ 602497 h 1770791"/>
                <a:gd name="connsiteX14" fmla="*/ 184181 w 1719861"/>
                <a:gd name="connsiteY14" fmla="*/ 631488 h 1770791"/>
                <a:gd name="connsiteX15" fmla="*/ 214739 w 1719861"/>
                <a:gd name="connsiteY15" fmla="*/ 624828 h 1770791"/>
                <a:gd name="connsiteX16" fmla="*/ 316598 w 1719861"/>
                <a:gd name="connsiteY16" fmla="*/ 603281 h 1770791"/>
                <a:gd name="connsiteX17" fmla="*/ 494461 w 1719861"/>
                <a:gd name="connsiteY17" fmla="*/ 579383 h 1770791"/>
                <a:gd name="connsiteX18" fmla="*/ 634714 w 1719861"/>
                <a:gd name="connsiteY18" fmla="*/ 540598 h 1770791"/>
                <a:gd name="connsiteX19" fmla="*/ 749894 w 1719861"/>
                <a:gd name="connsiteY19" fmla="*/ 584084 h 1770791"/>
                <a:gd name="connsiteX20" fmla="*/ 801215 w 1719861"/>
                <a:gd name="connsiteY20" fmla="*/ 721203 h 1770791"/>
                <a:gd name="connsiteX21" fmla="*/ 805525 w 1719861"/>
                <a:gd name="connsiteY21" fmla="*/ 738441 h 1770791"/>
                <a:gd name="connsiteX22" fmla="*/ 828247 w 1719861"/>
                <a:gd name="connsiteY22" fmla="*/ 761947 h 1770791"/>
                <a:gd name="connsiteX23" fmla="*/ 892106 w 1719861"/>
                <a:gd name="connsiteY23" fmla="*/ 799165 h 1770791"/>
                <a:gd name="connsiteX24" fmla="*/ 929715 w 1719861"/>
                <a:gd name="connsiteY24" fmla="*/ 808959 h 1770791"/>
                <a:gd name="connsiteX25" fmla="*/ 951654 w 1719861"/>
                <a:gd name="connsiteY25" fmla="*/ 800732 h 1770791"/>
                <a:gd name="connsiteX26" fmla="*/ 936375 w 1719861"/>
                <a:gd name="connsiteY26" fmla="*/ 781927 h 1770791"/>
                <a:gd name="connsiteX27" fmla="*/ 744801 w 1719861"/>
                <a:gd name="connsiteY27" fmla="*/ 493194 h 1770791"/>
                <a:gd name="connsiteX28" fmla="*/ 619043 w 1719861"/>
                <a:gd name="connsiteY28" fmla="*/ 278505 h 1770791"/>
                <a:gd name="connsiteX29" fmla="*/ 632363 w 1719861"/>
                <a:gd name="connsiteY29" fmla="*/ 248731 h 1770791"/>
                <a:gd name="connsiteX30" fmla="*/ 821196 w 1719861"/>
                <a:gd name="connsiteY30" fmla="*/ 168418 h 1770791"/>
                <a:gd name="connsiteX31" fmla="*/ 884270 w 1719861"/>
                <a:gd name="connsiteY31" fmla="*/ 53238 h 1770791"/>
                <a:gd name="connsiteX32" fmla="*/ 913261 w 1719861"/>
                <a:gd name="connsiteY32" fmla="*/ 9752 h 1770791"/>
                <a:gd name="connsiteX33" fmla="*/ 971634 w 1719861"/>
                <a:gd name="connsiteY33" fmla="*/ 64991 h 1770791"/>
                <a:gd name="connsiteX34" fmla="*/ 1198077 w 1719861"/>
                <a:gd name="connsiteY34" fmla="*/ 294567 h 1770791"/>
                <a:gd name="connsiteX35" fmla="*/ 1428828 w 1719861"/>
                <a:gd name="connsiteY35" fmla="*/ 554701 h 1770791"/>
                <a:gd name="connsiteX36" fmla="*/ 1704632 w 1719861"/>
                <a:gd name="connsiteY36" fmla="*/ 927665 h 1770791"/>
                <a:gd name="connsiteX37" fmla="*/ 1718736 w 1719861"/>
                <a:gd name="connsiteY37" fmla="*/ 1061649 h 1770791"/>
                <a:gd name="connsiteX38" fmla="*/ 1661930 w 1719861"/>
                <a:gd name="connsiteY38" fmla="*/ 1210521 h 1770791"/>
                <a:gd name="connsiteX39" fmla="*/ 1510707 w 1719861"/>
                <a:gd name="connsiteY39" fmla="*/ 1304545 h 1770791"/>
                <a:gd name="connsiteX40" fmla="*/ 1153807 w 1719861"/>
                <a:gd name="connsiteY40" fmla="*/ 1446366 h 1770791"/>
                <a:gd name="connsiteX41" fmla="*/ 968500 w 1719861"/>
                <a:gd name="connsiteY41" fmla="*/ 1505914 h 1770791"/>
                <a:gd name="connsiteX42" fmla="*/ 817670 w 1719861"/>
                <a:gd name="connsiteY42" fmla="*/ 1537256 h 1770791"/>
                <a:gd name="connsiteX43" fmla="*/ 791029 w 1719861"/>
                <a:gd name="connsiteY43" fmla="*/ 1627362 h 1770791"/>
                <a:gd name="connsiteX44" fmla="*/ 782411 w 1719861"/>
                <a:gd name="connsiteY44" fmla="*/ 1769183 h 1770791"/>
                <a:gd name="connsiteX0" fmla="*/ 782411 w 1722566"/>
                <a:gd name="connsiteY0" fmla="*/ 1769183 h 2684332"/>
                <a:gd name="connsiteX1" fmla="*/ 707191 w 1722566"/>
                <a:gd name="connsiteY1" fmla="*/ 1769574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2411 w 1722566"/>
                <a:gd name="connsiteY44" fmla="*/ 1769183 h 2684332"/>
                <a:gd name="connsiteX0" fmla="*/ 788742 w 1722566"/>
                <a:gd name="connsiteY0" fmla="*/ 1930611 h 2684332"/>
                <a:gd name="connsiteX1" fmla="*/ 707191 w 1722566"/>
                <a:gd name="connsiteY1" fmla="*/ 1769574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684332"/>
                <a:gd name="connsiteX1" fmla="*/ 795819 w 1722566"/>
                <a:gd name="connsiteY1" fmla="*/ 2260188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715750"/>
                <a:gd name="connsiteX1" fmla="*/ 795819 w 1722566"/>
                <a:gd name="connsiteY1" fmla="*/ 2260188 h 2715750"/>
                <a:gd name="connsiteX2" fmla="*/ 876181 w 1722566"/>
                <a:gd name="connsiteY2" fmla="*/ 2684333 h 2715750"/>
                <a:gd name="connsiteX3" fmla="*/ 393598 w 1722566"/>
                <a:gd name="connsiteY3" fmla="*/ 2684332 h 2715750"/>
                <a:gd name="connsiteX4" fmla="*/ 283690 w 1722566"/>
                <a:gd name="connsiteY4" fmla="*/ 1751553 h 2715750"/>
                <a:gd name="connsiteX5" fmla="*/ 215130 w 1722566"/>
                <a:gd name="connsiteY5" fmla="*/ 1500821 h 2715750"/>
                <a:gd name="connsiteX6" fmla="*/ 35309 w 1722566"/>
                <a:gd name="connsiteY6" fmla="*/ 852445 h 2715750"/>
                <a:gd name="connsiteX7" fmla="*/ 4751 w 1722566"/>
                <a:gd name="connsiteY7" fmla="*/ 753720 h 2715750"/>
                <a:gd name="connsiteX8" fmla="*/ 50 w 1722566"/>
                <a:gd name="connsiteY8" fmla="*/ 725904 h 2715750"/>
                <a:gd name="connsiteX9" fmla="*/ 50 w 1722566"/>
                <a:gd name="connsiteY9" fmla="*/ 482224 h 2715750"/>
                <a:gd name="connsiteX10" fmla="*/ 1617 w 1722566"/>
                <a:gd name="connsiteY10" fmla="*/ 467337 h 2715750"/>
                <a:gd name="connsiteX11" fmla="*/ 15329 w 1722566"/>
                <a:gd name="connsiteY11" fmla="*/ 466945 h 2715750"/>
                <a:gd name="connsiteX12" fmla="*/ 34525 w 1722566"/>
                <a:gd name="connsiteY12" fmla="*/ 484183 h 2715750"/>
                <a:gd name="connsiteX13" fmla="*/ 158324 w 1722566"/>
                <a:gd name="connsiteY13" fmla="*/ 602497 h 2715750"/>
                <a:gd name="connsiteX14" fmla="*/ 184181 w 1722566"/>
                <a:gd name="connsiteY14" fmla="*/ 631488 h 2715750"/>
                <a:gd name="connsiteX15" fmla="*/ 214739 w 1722566"/>
                <a:gd name="connsiteY15" fmla="*/ 624828 h 2715750"/>
                <a:gd name="connsiteX16" fmla="*/ 316598 w 1722566"/>
                <a:gd name="connsiteY16" fmla="*/ 603281 h 2715750"/>
                <a:gd name="connsiteX17" fmla="*/ 494461 w 1722566"/>
                <a:gd name="connsiteY17" fmla="*/ 579383 h 2715750"/>
                <a:gd name="connsiteX18" fmla="*/ 634714 w 1722566"/>
                <a:gd name="connsiteY18" fmla="*/ 540598 h 2715750"/>
                <a:gd name="connsiteX19" fmla="*/ 749894 w 1722566"/>
                <a:gd name="connsiteY19" fmla="*/ 584084 h 2715750"/>
                <a:gd name="connsiteX20" fmla="*/ 801215 w 1722566"/>
                <a:gd name="connsiteY20" fmla="*/ 721203 h 2715750"/>
                <a:gd name="connsiteX21" fmla="*/ 805525 w 1722566"/>
                <a:gd name="connsiteY21" fmla="*/ 738441 h 2715750"/>
                <a:gd name="connsiteX22" fmla="*/ 828247 w 1722566"/>
                <a:gd name="connsiteY22" fmla="*/ 761947 h 2715750"/>
                <a:gd name="connsiteX23" fmla="*/ 892106 w 1722566"/>
                <a:gd name="connsiteY23" fmla="*/ 799165 h 2715750"/>
                <a:gd name="connsiteX24" fmla="*/ 929715 w 1722566"/>
                <a:gd name="connsiteY24" fmla="*/ 808959 h 2715750"/>
                <a:gd name="connsiteX25" fmla="*/ 951654 w 1722566"/>
                <a:gd name="connsiteY25" fmla="*/ 800732 h 2715750"/>
                <a:gd name="connsiteX26" fmla="*/ 936375 w 1722566"/>
                <a:gd name="connsiteY26" fmla="*/ 781927 h 2715750"/>
                <a:gd name="connsiteX27" fmla="*/ 744801 w 1722566"/>
                <a:gd name="connsiteY27" fmla="*/ 493194 h 2715750"/>
                <a:gd name="connsiteX28" fmla="*/ 619043 w 1722566"/>
                <a:gd name="connsiteY28" fmla="*/ 278505 h 2715750"/>
                <a:gd name="connsiteX29" fmla="*/ 632363 w 1722566"/>
                <a:gd name="connsiteY29" fmla="*/ 248731 h 2715750"/>
                <a:gd name="connsiteX30" fmla="*/ 821196 w 1722566"/>
                <a:gd name="connsiteY30" fmla="*/ 168418 h 2715750"/>
                <a:gd name="connsiteX31" fmla="*/ 884270 w 1722566"/>
                <a:gd name="connsiteY31" fmla="*/ 53238 h 2715750"/>
                <a:gd name="connsiteX32" fmla="*/ 913261 w 1722566"/>
                <a:gd name="connsiteY32" fmla="*/ 9752 h 2715750"/>
                <a:gd name="connsiteX33" fmla="*/ 971634 w 1722566"/>
                <a:gd name="connsiteY33" fmla="*/ 64991 h 2715750"/>
                <a:gd name="connsiteX34" fmla="*/ 1198077 w 1722566"/>
                <a:gd name="connsiteY34" fmla="*/ 294567 h 2715750"/>
                <a:gd name="connsiteX35" fmla="*/ 1428828 w 1722566"/>
                <a:gd name="connsiteY35" fmla="*/ 554701 h 2715750"/>
                <a:gd name="connsiteX36" fmla="*/ 1704632 w 1722566"/>
                <a:gd name="connsiteY36" fmla="*/ 927665 h 2715750"/>
                <a:gd name="connsiteX37" fmla="*/ 1718736 w 1722566"/>
                <a:gd name="connsiteY37" fmla="*/ 1061649 h 2715750"/>
                <a:gd name="connsiteX38" fmla="*/ 1661930 w 1722566"/>
                <a:gd name="connsiteY38" fmla="*/ 1210521 h 2715750"/>
                <a:gd name="connsiteX39" fmla="*/ 1510707 w 1722566"/>
                <a:gd name="connsiteY39" fmla="*/ 1304545 h 2715750"/>
                <a:gd name="connsiteX40" fmla="*/ 1153807 w 1722566"/>
                <a:gd name="connsiteY40" fmla="*/ 1446366 h 2715750"/>
                <a:gd name="connsiteX41" fmla="*/ 968500 w 1722566"/>
                <a:gd name="connsiteY41" fmla="*/ 1505914 h 2715750"/>
                <a:gd name="connsiteX42" fmla="*/ 817670 w 1722566"/>
                <a:gd name="connsiteY42" fmla="*/ 1537256 h 2715750"/>
                <a:gd name="connsiteX43" fmla="*/ 791029 w 1722566"/>
                <a:gd name="connsiteY43" fmla="*/ 1627362 h 2715750"/>
                <a:gd name="connsiteX44" fmla="*/ 788742 w 1722566"/>
                <a:gd name="connsiteY44" fmla="*/ 1930611 h 2715750"/>
                <a:gd name="connsiteX0" fmla="*/ 788742 w 1722566"/>
                <a:gd name="connsiteY0" fmla="*/ 1930611 h 2689022"/>
                <a:gd name="connsiteX1" fmla="*/ 795819 w 1722566"/>
                <a:gd name="connsiteY1" fmla="*/ 2260188 h 2689022"/>
                <a:gd name="connsiteX2" fmla="*/ 876181 w 1722566"/>
                <a:gd name="connsiteY2" fmla="*/ 2684333 h 2689022"/>
                <a:gd name="connsiteX3" fmla="*/ 393598 w 1722566"/>
                <a:gd name="connsiteY3" fmla="*/ 2684332 h 2689022"/>
                <a:gd name="connsiteX4" fmla="*/ 283690 w 1722566"/>
                <a:gd name="connsiteY4" fmla="*/ 1751553 h 2689022"/>
                <a:gd name="connsiteX5" fmla="*/ 215130 w 1722566"/>
                <a:gd name="connsiteY5" fmla="*/ 1500821 h 2689022"/>
                <a:gd name="connsiteX6" fmla="*/ 35309 w 1722566"/>
                <a:gd name="connsiteY6" fmla="*/ 852445 h 2689022"/>
                <a:gd name="connsiteX7" fmla="*/ 4751 w 1722566"/>
                <a:gd name="connsiteY7" fmla="*/ 753720 h 2689022"/>
                <a:gd name="connsiteX8" fmla="*/ 50 w 1722566"/>
                <a:gd name="connsiteY8" fmla="*/ 725904 h 2689022"/>
                <a:gd name="connsiteX9" fmla="*/ 50 w 1722566"/>
                <a:gd name="connsiteY9" fmla="*/ 482224 h 2689022"/>
                <a:gd name="connsiteX10" fmla="*/ 1617 w 1722566"/>
                <a:gd name="connsiteY10" fmla="*/ 467337 h 2689022"/>
                <a:gd name="connsiteX11" fmla="*/ 15329 w 1722566"/>
                <a:gd name="connsiteY11" fmla="*/ 466945 h 2689022"/>
                <a:gd name="connsiteX12" fmla="*/ 34525 w 1722566"/>
                <a:gd name="connsiteY12" fmla="*/ 484183 h 2689022"/>
                <a:gd name="connsiteX13" fmla="*/ 158324 w 1722566"/>
                <a:gd name="connsiteY13" fmla="*/ 602497 h 2689022"/>
                <a:gd name="connsiteX14" fmla="*/ 184181 w 1722566"/>
                <a:gd name="connsiteY14" fmla="*/ 631488 h 2689022"/>
                <a:gd name="connsiteX15" fmla="*/ 214739 w 1722566"/>
                <a:gd name="connsiteY15" fmla="*/ 624828 h 2689022"/>
                <a:gd name="connsiteX16" fmla="*/ 316598 w 1722566"/>
                <a:gd name="connsiteY16" fmla="*/ 603281 h 2689022"/>
                <a:gd name="connsiteX17" fmla="*/ 494461 w 1722566"/>
                <a:gd name="connsiteY17" fmla="*/ 579383 h 2689022"/>
                <a:gd name="connsiteX18" fmla="*/ 634714 w 1722566"/>
                <a:gd name="connsiteY18" fmla="*/ 540598 h 2689022"/>
                <a:gd name="connsiteX19" fmla="*/ 749894 w 1722566"/>
                <a:gd name="connsiteY19" fmla="*/ 584084 h 2689022"/>
                <a:gd name="connsiteX20" fmla="*/ 801215 w 1722566"/>
                <a:gd name="connsiteY20" fmla="*/ 721203 h 2689022"/>
                <a:gd name="connsiteX21" fmla="*/ 805525 w 1722566"/>
                <a:gd name="connsiteY21" fmla="*/ 738441 h 2689022"/>
                <a:gd name="connsiteX22" fmla="*/ 828247 w 1722566"/>
                <a:gd name="connsiteY22" fmla="*/ 761947 h 2689022"/>
                <a:gd name="connsiteX23" fmla="*/ 892106 w 1722566"/>
                <a:gd name="connsiteY23" fmla="*/ 799165 h 2689022"/>
                <a:gd name="connsiteX24" fmla="*/ 929715 w 1722566"/>
                <a:gd name="connsiteY24" fmla="*/ 808959 h 2689022"/>
                <a:gd name="connsiteX25" fmla="*/ 951654 w 1722566"/>
                <a:gd name="connsiteY25" fmla="*/ 800732 h 2689022"/>
                <a:gd name="connsiteX26" fmla="*/ 936375 w 1722566"/>
                <a:gd name="connsiteY26" fmla="*/ 781927 h 2689022"/>
                <a:gd name="connsiteX27" fmla="*/ 744801 w 1722566"/>
                <a:gd name="connsiteY27" fmla="*/ 493194 h 2689022"/>
                <a:gd name="connsiteX28" fmla="*/ 619043 w 1722566"/>
                <a:gd name="connsiteY28" fmla="*/ 278505 h 2689022"/>
                <a:gd name="connsiteX29" fmla="*/ 632363 w 1722566"/>
                <a:gd name="connsiteY29" fmla="*/ 248731 h 2689022"/>
                <a:gd name="connsiteX30" fmla="*/ 821196 w 1722566"/>
                <a:gd name="connsiteY30" fmla="*/ 168418 h 2689022"/>
                <a:gd name="connsiteX31" fmla="*/ 884270 w 1722566"/>
                <a:gd name="connsiteY31" fmla="*/ 53238 h 2689022"/>
                <a:gd name="connsiteX32" fmla="*/ 913261 w 1722566"/>
                <a:gd name="connsiteY32" fmla="*/ 9752 h 2689022"/>
                <a:gd name="connsiteX33" fmla="*/ 971634 w 1722566"/>
                <a:gd name="connsiteY33" fmla="*/ 64991 h 2689022"/>
                <a:gd name="connsiteX34" fmla="*/ 1198077 w 1722566"/>
                <a:gd name="connsiteY34" fmla="*/ 294567 h 2689022"/>
                <a:gd name="connsiteX35" fmla="*/ 1428828 w 1722566"/>
                <a:gd name="connsiteY35" fmla="*/ 554701 h 2689022"/>
                <a:gd name="connsiteX36" fmla="*/ 1704632 w 1722566"/>
                <a:gd name="connsiteY36" fmla="*/ 927665 h 2689022"/>
                <a:gd name="connsiteX37" fmla="*/ 1718736 w 1722566"/>
                <a:gd name="connsiteY37" fmla="*/ 1061649 h 2689022"/>
                <a:gd name="connsiteX38" fmla="*/ 1661930 w 1722566"/>
                <a:gd name="connsiteY38" fmla="*/ 1210521 h 2689022"/>
                <a:gd name="connsiteX39" fmla="*/ 1510707 w 1722566"/>
                <a:gd name="connsiteY39" fmla="*/ 1304545 h 2689022"/>
                <a:gd name="connsiteX40" fmla="*/ 1153807 w 1722566"/>
                <a:gd name="connsiteY40" fmla="*/ 1446366 h 2689022"/>
                <a:gd name="connsiteX41" fmla="*/ 968500 w 1722566"/>
                <a:gd name="connsiteY41" fmla="*/ 1505914 h 2689022"/>
                <a:gd name="connsiteX42" fmla="*/ 817670 w 1722566"/>
                <a:gd name="connsiteY42" fmla="*/ 1537256 h 2689022"/>
                <a:gd name="connsiteX43" fmla="*/ 791029 w 1722566"/>
                <a:gd name="connsiteY43" fmla="*/ 1627362 h 2689022"/>
                <a:gd name="connsiteX44" fmla="*/ 788742 w 1722566"/>
                <a:gd name="connsiteY44" fmla="*/ 1930611 h 2689022"/>
                <a:gd name="connsiteX0" fmla="*/ 788742 w 1722566"/>
                <a:gd name="connsiteY0" fmla="*/ 1930611 h 2735147"/>
                <a:gd name="connsiteX1" fmla="*/ 795819 w 1722566"/>
                <a:gd name="connsiteY1" fmla="*/ 2260188 h 2735147"/>
                <a:gd name="connsiteX2" fmla="*/ 876181 w 1722566"/>
                <a:gd name="connsiteY2" fmla="*/ 2684333 h 2735147"/>
                <a:gd name="connsiteX3" fmla="*/ 393598 w 1722566"/>
                <a:gd name="connsiteY3" fmla="*/ 2684332 h 2735147"/>
                <a:gd name="connsiteX4" fmla="*/ 283690 w 1722566"/>
                <a:gd name="connsiteY4" fmla="*/ 1751553 h 2735147"/>
                <a:gd name="connsiteX5" fmla="*/ 215130 w 1722566"/>
                <a:gd name="connsiteY5" fmla="*/ 1500821 h 2735147"/>
                <a:gd name="connsiteX6" fmla="*/ 35309 w 1722566"/>
                <a:gd name="connsiteY6" fmla="*/ 852445 h 2735147"/>
                <a:gd name="connsiteX7" fmla="*/ 4751 w 1722566"/>
                <a:gd name="connsiteY7" fmla="*/ 753720 h 2735147"/>
                <a:gd name="connsiteX8" fmla="*/ 50 w 1722566"/>
                <a:gd name="connsiteY8" fmla="*/ 725904 h 2735147"/>
                <a:gd name="connsiteX9" fmla="*/ 50 w 1722566"/>
                <a:gd name="connsiteY9" fmla="*/ 482224 h 2735147"/>
                <a:gd name="connsiteX10" fmla="*/ 1617 w 1722566"/>
                <a:gd name="connsiteY10" fmla="*/ 467337 h 2735147"/>
                <a:gd name="connsiteX11" fmla="*/ 15329 w 1722566"/>
                <a:gd name="connsiteY11" fmla="*/ 466945 h 2735147"/>
                <a:gd name="connsiteX12" fmla="*/ 34525 w 1722566"/>
                <a:gd name="connsiteY12" fmla="*/ 484183 h 2735147"/>
                <a:gd name="connsiteX13" fmla="*/ 158324 w 1722566"/>
                <a:gd name="connsiteY13" fmla="*/ 602497 h 2735147"/>
                <a:gd name="connsiteX14" fmla="*/ 184181 w 1722566"/>
                <a:gd name="connsiteY14" fmla="*/ 631488 h 2735147"/>
                <a:gd name="connsiteX15" fmla="*/ 214739 w 1722566"/>
                <a:gd name="connsiteY15" fmla="*/ 624828 h 2735147"/>
                <a:gd name="connsiteX16" fmla="*/ 316598 w 1722566"/>
                <a:gd name="connsiteY16" fmla="*/ 603281 h 2735147"/>
                <a:gd name="connsiteX17" fmla="*/ 494461 w 1722566"/>
                <a:gd name="connsiteY17" fmla="*/ 579383 h 2735147"/>
                <a:gd name="connsiteX18" fmla="*/ 634714 w 1722566"/>
                <a:gd name="connsiteY18" fmla="*/ 540598 h 2735147"/>
                <a:gd name="connsiteX19" fmla="*/ 749894 w 1722566"/>
                <a:gd name="connsiteY19" fmla="*/ 584084 h 2735147"/>
                <a:gd name="connsiteX20" fmla="*/ 801215 w 1722566"/>
                <a:gd name="connsiteY20" fmla="*/ 721203 h 2735147"/>
                <a:gd name="connsiteX21" fmla="*/ 805525 w 1722566"/>
                <a:gd name="connsiteY21" fmla="*/ 738441 h 2735147"/>
                <a:gd name="connsiteX22" fmla="*/ 828247 w 1722566"/>
                <a:gd name="connsiteY22" fmla="*/ 761947 h 2735147"/>
                <a:gd name="connsiteX23" fmla="*/ 892106 w 1722566"/>
                <a:gd name="connsiteY23" fmla="*/ 799165 h 2735147"/>
                <a:gd name="connsiteX24" fmla="*/ 929715 w 1722566"/>
                <a:gd name="connsiteY24" fmla="*/ 808959 h 2735147"/>
                <a:gd name="connsiteX25" fmla="*/ 951654 w 1722566"/>
                <a:gd name="connsiteY25" fmla="*/ 800732 h 2735147"/>
                <a:gd name="connsiteX26" fmla="*/ 936375 w 1722566"/>
                <a:gd name="connsiteY26" fmla="*/ 781927 h 2735147"/>
                <a:gd name="connsiteX27" fmla="*/ 744801 w 1722566"/>
                <a:gd name="connsiteY27" fmla="*/ 493194 h 2735147"/>
                <a:gd name="connsiteX28" fmla="*/ 619043 w 1722566"/>
                <a:gd name="connsiteY28" fmla="*/ 278505 h 2735147"/>
                <a:gd name="connsiteX29" fmla="*/ 632363 w 1722566"/>
                <a:gd name="connsiteY29" fmla="*/ 248731 h 2735147"/>
                <a:gd name="connsiteX30" fmla="*/ 821196 w 1722566"/>
                <a:gd name="connsiteY30" fmla="*/ 168418 h 2735147"/>
                <a:gd name="connsiteX31" fmla="*/ 884270 w 1722566"/>
                <a:gd name="connsiteY31" fmla="*/ 53238 h 2735147"/>
                <a:gd name="connsiteX32" fmla="*/ 913261 w 1722566"/>
                <a:gd name="connsiteY32" fmla="*/ 9752 h 2735147"/>
                <a:gd name="connsiteX33" fmla="*/ 971634 w 1722566"/>
                <a:gd name="connsiteY33" fmla="*/ 64991 h 2735147"/>
                <a:gd name="connsiteX34" fmla="*/ 1198077 w 1722566"/>
                <a:gd name="connsiteY34" fmla="*/ 294567 h 2735147"/>
                <a:gd name="connsiteX35" fmla="*/ 1428828 w 1722566"/>
                <a:gd name="connsiteY35" fmla="*/ 554701 h 2735147"/>
                <a:gd name="connsiteX36" fmla="*/ 1704632 w 1722566"/>
                <a:gd name="connsiteY36" fmla="*/ 927665 h 2735147"/>
                <a:gd name="connsiteX37" fmla="*/ 1718736 w 1722566"/>
                <a:gd name="connsiteY37" fmla="*/ 1061649 h 2735147"/>
                <a:gd name="connsiteX38" fmla="*/ 1661930 w 1722566"/>
                <a:gd name="connsiteY38" fmla="*/ 1210521 h 2735147"/>
                <a:gd name="connsiteX39" fmla="*/ 1510707 w 1722566"/>
                <a:gd name="connsiteY39" fmla="*/ 1304545 h 2735147"/>
                <a:gd name="connsiteX40" fmla="*/ 1153807 w 1722566"/>
                <a:gd name="connsiteY40" fmla="*/ 1446366 h 2735147"/>
                <a:gd name="connsiteX41" fmla="*/ 968500 w 1722566"/>
                <a:gd name="connsiteY41" fmla="*/ 1505914 h 2735147"/>
                <a:gd name="connsiteX42" fmla="*/ 817670 w 1722566"/>
                <a:gd name="connsiteY42" fmla="*/ 1537256 h 2735147"/>
                <a:gd name="connsiteX43" fmla="*/ 791029 w 1722566"/>
                <a:gd name="connsiteY43" fmla="*/ 1627362 h 2735147"/>
                <a:gd name="connsiteX44" fmla="*/ 788742 w 1722566"/>
                <a:gd name="connsiteY44" fmla="*/ 1930611 h 2735147"/>
                <a:gd name="connsiteX0" fmla="*/ 788742 w 1722566"/>
                <a:gd name="connsiteY0" fmla="*/ 1930611 h 2735147"/>
                <a:gd name="connsiteX1" fmla="*/ 795819 w 1722566"/>
                <a:gd name="connsiteY1" fmla="*/ 2260188 h 2735147"/>
                <a:gd name="connsiteX2" fmla="*/ 876181 w 1722566"/>
                <a:gd name="connsiteY2" fmla="*/ 2684333 h 2735147"/>
                <a:gd name="connsiteX3" fmla="*/ 393598 w 1722566"/>
                <a:gd name="connsiteY3" fmla="*/ 2684332 h 2735147"/>
                <a:gd name="connsiteX4" fmla="*/ 283690 w 1722566"/>
                <a:gd name="connsiteY4" fmla="*/ 1751553 h 2735147"/>
                <a:gd name="connsiteX5" fmla="*/ 215130 w 1722566"/>
                <a:gd name="connsiteY5" fmla="*/ 1500821 h 2735147"/>
                <a:gd name="connsiteX6" fmla="*/ 35309 w 1722566"/>
                <a:gd name="connsiteY6" fmla="*/ 852445 h 2735147"/>
                <a:gd name="connsiteX7" fmla="*/ 4751 w 1722566"/>
                <a:gd name="connsiteY7" fmla="*/ 753720 h 2735147"/>
                <a:gd name="connsiteX8" fmla="*/ 50 w 1722566"/>
                <a:gd name="connsiteY8" fmla="*/ 725904 h 2735147"/>
                <a:gd name="connsiteX9" fmla="*/ 50 w 1722566"/>
                <a:gd name="connsiteY9" fmla="*/ 482224 h 2735147"/>
                <a:gd name="connsiteX10" fmla="*/ 1617 w 1722566"/>
                <a:gd name="connsiteY10" fmla="*/ 467337 h 2735147"/>
                <a:gd name="connsiteX11" fmla="*/ 15329 w 1722566"/>
                <a:gd name="connsiteY11" fmla="*/ 466945 h 2735147"/>
                <a:gd name="connsiteX12" fmla="*/ 34525 w 1722566"/>
                <a:gd name="connsiteY12" fmla="*/ 484183 h 2735147"/>
                <a:gd name="connsiteX13" fmla="*/ 158324 w 1722566"/>
                <a:gd name="connsiteY13" fmla="*/ 602497 h 2735147"/>
                <a:gd name="connsiteX14" fmla="*/ 184181 w 1722566"/>
                <a:gd name="connsiteY14" fmla="*/ 631488 h 2735147"/>
                <a:gd name="connsiteX15" fmla="*/ 214739 w 1722566"/>
                <a:gd name="connsiteY15" fmla="*/ 624828 h 2735147"/>
                <a:gd name="connsiteX16" fmla="*/ 316598 w 1722566"/>
                <a:gd name="connsiteY16" fmla="*/ 603281 h 2735147"/>
                <a:gd name="connsiteX17" fmla="*/ 494461 w 1722566"/>
                <a:gd name="connsiteY17" fmla="*/ 579383 h 2735147"/>
                <a:gd name="connsiteX18" fmla="*/ 634714 w 1722566"/>
                <a:gd name="connsiteY18" fmla="*/ 540598 h 2735147"/>
                <a:gd name="connsiteX19" fmla="*/ 749894 w 1722566"/>
                <a:gd name="connsiteY19" fmla="*/ 584084 h 2735147"/>
                <a:gd name="connsiteX20" fmla="*/ 801215 w 1722566"/>
                <a:gd name="connsiteY20" fmla="*/ 721203 h 2735147"/>
                <a:gd name="connsiteX21" fmla="*/ 805525 w 1722566"/>
                <a:gd name="connsiteY21" fmla="*/ 738441 h 2735147"/>
                <a:gd name="connsiteX22" fmla="*/ 828247 w 1722566"/>
                <a:gd name="connsiteY22" fmla="*/ 761947 h 2735147"/>
                <a:gd name="connsiteX23" fmla="*/ 892106 w 1722566"/>
                <a:gd name="connsiteY23" fmla="*/ 799165 h 2735147"/>
                <a:gd name="connsiteX24" fmla="*/ 929715 w 1722566"/>
                <a:gd name="connsiteY24" fmla="*/ 808959 h 2735147"/>
                <a:gd name="connsiteX25" fmla="*/ 951654 w 1722566"/>
                <a:gd name="connsiteY25" fmla="*/ 800732 h 2735147"/>
                <a:gd name="connsiteX26" fmla="*/ 936375 w 1722566"/>
                <a:gd name="connsiteY26" fmla="*/ 781927 h 2735147"/>
                <a:gd name="connsiteX27" fmla="*/ 744801 w 1722566"/>
                <a:gd name="connsiteY27" fmla="*/ 493194 h 2735147"/>
                <a:gd name="connsiteX28" fmla="*/ 619043 w 1722566"/>
                <a:gd name="connsiteY28" fmla="*/ 278505 h 2735147"/>
                <a:gd name="connsiteX29" fmla="*/ 632363 w 1722566"/>
                <a:gd name="connsiteY29" fmla="*/ 248731 h 2735147"/>
                <a:gd name="connsiteX30" fmla="*/ 821196 w 1722566"/>
                <a:gd name="connsiteY30" fmla="*/ 168418 h 2735147"/>
                <a:gd name="connsiteX31" fmla="*/ 884270 w 1722566"/>
                <a:gd name="connsiteY31" fmla="*/ 53238 h 2735147"/>
                <a:gd name="connsiteX32" fmla="*/ 913261 w 1722566"/>
                <a:gd name="connsiteY32" fmla="*/ 9752 h 2735147"/>
                <a:gd name="connsiteX33" fmla="*/ 971634 w 1722566"/>
                <a:gd name="connsiteY33" fmla="*/ 64991 h 2735147"/>
                <a:gd name="connsiteX34" fmla="*/ 1198077 w 1722566"/>
                <a:gd name="connsiteY34" fmla="*/ 294567 h 2735147"/>
                <a:gd name="connsiteX35" fmla="*/ 1428828 w 1722566"/>
                <a:gd name="connsiteY35" fmla="*/ 554701 h 2735147"/>
                <a:gd name="connsiteX36" fmla="*/ 1704632 w 1722566"/>
                <a:gd name="connsiteY36" fmla="*/ 927665 h 2735147"/>
                <a:gd name="connsiteX37" fmla="*/ 1718736 w 1722566"/>
                <a:gd name="connsiteY37" fmla="*/ 1061649 h 2735147"/>
                <a:gd name="connsiteX38" fmla="*/ 1661930 w 1722566"/>
                <a:gd name="connsiteY38" fmla="*/ 1210521 h 2735147"/>
                <a:gd name="connsiteX39" fmla="*/ 1510707 w 1722566"/>
                <a:gd name="connsiteY39" fmla="*/ 1304545 h 2735147"/>
                <a:gd name="connsiteX40" fmla="*/ 1153807 w 1722566"/>
                <a:gd name="connsiteY40" fmla="*/ 1446366 h 2735147"/>
                <a:gd name="connsiteX41" fmla="*/ 968500 w 1722566"/>
                <a:gd name="connsiteY41" fmla="*/ 1505914 h 2735147"/>
                <a:gd name="connsiteX42" fmla="*/ 817670 w 1722566"/>
                <a:gd name="connsiteY42" fmla="*/ 1537256 h 2735147"/>
                <a:gd name="connsiteX43" fmla="*/ 791029 w 1722566"/>
                <a:gd name="connsiteY43" fmla="*/ 1627362 h 2735147"/>
                <a:gd name="connsiteX44" fmla="*/ 788742 w 1722566"/>
                <a:gd name="connsiteY44" fmla="*/ 1930611 h 2735147"/>
                <a:gd name="connsiteX0" fmla="*/ 788742 w 1722566"/>
                <a:gd name="connsiteY0" fmla="*/ 1930611 h 2684333"/>
                <a:gd name="connsiteX1" fmla="*/ 795819 w 1722566"/>
                <a:gd name="connsiteY1" fmla="*/ 2260188 h 2684333"/>
                <a:gd name="connsiteX2" fmla="*/ 876181 w 1722566"/>
                <a:gd name="connsiteY2" fmla="*/ 2684333 h 2684333"/>
                <a:gd name="connsiteX3" fmla="*/ 393598 w 1722566"/>
                <a:gd name="connsiteY3" fmla="*/ 2684332 h 2684333"/>
                <a:gd name="connsiteX4" fmla="*/ 283690 w 1722566"/>
                <a:gd name="connsiteY4" fmla="*/ 1751553 h 2684333"/>
                <a:gd name="connsiteX5" fmla="*/ 215130 w 1722566"/>
                <a:gd name="connsiteY5" fmla="*/ 1500821 h 2684333"/>
                <a:gd name="connsiteX6" fmla="*/ 35309 w 1722566"/>
                <a:gd name="connsiteY6" fmla="*/ 852445 h 2684333"/>
                <a:gd name="connsiteX7" fmla="*/ 4751 w 1722566"/>
                <a:gd name="connsiteY7" fmla="*/ 753720 h 2684333"/>
                <a:gd name="connsiteX8" fmla="*/ 50 w 1722566"/>
                <a:gd name="connsiteY8" fmla="*/ 725904 h 2684333"/>
                <a:gd name="connsiteX9" fmla="*/ 50 w 1722566"/>
                <a:gd name="connsiteY9" fmla="*/ 482224 h 2684333"/>
                <a:gd name="connsiteX10" fmla="*/ 1617 w 1722566"/>
                <a:gd name="connsiteY10" fmla="*/ 467337 h 2684333"/>
                <a:gd name="connsiteX11" fmla="*/ 15329 w 1722566"/>
                <a:gd name="connsiteY11" fmla="*/ 466945 h 2684333"/>
                <a:gd name="connsiteX12" fmla="*/ 34525 w 1722566"/>
                <a:gd name="connsiteY12" fmla="*/ 484183 h 2684333"/>
                <a:gd name="connsiteX13" fmla="*/ 158324 w 1722566"/>
                <a:gd name="connsiteY13" fmla="*/ 602497 h 2684333"/>
                <a:gd name="connsiteX14" fmla="*/ 184181 w 1722566"/>
                <a:gd name="connsiteY14" fmla="*/ 631488 h 2684333"/>
                <a:gd name="connsiteX15" fmla="*/ 214739 w 1722566"/>
                <a:gd name="connsiteY15" fmla="*/ 624828 h 2684333"/>
                <a:gd name="connsiteX16" fmla="*/ 316598 w 1722566"/>
                <a:gd name="connsiteY16" fmla="*/ 603281 h 2684333"/>
                <a:gd name="connsiteX17" fmla="*/ 494461 w 1722566"/>
                <a:gd name="connsiteY17" fmla="*/ 579383 h 2684333"/>
                <a:gd name="connsiteX18" fmla="*/ 634714 w 1722566"/>
                <a:gd name="connsiteY18" fmla="*/ 540598 h 2684333"/>
                <a:gd name="connsiteX19" fmla="*/ 749894 w 1722566"/>
                <a:gd name="connsiteY19" fmla="*/ 584084 h 2684333"/>
                <a:gd name="connsiteX20" fmla="*/ 801215 w 1722566"/>
                <a:gd name="connsiteY20" fmla="*/ 721203 h 2684333"/>
                <a:gd name="connsiteX21" fmla="*/ 805525 w 1722566"/>
                <a:gd name="connsiteY21" fmla="*/ 738441 h 2684333"/>
                <a:gd name="connsiteX22" fmla="*/ 828247 w 1722566"/>
                <a:gd name="connsiteY22" fmla="*/ 761947 h 2684333"/>
                <a:gd name="connsiteX23" fmla="*/ 892106 w 1722566"/>
                <a:gd name="connsiteY23" fmla="*/ 799165 h 2684333"/>
                <a:gd name="connsiteX24" fmla="*/ 929715 w 1722566"/>
                <a:gd name="connsiteY24" fmla="*/ 808959 h 2684333"/>
                <a:gd name="connsiteX25" fmla="*/ 951654 w 1722566"/>
                <a:gd name="connsiteY25" fmla="*/ 800732 h 2684333"/>
                <a:gd name="connsiteX26" fmla="*/ 936375 w 1722566"/>
                <a:gd name="connsiteY26" fmla="*/ 781927 h 2684333"/>
                <a:gd name="connsiteX27" fmla="*/ 744801 w 1722566"/>
                <a:gd name="connsiteY27" fmla="*/ 493194 h 2684333"/>
                <a:gd name="connsiteX28" fmla="*/ 619043 w 1722566"/>
                <a:gd name="connsiteY28" fmla="*/ 278505 h 2684333"/>
                <a:gd name="connsiteX29" fmla="*/ 632363 w 1722566"/>
                <a:gd name="connsiteY29" fmla="*/ 248731 h 2684333"/>
                <a:gd name="connsiteX30" fmla="*/ 821196 w 1722566"/>
                <a:gd name="connsiteY30" fmla="*/ 168418 h 2684333"/>
                <a:gd name="connsiteX31" fmla="*/ 884270 w 1722566"/>
                <a:gd name="connsiteY31" fmla="*/ 53238 h 2684333"/>
                <a:gd name="connsiteX32" fmla="*/ 913261 w 1722566"/>
                <a:gd name="connsiteY32" fmla="*/ 9752 h 2684333"/>
                <a:gd name="connsiteX33" fmla="*/ 971634 w 1722566"/>
                <a:gd name="connsiteY33" fmla="*/ 64991 h 2684333"/>
                <a:gd name="connsiteX34" fmla="*/ 1198077 w 1722566"/>
                <a:gd name="connsiteY34" fmla="*/ 294567 h 2684333"/>
                <a:gd name="connsiteX35" fmla="*/ 1428828 w 1722566"/>
                <a:gd name="connsiteY35" fmla="*/ 554701 h 2684333"/>
                <a:gd name="connsiteX36" fmla="*/ 1704632 w 1722566"/>
                <a:gd name="connsiteY36" fmla="*/ 927665 h 2684333"/>
                <a:gd name="connsiteX37" fmla="*/ 1718736 w 1722566"/>
                <a:gd name="connsiteY37" fmla="*/ 1061649 h 2684333"/>
                <a:gd name="connsiteX38" fmla="*/ 1661930 w 1722566"/>
                <a:gd name="connsiteY38" fmla="*/ 1210521 h 2684333"/>
                <a:gd name="connsiteX39" fmla="*/ 1510707 w 1722566"/>
                <a:gd name="connsiteY39" fmla="*/ 1304545 h 2684333"/>
                <a:gd name="connsiteX40" fmla="*/ 1153807 w 1722566"/>
                <a:gd name="connsiteY40" fmla="*/ 1446366 h 2684333"/>
                <a:gd name="connsiteX41" fmla="*/ 968500 w 1722566"/>
                <a:gd name="connsiteY41" fmla="*/ 1505914 h 2684333"/>
                <a:gd name="connsiteX42" fmla="*/ 817670 w 1722566"/>
                <a:gd name="connsiteY42" fmla="*/ 1537256 h 2684333"/>
                <a:gd name="connsiteX43" fmla="*/ 791029 w 1722566"/>
                <a:gd name="connsiteY43" fmla="*/ 1627362 h 2684333"/>
                <a:gd name="connsiteX44" fmla="*/ 788742 w 1722566"/>
                <a:gd name="connsiteY44" fmla="*/ 1930611 h 2684333"/>
                <a:gd name="connsiteX0" fmla="*/ 788742 w 1722566"/>
                <a:gd name="connsiteY0" fmla="*/ 193061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66585 w 1722566"/>
                <a:gd name="connsiteY0" fmla="*/ 1974925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66585 w 1722566"/>
                <a:gd name="connsiteY44" fmla="*/ 1974925 h 2684332"/>
                <a:gd name="connsiteX0" fmla="*/ 788742 w 1722566"/>
                <a:gd name="connsiteY0" fmla="*/ 192428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24281 h 2684332"/>
                <a:gd name="connsiteX0" fmla="*/ 788742 w 1722566"/>
                <a:gd name="connsiteY0" fmla="*/ 192428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24281 h 2684332"/>
                <a:gd name="connsiteX0" fmla="*/ 807733 w 1722566"/>
                <a:gd name="connsiteY0" fmla="*/ 2031899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07733 w 1722566"/>
                <a:gd name="connsiteY44" fmla="*/ 2031899 h 2684332"/>
                <a:gd name="connsiteX0" fmla="*/ 807733 w 1722566"/>
                <a:gd name="connsiteY0" fmla="*/ 2031899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07733 w 1722566"/>
                <a:gd name="connsiteY44" fmla="*/ 2031899 h 2684332"/>
                <a:gd name="connsiteX0" fmla="*/ 826725 w 1722566"/>
                <a:gd name="connsiteY0" fmla="*/ 197176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26725 w 1722566"/>
                <a:gd name="connsiteY44" fmla="*/ 1971760 h 2684332"/>
                <a:gd name="connsiteX0" fmla="*/ 826725 w 1722566"/>
                <a:gd name="connsiteY0" fmla="*/ 197176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26725 w 1722566"/>
                <a:gd name="connsiteY44" fmla="*/ 1971760 h 2684332"/>
                <a:gd name="connsiteX0" fmla="*/ 788742 w 1722566"/>
                <a:gd name="connsiteY0" fmla="*/ 196543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65430 h 2684332"/>
                <a:gd name="connsiteX0" fmla="*/ 788742 w 1722566"/>
                <a:gd name="connsiteY0" fmla="*/ 1965430 h 2890473"/>
                <a:gd name="connsiteX1" fmla="*/ 795819 w 1722566"/>
                <a:gd name="connsiteY1" fmla="*/ 2260188 h 2890473"/>
                <a:gd name="connsiteX2" fmla="*/ 812876 w 1722566"/>
                <a:gd name="connsiteY2" fmla="*/ 2678002 h 2890473"/>
                <a:gd name="connsiteX3" fmla="*/ 407815 w 1722566"/>
                <a:gd name="connsiteY3" fmla="*/ 2890473 h 2890473"/>
                <a:gd name="connsiteX4" fmla="*/ 283690 w 1722566"/>
                <a:gd name="connsiteY4" fmla="*/ 1751553 h 2890473"/>
                <a:gd name="connsiteX5" fmla="*/ 215130 w 1722566"/>
                <a:gd name="connsiteY5" fmla="*/ 1500821 h 2890473"/>
                <a:gd name="connsiteX6" fmla="*/ 35309 w 1722566"/>
                <a:gd name="connsiteY6" fmla="*/ 852445 h 2890473"/>
                <a:gd name="connsiteX7" fmla="*/ 4751 w 1722566"/>
                <a:gd name="connsiteY7" fmla="*/ 753720 h 2890473"/>
                <a:gd name="connsiteX8" fmla="*/ 50 w 1722566"/>
                <a:gd name="connsiteY8" fmla="*/ 725904 h 2890473"/>
                <a:gd name="connsiteX9" fmla="*/ 50 w 1722566"/>
                <a:gd name="connsiteY9" fmla="*/ 482224 h 2890473"/>
                <a:gd name="connsiteX10" fmla="*/ 1617 w 1722566"/>
                <a:gd name="connsiteY10" fmla="*/ 467337 h 2890473"/>
                <a:gd name="connsiteX11" fmla="*/ 15329 w 1722566"/>
                <a:gd name="connsiteY11" fmla="*/ 466945 h 2890473"/>
                <a:gd name="connsiteX12" fmla="*/ 34525 w 1722566"/>
                <a:gd name="connsiteY12" fmla="*/ 484183 h 2890473"/>
                <a:gd name="connsiteX13" fmla="*/ 158324 w 1722566"/>
                <a:gd name="connsiteY13" fmla="*/ 602497 h 2890473"/>
                <a:gd name="connsiteX14" fmla="*/ 184181 w 1722566"/>
                <a:gd name="connsiteY14" fmla="*/ 631488 h 2890473"/>
                <a:gd name="connsiteX15" fmla="*/ 214739 w 1722566"/>
                <a:gd name="connsiteY15" fmla="*/ 624828 h 2890473"/>
                <a:gd name="connsiteX16" fmla="*/ 316598 w 1722566"/>
                <a:gd name="connsiteY16" fmla="*/ 603281 h 2890473"/>
                <a:gd name="connsiteX17" fmla="*/ 494461 w 1722566"/>
                <a:gd name="connsiteY17" fmla="*/ 579383 h 2890473"/>
                <a:gd name="connsiteX18" fmla="*/ 634714 w 1722566"/>
                <a:gd name="connsiteY18" fmla="*/ 540598 h 2890473"/>
                <a:gd name="connsiteX19" fmla="*/ 749894 w 1722566"/>
                <a:gd name="connsiteY19" fmla="*/ 584084 h 2890473"/>
                <a:gd name="connsiteX20" fmla="*/ 801215 w 1722566"/>
                <a:gd name="connsiteY20" fmla="*/ 721203 h 2890473"/>
                <a:gd name="connsiteX21" fmla="*/ 805525 w 1722566"/>
                <a:gd name="connsiteY21" fmla="*/ 738441 h 2890473"/>
                <a:gd name="connsiteX22" fmla="*/ 828247 w 1722566"/>
                <a:gd name="connsiteY22" fmla="*/ 761947 h 2890473"/>
                <a:gd name="connsiteX23" fmla="*/ 892106 w 1722566"/>
                <a:gd name="connsiteY23" fmla="*/ 799165 h 2890473"/>
                <a:gd name="connsiteX24" fmla="*/ 929715 w 1722566"/>
                <a:gd name="connsiteY24" fmla="*/ 808959 h 2890473"/>
                <a:gd name="connsiteX25" fmla="*/ 951654 w 1722566"/>
                <a:gd name="connsiteY25" fmla="*/ 800732 h 2890473"/>
                <a:gd name="connsiteX26" fmla="*/ 936375 w 1722566"/>
                <a:gd name="connsiteY26" fmla="*/ 781927 h 2890473"/>
                <a:gd name="connsiteX27" fmla="*/ 744801 w 1722566"/>
                <a:gd name="connsiteY27" fmla="*/ 493194 h 2890473"/>
                <a:gd name="connsiteX28" fmla="*/ 619043 w 1722566"/>
                <a:gd name="connsiteY28" fmla="*/ 278505 h 2890473"/>
                <a:gd name="connsiteX29" fmla="*/ 632363 w 1722566"/>
                <a:gd name="connsiteY29" fmla="*/ 248731 h 2890473"/>
                <a:gd name="connsiteX30" fmla="*/ 821196 w 1722566"/>
                <a:gd name="connsiteY30" fmla="*/ 168418 h 2890473"/>
                <a:gd name="connsiteX31" fmla="*/ 884270 w 1722566"/>
                <a:gd name="connsiteY31" fmla="*/ 53238 h 2890473"/>
                <a:gd name="connsiteX32" fmla="*/ 913261 w 1722566"/>
                <a:gd name="connsiteY32" fmla="*/ 9752 h 2890473"/>
                <a:gd name="connsiteX33" fmla="*/ 971634 w 1722566"/>
                <a:gd name="connsiteY33" fmla="*/ 64991 h 2890473"/>
                <a:gd name="connsiteX34" fmla="*/ 1198077 w 1722566"/>
                <a:gd name="connsiteY34" fmla="*/ 294567 h 2890473"/>
                <a:gd name="connsiteX35" fmla="*/ 1428828 w 1722566"/>
                <a:gd name="connsiteY35" fmla="*/ 554701 h 2890473"/>
                <a:gd name="connsiteX36" fmla="*/ 1704632 w 1722566"/>
                <a:gd name="connsiteY36" fmla="*/ 927665 h 2890473"/>
                <a:gd name="connsiteX37" fmla="*/ 1718736 w 1722566"/>
                <a:gd name="connsiteY37" fmla="*/ 1061649 h 2890473"/>
                <a:gd name="connsiteX38" fmla="*/ 1661930 w 1722566"/>
                <a:gd name="connsiteY38" fmla="*/ 1210521 h 2890473"/>
                <a:gd name="connsiteX39" fmla="*/ 1510707 w 1722566"/>
                <a:gd name="connsiteY39" fmla="*/ 1304545 h 2890473"/>
                <a:gd name="connsiteX40" fmla="*/ 1153807 w 1722566"/>
                <a:gd name="connsiteY40" fmla="*/ 1446366 h 2890473"/>
                <a:gd name="connsiteX41" fmla="*/ 968500 w 1722566"/>
                <a:gd name="connsiteY41" fmla="*/ 1505914 h 2890473"/>
                <a:gd name="connsiteX42" fmla="*/ 817670 w 1722566"/>
                <a:gd name="connsiteY42" fmla="*/ 1537256 h 2890473"/>
                <a:gd name="connsiteX43" fmla="*/ 791029 w 1722566"/>
                <a:gd name="connsiteY43" fmla="*/ 1627362 h 2890473"/>
                <a:gd name="connsiteX44" fmla="*/ 788742 w 1722566"/>
                <a:gd name="connsiteY44" fmla="*/ 1965430 h 2890473"/>
                <a:gd name="connsiteX0" fmla="*/ 788742 w 1722566"/>
                <a:gd name="connsiteY0" fmla="*/ 1965430 h 2890473"/>
                <a:gd name="connsiteX1" fmla="*/ 795819 w 1722566"/>
                <a:gd name="connsiteY1" fmla="*/ 2260188 h 2890473"/>
                <a:gd name="connsiteX2" fmla="*/ 827093 w 1722566"/>
                <a:gd name="connsiteY2" fmla="*/ 2884142 h 2890473"/>
                <a:gd name="connsiteX3" fmla="*/ 407815 w 1722566"/>
                <a:gd name="connsiteY3" fmla="*/ 2890473 h 2890473"/>
                <a:gd name="connsiteX4" fmla="*/ 283690 w 1722566"/>
                <a:gd name="connsiteY4" fmla="*/ 1751553 h 2890473"/>
                <a:gd name="connsiteX5" fmla="*/ 215130 w 1722566"/>
                <a:gd name="connsiteY5" fmla="*/ 1500821 h 2890473"/>
                <a:gd name="connsiteX6" fmla="*/ 35309 w 1722566"/>
                <a:gd name="connsiteY6" fmla="*/ 852445 h 2890473"/>
                <a:gd name="connsiteX7" fmla="*/ 4751 w 1722566"/>
                <a:gd name="connsiteY7" fmla="*/ 753720 h 2890473"/>
                <a:gd name="connsiteX8" fmla="*/ 50 w 1722566"/>
                <a:gd name="connsiteY8" fmla="*/ 725904 h 2890473"/>
                <a:gd name="connsiteX9" fmla="*/ 50 w 1722566"/>
                <a:gd name="connsiteY9" fmla="*/ 482224 h 2890473"/>
                <a:gd name="connsiteX10" fmla="*/ 1617 w 1722566"/>
                <a:gd name="connsiteY10" fmla="*/ 467337 h 2890473"/>
                <a:gd name="connsiteX11" fmla="*/ 15329 w 1722566"/>
                <a:gd name="connsiteY11" fmla="*/ 466945 h 2890473"/>
                <a:gd name="connsiteX12" fmla="*/ 34525 w 1722566"/>
                <a:gd name="connsiteY12" fmla="*/ 484183 h 2890473"/>
                <a:gd name="connsiteX13" fmla="*/ 158324 w 1722566"/>
                <a:gd name="connsiteY13" fmla="*/ 602497 h 2890473"/>
                <a:gd name="connsiteX14" fmla="*/ 184181 w 1722566"/>
                <a:gd name="connsiteY14" fmla="*/ 631488 h 2890473"/>
                <a:gd name="connsiteX15" fmla="*/ 214739 w 1722566"/>
                <a:gd name="connsiteY15" fmla="*/ 624828 h 2890473"/>
                <a:gd name="connsiteX16" fmla="*/ 316598 w 1722566"/>
                <a:gd name="connsiteY16" fmla="*/ 603281 h 2890473"/>
                <a:gd name="connsiteX17" fmla="*/ 494461 w 1722566"/>
                <a:gd name="connsiteY17" fmla="*/ 579383 h 2890473"/>
                <a:gd name="connsiteX18" fmla="*/ 634714 w 1722566"/>
                <a:gd name="connsiteY18" fmla="*/ 540598 h 2890473"/>
                <a:gd name="connsiteX19" fmla="*/ 749894 w 1722566"/>
                <a:gd name="connsiteY19" fmla="*/ 584084 h 2890473"/>
                <a:gd name="connsiteX20" fmla="*/ 801215 w 1722566"/>
                <a:gd name="connsiteY20" fmla="*/ 721203 h 2890473"/>
                <a:gd name="connsiteX21" fmla="*/ 805525 w 1722566"/>
                <a:gd name="connsiteY21" fmla="*/ 738441 h 2890473"/>
                <a:gd name="connsiteX22" fmla="*/ 828247 w 1722566"/>
                <a:gd name="connsiteY22" fmla="*/ 761947 h 2890473"/>
                <a:gd name="connsiteX23" fmla="*/ 892106 w 1722566"/>
                <a:gd name="connsiteY23" fmla="*/ 799165 h 2890473"/>
                <a:gd name="connsiteX24" fmla="*/ 929715 w 1722566"/>
                <a:gd name="connsiteY24" fmla="*/ 808959 h 2890473"/>
                <a:gd name="connsiteX25" fmla="*/ 951654 w 1722566"/>
                <a:gd name="connsiteY25" fmla="*/ 800732 h 2890473"/>
                <a:gd name="connsiteX26" fmla="*/ 936375 w 1722566"/>
                <a:gd name="connsiteY26" fmla="*/ 781927 h 2890473"/>
                <a:gd name="connsiteX27" fmla="*/ 744801 w 1722566"/>
                <a:gd name="connsiteY27" fmla="*/ 493194 h 2890473"/>
                <a:gd name="connsiteX28" fmla="*/ 619043 w 1722566"/>
                <a:gd name="connsiteY28" fmla="*/ 278505 h 2890473"/>
                <a:gd name="connsiteX29" fmla="*/ 632363 w 1722566"/>
                <a:gd name="connsiteY29" fmla="*/ 248731 h 2890473"/>
                <a:gd name="connsiteX30" fmla="*/ 821196 w 1722566"/>
                <a:gd name="connsiteY30" fmla="*/ 168418 h 2890473"/>
                <a:gd name="connsiteX31" fmla="*/ 884270 w 1722566"/>
                <a:gd name="connsiteY31" fmla="*/ 53238 h 2890473"/>
                <a:gd name="connsiteX32" fmla="*/ 913261 w 1722566"/>
                <a:gd name="connsiteY32" fmla="*/ 9752 h 2890473"/>
                <a:gd name="connsiteX33" fmla="*/ 971634 w 1722566"/>
                <a:gd name="connsiteY33" fmla="*/ 64991 h 2890473"/>
                <a:gd name="connsiteX34" fmla="*/ 1198077 w 1722566"/>
                <a:gd name="connsiteY34" fmla="*/ 294567 h 2890473"/>
                <a:gd name="connsiteX35" fmla="*/ 1428828 w 1722566"/>
                <a:gd name="connsiteY35" fmla="*/ 554701 h 2890473"/>
                <a:gd name="connsiteX36" fmla="*/ 1704632 w 1722566"/>
                <a:gd name="connsiteY36" fmla="*/ 927665 h 2890473"/>
                <a:gd name="connsiteX37" fmla="*/ 1718736 w 1722566"/>
                <a:gd name="connsiteY37" fmla="*/ 1061649 h 2890473"/>
                <a:gd name="connsiteX38" fmla="*/ 1661930 w 1722566"/>
                <a:gd name="connsiteY38" fmla="*/ 1210521 h 2890473"/>
                <a:gd name="connsiteX39" fmla="*/ 1510707 w 1722566"/>
                <a:gd name="connsiteY39" fmla="*/ 1304545 h 2890473"/>
                <a:gd name="connsiteX40" fmla="*/ 1153807 w 1722566"/>
                <a:gd name="connsiteY40" fmla="*/ 1446366 h 2890473"/>
                <a:gd name="connsiteX41" fmla="*/ 968500 w 1722566"/>
                <a:gd name="connsiteY41" fmla="*/ 1505914 h 2890473"/>
                <a:gd name="connsiteX42" fmla="*/ 817670 w 1722566"/>
                <a:gd name="connsiteY42" fmla="*/ 1537256 h 2890473"/>
                <a:gd name="connsiteX43" fmla="*/ 791029 w 1722566"/>
                <a:gd name="connsiteY43" fmla="*/ 1627362 h 2890473"/>
                <a:gd name="connsiteX44" fmla="*/ 788742 w 1722566"/>
                <a:gd name="connsiteY44" fmla="*/ 1965430 h 289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22566" h="2890473">
                  <a:moveTo>
                    <a:pt x="788742" y="1965430"/>
                  </a:moveTo>
                  <a:cubicBezTo>
                    <a:pt x="787268" y="2103823"/>
                    <a:pt x="789427" y="2107069"/>
                    <a:pt x="795819" y="2260188"/>
                  </a:cubicBezTo>
                  <a:cubicBezTo>
                    <a:pt x="802211" y="2413307"/>
                    <a:pt x="819729" y="2765302"/>
                    <a:pt x="827093" y="2884142"/>
                  </a:cubicBezTo>
                  <a:lnTo>
                    <a:pt x="407815" y="2890473"/>
                  </a:lnTo>
                  <a:cubicBezTo>
                    <a:pt x="401938" y="2885772"/>
                    <a:pt x="285257" y="1758213"/>
                    <a:pt x="283690" y="1751553"/>
                  </a:cubicBezTo>
                  <a:cubicBezTo>
                    <a:pt x="260575" y="1668106"/>
                    <a:pt x="238245" y="1584268"/>
                    <a:pt x="215130" y="1500821"/>
                  </a:cubicBezTo>
                  <a:cubicBezTo>
                    <a:pt x="155582" y="1284565"/>
                    <a:pt x="96816" y="1068309"/>
                    <a:pt x="35309" y="852445"/>
                  </a:cubicBezTo>
                  <a:cubicBezTo>
                    <a:pt x="25906" y="819145"/>
                    <a:pt x="16504" y="786236"/>
                    <a:pt x="4751" y="753720"/>
                  </a:cubicBezTo>
                  <a:cubicBezTo>
                    <a:pt x="1617" y="744709"/>
                    <a:pt x="-342" y="735306"/>
                    <a:pt x="50" y="725904"/>
                  </a:cubicBezTo>
                  <a:lnTo>
                    <a:pt x="50" y="482224"/>
                  </a:lnTo>
                  <a:cubicBezTo>
                    <a:pt x="50" y="477131"/>
                    <a:pt x="-342" y="472038"/>
                    <a:pt x="1617" y="467337"/>
                  </a:cubicBezTo>
                  <a:cubicBezTo>
                    <a:pt x="5926" y="459894"/>
                    <a:pt x="11019" y="463811"/>
                    <a:pt x="15329" y="466945"/>
                  </a:cubicBezTo>
                  <a:cubicBezTo>
                    <a:pt x="22380" y="472038"/>
                    <a:pt x="28649" y="477915"/>
                    <a:pt x="34525" y="484183"/>
                  </a:cubicBezTo>
                  <a:cubicBezTo>
                    <a:pt x="74877" y="524535"/>
                    <a:pt x="118364" y="561753"/>
                    <a:pt x="158324" y="602497"/>
                  </a:cubicBezTo>
                  <a:cubicBezTo>
                    <a:pt x="166159" y="610724"/>
                    <a:pt x="173995" y="626395"/>
                    <a:pt x="184181" y="631488"/>
                  </a:cubicBezTo>
                  <a:cubicBezTo>
                    <a:pt x="202986" y="640499"/>
                    <a:pt x="195542" y="633839"/>
                    <a:pt x="214739" y="624828"/>
                  </a:cubicBezTo>
                  <a:cubicBezTo>
                    <a:pt x="247255" y="609549"/>
                    <a:pt x="281731" y="608374"/>
                    <a:pt x="316598" y="603281"/>
                  </a:cubicBezTo>
                  <a:lnTo>
                    <a:pt x="494461" y="579383"/>
                  </a:lnTo>
                  <a:cubicBezTo>
                    <a:pt x="543040" y="572723"/>
                    <a:pt x="588485" y="555093"/>
                    <a:pt x="634714" y="540598"/>
                  </a:cubicBezTo>
                  <a:cubicBezTo>
                    <a:pt x="684468" y="524927"/>
                    <a:pt x="724037" y="536680"/>
                    <a:pt x="749894" y="584084"/>
                  </a:cubicBezTo>
                  <a:cubicBezTo>
                    <a:pt x="773792" y="627570"/>
                    <a:pt x="787503" y="674191"/>
                    <a:pt x="801215" y="721203"/>
                  </a:cubicBezTo>
                  <a:cubicBezTo>
                    <a:pt x="802782" y="726688"/>
                    <a:pt x="804350" y="732564"/>
                    <a:pt x="805525" y="738441"/>
                  </a:cubicBezTo>
                  <a:cubicBezTo>
                    <a:pt x="807875" y="751761"/>
                    <a:pt x="814927" y="758421"/>
                    <a:pt x="828247" y="761947"/>
                  </a:cubicBezTo>
                  <a:cubicBezTo>
                    <a:pt x="852929" y="768215"/>
                    <a:pt x="874868" y="780752"/>
                    <a:pt x="892106" y="799165"/>
                  </a:cubicBezTo>
                  <a:cubicBezTo>
                    <a:pt x="903467" y="811310"/>
                    <a:pt x="915220" y="813660"/>
                    <a:pt x="929715" y="808959"/>
                  </a:cubicBezTo>
                  <a:cubicBezTo>
                    <a:pt x="937551" y="806608"/>
                    <a:pt x="949696" y="807000"/>
                    <a:pt x="951654" y="800732"/>
                  </a:cubicBezTo>
                  <a:cubicBezTo>
                    <a:pt x="953613" y="792896"/>
                    <a:pt x="942644" y="787412"/>
                    <a:pt x="936375" y="781927"/>
                  </a:cubicBezTo>
                  <a:cubicBezTo>
                    <a:pt x="852537" y="709058"/>
                    <a:pt x="800824" y="587218"/>
                    <a:pt x="744801" y="493194"/>
                  </a:cubicBezTo>
                  <a:cubicBezTo>
                    <a:pt x="703273" y="423851"/>
                    <a:pt x="660179" y="349415"/>
                    <a:pt x="619043" y="278505"/>
                  </a:cubicBezTo>
                  <a:cubicBezTo>
                    <a:pt x="609249" y="261267"/>
                    <a:pt x="612775" y="253432"/>
                    <a:pt x="632363" y="248731"/>
                  </a:cubicBezTo>
                  <a:cubicBezTo>
                    <a:pt x="707975" y="252256"/>
                    <a:pt x="767523" y="216997"/>
                    <a:pt x="821196" y="168418"/>
                  </a:cubicBezTo>
                  <a:cubicBezTo>
                    <a:pt x="858022" y="135118"/>
                    <a:pt x="883095" y="104560"/>
                    <a:pt x="884270" y="53238"/>
                  </a:cubicBezTo>
                  <a:cubicBezTo>
                    <a:pt x="884662" y="36392"/>
                    <a:pt x="879177" y="-23157"/>
                    <a:pt x="913261" y="9752"/>
                  </a:cubicBezTo>
                  <a:cubicBezTo>
                    <a:pt x="932458" y="28165"/>
                    <a:pt x="952438" y="46186"/>
                    <a:pt x="971634" y="64991"/>
                  </a:cubicBezTo>
                  <a:cubicBezTo>
                    <a:pt x="1048029" y="140994"/>
                    <a:pt x="1124816" y="215822"/>
                    <a:pt x="1198077" y="294567"/>
                  </a:cubicBezTo>
                  <a:cubicBezTo>
                    <a:pt x="1277214" y="379189"/>
                    <a:pt x="1353608" y="466554"/>
                    <a:pt x="1428828" y="554701"/>
                  </a:cubicBezTo>
                  <a:cubicBezTo>
                    <a:pt x="1524811" y="667139"/>
                    <a:pt x="1643517" y="789371"/>
                    <a:pt x="1704632" y="927665"/>
                  </a:cubicBezTo>
                  <a:cubicBezTo>
                    <a:pt x="1723437" y="969976"/>
                    <a:pt x="1726180" y="1016204"/>
                    <a:pt x="1718736" y="1061649"/>
                  </a:cubicBezTo>
                  <a:cubicBezTo>
                    <a:pt x="1710117" y="1114146"/>
                    <a:pt x="1693663" y="1167427"/>
                    <a:pt x="1661930" y="1210521"/>
                  </a:cubicBezTo>
                  <a:cubicBezTo>
                    <a:pt x="1623537" y="1263018"/>
                    <a:pt x="1569081" y="1281823"/>
                    <a:pt x="1510707" y="1304545"/>
                  </a:cubicBezTo>
                  <a:cubicBezTo>
                    <a:pt x="1391610" y="1351166"/>
                    <a:pt x="1274079" y="1402487"/>
                    <a:pt x="1153807" y="1446366"/>
                  </a:cubicBezTo>
                  <a:cubicBezTo>
                    <a:pt x="1092691" y="1468696"/>
                    <a:pt x="1031183" y="1489068"/>
                    <a:pt x="968500" y="1505914"/>
                  </a:cubicBezTo>
                  <a:cubicBezTo>
                    <a:pt x="920705" y="1518843"/>
                    <a:pt x="862723" y="1516100"/>
                    <a:pt x="817670" y="1537256"/>
                  </a:cubicBezTo>
                  <a:cubicBezTo>
                    <a:pt x="786328" y="1552143"/>
                    <a:pt x="790638" y="1598763"/>
                    <a:pt x="791029" y="1627362"/>
                  </a:cubicBezTo>
                  <a:cubicBezTo>
                    <a:pt x="792205" y="1653219"/>
                    <a:pt x="777460" y="1838191"/>
                    <a:pt x="788742" y="1965430"/>
                  </a:cubicBezTo>
                  <a:close/>
                </a:path>
              </a:pathLst>
            </a:custGeom>
            <a:solidFill>
              <a:srgbClr val="000000"/>
            </a:solidFill>
            <a:ln w="3910" cap="flat">
              <a:noFill/>
              <a:prstDash val="solid"/>
              <a:miter/>
            </a:ln>
          </p:spPr>
          <p:txBody>
            <a:bodyPr rtlCol="0" anchor="ctr"/>
            <a:lstStyle/>
            <a:p>
              <a:pPr algn="r" rtl="1"/>
              <a:endParaRPr lang="en-US">
                <a:cs typeface="B Nazanin" panose="00000400000000000000" pitchFamily="2" charset="-78"/>
              </a:endParaRPr>
            </a:p>
          </p:txBody>
        </p:sp>
        <p:sp>
          <p:nvSpPr>
            <p:cNvPr id="7" name="Freeform: Shape 23">
              <a:extLst>
                <a:ext uri="{FF2B5EF4-FFF2-40B4-BE49-F238E27FC236}">
                  <a16:creationId xmlns:a16="http://schemas.microsoft.com/office/drawing/2014/main" id="{A80A75C5-65D8-4CDF-A111-34CB0EC87492}"/>
                </a:ext>
              </a:extLst>
            </p:cNvPr>
            <p:cNvSpPr/>
            <p:nvPr/>
          </p:nvSpPr>
          <p:spPr>
            <a:xfrm>
              <a:off x="3296416" y="3059452"/>
              <a:ext cx="539685" cy="503006"/>
            </a:xfrm>
            <a:custGeom>
              <a:avLst/>
              <a:gdLst>
                <a:gd name="connsiteX0" fmla="*/ 391768 w 403521"/>
                <a:gd name="connsiteY0" fmla="*/ 180007 h 376097"/>
                <a:gd name="connsiteX1" fmla="*/ 399603 w 403521"/>
                <a:gd name="connsiteY1" fmla="*/ 190977 h 376097"/>
                <a:gd name="connsiteX2" fmla="*/ 401562 w 403521"/>
                <a:gd name="connsiteY2" fmla="*/ 207823 h 376097"/>
                <a:gd name="connsiteX3" fmla="*/ 388242 w 403521"/>
                <a:gd name="connsiteY3" fmla="*/ 225844 h 376097"/>
                <a:gd name="connsiteX4" fmla="*/ 295393 w 403521"/>
                <a:gd name="connsiteY4" fmla="*/ 370406 h 376097"/>
                <a:gd name="connsiteX5" fmla="*/ 273062 w 403521"/>
                <a:gd name="connsiteY5" fmla="*/ 372365 h 376097"/>
                <a:gd name="connsiteX6" fmla="*/ 0 w 403521"/>
                <a:gd name="connsiteY6" fmla="*/ 143573 h 376097"/>
                <a:gd name="connsiteX7" fmla="*/ 9011 w 403521"/>
                <a:gd name="connsiteY7" fmla="*/ 133387 h 376097"/>
                <a:gd name="connsiteX8" fmla="*/ 30166 w 403521"/>
                <a:gd name="connsiteY8" fmla="*/ 112231 h 376097"/>
                <a:gd name="connsiteX9" fmla="*/ 57982 w 403521"/>
                <a:gd name="connsiteY9" fmla="*/ 84807 h 376097"/>
                <a:gd name="connsiteX10" fmla="*/ 83838 w 403521"/>
                <a:gd name="connsiteY10" fmla="*/ 59734 h 376097"/>
                <a:gd name="connsiteX11" fmla="*/ 94024 w 403521"/>
                <a:gd name="connsiteY11" fmla="*/ 49157 h 376097"/>
                <a:gd name="connsiteX12" fmla="*/ 132809 w 403521"/>
                <a:gd name="connsiteY12" fmla="*/ 10763 h 376097"/>
                <a:gd name="connsiteX13" fmla="*/ 144171 w 403521"/>
                <a:gd name="connsiteY13" fmla="*/ 186 h 376097"/>
                <a:gd name="connsiteX14" fmla="*/ 162975 w 403521"/>
                <a:gd name="connsiteY14" fmla="*/ 6062 h 376097"/>
                <a:gd name="connsiteX15" fmla="*/ 172770 w 403521"/>
                <a:gd name="connsiteY15" fmla="*/ 8021 h 376097"/>
                <a:gd name="connsiteX16" fmla="*/ 187657 w 403521"/>
                <a:gd name="connsiteY16" fmla="*/ 14681 h 376097"/>
                <a:gd name="connsiteX17" fmla="*/ 197059 w 403521"/>
                <a:gd name="connsiteY17" fmla="*/ 18990 h 376097"/>
                <a:gd name="connsiteX18" fmla="*/ 230751 w 403521"/>
                <a:gd name="connsiteY18" fmla="*/ 35836 h 376097"/>
                <a:gd name="connsiteX19" fmla="*/ 239762 w 403521"/>
                <a:gd name="connsiteY19" fmla="*/ 41321 h 376097"/>
                <a:gd name="connsiteX20" fmla="*/ 250732 w 403521"/>
                <a:gd name="connsiteY20" fmla="*/ 47981 h 376097"/>
                <a:gd name="connsiteX21" fmla="*/ 275413 w 403521"/>
                <a:gd name="connsiteY21" fmla="*/ 62477 h 376097"/>
                <a:gd name="connsiteX22" fmla="*/ 323209 w 403521"/>
                <a:gd name="connsiteY22" fmla="*/ 99695 h 376097"/>
                <a:gd name="connsiteX23" fmla="*/ 386283 w 403521"/>
                <a:gd name="connsiteY23" fmla="*/ 170605 h 376097"/>
                <a:gd name="connsiteX24" fmla="*/ 391768 w 403521"/>
                <a:gd name="connsiteY24" fmla="*/ 180007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03521" h="376097">
                  <a:moveTo>
                    <a:pt x="391768" y="180007"/>
                  </a:moveTo>
                  <a:cubicBezTo>
                    <a:pt x="393335" y="184708"/>
                    <a:pt x="396078" y="188234"/>
                    <a:pt x="399603" y="190977"/>
                  </a:cubicBezTo>
                  <a:cubicBezTo>
                    <a:pt x="406263" y="195678"/>
                    <a:pt x="407439" y="201163"/>
                    <a:pt x="401562" y="207823"/>
                  </a:cubicBezTo>
                  <a:cubicBezTo>
                    <a:pt x="396861" y="213307"/>
                    <a:pt x="394510" y="221143"/>
                    <a:pt x="388242" y="225844"/>
                  </a:cubicBezTo>
                  <a:cubicBezTo>
                    <a:pt x="356509" y="273640"/>
                    <a:pt x="325167" y="321435"/>
                    <a:pt x="295393" y="370406"/>
                  </a:cubicBezTo>
                  <a:cubicBezTo>
                    <a:pt x="289125" y="384118"/>
                    <a:pt x="282073" y="379809"/>
                    <a:pt x="273062" y="372365"/>
                  </a:cubicBezTo>
                  <a:cubicBezTo>
                    <a:pt x="182172" y="295971"/>
                    <a:pt x="91282" y="219967"/>
                    <a:pt x="0" y="143573"/>
                  </a:cubicBezTo>
                  <a:cubicBezTo>
                    <a:pt x="3134" y="140047"/>
                    <a:pt x="5877" y="136913"/>
                    <a:pt x="9011" y="133387"/>
                  </a:cubicBezTo>
                  <a:cubicBezTo>
                    <a:pt x="16062" y="126335"/>
                    <a:pt x="23114" y="119283"/>
                    <a:pt x="30166" y="112231"/>
                  </a:cubicBezTo>
                  <a:cubicBezTo>
                    <a:pt x="37610" y="101262"/>
                    <a:pt x="46229" y="91468"/>
                    <a:pt x="57982" y="84807"/>
                  </a:cubicBezTo>
                  <a:cubicBezTo>
                    <a:pt x="66601" y="76580"/>
                    <a:pt x="75219" y="67961"/>
                    <a:pt x="83838" y="59734"/>
                  </a:cubicBezTo>
                  <a:cubicBezTo>
                    <a:pt x="86581" y="55425"/>
                    <a:pt x="89715" y="51507"/>
                    <a:pt x="94024" y="49157"/>
                  </a:cubicBezTo>
                  <a:cubicBezTo>
                    <a:pt x="108128" y="37404"/>
                    <a:pt x="121056" y="24475"/>
                    <a:pt x="132809" y="10763"/>
                  </a:cubicBezTo>
                  <a:cubicBezTo>
                    <a:pt x="134768" y="5279"/>
                    <a:pt x="139469" y="2928"/>
                    <a:pt x="144171" y="186"/>
                  </a:cubicBezTo>
                  <a:cubicBezTo>
                    <a:pt x="151614" y="-990"/>
                    <a:pt x="156707" y="3711"/>
                    <a:pt x="162975" y="6062"/>
                  </a:cubicBezTo>
                  <a:cubicBezTo>
                    <a:pt x="165718" y="8804"/>
                    <a:pt x="169636" y="7237"/>
                    <a:pt x="172770" y="8021"/>
                  </a:cubicBezTo>
                  <a:cubicBezTo>
                    <a:pt x="178646" y="8413"/>
                    <a:pt x="183347" y="11547"/>
                    <a:pt x="187657" y="14681"/>
                  </a:cubicBezTo>
                  <a:cubicBezTo>
                    <a:pt x="190399" y="17423"/>
                    <a:pt x="193533" y="18599"/>
                    <a:pt x="197059" y="18990"/>
                  </a:cubicBezTo>
                  <a:cubicBezTo>
                    <a:pt x="208812" y="23692"/>
                    <a:pt x="221349" y="26826"/>
                    <a:pt x="230751" y="35836"/>
                  </a:cubicBezTo>
                  <a:cubicBezTo>
                    <a:pt x="233102" y="38579"/>
                    <a:pt x="236236" y="40538"/>
                    <a:pt x="239762" y="41321"/>
                  </a:cubicBezTo>
                  <a:cubicBezTo>
                    <a:pt x="243680" y="42888"/>
                    <a:pt x="247206" y="45239"/>
                    <a:pt x="250732" y="47981"/>
                  </a:cubicBezTo>
                  <a:cubicBezTo>
                    <a:pt x="256608" y="56600"/>
                    <a:pt x="266402" y="58951"/>
                    <a:pt x="275413" y="62477"/>
                  </a:cubicBezTo>
                  <a:cubicBezTo>
                    <a:pt x="294610" y="70704"/>
                    <a:pt x="308713" y="85983"/>
                    <a:pt x="323209" y="99695"/>
                  </a:cubicBezTo>
                  <a:cubicBezTo>
                    <a:pt x="345931" y="121634"/>
                    <a:pt x="367478" y="144748"/>
                    <a:pt x="386283" y="170605"/>
                  </a:cubicBezTo>
                  <a:cubicBezTo>
                    <a:pt x="389026" y="173347"/>
                    <a:pt x="391768" y="176089"/>
                    <a:pt x="391768" y="180007"/>
                  </a:cubicBezTo>
                  <a:close/>
                </a:path>
              </a:pathLst>
            </a:custGeom>
            <a:solidFill>
              <a:schemeClr val="accent4">
                <a:lumMod val="20000"/>
                <a:lumOff val="80000"/>
              </a:schemeClr>
            </a:solidFill>
            <a:ln w="3910" cap="flat">
              <a:noFill/>
              <a:prstDash val="solid"/>
              <a:miter/>
            </a:ln>
          </p:spPr>
          <p:txBody>
            <a:bodyPr rtlCol="0" anchor="ctr"/>
            <a:lstStyle/>
            <a:p>
              <a:pPr algn="r" rtl="1"/>
              <a:endParaRPr lang="en-US">
                <a:cs typeface="B Nazanin" panose="00000400000000000000" pitchFamily="2" charset="-78"/>
              </a:endParaRPr>
            </a:p>
          </p:txBody>
        </p:sp>
        <p:sp>
          <p:nvSpPr>
            <p:cNvPr id="8" name="Freeform: Shape 24">
              <a:extLst>
                <a:ext uri="{FF2B5EF4-FFF2-40B4-BE49-F238E27FC236}">
                  <a16:creationId xmlns:a16="http://schemas.microsoft.com/office/drawing/2014/main" id="{9185DD79-6AB0-4C06-8E72-3C5B50B8D2AC}"/>
                </a:ext>
              </a:extLst>
            </p:cNvPr>
            <p:cNvSpPr/>
            <p:nvPr/>
          </p:nvSpPr>
          <p:spPr>
            <a:xfrm>
              <a:off x="6090696" y="3171358"/>
              <a:ext cx="466330" cy="440131"/>
            </a:xfrm>
            <a:custGeom>
              <a:avLst/>
              <a:gdLst>
                <a:gd name="connsiteX0" fmla="*/ 92479 w 348673"/>
                <a:gd name="connsiteY0" fmla="*/ 330221 h 329085"/>
                <a:gd name="connsiteX1" fmla="*/ 4331 w 348673"/>
                <a:gd name="connsiteY1" fmla="*/ 200154 h 329085"/>
                <a:gd name="connsiteX2" fmla="*/ 3939 w 348673"/>
                <a:gd name="connsiteY2" fmla="*/ 188401 h 329085"/>
                <a:gd name="connsiteX3" fmla="*/ 14125 w 348673"/>
                <a:gd name="connsiteY3" fmla="*/ 175081 h 329085"/>
                <a:gd name="connsiteX4" fmla="*/ 223721 w 348673"/>
                <a:gd name="connsiteY4" fmla="*/ 9363 h 329085"/>
                <a:gd name="connsiteX5" fmla="*/ 242526 w 348673"/>
                <a:gd name="connsiteY5" fmla="*/ 352 h 329085"/>
                <a:gd name="connsiteX6" fmla="*/ 333024 w 348673"/>
                <a:gd name="connsiteY6" fmla="*/ 85366 h 329085"/>
                <a:gd name="connsiteX7" fmla="*/ 343602 w 348673"/>
                <a:gd name="connsiteY7" fmla="*/ 93593 h 329085"/>
                <a:gd name="connsiteX8" fmla="*/ 336158 w 348673"/>
                <a:gd name="connsiteY8" fmla="*/ 189968 h 329085"/>
                <a:gd name="connsiteX9" fmla="*/ 159863 w 348673"/>
                <a:gd name="connsiteY9" fmla="*/ 322777 h 329085"/>
                <a:gd name="connsiteX10" fmla="*/ 92479 w 348673"/>
                <a:gd name="connsiteY10" fmla="*/ 330221 h 32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673" h="329085">
                  <a:moveTo>
                    <a:pt x="92479" y="330221"/>
                  </a:moveTo>
                  <a:cubicBezTo>
                    <a:pt x="63096" y="286735"/>
                    <a:pt x="33713" y="243640"/>
                    <a:pt x="4331" y="200154"/>
                  </a:cubicBezTo>
                  <a:cubicBezTo>
                    <a:pt x="1980" y="196628"/>
                    <a:pt x="-3896" y="192318"/>
                    <a:pt x="3939" y="188401"/>
                  </a:cubicBezTo>
                  <a:cubicBezTo>
                    <a:pt x="4331" y="181349"/>
                    <a:pt x="9816" y="178607"/>
                    <a:pt x="14125" y="175081"/>
                  </a:cubicBezTo>
                  <a:cubicBezTo>
                    <a:pt x="84643" y="120625"/>
                    <a:pt x="153594" y="64602"/>
                    <a:pt x="223721" y="9363"/>
                  </a:cubicBezTo>
                  <a:cubicBezTo>
                    <a:pt x="229206" y="5053"/>
                    <a:pt x="233515" y="-1607"/>
                    <a:pt x="242526" y="352"/>
                  </a:cubicBezTo>
                  <a:cubicBezTo>
                    <a:pt x="272692" y="28951"/>
                    <a:pt x="302858" y="57158"/>
                    <a:pt x="333024" y="85366"/>
                  </a:cubicBezTo>
                  <a:cubicBezTo>
                    <a:pt x="336158" y="88500"/>
                    <a:pt x="338901" y="92418"/>
                    <a:pt x="343602" y="93593"/>
                  </a:cubicBezTo>
                  <a:cubicBezTo>
                    <a:pt x="353788" y="126893"/>
                    <a:pt x="356530" y="160585"/>
                    <a:pt x="336158" y="189968"/>
                  </a:cubicBezTo>
                  <a:cubicBezTo>
                    <a:pt x="292280" y="253434"/>
                    <a:pt x="234299" y="299663"/>
                    <a:pt x="159863" y="322777"/>
                  </a:cubicBezTo>
                  <a:cubicBezTo>
                    <a:pt x="137924" y="330221"/>
                    <a:pt x="115201" y="332180"/>
                    <a:pt x="92479" y="330221"/>
                  </a:cubicBezTo>
                  <a:close/>
                </a:path>
              </a:pathLst>
            </a:custGeom>
            <a:solidFill>
              <a:schemeClr val="accent4">
                <a:lumMod val="20000"/>
                <a:lumOff val="80000"/>
              </a:schemeClr>
            </a:solidFill>
            <a:ln w="3910" cap="flat">
              <a:noFill/>
              <a:prstDash val="solid"/>
              <a:miter/>
            </a:ln>
          </p:spPr>
          <p:txBody>
            <a:bodyPr rtlCol="0" anchor="ctr"/>
            <a:lstStyle/>
            <a:p>
              <a:pPr algn="r" rtl="1"/>
              <a:endParaRPr lang="en-US">
                <a:cs typeface="B Nazanin" panose="00000400000000000000" pitchFamily="2" charset="-78"/>
              </a:endParaRPr>
            </a:p>
          </p:txBody>
        </p:sp>
        <p:sp>
          <p:nvSpPr>
            <p:cNvPr id="9" name="Freeform: Shape 25">
              <a:extLst>
                <a:ext uri="{FF2B5EF4-FFF2-40B4-BE49-F238E27FC236}">
                  <a16:creationId xmlns:a16="http://schemas.microsoft.com/office/drawing/2014/main" id="{05FF977F-E5CA-48AC-AA5E-76B6863ABC55}"/>
                </a:ext>
              </a:extLst>
            </p:cNvPr>
            <p:cNvSpPr/>
            <p:nvPr/>
          </p:nvSpPr>
          <p:spPr>
            <a:xfrm>
              <a:off x="4611570" y="2120230"/>
              <a:ext cx="5240" cy="5240"/>
            </a:xfrm>
            <a:custGeom>
              <a:avLst/>
              <a:gdLst>
                <a:gd name="connsiteX0" fmla="*/ 0 w 0"/>
                <a:gd name="connsiteY0" fmla="*/ 784 h 0"/>
                <a:gd name="connsiteX1" fmla="*/ 0 w 0"/>
                <a:gd name="connsiteY1" fmla="*/ 0 h 0"/>
                <a:gd name="connsiteX2" fmla="*/ 783 w 0"/>
                <a:gd name="connsiteY2" fmla="*/ 392 h 0"/>
                <a:gd name="connsiteX3" fmla="*/ 0 w 0"/>
                <a:gd name="connsiteY3" fmla="*/ 784 h 0"/>
              </a:gdLst>
              <a:ahLst/>
              <a:cxnLst>
                <a:cxn ang="0">
                  <a:pos x="connsiteX0" y="connsiteY0"/>
                </a:cxn>
                <a:cxn ang="0">
                  <a:pos x="connsiteX1" y="connsiteY1"/>
                </a:cxn>
                <a:cxn ang="0">
                  <a:pos x="connsiteX2" y="connsiteY2"/>
                </a:cxn>
                <a:cxn ang="0">
                  <a:pos x="connsiteX3" y="connsiteY3"/>
                </a:cxn>
              </a:cxnLst>
              <a:rect l="l" t="t" r="r" b="b"/>
              <a:pathLst>
                <a:path>
                  <a:moveTo>
                    <a:pt x="0" y="784"/>
                  </a:moveTo>
                  <a:cubicBezTo>
                    <a:pt x="0" y="392"/>
                    <a:pt x="0" y="392"/>
                    <a:pt x="0" y="0"/>
                  </a:cubicBezTo>
                  <a:cubicBezTo>
                    <a:pt x="392" y="0"/>
                    <a:pt x="392" y="392"/>
                    <a:pt x="783" y="392"/>
                  </a:cubicBezTo>
                  <a:cubicBezTo>
                    <a:pt x="783" y="784"/>
                    <a:pt x="392" y="784"/>
                    <a:pt x="0" y="784"/>
                  </a:cubicBezTo>
                  <a:close/>
                </a:path>
              </a:pathLst>
            </a:custGeom>
            <a:solidFill>
              <a:srgbClr val="F4970C"/>
            </a:solidFill>
            <a:ln w="3910" cap="flat">
              <a:noFill/>
              <a:prstDash val="solid"/>
              <a:miter/>
            </a:ln>
          </p:spPr>
          <p:txBody>
            <a:bodyPr rtlCol="0" anchor="ctr"/>
            <a:lstStyle/>
            <a:p>
              <a:pPr algn="r" rtl="1"/>
              <a:endParaRPr lang="en-US">
                <a:cs typeface="B Nazanin" panose="00000400000000000000" pitchFamily="2" charset="-78"/>
              </a:endParaRPr>
            </a:p>
          </p:txBody>
        </p:sp>
        <p:sp>
          <p:nvSpPr>
            <p:cNvPr id="10" name="Freeform: Shape 26">
              <a:extLst>
                <a:ext uri="{FF2B5EF4-FFF2-40B4-BE49-F238E27FC236}">
                  <a16:creationId xmlns:a16="http://schemas.microsoft.com/office/drawing/2014/main" id="{9F92E762-6FC8-492B-9A1F-AA5DE92B7841}"/>
                </a:ext>
              </a:extLst>
            </p:cNvPr>
            <p:cNvSpPr/>
            <p:nvPr/>
          </p:nvSpPr>
          <p:spPr>
            <a:xfrm>
              <a:off x="4488903" y="3457246"/>
              <a:ext cx="895981" cy="586841"/>
            </a:xfrm>
            <a:custGeom>
              <a:avLst/>
              <a:gdLst>
                <a:gd name="connsiteX0" fmla="*/ 94068 w 669923"/>
                <a:gd name="connsiteY0" fmla="*/ 300593 h 438780"/>
                <a:gd name="connsiteX1" fmla="*/ 44 w 669923"/>
                <a:gd name="connsiteY1" fmla="*/ 4808 h 438780"/>
                <a:gd name="connsiteX2" fmla="*/ 24333 w 669923"/>
                <a:gd name="connsiteY2" fmla="*/ 48295 h 438780"/>
                <a:gd name="connsiteX3" fmla="*/ 140296 w 669923"/>
                <a:gd name="connsiteY3" fmla="*/ 156031 h 438780"/>
                <a:gd name="connsiteX4" fmla="*/ 327953 w 669923"/>
                <a:gd name="connsiteY4" fmla="*/ 196775 h 438780"/>
                <a:gd name="connsiteX5" fmla="*/ 463897 w 669923"/>
                <a:gd name="connsiteY5" fmla="*/ 185805 h 438780"/>
                <a:gd name="connsiteX6" fmla="*/ 628831 w 669923"/>
                <a:gd name="connsiteY6" fmla="*/ 74151 h 438780"/>
                <a:gd name="connsiteX7" fmla="*/ 671534 w 669923"/>
                <a:gd name="connsiteY7" fmla="*/ 107 h 438780"/>
                <a:gd name="connsiteX8" fmla="*/ 573592 w 669923"/>
                <a:gd name="connsiteY8" fmla="*/ 338203 h 438780"/>
                <a:gd name="connsiteX9" fmla="*/ 431380 w 669923"/>
                <a:gd name="connsiteY9" fmla="*/ 424000 h 438780"/>
                <a:gd name="connsiteX10" fmla="*/ 361254 w 669923"/>
                <a:gd name="connsiteY10" fmla="*/ 427918 h 438780"/>
                <a:gd name="connsiteX11" fmla="*/ 94068 w 669923"/>
                <a:gd name="connsiteY11" fmla="*/ 300593 h 43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923" h="438780">
                  <a:moveTo>
                    <a:pt x="94068" y="300593"/>
                  </a:moveTo>
                  <a:cubicBezTo>
                    <a:pt x="91325" y="281788"/>
                    <a:pt x="-2307" y="11860"/>
                    <a:pt x="44" y="4808"/>
                  </a:cubicBezTo>
                  <a:cubicBezTo>
                    <a:pt x="8662" y="20087"/>
                    <a:pt x="16106" y="34583"/>
                    <a:pt x="24333" y="48295"/>
                  </a:cubicBezTo>
                  <a:cubicBezTo>
                    <a:pt x="51757" y="96090"/>
                    <a:pt x="89367" y="132525"/>
                    <a:pt x="140296" y="156031"/>
                  </a:cubicBezTo>
                  <a:cubicBezTo>
                    <a:pt x="200237" y="183455"/>
                    <a:pt x="262136" y="196775"/>
                    <a:pt x="327953" y="196775"/>
                  </a:cubicBezTo>
                  <a:cubicBezTo>
                    <a:pt x="373790" y="196775"/>
                    <a:pt x="419235" y="196775"/>
                    <a:pt x="463897" y="185805"/>
                  </a:cubicBezTo>
                  <a:cubicBezTo>
                    <a:pt x="532848" y="168568"/>
                    <a:pt x="590438" y="136834"/>
                    <a:pt x="628831" y="74151"/>
                  </a:cubicBezTo>
                  <a:cubicBezTo>
                    <a:pt x="644894" y="47903"/>
                    <a:pt x="671142" y="-2635"/>
                    <a:pt x="671534" y="107"/>
                  </a:cubicBezTo>
                  <a:cubicBezTo>
                    <a:pt x="653513" y="78069"/>
                    <a:pt x="579468" y="331935"/>
                    <a:pt x="573592" y="338203"/>
                  </a:cubicBezTo>
                  <a:cubicBezTo>
                    <a:pt x="529322" y="365627"/>
                    <a:pt x="434122" y="422433"/>
                    <a:pt x="431380" y="424000"/>
                  </a:cubicBezTo>
                  <a:cubicBezTo>
                    <a:pt x="391028" y="448682"/>
                    <a:pt x="402781" y="447506"/>
                    <a:pt x="361254" y="427918"/>
                  </a:cubicBezTo>
                  <a:cubicBezTo>
                    <a:pt x="352243" y="424000"/>
                    <a:pt x="96027" y="302160"/>
                    <a:pt x="94068" y="300593"/>
                  </a:cubicBezTo>
                  <a:close/>
                </a:path>
              </a:pathLst>
            </a:custGeom>
            <a:solidFill>
              <a:srgbClr val="F9A687"/>
            </a:solidFill>
            <a:ln w="4506" cap="flat">
              <a:noFill/>
              <a:prstDash val="solid"/>
              <a:miter/>
            </a:ln>
          </p:spPr>
          <p:txBody>
            <a:bodyPr rtlCol="0" anchor="ctr"/>
            <a:lstStyle/>
            <a:p>
              <a:pPr algn="r" rtl="1"/>
              <a:endParaRPr lang="en-US">
                <a:cs typeface="B Nazanin" panose="00000400000000000000" pitchFamily="2" charset="-78"/>
              </a:endParaRPr>
            </a:p>
          </p:txBody>
        </p:sp>
        <p:sp>
          <p:nvSpPr>
            <p:cNvPr id="11" name="Freeform: Shape 27">
              <a:extLst>
                <a:ext uri="{FF2B5EF4-FFF2-40B4-BE49-F238E27FC236}">
                  <a16:creationId xmlns:a16="http://schemas.microsoft.com/office/drawing/2014/main" id="{A7C468E9-58B0-4D55-A68D-AAEE26F4754E}"/>
                </a:ext>
              </a:extLst>
            </p:cNvPr>
            <p:cNvSpPr/>
            <p:nvPr/>
          </p:nvSpPr>
          <p:spPr>
            <a:xfrm>
              <a:off x="5419001" y="2579746"/>
              <a:ext cx="303899" cy="356297"/>
            </a:xfrm>
            <a:custGeom>
              <a:avLst/>
              <a:gdLst>
                <a:gd name="connsiteX0" fmla="*/ 155532 w 227225"/>
                <a:gd name="connsiteY0" fmla="*/ 0 h 266402"/>
                <a:gd name="connsiteX1" fmla="*/ 227225 w 227225"/>
                <a:gd name="connsiteY1" fmla="*/ 268753 h 266402"/>
                <a:gd name="connsiteX2" fmla="*/ 0 w 227225"/>
                <a:gd name="connsiteY2" fmla="*/ 119881 h 266402"/>
                <a:gd name="connsiteX3" fmla="*/ 99117 w 227225"/>
                <a:gd name="connsiteY3" fmla="*/ 70910 h 266402"/>
                <a:gd name="connsiteX4" fmla="*/ 155532 w 227225"/>
                <a:gd name="connsiteY4" fmla="*/ 0 h 26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225" h="266402">
                  <a:moveTo>
                    <a:pt x="155532" y="0"/>
                  </a:moveTo>
                  <a:cubicBezTo>
                    <a:pt x="183739" y="98334"/>
                    <a:pt x="220565" y="243680"/>
                    <a:pt x="227225" y="268753"/>
                  </a:cubicBezTo>
                  <a:cubicBezTo>
                    <a:pt x="193142" y="246030"/>
                    <a:pt x="28991" y="137119"/>
                    <a:pt x="0" y="119881"/>
                  </a:cubicBezTo>
                  <a:cubicBezTo>
                    <a:pt x="56414" y="101468"/>
                    <a:pt x="74436" y="87756"/>
                    <a:pt x="99117" y="70910"/>
                  </a:cubicBezTo>
                  <a:cubicBezTo>
                    <a:pt x="128892" y="47796"/>
                    <a:pt x="144562" y="17630"/>
                    <a:pt x="155532" y="0"/>
                  </a:cubicBezTo>
                  <a:close/>
                </a:path>
              </a:pathLst>
            </a:custGeom>
            <a:solidFill>
              <a:srgbClr val="F9A687"/>
            </a:solidFill>
            <a:ln w="4506" cap="flat">
              <a:noFill/>
              <a:prstDash val="solid"/>
              <a:miter/>
            </a:ln>
          </p:spPr>
          <p:txBody>
            <a:bodyPr rtlCol="0" anchor="ctr"/>
            <a:lstStyle/>
            <a:p>
              <a:pPr algn="r" rtl="1"/>
              <a:endParaRPr lang="en-US">
                <a:cs typeface="B Nazanin" panose="00000400000000000000" pitchFamily="2" charset="-78"/>
              </a:endParaRPr>
            </a:p>
          </p:txBody>
        </p:sp>
        <p:sp>
          <p:nvSpPr>
            <p:cNvPr id="12" name="Freeform: Shape 28">
              <a:extLst>
                <a:ext uri="{FF2B5EF4-FFF2-40B4-BE49-F238E27FC236}">
                  <a16:creationId xmlns:a16="http://schemas.microsoft.com/office/drawing/2014/main" id="{D9F5D642-07BE-44CC-9107-6965E8176569}"/>
                </a:ext>
              </a:extLst>
            </p:cNvPr>
            <p:cNvSpPr/>
            <p:nvPr/>
          </p:nvSpPr>
          <p:spPr>
            <a:xfrm>
              <a:off x="4117469" y="2594419"/>
              <a:ext cx="78595" cy="220066"/>
            </a:xfrm>
            <a:custGeom>
              <a:avLst/>
              <a:gdLst>
                <a:gd name="connsiteX0" fmla="*/ 0 w 58765"/>
                <a:gd name="connsiteY0" fmla="*/ 168069 h 164542"/>
                <a:gd name="connsiteX1" fmla="*/ 58765 w 58765"/>
                <a:gd name="connsiteY1" fmla="*/ 0 h 164542"/>
              </a:gdLst>
              <a:ahLst/>
              <a:cxnLst>
                <a:cxn ang="0">
                  <a:pos x="connsiteX0" y="connsiteY0"/>
                </a:cxn>
                <a:cxn ang="0">
                  <a:pos x="connsiteX1" y="connsiteY1"/>
                </a:cxn>
              </a:cxnLst>
              <a:rect l="l" t="t" r="r" b="b"/>
              <a:pathLst>
                <a:path w="58765" h="164542">
                  <a:moveTo>
                    <a:pt x="0" y="168069"/>
                  </a:moveTo>
                  <a:cubicBezTo>
                    <a:pt x="19197" y="114788"/>
                    <a:pt x="52497" y="20372"/>
                    <a:pt x="58765" y="0"/>
                  </a:cubicBezTo>
                </a:path>
              </a:pathLst>
            </a:custGeom>
            <a:solidFill>
              <a:srgbClr val="FEB47A"/>
            </a:solidFill>
            <a:ln w="3910" cap="flat">
              <a:noFill/>
              <a:prstDash val="solid"/>
              <a:miter/>
            </a:ln>
          </p:spPr>
          <p:txBody>
            <a:bodyPr rtlCol="0" anchor="ctr"/>
            <a:lstStyle/>
            <a:p>
              <a:pPr algn="r" rtl="1"/>
              <a:endParaRPr lang="en-US">
                <a:cs typeface="B Nazanin" panose="00000400000000000000" pitchFamily="2" charset="-78"/>
              </a:endParaRPr>
            </a:p>
          </p:txBody>
        </p:sp>
        <p:sp>
          <p:nvSpPr>
            <p:cNvPr id="13" name="Freeform: Shape 29">
              <a:extLst>
                <a:ext uri="{FF2B5EF4-FFF2-40B4-BE49-F238E27FC236}">
                  <a16:creationId xmlns:a16="http://schemas.microsoft.com/office/drawing/2014/main" id="{52880D2A-9383-4F74-BE27-257C2FAE9C04}"/>
                </a:ext>
              </a:extLst>
            </p:cNvPr>
            <p:cNvSpPr/>
            <p:nvPr/>
          </p:nvSpPr>
          <p:spPr>
            <a:xfrm>
              <a:off x="4155058" y="2142712"/>
              <a:ext cx="1514262" cy="639239"/>
            </a:xfrm>
            <a:custGeom>
              <a:avLst/>
              <a:gdLst>
                <a:gd name="connsiteX0" fmla="*/ 1128786 w 1132209"/>
                <a:gd name="connsiteY0" fmla="*/ 167321 h 477957"/>
                <a:gd name="connsiteX1" fmla="*/ 1117817 w 1132209"/>
                <a:gd name="connsiteY1" fmla="*/ 127361 h 477957"/>
                <a:gd name="connsiteX2" fmla="*/ 984224 w 1132209"/>
                <a:gd name="connsiteY2" fmla="*/ 2387 h 477957"/>
                <a:gd name="connsiteX3" fmla="*/ 782071 w 1132209"/>
                <a:gd name="connsiteY3" fmla="*/ 88576 h 477957"/>
                <a:gd name="connsiteX4" fmla="*/ 708419 w 1132209"/>
                <a:gd name="connsiteY4" fmla="*/ 111298 h 477957"/>
                <a:gd name="connsiteX5" fmla="*/ 584228 w 1132209"/>
                <a:gd name="connsiteY5" fmla="*/ 79173 h 477957"/>
                <a:gd name="connsiteX6" fmla="*/ 501957 w 1132209"/>
                <a:gd name="connsiteY6" fmla="*/ 83483 h 477957"/>
                <a:gd name="connsiteX7" fmla="*/ 371890 w 1132209"/>
                <a:gd name="connsiteY7" fmla="*/ 116783 h 477957"/>
                <a:gd name="connsiteX8" fmla="*/ 333889 w 1132209"/>
                <a:gd name="connsiteY8" fmla="*/ 90534 h 477957"/>
                <a:gd name="connsiteX9" fmla="*/ 241823 w 1132209"/>
                <a:gd name="connsiteY9" fmla="*/ 45873 h 477957"/>
                <a:gd name="connsiteX10" fmla="*/ 215575 w 1132209"/>
                <a:gd name="connsiteY10" fmla="*/ 40388 h 477957"/>
                <a:gd name="connsiteX11" fmla="*/ 53383 w 1132209"/>
                <a:gd name="connsiteY11" fmla="*/ 93669 h 477957"/>
                <a:gd name="connsiteX12" fmla="*/ 6371 w 1132209"/>
                <a:gd name="connsiteY12" fmla="*/ 164187 h 477957"/>
                <a:gd name="connsiteX13" fmla="*/ 3628 w 1132209"/>
                <a:gd name="connsiteY13" fmla="*/ 257819 h 477957"/>
                <a:gd name="connsiteX14" fmla="*/ 83157 w 1132209"/>
                <a:gd name="connsiteY14" fmla="*/ 416485 h 477957"/>
                <a:gd name="connsiteX15" fmla="*/ 157593 w 1132209"/>
                <a:gd name="connsiteY15" fmla="*/ 469374 h 477957"/>
                <a:gd name="connsiteX16" fmla="*/ 253576 w 1132209"/>
                <a:gd name="connsiteY16" fmla="*/ 476426 h 477957"/>
                <a:gd name="connsiteX17" fmla="*/ 274340 w 1132209"/>
                <a:gd name="connsiteY17" fmla="*/ 472508 h 477957"/>
                <a:gd name="connsiteX18" fmla="*/ 355044 w 1132209"/>
                <a:gd name="connsiteY18" fmla="*/ 444301 h 477957"/>
                <a:gd name="connsiteX19" fmla="*/ 389520 w 1132209"/>
                <a:gd name="connsiteY19" fmla="*/ 427455 h 477957"/>
                <a:gd name="connsiteX20" fmla="*/ 468657 w 1132209"/>
                <a:gd name="connsiteY20" fmla="*/ 403557 h 477957"/>
                <a:gd name="connsiteX21" fmla="*/ 530164 w 1132209"/>
                <a:gd name="connsiteY21" fmla="*/ 322069 h 477957"/>
                <a:gd name="connsiteX22" fmla="*/ 614395 w 1132209"/>
                <a:gd name="connsiteY22" fmla="*/ 345575 h 477957"/>
                <a:gd name="connsiteX23" fmla="*/ 698233 w 1132209"/>
                <a:gd name="connsiteY23" fmla="*/ 397681 h 477957"/>
                <a:gd name="connsiteX24" fmla="*/ 768359 w 1132209"/>
                <a:gd name="connsiteY24" fmla="*/ 400815 h 477957"/>
                <a:gd name="connsiteX25" fmla="*/ 829867 w 1132209"/>
                <a:gd name="connsiteY25" fmla="*/ 410609 h 477957"/>
                <a:gd name="connsiteX26" fmla="*/ 950923 w 1132209"/>
                <a:gd name="connsiteY26" fmla="*/ 445868 h 477957"/>
                <a:gd name="connsiteX27" fmla="*/ 1128786 w 1132209"/>
                <a:gd name="connsiteY27" fmla="*/ 167321 h 477957"/>
                <a:gd name="connsiteX28" fmla="*/ 1062969 w 1132209"/>
                <a:gd name="connsiteY28" fmla="*/ 307966 h 477957"/>
                <a:gd name="connsiteX29" fmla="*/ 1062969 w 1132209"/>
                <a:gd name="connsiteY29" fmla="*/ 307966 h 477957"/>
                <a:gd name="connsiteX30" fmla="*/ 1062969 w 1132209"/>
                <a:gd name="connsiteY30" fmla="*/ 307966 h 477957"/>
                <a:gd name="connsiteX31" fmla="*/ 1062969 w 1132209"/>
                <a:gd name="connsiteY31" fmla="*/ 307966 h 477957"/>
                <a:gd name="connsiteX32" fmla="*/ 1062969 w 1132209"/>
                <a:gd name="connsiteY32" fmla="*/ 307966 h 477957"/>
                <a:gd name="connsiteX33" fmla="*/ 1062969 w 1132209"/>
                <a:gd name="connsiteY33" fmla="*/ 307966 h 477957"/>
                <a:gd name="connsiteX34" fmla="*/ 1062969 w 1132209"/>
                <a:gd name="connsiteY34" fmla="*/ 307966 h 477957"/>
                <a:gd name="connsiteX35" fmla="*/ 1062969 w 1132209"/>
                <a:gd name="connsiteY35" fmla="*/ 307966 h 4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2209" h="477957">
                  <a:moveTo>
                    <a:pt x="1128786" y="167321"/>
                  </a:moveTo>
                  <a:cubicBezTo>
                    <a:pt x="1126827" y="156743"/>
                    <a:pt x="1118992" y="130103"/>
                    <a:pt x="1117817" y="127361"/>
                  </a:cubicBezTo>
                  <a:cubicBezTo>
                    <a:pt x="1095486" y="68204"/>
                    <a:pt x="1048865" y="13356"/>
                    <a:pt x="984224" y="2387"/>
                  </a:cubicBezTo>
                  <a:cubicBezTo>
                    <a:pt x="907045" y="-10542"/>
                    <a:pt x="830651" y="30594"/>
                    <a:pt x="782071" y="88576"/>
                  </a:cubicBezTo>
                  <a:cubicBezTo>
                    <a:pt x="762091" y="112473"/>
                    <a:pt x="753472" y="124618"/>
                    <a:pt x="708419" y="111298"/>
                  </a:cubicBezTo>
                  <a:cubicBezTo>
                    <a:pt x="702151" y="108164"/>
                    <a:pt x="597549" y="83091"/>
                    <a:pt x="584228" y="79173"/>
                  </a:cubicBezTo>
                  <a:cubicBezTo>
                    <a:pt x="560331" y="72121"/>
                    <a:pt x="525072" y="70554"/>
                    <a:pt x="501957" y="83483"/>
                  </a:cubicBezTo>
                  <a:cubicBezTo>
                    <a:pt x="493338" y="88184"/>
                    <a:pt x="389912" y="120701"/>
                    <a:pt x="371890" y="116783"/>
                  </a:cubicBezTo>
                  <a:cubicBezTo>
                    <a:pt x="359745" y="114432"/>
                    <a:pt x="344858" y="97978"/>
                    <a:pt x="333889" y="90534"/>
                  </a:cubicBezTo>
                  <a:cubicBezTo>
                    <a:pt x="306073" y="70946"/>
                    <a:pt x="275124" y="54884"/>
                    <a:pt x="241823" y="45873"/>
                  </a:cubicBezTo>
                  <a:cubicBezTo>
                    <a:pt x="233204" y="43522"/>
                    <a:pt x="224585" y="41563"/>
                    <a:pt x="215575" y="40388"/>
                  </a:cubicBezTo>
                  <a:cubicBezTo>
                    <a:pt x="156810" y="31769"/>
                    <a:pt x="96086" y="52533"/>
                    <a:pt x="53383" y="93669"/>
                  </a:cubicBezTo>
                  <a:cubicBezTo>
                    <a:pt x="33794" y="112473"/>
                    <a:pt x="14598" y="137938"/>
                    <a:pt x="6371" y="164187"/>
                  </a:cubicBezTo>
                  <a:cubicBezTo>
                    <a:pt x="-2640" y="192786"/>
                    <a:pt x="-681" y="228829"/>
                    <a:pt x="3628" y="257819"/>
                  </a:cubicBezTo>
                  <a:cubicBezTo>
                    <a:pt x="11855" y="317368"/>
                    <a:pt x="40063" y="374174"/>
                    <a:pt x="83157" y="416485"/>
                  </a:cubicBezTo>
                  <a:cubicBezTo>
                    <a:pt x="103921" y="437249"/>
                    <a:pt x="129778" y="458796"/>
                    <a:pt x="157593" y="469374"/>
                  </a:cubicBezTo>
                  <a:cubicBezTo>
                    <a:pt x="188151" y="481127"/>
                    <a:pt x="221843" y="481127"/>
                    <a:pt x="253576" y="476426"/>
                  </a:cubicBezTo>
                  <a:cubicBezTo>
                    <a:pt x="260628" y="475251"/>
                    <a:pt x="267680" y="474075"/>
                    <a:pt x="274340" y="472508"/>
                  </a:cubicBezTo>
                  <a:cubicBezTo>
                    <a:pt x="302156" y="466240"/>
                    <a:pt x="329187" y="456446"/>
                    <a:pt x="355044" y="444301"/>
                  </a:cubicBezTo>
                  <a:cubicBezTo>
                    <a:pt x="366405" y="438816"/>
                    <a:pt x="377767" y="431373"/>
                    <a:pt x="389520" y="427455"/>
                  </a:cubicBezTo>
                  <a:cubicBezTo>
                    <a:pt x="415376" y="419620"/>
                    <a:pt x="444759" y="416877"/>
                    <a:pt x="468657" y="403557"/>
                  </a:cubicBezTo>
                  <a:cubicBezTo>
                    <a:pt x="498040" y="386711"/>
                    <a:pt x="512535" y="349493"/>
                    <a:pt x="530164" y="322069"/>
                  </a:cubicBezTo>
                  <a:cubicBezTo>
                    <a:pt x="557588" y="278583"/>
                    <a:pt x="596765" y="316193"/>
                    <a:pt x="614395" y="345575"/>
                  </a:cubicBezTo>
                  <a:cubicBezTo>
                    <a:pt x="645344" y="397289"/>
                    <a:pt x="670417" y="396505"/>
                    <a:pt x="698233" y="397681"/>
                  </a:cubicBezTo>
                  <a:cubicBezTo>
                    <a:pt x="721739" y="398856"/>
                    <a:pt x="745245" y="400031"/>
                    <a:pt x="768359" y="400815"/>
                  </a:cubicBezTo>
                  <a:cubicBezTo>
                    <a:pt x="787948" y="401598"/>
                    <a:pt x="813021" y="398464"/>
                    <a:pt x="829867" y="410609"/>
                  </a:cubicBezTo>
                  <a:cubicBezTo>
                    <a:pt x="867869" y="432548"/>
                    <a:pt x="905087" y="454879"/>
                    <a:pt x="950923" y="445868"/>
                  </a:cubicBezTo>
                  <a:cubicBezTo>
                    <a:pt x="1073938" y="422362"/>
                    <a:pt x="1149942" y="286027"/>
                    <a:pt x="1128786" y="167321"/>
                  </a:cubicBezTo>
                  <a:close/>
                  <a:moveTo>
                    <a:pt x="1062969" y="307966"/>
                  </a:moveTo>
                  <a:cubicBezTo>
                    <a:pt x="1062969" y="307966"/>
                    <a:pt x="1062969" y="307966"/>
                    <a:pt x="1062969" y="307966"/>
                  </a:cubicBezTo>
                  <a:cubicBezTo>
                    <a:pt x="1062969" y="307966"/>
                    <a:pt x="1062969" y="307966"/>
                    <a:pt x="1062969" y="307966"/>
                  </a:cubicBezTo>
                  <a:cubicBezTo>
                    <a:pt x="1062969" y="307966"/>
                    <a:pt x="1062969" y="307966"/>
                    <a:pt x="1062969" y="307966"/>
                  </a:cubicBezTo>
                  <a:close/>
                  <a:moveTo>
                    <a:pt x="1062969" y="307966"/>
                  </a:moveTo>
                  <a:cubicBezTo>
                    <a:pt x="1062969" y="307966"/>
                    <a:pt x="1062969" y="307966"/>
                    <a:pt x="1062969" y="307966"/>
                  </a:cubicBezTo>
                  <a:cubicBezTo>
                    <a:pt x="1062969" y="307966"/>
                    <a:pt x="1062969" y="307966"/>
                    <a:pt x="1062969" y="307966"/>
                  </a:cubicBezTo>
                  <a:cubicBezTo>
                    <a:pt x="1062969" y="307966"/>
                    <a:pt x="1062969" y="307966"/>
                    <a:pt x="1062969" y="307966"/>
                  </a:cubicBezTo>
                  <a:close/>
                </a:path>
              </a:pathLst>
            </a:custGeom>
            <a:solidFill>
              <a:srgbClr val="000000"/>
            </a:solidFill>
            <a:ln w="3910" cap="flat">
              <a:noFill/>
              <a:prstDash val="solid"/>
              <a:miter/>
            </a:ln>
          </p:spPr>
          <p:txBody>
            <a:bodyPr rtlCol="0" anchor="ctr"/>
            <a:lstStyle/>
            <a:p>
              <a:pPr algn="r" rtl="1"/>
              <a:endParaRPr lang="en-US">
                <a:cs typeface="B Nazanin" panose="00000400000000000000" pitchFamily="2" charset="-78"/>
              </a:endParaRPr>
            </a:p>
          </p:txBody>
        </p:sp>
        <p:sp>
          <p:nvSpPr>
            <p:cNvPr id="14" name="Freeform: Shape 30">
              <a:extLst>
                <a:ext uri="{FF2B5EF4-FFF2-40B4-BE49-F238E27FC236}">
                  <a16:creationId xmlns:a16="http://schemas.microsoft.com/office/drawing/2014/main" id="{60A2DF79-3602-495C-AD64-73DD0DA288A1}"/>
                </a:ext>
              </a:extLst>
            </p:cNvPr>
            <p:cNvSpPr/>
            <p:nvPr/>
          </p:nvSpPr>
          <p:spPr>
            <a:xfrm>
              <a:off x="4213881" y="2262748"/>
              <a:ext cx="372015" cy="372015"/>
            </a:xfrm>
            <a:custGeom>
              <a:avLst/>
              <a:gdLst>
                <a:gd name="connsiteX0" fmla="*/ 278155 w 278155"/>
                <a:gd name="connsiteY0" fmla="*/ 139078 h 278155"/>
                <a:gd name="connsiteX1" fmla="*/ 139078 w 278155"/>
                <a:gd name="connsiteY1" fmla="*/ 278155 h 278155"/>
                <a:gd name="connsiteX2" fmla="*/ 0 w 278155"/>
                <a:gd name="connsiteY2" fmla="*/ 139078 h 278155"/>
                <a:gd name="connsiteX3" fmla="*/ 139078 w 278155"/>
                <a:gd name="connsiteY3" fmla="*/ 0 h 278155"/>
                <a:gd name="connsiteX4" fmla="*/ 278155 w 278155"/>
                <a:gd name="connsiteY4" fmla="*/ 139078 h 27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55" h="278155">
                  <a:moveTo>
                    <a:pt x="278155" y="139078"/>
                  </a:moveTo>
                  <a:cubicBezTo>
                    <a:pt x="278155" y="215888"/>
                    <a:pt x="215888" y="278155"/>
                    <a:pt x="139078" y="278155"/>
                  </a:cubicBezTo>
                  <a:cubicBezTo>
                    <a:pt x="62267" y="278155"/>
                    <a:pt x="0" y="215888"/>
                    <a:pt x="0" y="139078"/>
                  </a:cubicBezTo>
                  <a:cubicBezTo>
                    <a:pt x="0" y="62267"/>
                    <a:pt x="62267" y="0"/>
                    <a:pt x="139078" y="0"/>
                  </a:cubicBezTo>
                  <a:cubicBezTo>
                    <a:pt x="215888" y="0"/>
                    <a:pt x="278155" y="62267"/>
                    <a:pt x="278155" y="139078"/>
                  </a:cubicBezTo>
                  <a:close/>
                </a:path>
              </a:pathLst>
            </a:custGeom>
            <a:solidFill>
              <a:schemeClr val="accent3"/>
            </a:solidFill>
            <a:ln w="3910" cap="flat">
              <a:noFill/>
              <a:prstDash val="solid"/>
              <a:miter/>
            </a:ln>
          </p:spPr>
          <p:txBody>
            <a:bodyPr rtlCol="0" anchor="ctr"/>
            <a:lstStyle/>
            <a:p>
              <a:pPr algn="r" rtl="1"/>
              <a:endParaRPr lang="en-US">
                <a:cs typeface="B Nazanin" panose="00000400000000000000" pitchFamily="2" charset="-78"/>
              </a:endParaRPr>
            </a:p>
          </p:txBody>
        </p:sp>
        <p:sp>
          <p:nvSpPr>
            <p:cNvPr id="15" name="Freeform: Shape 31">
              <a:extLst>
                <a:ext uri="{FF2B5EF4-FFF2-40B4-BE49-F238E27FC236}">
                  <a16:creationId xmlns:a16="http://schemas.microsoft.com/office/drawing/2014/main" id="{CC81FC09-B8FE-41DD-9279-74A56739801C}"/>
                </a:ext>
              </a:extLst>
            </p:cNvPr>
            <p:cNvSpPr/>
            <p:nvPr/>
          </p:nvSpPr>
          <p:spPr>
            <a:xfrm>
              <a:off x="5241377" y="2216114"/>
              <a:ext cx="372015" cy="372015"/>
            </a:xfrm>
            <a:custGeom>
              <a:avLst/>
              <a:gdLst>
                <a:gd name="connsiteX0" fmla="*/ 278155 w 278155"/>
                <a:gd name="connsiteY0" fmla="*/ 139078 h 278155"/>
                <a:gd name="connsiteX1" fmla="*/ 139078 w 278155"/>
                <a:gd name="connsiteY1" fmla="*/ 278155 h 278155"/>
                <a:gd name="connsiteX2" fmla="*/ 0 w 278155"/>
                <a:gd name="connsiteY2" fmla="*/ 139078 h 278155"/>
                <a:gd name="connsiteX3" fmla="*/ 139078 w 278155"/>
                <a:gd name="connsiteY3" fmla="*/ 0 h 278155"/>
                <a:gd name="connsiteX4" fmla="*/ 278155 w 278155"/>
                <a:gd name="connsiteY4" fmla="*/ 139078 h 27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55" h="278155">
                  <a:moveTo>
                    <a:pt x="278155" y="139078"/>
                  </a:moveTo>
                  <a:cubicBezTo>
                    <a:pt x="278155" y="215888"/>
                    <a:pt x="215888" y="278155"/>
                    <a:pt x="139078" y="278155"/>
                  </a:cubicBezTo>
                  <a:cubicBezTo>
                    <a:pt x="62267" y="278155"/>
                    <a:pt x="0" y="215888"/>
                    <a:pt x="0" y="139078"/>
                  </a:cubicBezTo>
                  <a:cubicBezTo>
                    <a:pt x="0" y="62267"/>
                    <a:pt x="62267" y="0"/>
                    <a:pt x="139078" y="0"/>
                  </a:cubicBezTo>
                  <a:cubicBezTo>
                    <a:pt x="215888" y="0"/>
                    <a:pt x="278155" y="62267"/>
                    <a:pt x="278155" y="139078"/>
                  </a:cubicBezTo>
                  <a:close/>
                </a:path>
              </a:pathLst>
            </a:custGeom>
            <a:solidFill>
              <a:schemeClr val="accent3"/>
            </a:solidFill>
            <a:ln w="3910" cap="flat">
              <a:noFill/>
              <a:prstDash val="solid"/>
              <a:miter/>
            </a:ln>
          </p:spPr>
          <p:txBody>
            <a:bodyPr rtlCol="0" anchor="ctr"/>
            <a:lstStyle/>
            <a:p>
              <a:pPr algn="r" rtl="1"/>
              <a:endParaRPr lang="en-US">
                <a:cs typeface="B Nazanin" panose="00000400000000000000" pitchFamily="2" charset="-78"/>
              </a:endParaRPr>
            </a:p>
          </p:txBody>
        </p:sp>
        <p:sp>
          <p:nvSpPr>
            <p:cNvPr id="16" name="Freeform: Shape 32">
              <a:extLst>
                <a:ext uri="{FF2B5EF4-FFF2-40B4-BE49-F238E27FC236}">
                  <a16:creationId xmlns:a16="http://schemas.microsoft.com/office/drawing/2014/main" id="{9EB82EEA-7817-4B46-8F7C-E3E251B65691}"/>
                </a:ext>
              </a:extLst>
            </p:cNvPr>
            <p:cNvSpPr/>
            <p:nvPr/>
          </p:nvSpPr>
          <p:spPr>
            <a:xfrm>
              <a:off x="4368676" y="3764956"/>
              <a:ext cx="1532684" cy="3402128"/>
            </a:xfrm>
            <a:custGeom>
              <a:avLst/>
              <a:gdLst>
                <a:gd name="connsiteX0" fmla="*/ 915170 w 1089115"/>
                <a:gd name="connsiteY0" fmla="*/ 763556 h 1402529"/>
                <a:gd name="connsiteX1" fmla="*/ 803125 w 1089115"/>
                <a:gd name="connsiteY1" fmla="*/ 377665 h 1402529"/>
                <a:gd name="connsiteX2" fmla="*/ 801949 w 1089115"/>
                <a:gd name="connsiteY2" fmla="*/ 364344 h 1402529"/>
                <a:gd name="connsiteX3" fmla="*/ 801949 w 1089115"/>
                <a:gd name="connsiteY3" fmla="*/ 209204 h 1402529"/>
                <a:gd name="connsiteX4" fmla="*/ 802733 w 1089115"/>
                <a:gd name="connsiteY4" fmla="*/ 99117 h 1402529"/>
                <a:gd name="connsiteX5" fmla="*/ 805083 w 1089115"/>
                <a:gd name="connsiteY5" fmla="*/ 63075 h 1402529"/>
                <a:gd name="connsiteX6" fmla="*/ 800774 w 1089115"/>
                <a:gd name="connsiteY6" fmla="*/ 46620 h 1402529"/>
                <a:gd name="connsiteX7" fmla="*/ 766690 w 1089115"/>
                <a:gd name="connsiteY7" fmla="*/ 14104 h 1402529"/>
                <a:gd name="connsiteX8" fmla="*/ 757680 w 1089115"/>
                <a:gd name="connsiteY8" fmla="*/ 24290 h 1402529"/>
                <a:gd name="connsiteX9" fmla="*/ 752195 w 1089115"/>
                <a:gd name="connsiteY9" fmla="*/ 50930 h 1402529"/>
                <a:gd name="connsiteX10" fmla="*/ 716936 w 1089115"/>
                <a:gd name="connsiteY10" fmla="*/ 101860 h 1402529"/>
                <a:gd name="connsiteX11" fmla="*/ 583343 w 1089115"/>
                <a:gd name="connsiteY11" fmla="*/ 184523 h 1402529"/>
                <a:gd name="connsiteX12" fmla="*/ 574332 w 1089115"/>
                <a:gd name="connsiteY12" fmla="*/ 191183 h 1402529"/>
                <a:gd name="connsiteX13" fmla="*/ 555135 w 1089115"/>
                <a:gd name="connsiteY13" fmla="*/ 205678 h 1402529"/>
                <a:gd name="connsiteX14" fmla="*/ 521052 w 1089115"/>
                <a:gd name="connsiteY14" fmla="*/ 208812 h 1402529"/>
                <a:gd name="connsiteX15" fmla="*/ 515567 w 1089115"/>
                <a:gd name="connsiteY15" fmla="*/ 202152 h 1402529"/>
                <a:gd name="connsiteX16" fmla="*/ 487751 w 1089115"/>
                <a:gd name="connsiteY16" fmla="*/ 189224 h 1402529"/>
                <a:gd name="connsiteX17" fmla="*/ 467379 w 1089115"/>
                <a:gd name="connsiteY17" fmla="*/ 179822 h 1402529"/>
                <a:gd name="connsiteX18" fmla="*/ 404305 w 1089115"/>
                <a:gd name="connsiteY18" fmla="*/ 147697 h 1402529"/>
                <a:gd name="connsiteX19" fmla="*/ 400779 w 1089115"/>
                <a:gd name="connsiteY19" fmla="*/ 146130 h 1402529"/>
                <a:gd name="connsiteX20" fmla="*/ 389418 w 1089115"/>
                <a:gd name="connsiteY20" fmla="*/ 139469 h 1402529"/>
                <a:gd name="connsiteX21" fmla="*/ 237803 w 1089115"/>
                <a:gd name="connsiteY21" fmla="*/ 64250 h 1402529"/>
                <a:gd name="connsiteX22" fmla="*/ 181780 w 1089115"/>
                <a:gd name="connsiteY22" fmla="*/ 36435 h 1402529"/>
                <a:gd name="connsiteX23" fmla="*/ 167285 w 1089115"/>
                <a:gd name="connsiteY23" fmla="*/ 18021 h 1402529"/>
                <a:gd name="connsiteX24" fmla="*/ 159450 w 1089115"/>
                <a:gd name="connsiteY24" fmla="*/ 0 h 1402529"/>
                <a:gd name="connsiteX25" fmla="*/ 138294 w 1089115"/>
                <a:gd name="connsiteY25" fmla="*/ 24681 h 1402529"/>
                <a:gd name="connsiteX26" fmla="*/ 129283 w 1089115"/>
                <a:gd name="connsiteY26" fmla="*/ 81880 h 1402529"/>
                <a:gd name="connsiteX27" fmla="*/ 129283 w 1089115"/>
                <a:gd name="connsiteY27" fmla="*/ 103035 h 1402529"/>
                <a:gd name="connsiteX28" fmla="*/ 126541 w 1089115"/>
                <a:gd name="connsiteY28" fmla="*/ 121840 h 1402529"/>
                <a:gd name="connsiteX29" fmla="*/ 121448 w 1089115"/>
                <a:gd name="connsiteY29" fmla="*/ 167285 h 1402529"/>
                <a:gd name="connsiteX30" fmla="*/ 162976 w 1089115"/>
                <a:gd name="connsiteY30" fmla="*/ 363561 h 1402529"/>
                <a:gd name="connsiteX31" fmla="*/ 170811 w 1089115"/>
                <a:gd name="connsiteY31" fmla="*/ 408614 h 1402529"/>
                <a:gd name="connsiteX32" fmla="*/ 124191 w 1089115"/>
                <a:gd name="connsiteY32" fmla="*/ 680110 h 1402529"/>
                <a:gd name="connsiteX33" fmla="*/ 76395 w 1089115"/>
                <a:gd name="connsiteY33" fmla="*/ 958265 h 1402529"/>
                <a:gd name="connsiteX34" fmla="*/ 28599 w 1089115"/>
                <a:gd name="connsiteY34" fmla="*/ 1234853 h 1402529"/>
                <a:gd name="connsiteX35" fmla="*/ 0 w 1089115"/>
                <a:gd name="connsiteY35" fmla="*/ 1403313 h 1402529"/>
                <a:gd name="connsiteX36" fmla="*/ 327126 w 1089115"/>
                <a:gd name="connsiteY36" fmla="*/ 1403313 h 1402529"/>
                <a:gd name="connsiteX37" fmla="*/ 465812 w 1089115"/>
                <a:gd name="connsiteY37" fmla="*/ 1403313 h 1402529"/>
                <a:gd name="connsiteX38" fmla="*/ 776484 w 1089115"/>
                <a:gd name="connsiteY38" fmla="*/ 1403313 h 1402529"/>
                <a:gd name="connsiteX39" fmla="*/ 891272 w 1089115"/>
                <a:gd name="connsiteY39" fmla="*/ 1403313 h 1402529"/>
                <a:gd name="connsiteX40" fmla="*/ 1089899 w 1089115"/>
                <a:gd name="connsiteY40" fmla="*/ 1403313 h 1402529"/>
                <a:gd name="connsiteX41" fmla="*/ 915170 w 1089115"/>
                <a:gd name="connsiteY41" fmla="*/ 763556 h 1402529"/>
                <a:gd name="connsiteX0" fmla="*/ 886613 w 1061343"/>
                <a:gd name="connsiteY0" fmla="*/ 763556 h 2318072"/>
                <a:gd name="connsiteX1" fmla="*/ 774568 w 1061343"/>
                <a:gd name="connsiteY1" fmla="*/ 377665 h 2318072"/>
                <a:gd name="connsiteX2" fmla="*/ 773392 w 1061343"/>
                <a:gd name="connsiteY2" fmla="*/ 364344 h 2318072"/>
                <a:gd name="connsiteX3" fmla="*/ 773392 w 1061343"/>
                <a:gd name="connsiteY3" fmla="*/ 209204 h 2318072"/>
                <a:gd name="connsiteX4" fmla="*/ 774176 w 1061343"/>
                <a:gd name="connsiteY4" fmla="*/ 99117 h 2318072"/>
                <a:gd name="connsiteX5" fmla="*/ 776526 w 1061343"/>
                <a:gd name="connsiteY5" fmla="*/ 63075 h 2318072"/>
                <a:gd name="connsiteX6" fmla="*/ 772217 w 1061343"/>
                <a:gd name="connsiteY6" fmla="*/ 46620 h 2318072"/>
                <a:gd name="connsiteX7" fmla="*/ 738133 w 1061343"/>
                <a:gd name="connsiteY7" fmla="*/ 14104 h 2318072"/>
                <a:gd name="connsiteX8" fmla="*/ 729123 w 1061343"/>
                <a:gd name="connsiteY8" fmla="*/ 24290 h 2318072"/>
                <a:gd name="connsiteX9" fmla="*/ 723638 w 1061343"/>
                <a:gd name="connsiteY9" fmla="*/ 50930 h 2318072"/>
                <a:gd name="connsiteX10" fmla="*/ 688379 w 1061343"/>
                <a:gd name="connsiteY10" fmla="*/ 101860 h 2318072"/>
                <a:gd name="connsiteX11" fmla="*/ 554786 w 1061343"/>
                <a:gd name="connsiteY11" fmla="*/ 184523 h 2318072"/>
                <a:gd name="connsiteX12" fmla="*/ 545775 w 1061343"/>
                <a:gd name="connsiteY12" fmla="*/ 191183 h 2318072"/>
                <a:gd name="connsiteX13" fmla="*/ 526578 w 1061343"/>
                <a:gd name="connsiteY13" fmla="*/ 205678 h 2318072"/>
                <a:gd name="connsiteX14" fmla="*/ 492495 w 1061343"/>
                <a:gd name="connsiteY14" fmla="*/ 208812 h 2318072"/>
                <a:gd name="connsiteX15" fmla="*/ 487010 w 1061343"/>
                <a:gd name="connsiteY15" fmla="*/ 202152 h 2318072"/>
                <a:gd name="connsiteX16" fmla="*/ 459194 w 1061343"/>
                <a:gd name="connsiteY16" fmla="*/ 189224 h 2318072"/>
                <a:gd name="connsiteX17" fmla="*/ 438822 w 1061343"/>
                <a:gd name="connsiteY17" fmla="*/ 179822 h 2318072"/>
                <a:gd name="connsiteX18" fmla="*/ 375748 w 1061343"/>
                <a:gd name="connsiteY18" fmla="*/ 147697 h 2318072"/>
                <a:gd name="connsiteX19" fmla="*/ 372222 w 1061343"/>
                <a:gd name="connsiteY19" fmla="*/ 146130 h 2318072"/>
                <a:gd name="connsiteX20" fmla="*/ 360861 w 1061343"/>
                <a:gd name="connsiteY20" fmla="*/ 139469 h 2318072"/>
                <a:gd name="connsiteX21" fmla="*/ 209246 w 1061343"/>
                <a:gd name="connsiteY21" fmla="*/ 64250 h 2318072"/>
                <a:gd name="connsiteX22" fmla="*/ 153223 w 1061343"/>
                <a:gd name="connsiteY22" fmla="*/ 36435 h 2318072"/>
                <a:gd name="connsiteX23" fmla="*/ 138728 w 1061343"/>
                <a:gd name="connsiteY23" fmla="*/ 18021 h 2318072"/>
                <a:gd name="connsiteX24" fmla="*/ 130893 w 1061343"/>
                <a:gd name="connsiteY24" fmla="*/ 0 h 2318072"/>
                <a:gd name="connsiteX25" fmla="*/ 109737 w 1061343"/>
                <a:gd name="connsiteY25" fmla="*/ 24681 h 2318072"/>
                <a:gd name="connsiteX26" fmla="*/ 100726 w 1061343"/>
                <a:gd name="connsiteY26" fmla="*/ 81880 h 2318072"/>
                <a:gd name="connsiteX27" fmla="*/ 100726 w 1061343"/>
                <a:gd name="connsiteY27" fmla="*/ 103035 h 2318072"/>
                <a:gd name="connsiteX28" fmla="*/ 97984 w 1061343"/>
                <a:gd name="connsiteY28" fmla="*/ 121840 h 2318072"/>
                <a:gd name="connsiteX29" fmla="*/ 92891 w 1061343"/>
                <a:gd name="connsiteY29" fmla="*/ 167285 h 2318072"/>
                <a:gd name="connsiteX30" fmla="*/ 134419 w 1061343"/>
                <a:gd name="connsiteY30" fmla="*/ 363561 h 2318072"/>
                <a:gd name="connsiteX31" fmla="*/ 142254 w 1061343"/>
                <a:gd name="connsiteY31" fmla="*/ 408614 h 2318072"/>
                <a:gd name="connsiteX32" fmla="*/ 95634 w 1061343"/>
                <a:gd name="connsiteY32" fmla="*/ 680110 h 2318072"/>
                <a:gd name="connsiteX33" fmla="*/ 47838 w 1061343"/>
                <a:gd name="connsiteY33" fmla="*/ 958265 h 2318072"/>
                <a:gd name="connsiteX34" fmla="*/ 42 w 1061343"/>
                <a:gd name="connsiteY34" fmla="*/ 1234853 h 2318072"/>
                <a:gd name="connsiteX35" fmla="*/ 37913 w 1061343"/>
                <a:gd name="connsiteY35" fmla="*/ 2318072 h 2318072"/>
                <a:gd name="connsiteX36" fmla="*/ 298569 w 1061343"/>
                <a:gd name="connsiteY36" fmla="*/ 1403313 h 2318072"/>
                <a:gd name="connsiteX37" fmla="*/ 437255 w 1061343"/>
                <a:gd name="connsiteY37" fmla="*/ 1403313 h 2318072"/>
                <a:gd name="connsiteX38" fmla="*/ 747927 w 1061343"/>
                <a:gd name="connsiteY38" fmla="*/ 1403313 h 2318072"/>
                <a:gd name="connsiteX39" fmla="*/ 862715 w 1061343"/>
                <a:gd name="connsiteY39" fmla="*/ 1403313 h 2318072"/>
                <a:gd name="connsiteX40" fmla="*/ 1061342 w 1061343"/>
                <a:gd name="connsiteY40" fmla="*/ 1403313 h 2318072"/>
                <a:gd name="connsiteX41" fmla="*/ 886613 w 1061343"/>
                <a:gd name="connsiteY41" fmla="*/ 763556 h 2318072"/>
                <a:gd name="connsiteX0" fmla="*/ 855031 w 1029760"/>
                <a:gd name="connsiteY0" fmla="*/ 763556 h 2318072"/>
                <a:gd name="connsiteX1" fmla="*/ 742986 w 1029760"/>
                <a:gd name="connsiteY1" fmla="*/ 377665 h 2318072"/>
                <a:gd name="connsiteX2" fmla="*/ 741810 w 1029760"/>
                <a:gd name="connsiteY2" fmla="*/ 364344 h 2318072"/>
                <a:gd name="connsiteX3" fmla="*/ 741810 w 1029760"/>
                <a:gd name="connsiteY3" fmla="*/ 209204 h 2318072"/>
                <a:gd name="connsiteX4" fmla="*/ 742594 w 1029760"/>
                <a:gd name="connsiteY4" fmla="*/ 99117 h 2318072"/>
                <a:gd name="connsiteX5" fmla="*/ 744944 w 1029760"/>
                <a:gd name="connsiteY5" fmla="*/ 63075 h 2318072"/>
                <a:gd name="connsiteX6" fmla="*/ 740635 w 1029760"/>
                <a:gd name="connsiteY6" fmla="*/ 46620 h 2318072"/>
                <a:gd name="connsiteX7" fmla="*/ 706551 w 1029760"/>
                <a:gd name="connsiteY7" fmla="*/ 14104 h 2318072"/>
                <a:gd name="connsiteX8" fmla="*/ 697541 w 1029760"/>
                <a:gd name="connsiteY8" fmla="*/ 24290 h 2318072"/>
                <a:gd name="connsiteX9" fmla="*/ 692056 w 1029760"/>
                <a:gd name="connsiteY9" fmla="*/ 50930 h 2318072"/>
                <a:gd name="connsiteX10" fmla="*/ 656797 w 1029760"/>
                <a:gd name="connsiteY10" fmla="*/ 101860 h 2318072"/>
                <a:gd name="connsiteX11" fmla="*/ 523204 w 1029760"/>
                <a:gd name="connsiteY11" fmla="*/ 184523 h 2318072"/>
                <a:gd name="connsiteX12" fmla="*/ 514193 w 1029760"/>
                <a:gd name="connsiteY12" fmla="*/ 191183 h 2318072"/>
                <a:gd name="connsiteX13" fmla="*/ 494996 w 1029760"/>
                <a:gd name="connsiteY13" fmla="*/ 205678 h 2318072"/>
                <a:gd name="connsiteX14" fmla="*/ 460913 w 1029760"/>
                <a:gd name="connsiteY14" fmla="*/ 208812 h 2318072"/>
                <a:gd name="connsiteX15" fmla="*/ 455428 w 1029760"/>
                <a:gd name="connsiteY15" fmla="*/ 202152 h 2318072"/>
                <a:gd name="connsiteX16" fmla="*/ 427612 w 1029760"/>
                <a:gd name="connsiteY16" fmla="*/ 189224 h 2318072"/>
                <a:gd name="connsiteX17" fmla="*/ 407240 w 1029760"/>
                <a:gd name="connsiteY17" fmla="*/ 179822 h 2318072"/>
                <a:gd name="connsiteX18" fmla="*/ 344166 w 1029760"/>
                <a:gd name="connsiteY18" fmla="*/ 147697 h 2318072"/>
                <a:gd name="connsiteX19" fmla="*/ 340640 w 1029760"/>
                <a:gd name="connsiteY19" fmla="*/ 146130 h 2318072"/>
                <a:gd name="connsiteX20" fmla="*/ 329279 w 1029760"/>
                <a:gd name="connsiteY20" fmla="*/ 139469 h 2318072"/>
                <a:gd name="connsiteX21" fmla="*/ 177664 w 1029760"/>
                <a:gd name="connsiteY21" fmla="*/ 64250 h 2318072"/>
                <a:gd name="connsiteX22" fmla="*/ 121641 w 1029760"/>
                <a:gd name="connsiteY22" fmla="*/ 36435 h 2318072"/>
                <a:gd name="connsiteX23" fmla="*/ 107146 w 1029760"/>
                <a:gd name="connsiteY23" fmla="*/ 18021 h 2318072"/>
                <a:gd name="connsiteX24" fmla="*/ 99311 w 1029760"/>
                <a:gd name="connsiteY24" fmla="*/ 0 h 2318072"/>
                <a:gd name="connsiteX25" fmla="*/ 78155 w 1029760"/>
                <a:gd name="connsiteY25" fmla="*/ 24681 h 2318072"/>
                <a:gd name="connsiteX26" fmla="*/ 69144 w 1029760"/>
                <a:gd name="connsiteY26" fmla="*/ 81880 h 2318072"/>
                <a:gd name="connsiteX27" fmla="*/ 69144 w 1029760"/>
                <a:gd name="connsiteY27" fmla="*/ 103035 h 2318072"/>
                <a:gd name="connsiteX28" fmla="*/ 66402 w 1029760"/>
                <a:gd name="connsiteY28" fmla="*/ 121840 h 2318072"/>
                <a:gd name="connsiteX29" fmla="*/ 61309 w 1029760"/>
                <a:gd name="connsiteY29" fmla="*/ 167285 h 2318072"/>
                <a:gd name="connsiteX30" fmla="*/ 102837 w 1029760"/>
                <a:gd name="connsiteY30" fmla="*/ 363561 h 2318072"/>
                <a:gd name="connsiteX31" fmla="*/ 110672 w 1029760"/>
                <a:gd name="connsiteY31" fmla="*/ 408614 h 2318072"/>
                <a:gd name="connsiteX32" fmla="*/ 64052 w 1029760"/>
                <a:gd name="connsiteY32" fmla="*/ 680110 h 2318072"/>
                <a:gd name="connsiteX33" fmla="*/ 16256 w 1029760"/>
                <a:gd name="connsiteY33" fmla="*/ 958265 h 2318072"/>
                <a:gd name="connsiteX34" fmla="*/ 113 w 1029760"/>
                <a:gd name="connsiteY34" fmla="*/ 1276001 h 2318072"/>
                <a:gd name="connsiteX35" fmla="*/ 6331 w 1029760"/>
                <a:gd name="connsiteY35" fmla="*/ 2318072 h 2318072"/>
                <a:gd name="connsiteX36" fmla="*/ 266987 w 1029760"/>
                <a:gd name="connsiteY36" fmla="*/ 1403313 h 2318072"/>
                <a:gd name="connsiteX37" fmla="*/ 405673 w 1029760"/>
                <a:gd name="connsiteY37" fmla="*/ 1403313 h 2318072"/>
                <a:gd name="connsiteX38" fmla="*/ 716345 w 1029760"/>
                <a:gd name="connsiteY38" fmla="*/ 1403313 h 2318072"/>
                <a:gd name="connsiteX39" fmla="*/ 831133 w 1029760"/>
                <a:gd name="connsiteY39" fmla="*/ 1403313 h 2318072"/>
                <a:gd name="connsiteX40" fmla="*/ 1029760 w 1029760"/>
                <a:gd name="connsiteY40" fmla="*/ 1403313 h 2318072"/>
                <a:gd name="connsiteX41" fmla="*/ 855031 w 1029760"/>
                <a:gd name="connsiteY41" fmla="*/ 763556 h 2318072"/>
                <a:gd name="connsiteX0" fmla="*/ 855031 w 1029760"/>
                <a:gd name="connsiteY0" fmla="*/ 763556 h 2318072"/>
                <a:gd name="connsiteX1" fmla="*/ 742986 w 1029760"/>
                <a:gd name="connsiteY1" fmla="*/ 377665 h 2318072"/>
                <a:gd name="connsiteX2" fmla="*/ 741810 w 1029760"/>
                <a:gd name="connsiteY2" fmla="*/ 364344 h 2318072"/>
                <a:gd name="connsiteX3" fmla="*/ 741810 w 1029760"/>
                <a:gd name="connsiteY3" fmla="*/ 209204 h 2318072"/>
                <a:gd name="connsiteX4" fmla="*/ 742594 w 1029760"/>
                <a:gd name="connsiteY4" fmla="*/ 99117 h 2318072"/>
                <a:gd name="connsiteX5" fmla="*/ 744944 w 1029760"/>
                <a:gd name="connsiteY5" fmla="*/ 63075 h 2318072"/>
                <a:gd name="connsiteX6" fmla="*/ 740635 w 1029760"/>
                <a:gd name="connsiteY6" fmla="*/ 46620 h 2318072"/>
                <a:gd name="connsiteX7" fmla="*/ 706551 w 1029760"/>
                <a:gd name="connsiteY7" fmla="*/ 14104 h 2318072"/>
                <a:gd name="connsiteX8" fmla="*/ 697541 w 1029760"/>
                <a:gd name="connsiteY8" fmla="*/ 24290 h 2318072"/>
                <a:gd name="connsiteX9" fmla="*/ 692056 w 1029760"/>
                <a:gd name="connsiteY9" fmla="*/ 50930 h 2318072"/>
                <a:gd name="connsiteX10" fmla="*/ 656797 w 1029760"/>
                <a:gd name="connsiteY10" fmla="*/ 101860 h 2318072"/>
                <a:gd name="connsiteX11" fmla="*/ 523204 w 1029760"/>
                <a:gd name="connsiteY11" fmla="*/ 184523 h 2318072"/>
                <a:gd name="connsiteX12" fmla="*/ 514193 w 1029760"/>
                <a:gd name="connsiteY12" fmla="*/ 191183 h 2318072"/>
                <a:gd name="connsiteX13" fmla="*/ 494996 w 1029760"/>
                <a:gd name="connsiteY13" fmla="*/ 205678 h 2318072"/>
                <a:gd name="connsiteX14" fmla="*/ 460913 w 1029760"/>
                <a:gd name="connsiteY14" fmla="*/ 208812 h 2318072"/>
                <a:gd name="connsiteX15" fmla="*/ 455428 w 1029760"/>
                <a:gd name="connsiteY15" fmla="*/ 202152 h 2318072"/>
                <a:gd name="connsiteX16" fmla="*/ 427612 w 1029760"/>
                <a:gd name="connsiteY16" fmla="*/ 189224 h 2318072"/>
                <a:gd name="connsiteX17" fmla="*/ 407240 w 1029760"/>
                <a:gd name="connsiteY17" fmla="*/ 179822 h 2318072"/>
                <a:gd name="connsiteX18" fmla="*/ 344166 w 1029760"/>
                <a:gd name="connsiteY18" fmla="*/ 147697 h 2318072"/>
                <a:gd name="connsiteX19" fmla="*/ 340640 w 1029760"/>
                <a:gd name="connsiteY19" fmla="*/ 146130 h 2318072"/>
                <a:gd name="connsiteX20" fmla="*/ 329279 w 1029760"/>
                <a:gd name="connsiteY20" fmla="*/ 139469 h 2318072"/>
                <a:gd name="connsiteX21" fmla="*/ 177664 w 1029760"/>
                <a:gd name="connsiteY21" fmla="*/ 64250 h 2318072"/>
                <a:gd name="connsiteX22" fmla="*/ 121641 w 1029760"/>
                <a:gd name="connsiteY22" fmla="*/ 36435 h 2318072"/>
                <a:gd name="connsiteX23" fmla="*/ 107146 w 1029760"/>
                <a:gd name="connsiteY23" fmla="*/ 18021 h 2318072"/>
                <a:gd name="connsiteX24" fmla="*/ 99311 w 1029760"/>
                <a:gd name="connsiteY24" fmla="*/ 0 h 2318072"/>
                <a:gd name="connsiteX25" fmla="*/ 78155 w 1029760"/>
                <a:gd name="connsiteY25" fmla="*/ 24681 h 2318072"/>
                <a:gd name="connsiteX26" fmla="*/ 69144 w 1029760"/>
                <a:gd name="connsiteY26" fmla="*/ 81880 h 2318072"/>
                <a:gd name="connsiteX27" fmla="*/ 69144 w 1029760"/>
                <a:gd name="connsiteY27" fmla="*/ 103035 h 2318072"/>
                <a:gd name="connsiteX28" fmla="*/ 66402 w 1029760"/>
                <a:gd name="connsiteY28" fmla="*/ 121840 h 2318072"/>
                <a:gd name="connsiteX29" fmla="*/ 61309 w 1029760"/>
                <a:gd name="connsiteY29" fmla="*/ 167285 h 2318072"/>
                <a:gd name="connsiteX30" fmla="*/ 102837 w 1029760"/>
                <a:gd name="connsiteY30" fmla="*/ 363561 h 2318072"/>
                <a:gd name="connsiteX31" fmla="*/ 110672 w 1029760"/>
                <a:gd name="connsiteY31" fmla="*/ 408614 h 2318072"/>
                <a:gd name="connsiteX32" fmla="*/ 64052 w 1029760"/>
                <a:gd name="connsiteY32" fmla="*/ 680110 h 2318072"/>
                <a:gd name="connsiteX33" fmla="*/ 16256 w 1029760"/>
                <a:gd name="connsiteY33" fmla="*/ 958265 h 2318072"/>
                <a:gd name="connsiteX34" fmla="*/ 113 w 1029760"/>
                <a:gd name="connsiteY34" fmla="*/ 1276001 h 2318072"/>
                <a:gd name="connsiteX35" fmla="*/ 6331 w 1029760"/>
                <a:gd name="connsiteY35" fmla="*/ 2318072 h 2318072"/>
                <a:gd name="connsiteX36" fmla="*/ 266987 w 1029760"/>
                <a:gd name="connsiteY36" fmla="*/ 1403313 h 2318072"/>
                <a:gd name="connsiteX37" fmla="*/ 405673 w 1029760"/>
                <a:gd name="connsiteY37" fmla="*/ 1403313 h 2318072"/>
                <a:gd name="connsiteX38" fmla="*/ 716345 w 1029760"/>
                <a:gd name="connsiteY38" fmla="*/ 1403313 h 2318072"/>
                <a:gd name="connsiteX39" fmla="*/ 831133 w 1029760"/>
                <a:gd name="connsiteY39" fmla="*/ 1403313 h 2318072"/>
                <a:gd name="connsiteX40" fmla="*/ 1029760 w 1029760"/>
                <a:gd name="connsiteY40" fmla="*/ 1403313 h 2318072"/>
                <a:gd name="connsiteX41" fmla="*/ 855031 w 1029760"/>
                <a:gd name="connsiteY41" fmla="*/ 763556 h 2318072"/>
                <a:gd name="connsiteX0" fmla="*/ 864487 w 1039216"/>
                <a:gd name="connsiteY0" fmla="*/ 763556 h 2318072"/>
                <a:gd name="connsiteX1" fmla="*/ 752442 w 1039216"/>
                <a:gd name="connsiteY1" fmla="*/ 377665 h 2318072"/>
                <a:gd name="connsiteX2" fmla="*/ 751266 w 1039216"/>
                <a:gd name="connsiteY2" fmla="*/ 364344 h 2318072"/>
                <a:gd name="connsiteX3" fmla="*/ 751266 w 1039216"/>
                <a:gd name="connsiteY3" fmla="*/ 209204 h 2318072"/>
                <a:gd name="connsiteX4" fmla="*/ 752050 w 1039216"/>
                <a:gd name="connsiteY4" fmla="*/ 99117 h 2318072"/>
                <a:gd name="connsiteX5" fmla="*/ 754400 w 1039216"/>
                <a:gd name="connsiteY5" fmla="*/ 63075 h 2318072"/>
                <a:gd name="connsiteX6" fmla="*/ 750091 w 1039216"/>
                <a:gd name="connsiteY6" fmla="*/ 46620 h 2318072"/>
                <a:gd name="connsiteX7" fmla="*/ 716007 w 1039216"/>
                <a:gd name="connsiteY7" fmla="*/ 14104 h 2318072"/>
                <a:gd name="connsiteX8" fmla="*/ 706997 w 1039216"/>
                <a:gd name="connsiteY8" fmla="*/ 24290 h 2318072"/>
                <a:gd name="connsiteX9" fmla="*/ 701512 w 1039216"/>
                <a:gd name="connsiteY9" fmla="*/ 50930 h 2318072"/>
                <a:gd name="connsiteX10" fmla="*/ 666253 w 1039216"/>
                <a:gd name="connsiteY10" fmla="*/ 101860 h 2318072"/>
                <a:gd name="connsiteX11" fmla="*/ 532660 w 1039216"/>
                <a:gd name="connsiteY11" fmla="*/ 184523 h 2318072"/>
                <a:gd name="connsiteX12" fmla="*/ 523649 w 1039216"/>
                <a:gd name="connsiteY12" fmla="*/ 191183 h 2318072"/>
                <a:gd name="connsiteX13" fmla="*/ 504452 w 1039216"/>
                <a:gd name="connsiteY13" fmla="*/ 205678 h 2318072"/>
                <a:gd name="connsiteX14" fmla="*/ 470369 w 1039216"/>
                <a:gd name="connsiteY14" fmla="*/ 208812 h 2318072"/>
                <a:gd name="connsiteX15" fmla="*/ 464884 w 1039216"/>
                <a:gd name="connsiteY15" fmla="*/ 202152 h 2318072"/>
                <a:gd name="connsiteX16" fmla="*/ 437068 w 1039216"/>
                <a:gd name="connsiteY16" fmla="*/ 189224 h 2318072"/>
                <a:gd name="connsiteX17" fmla="*/ 416696 w 1039216"/>
                <a:gd name="connsiteY17" fmla="*/ 179822 h 2318072"/>
                <a:gd name="connsiteX18" fmla="*/ 353622 w 1039216"/>
                <a:gd name="connsiteY18" fmla="*/ 147697 h 2318072"/>
                <a:gd name="connsiteX19" fmla="*/ 350096 w 1039216"/>
                <a:gd name="connsiteY19" fmla="*/ 146130 h 2318072"/>
                <a:gd name="connsiteX20" fmla="*/ 338735 w 1039216"/>
                <a:gd name="connsiteY20" fmla="*/ 139469 h 2318072"/>
                <a:gd name="connsiteX21" fmla="*/ 187120 w 1039216"/>
                <a:gd name="connsiteY21" fmla="*/ 64250 h 2318072"/>
                <a:gd name="connsiteX22" fmla="*/ 131097 w 1039216"/>
                <a:gd name="connsiteY22" fmla="*/ 36435 h 2318072"/>
                <a:gd name="connsiteX23" fmla="*/ 116602 w 1039216"/>
                <a:gd name="connsiteY23" fmla="*/ 18021 h 2318072"/>
                <a:gd name="connsiteX24" fmla="*/ 108767 w 1039216"/>
                <a:gd name="connsiteY24" fmla="*/ 0 h 2318072"/>
                <a:gd name="connsiteX25" fmla="*/ 87611 w 1039216"/>
                <a:gd name="connsiteY25" fmla="*/ 24681 h 2318072"/>
                <a:gd name="connsiteX26" fmla="*/ 78600 w 1039216"/>
                <a:gd name="connsiteY26" fmla="*/ 81880 h 2318072"/>
                <a:gd name="connsiteX27" fmla="*/ 78600 w 1039216"/>
                <a:gd name="connsiteY27" fmla="*/ 103035 h 2318072"/>
                <a:gd name="connsiteX28" fmla="*/ 75858 w 1039216"/>
                <a:gd name="connsiteY28" fmla="*/ 121840 h 2318072"/>
                <a:gd name="connsiteX29" fmla="*/ 70765 w 1039216"/>
                <a:gd name="connsiteY29" fmla="*/ 167285 h 2318072"/>
                <a:gd name="connsiteX30" fmla="*/ 112293 w 1039216"/>
                <a:gd name="connsiteY30" fmla="*/ 363561 h 2318072"/>
                <a:gd name="connsiteX31" fmla="*/ 120128 w 1039216"/>
                <a:gd name="connsiteY31" fmla="*/ 408614 h 2318072"/>
                <a:gd name="connsiteX32" fmla="*/ 73508 w 1039216"/>
                <a:gd name="connsiteY32" fmla="*/ 680110 h 2318072"/>
                <a:gd name="connsiteX33" fmla="*/ 25712 w 1039216"/>
                <a:gd name="connsiteY33" fmla="*/ 958265 h 2318072"/>
                <a:gd name="connsiteX34" fmla="*/ 73 w 1039216"/>
                <a:gd name="connsiteY34" fmla="*/ 1282332 h 2318072"/>
                <a:gd name="connsiteX35" fmla="*/ 15787 w 1039216"/>
                <a:gd name="connsiteY35" fmla="*/ 2318072 h 2318072"/>
                <a:gd name="connsiteX36" fmla="*/ 276443 w 1039216"/>
                <a:gd name="connsiteY36" fmla="*/ 1403313 h 2318072"/>
                <a:gd name="connsiteX37" fmla="*/ 415129 w 1039216"/>
                <a:gd name="connsiteY37" fmla="*/ 1403313 h 2318072"/>
                <a:gd name="connsiteX38" fmla="*/ 725801 w 1039216"/>
                <a:gd name="connsiteY38" fmla="*/ 1403313 h 2318072"/>
                <a:gd name="connsiteX39" fmla="*/ 840589 w 1039216"/>
                <a:gd name="connsiteY39" fmla="*/ 1403313 h 2318072"/>
                <a:gd name="connsiteX40" fmla="*/ 1039216 w 1039216"/>
                <a:gd name="connsiteY40" fmla="*/ 1403313 h 2318072"/>
                <a:gd name="connsiteX41" fmla="*/ 864487 w 1039216"/>
                <a:gd name="connsiteY41" fmla="*/ 763556 h 2318072"/>
                <a:gd name="connsiteX0" fmla="*/ 864487 w 1039216"/>
                <a:gd name="connsiteY0" fmla="*/ 763556 h 2318072"/>
                <a:gd name="connsiteX1" fmla="*/ 752442 w 1039216"/>
                <a:gd name="connsiteY1" fmla="*/ 377665 h 2318072"/>
                <a:gd name="connsiteX2" fmla="*/ 751266 w 1039216"/>
                <a:gd name="connsiteY2" fmla="*/ 364344 h 2318072"/>
                <a:gd name="connsiteX3" fmla="*/ 751266 w 1039216"/>
                <a:gd name="connsiteY3" fmla="*/ 209204 h 2318072"/>
                <a:gd name="connsiteX4" fmla="*/ 752050 w 1039216"/>
                <a:gd name="connsiteY4" fmla="*/ 99117 h 2318072"/>
                <a:gd name="connsiteX5" fmla="*/ 754400 w 1039216"/>
                <a:gd name="connsiteY5" fmla="*/ 63075 h 2318072"/>
                <a:gd name="connsiteX6" fmla="*/ 750091 w 1039216"/>
                <a:gd name="connsiteY6" fmla="*/ 46620 h 2318072"/>
                <a:gd name="connsiteX7" fmla="*/ 716007 w 1039216"/>
                <a:gd name="connsiteY7" fmla="*/ 14104 h 2318072"/>
                <a:gd name="connsiteX8" fmla="*/ 706997 w 1039216"/>
                <a:gd name="connsiteY8" fmla="*/ 24290 h 2318072"/>
                <a:gd name="connsiteX9" fmla="*/ 701512 w 1039216"/>
                <a:gd name="connsiteY9" fmla="*/ 50930 h 2318072"/>
                <a:gd name="connsiteX10" fmla="*/ 666253 w 1039216"/>
                <a:gd name="connsiteY10" fmla="*/ 101860 h 2318072"/>
                <a:gd name="connsiteX11" fmla="*/ 532660 w 1039216"/>
                <a:gd name="connsiteY11" fmla="*/ 184523 h 2318072"/>
                <a:gd name="connsiteX12" fmla="*/ 523649 w 1039216"/>
                <a:gd name="connsiteY12" fmla="*/ 191183 h 2318072"/>
                <a:gd name="connsiteX13" fmla="*/ 504452 w 1039216"/>
                <a:gd name="connsiteY13" fmla="*/ 205678 h 2318072"/>
                <a:gd name="connsiteX14" fmla="*/ 470369 w 1039216"/>
                <a:gd name="connsiteY14" fmla="*/ 208812 h 2318072"/>
                <a:gd name="connsiteX15" fmla="*/ 464884 w 1039216"/>
                <a:gd name="connsiteY15" fmla="*/ 202152 h 2318072"/>
                <a:gd name="connsiteX16" fmla="*/ 437068 w 1039216"/>
                <a:gd name="connsiteY16" fmla="*/ 189224 h 2318072"/>
                <a:gd name="connsiteX17" fmla="*/ 416696 w 1039216"/>
                <a:gd name="connsiteY17" fmla="*/ 179822 h 2318072"/>
                <a:gd name="connsiteX18" fmla="*/ 353622 w 1039216"/>
                <a:gd name="connsiteY18" fmla="*/ 147697 h 2318072"/>
                <a:gd name="connsiteX19" fmla="*/ 350096 w 1039216"/>
                <a:gd name="connsiteY19" fmla="*/ 146130 h 2318072"/>
                <a:gd name="connsiteX20" fmla="*/ 338735 w 1039216"/>
                <a:gd name="connsiteY20" fmla="*/ 139469 h 2318072"/>
                <a:gd name="connsiteX21" fmla="*/ 187120 w 1039216"/>
                <a:gd name="connsiteY21" fmla="*/ 64250 h 2318072"/>
                <a:gd name="connsiteX22" fmla="*/ 131097 w 1039216"/>
                <a:gd name="connsiteY22" fmla="*/ 36435 h 2318072"/>
                <a:gd name="connsiteX23" fmla="*/ 116602 w 1039216"/>
                <a:gd name="connsiteY23" fmla="*/ 18021 h 2318072"/>
                <a:gd name="connsiteX24" fmla="*/ 108767 w 1039216"/>
                <a:gd name="connsiteY24" fmla="*/ 0 h 2318072"/>
                <a:gd name="connsiteX25" fmla="*/ 87611 w 1039216"/>
                <a:gd name="connsiteY25" fmla="*/ 24681 h 2318072"/>
                <a:gd name="connsiteX26" fmla="*/ 78600 w 1039216"/>
                <a:gd name="connsiteY26" fmla="*/ 81880 h 2318072"/>
                <a:gd name="connsiteX27" fmla="*/ 78600 w 1039216"/>
                <a:gd name="connsiteY27" fmla="*/ 103035 h 2318072"/>
                <a:gd name="connsiteX28" fmla="*/ 75858 w 1039216"/>
                <a:gd name="connsiteY28" fmla="*/ 121840 h 2318072"/>
                <a:gd name="connsiteX29" fmla="*/ 70765 w 1039216"/>
                <a:gd name="connsiteY29" fmla="*/ 167285 h 2318072"/>
                <a:gd name="connsiteX30" fmla="*/ 112293 w 1039216"/>
                <a:gd name="connsiteY30" fmla="*/ 363561 h 2318072"/>
                <a:gd name="connsiteX31" fmla="*/ 120128 w 1039216"/>
                <a:gd name="connsiteY31" fmla="*/ 408614 h 2318072"/>
                <a:gd name="connsiteX32" fmla="*/ 73508 w 1039216"/>
                <a:gd name="connsiteY32" fmla="*/ 680110 h 2318072"/>
                <a:gd name="connsiteX33" fmla="*/ 25712 w 1039216"/>
                <a:gd name="connsiteY33" fmla="*/ 958265 h 2318072"/>
                <a:gd name="connsiteX34" fmla="*/ 73 w 1039216"/>
                <a:gd name="connsiteY34" fmla="*/ 1282332 h 2318072"/>
                <a:gd name="connsiteX35" fmla="*/ 15787 w 1039216"/>
                <a:gd name="connsiteY35" fmla="*/ 2318072 h 2318072"/>
                <a:gd name="connsiteX36" fmla="*/ 276443 w 1039216"/>
                <a:gd name="connsiteY36" fmla="*/ 1403313 h 2318072"/>
                <a:gd name="connsiteX37" fmla="*/ 475268 w 1039216"/>
                <a:gd name="connsiteY37" fmla="*/ 1634376 h 2318072"/>
                <a:gd name="connsiteX38" fmla="*/ 725801 w 1039216"/>
                <a:gd name="connsiteY38" fmla="*/ 1403313 h 2318072"/>
                <a:gd name="connsiteX39" fmla="*/ 840589 w 1039216"/>
                <a:gd name="connsiteY39" fmla="*/ 1403313 h 2318072"/>
                <a:gd name="connsiteX40" fmla="*/ 1039216 w 1039216"/>
                <a:gd name="connsiteY40" fmla="*/ 1403313 h 2318072"/>
                <a:gd name="connsiteX41" fmla="*/ 864487 w 1039216"/>
                <a:gd name="connsiteY41" fmla="*/ 763556 h 2318072"/>
                <a:gd name="connsiteX0" fmla="*/ 864487 w 1039216"/>
                <a:gd name="connsiteY0" fmla="*/ 763556 h 2322159"/>
                <a:gd name="connsiteX1" fmla="*/ 752442 w 1039216"/>
                <a:gd name="connsiteY1" fmla="*/ 377665 h 2322159"/>
                <a:gd name="connsiteX2" fmla="*/ 751266 w 1039216"/>
                <a:gd name="connsiteY2" fmla="*/ 364344 h 2322159"/>
                <a:gd name="connsiteX3" fmla="*/ 751266 w 1039216"/>
                <a:gd name="connsiteY3" fmla="*/ 209204 h 2322159"/>
                <a:gd name="connsiteX4" fmla="*/ 752050 w 1039216"/>
                <a:gd name="connsiteY4" fmla="*/ 99117 h 2322159"/>
                <a:gd name="connsiteX5" fmla="*/ 754400 w 1039216"/>
                <a:gd name="connsiteY5" fmla="*/ 63075 h 2322159"/>
                <a:gd name="connsiteX6" fmla="*/ 750091 w 1039216"/>
                <a:gd name="connsiteY6" fmla="*/ 46620 h 2322159"/>
                <a:gd name="connsiteX7" fmla="*/ 716007 w 1039216"/>
                <a:gd name="connsiteY7" fmla="*/ 14104 h 2322159"/>
                <a:gd name="connsiteX8" fmla="*/ 706997 w 1039216"/>
                <a:gd name="connsiteY8" fmla="*/ 24290 h 2322159"/>
                <a:gd name="connsiteX9" fmla="*/ 701512 w 1039216"/>
                <a:gd name="connsiteY9" fmla="*/ 50930 h 2322159"/>
                <a:gd name="connsiteX10" fmla="*/ 666253 w 1039216"/>
                <a:gd name="connsiteY10" fmla="*/ 101860 h 2322159"/>
                <a:gd name="connsiteX11" fmla="*/ 532660 w 1039216"/>
                <a:gd name="connsiteY11" fmla="*/ 184523 h 2322159"/>
                <a:gd name="connsiteX12" fmla="*/ 523649 w 1039216"/>
                <a:gd name="connsiteY12" fmla="*/ 191183 h 2322159"/>
                <a:gd name="connsiteX13" fmla="*/ 504452 w 1039216"/>
                <a:gd name="connsiteY13" fmla="*/ 205678 h 2322159"/>
                <a:gd name="connsiteX14" fmla="*/ 470369 w 1039216"/>
                <a:gd name="connsiteY14" fmla="*/ 208812 h 2322159"/>
                <a:gd name="connsiteX15" fmla="*/ 464884 w 1039216"/>
                <a:gd name="connsiteY15" fmla="*/ 202152 h 2322159"/>
                <a:gd name="connsiteX16" fmla="*/ 437068 w 1039216"/>
                <a:gd name="connsiteY16" fmla="*/ 189224 h 2322159"/>
                <a:gd name="connsiteX17" fmla="*/ 416696 w 1039216"/>
                <a:gd name="connsiteY17" fmla="*/ 179822 h 2322159"/>
                <a:gd name="connsiteX18" fmla="*/ 353622 w 1039216"/>
                <a:gd name="connsiteY18" fmla="*/ 147697 h 2322159"/>
                <a:gd name="connsiteX19" fmla="*/ 350096 w 1039216"/>
                <a:gd name="connsiteY19" fmla="*/ 146130 h 2322159"/>
                <a:gd name="connsiteX20" fmla="*/ 338735 w 1039216"/>
                <a:gd name="connsiteY20" fmla="*/ 139469 h 2322159"/>
                <a:gd name="connsiteX21" fmla="*/ 187120 w 1039216"/>
                <a:gd name="connsiteY21" fmla="*/ 64250 h 2322159"/>
                <a:gd name="connsiteX22" fmla="*/ 131097 w 1039216"/>
                <a:gd name="connsiteY22" fmla="*/ 36435 h 2322159"/>
                <a:gd name="connsiteX23" fmla="*/ 116602 w 1039216"/>
                <a:gd name="connsiteY23" fmla="*/ 18021 h 2322159"/>
                <a:gd name="connsiteX24" fmla="*/ 108767 w 1039216"/>
                <a:gd name="connsiteY24" fmla="*/ 0 h 2322159"/>
                <a:gd name="connsiteX25" fmla="*/ 87611 w 1039216"/>
                <a:gd name="connsiteY25" fmla="*/ 24681 h 2322159"/>
                <a:gd name="connsiteX26" fmla="*/ 78600 w 1039216"/>
                <a:gd name="connsiteY26" fmla="*/ 81880 h 2322159"/>
                <a:gd name="connsiteX27" fmla="*/ 78600 w 1039216"/>
                <a:gd name="connsiteY27" fmla="*/ 103035 h 2322159"/>
                <a:gd name="connsiteX28" fmla="*/ 75858 w 1039216"/>
                <a:gd name="connsiteY28" fmla="*/ 121840 h 2322159"/>
                <a:gd name="connsiteX29" fmla="*/ 70765 w 1039216"/>
                <a:gd name="connsiteY29" fmla="*/ 167285 h 2322159"/>
                <a:gd name="connsiteX30" fmla="*/ 112293 w 1039216"/>
                <a:gd name="connsiteY30" fmla="*/ 363561 h 2322159"/>
                <a:gd name="connsiteX31" fmla="*/ 120128 w 1039216"/>
                <a:gd name="connsiteY31" fmla="*/ 408614 h 2322159"/>
                <a:gd name="connsiteX32" fmla="*/ 73508 w 1039216"/>
                <a:gd name="connsiteY32" fmla="*/ 680110 h 2322159"/>
                <a:gd name="connsiteX33" fmla="*/ 25712 w 1039216"/>
                <a:gd name="connsiteY33" fmla="*/ 958265 h 2322159"/>
                <a:gd name="connsiteX34" fmla="*/ 73 w 1039216"/>
                <a:gd name="connsiteY34" fmla="*/ 1282332 h 2322159"/>
                <a:gd name="connsiteX35" fmla="*/ 15787 w 1039216"/>
                <a:gd name="connsiteY35" fmla="*/ 2318072 h 2322159"/>
                <a:gd name="connsiteX36" fmla="*/ 475268 w 1039216"/>
                <a:gd name="connsiteY36" fmla="*/ 1634376 h 2322159"/>
                <a:gd name="connsiteX37" fmla="*/ 725801 w 1039216"/>
                <a:gd name="connsiteY37" fmla="*/ 1403313 h 2322159"/>
                <a:gd name="connsiteX38" fmla="*/ 840589 w 1039216"/>
                <a:gd name="connsiteY38" fmla="*/ 1403313 h 2322159"/>
                <a:gd name="connsiteX39" fmla="*/ 1039216 w 1039216"/>
                <a:gd name="connsiteY39" fmla="*/ 1403313 h 2322159"/>
                <a:gd name="connsiteX40" fmla="*/ 864487 w 1039216"/>
                <a:gd name="connsiteY40" fmla="*/ 763556 h 2322159"/>
                <a:gd name="connsiteX0" fmla="*/ 864487 w 1039216"/>
                <a:gd name="connsiteY0" fmla="*/ 763556 h 2318454"/>
                <a:gd name="connsiteX1" fmla="*/ 752442 w 1039216"/>
                <a:gd name="connsiteY1" fmla="*/ 377665 h 2318454"/>
                <a:gd name="connsiteX2" fmla="*/ 751266 w 1039216"/>
                <a:gd name="connsiteY2" fmla="*/ 364344 h 2318454"/>
                <a:gd name="connsiteX3" fmla="*/ 751266 w 1039216"/>
                <a:gd name="connsiteY3" fmla="*/ 209204 h 2318454"/>
                <a:gd name="connsiteX4" fmla="*/ 752050 w 1039216"/>
                <a:gd name="connsiteY4" fmla="*/ 99117 h 2318454"/>
                <a:gd name="connsiteX5" fmla="*/ 754400 w 1039216"/>
                <a:gd name="connsiteY5" fmla="*/ 63075 h 2318454"/>
                <a:gd name="connsiteX6" fmla="*/ 750091 w 1039216"/>
                <a:gd name="connsiteY6" fmla="*/ 46620 h 2318454"/>
                <a:gd name="connsiteX7" fmla="*/ 716007 w 1039216"/>
                <a:gd name="connsiteY7" fmla="*/ 14104 h 2318454"/>
                <a:gd name="connsiteX8" fmla="*/ 706997 w 1039216"/>
                <a:gd name="connsiteY8" fmla="*/ 24290 h 2318454"/>
                <a:gd name="connsiteX9" fmla="*/ 701512 w 1039216"/>
                <a:gd name="connsiteY9" fmla="*/ 50930 h 2318454"/>
                <a:gd name="connsiteX10" fmla="*/ 666253 w 1039216"/>
                <a:gd name="connsiteY10" fmla="*/ 101860 h 2318454"/>
                <a:gd name="connsiteX11" fmla="*/ 532660 w 1039216"/>
                <a:gd name="connsiteY11" fmla="*/ 184523 h 2318454"/>
                <a:gd name="connsiteX12" fmla="*/ 523649 w 1039216"/>
                <a:gd name="connsiteY12" fmla="*/ 191183 h 2318454"/>
                <a:gd name="connsiteX13" fmla="*/ 504452 w 1039216"/>
                <a:gd name="connsiteY13" fmla="*/ 205678 h 2318454"/>
                <a:gd name="connsiteX14" fmla="*/ 470369 w 1039216"/>
                <a:gd name="connsiteY14" fmla="*/ 208812 h 2318454"/>
                <a:gd name="connsiteX15" fmla="*/ 464884 w 1039216"/>
                <a:gd name="connsiteY15" fmla="*/ 202152 h 2318454"/>
                <a:gd name="connsiteX16" fmla="*/ 437068 w 1039216"/>
                <a:gd name="connsiteY16" fmla="*/ 189224 h 2318454"/>
                <a:gd name="connsiteX17" fmla="*/ 416696 w 1039216"/>
                <a:gd name="connsiteY17" fmla="*/ 179822 h 2318454"/>
                <a:gd name="connsiteX18" fmla="*/ 353622 w 1039216"/>
                <a:gd name="connsiteY18" fmla="*/ 147697 h 2318454"/>
                <a:gd name="connsiteX19" fmla="*/ 350096 w 1039216"/>
                <a:gd name="connsiteY19" fmla="*/ 146130 h 2318454"/>
                <a:gd name="connsiteX20" fmla="*/ 338735 w 1039216"/>
                <a:gd name="connsiteY20" fmla="*/ 139469 h 2318454"/>
                <a:gd name="connsiteX21" fmla="*/ 187120 w 1039216"/>
                <a:gd name="connsiteY21" fmla="*/ 64250 h 2318454"/>
                <a:gd name="connsiteX22" fmla="*/ 131097 w 1039216"/>
                <a:gd name="connsiteY22" fmla="*/ 36435 h 2318454"/>
                <a:gd name="connsiteX23" fmla="*/ 116602 w 1039216"/>
                <a:gd name="connsiteY23" fmla="*/ 18021 h 2318454"/>
                <a:gd name="connsiteX24" fmla="*/ 108767 w 1039216"/>
                <a:gd name="connsiteY24" fmla="*/ 0 h 2318454"/>
                <a:gd name="connsiteX25" fmla="*/ 87611 w 1039216"/>
                <a:gd name="connsiteY25" fmla="*/ 24681 h 2318454"/>
                <a:gd name="connsiteX26" fmla="*/ 78600 w 1039216"/>
                <a:gd name="connsiteY26" fmla="*/ 81880 h 2318454"/>
                <a:gd name="connsiteX27" fmla="*/ 78600 w 1039216"/>
                <a:gd name="connsiteY27" fmla="*/ 103035 h 2318454"/>
                <a:gd name="connsiteX28" fmla="*/ 75858 w 1039216"/>
                <a:gd name="connsiteY28" fmla="*/ 121840 h 2318454"/>
                <a:gd name="connsiteX29" fmla="*/ 70765 w 1039216"/>
                <a:gd name="connsiteY29" fmla="*/ 167285 h 2318454"/>
                <a:gd name="connsiteX30" fmla="*/ 112293 w 1039216"/>
                <a:gd name="connsiteY30" fmla="*/ 363561 h 2318454"/>
                <a:gd name="connsiteX31" fmla="*/ 120128 w 1039216"/>
                <a:gd name="connsiteY31" fmla="*/ 408614 h 2318454"/>
                <a:gd name="connsiteX32" fmla="*/ 73508 w 1039216"/>
                <a:gd name="connsiteY32" fmla="*/ 680110 h 2318454"/>
                <a:gd name="connsiteX33" fmla="*/ 25712 w 1039216"/>
                <a:gd name="connsiteY33" fmla="*/ 958265 h 2318454"/>
                <a:gd name="connsiteX34" fmla="*/ 73 w 1039216"/>
                <a:gd name="connsiteY34" fmla="*/ 1282332 h 2318454"/>
                <a:gd name="connsiteX35" fmla="*/ 15787 w 1039216"/>
                <a:gd name="connsiteY35" fmla="*/ 2318072 h 2318454"/>
                <a:gd name="connsiteX36" fmla="*/ 725801 w 1039216"/>
                <a:gd name="connsiteY36" fmla="*/ 1403313 h 2318454"/>
                <a:gd name="connsiteX37" fmla="*/ 840589 w 1039216"/>
                <a:gd name="connsiteY37" fmla="*/ 1403313 h 2318454"/>
                <a:gd name="connsiteX38" fmla="*/ 1039216 w 1039216"/>
                <a:gd name="connsiteY38" fmla="*/ 1403313 h 2318454"/>
                <a:gd name="connsiteX39" fmla="*/ 864487 w 1039216"/>
                <a:gd name="connsiteY39" fmla="*/ 763556 h 2318454"/>
                <a:gd name="connsiteX0" fmla="*/ 864487 w 1039216"/>
                <a:gd name="connsiteY0" fmla="*/ 763556 h 2318454"/>
                <a:gd name="connsiteX1" fmla="*/ 752442 w 1039216"/>
                <a:gd name="connsiteY1" fmla="*/ 377665 h 2318454"/>
                <a:gd name="connsiteX2" fmla="*/ 751266 w 1039216"/>
                <a:gd name="connsiteY2" fmla="*/ 364344 h 2318454"/>
                <a:gd name="connsiteX3" fmla="*/ 751266 w 1039216"/>
                <a:gd name="connsiteY3" fmla="*/ 209204 h 2318454"/>
                <a:gd name="connsiteX4" fmla="*/ 752050 w 1039216"/>
                <a:gd name="connsiteY4" fmla="*/ 99117 h 2318454"/>
                <a:gd name="connsiteX5" fmla="*/ 754400 w 1039216"/>
                <a:gd name="connsiteY5" fmla="*/ 63075 h 2318454"/>
                <a:gd name="connsiteX6" fmla="*/ 750091 w 1039216"/>
                <a:gd name="connsiteY6" fmla="*/ 46620 h 2318454"/>
                <a:gd name="connsiteX7" fmla="*/ 716007 w 1039216"/>
                <a:gd name="connsiteY7" fmla="*/ 14104 h 2318454"/>
                <a:gd name="connsiteX8" fmla="*/ 706997 w 1039216"/>
                <a:gd name="connsiteY8" fmla="*/ 24290 h 2318454"/>
                <a:gd name="connsiteX9" fmla="*/ 701512 w 1039216"/>
                <a:gd name="connsiteY9" fmla="*/ 50930 h 2318454"/>
                <a:gd name="connsiteX10" fmla="*/ 666253 w 1039216"/>
                <a:gd name="connsiteY10" fmla="*/ 101860 h 2318454"/>
                <a:gd name="connsiteX11" fmla="*/ 532660 w 1039216"/>
                <a:gd name="connsiteY11" fmla="*/ 184523 h 2318454"/>
                <a:gd name="connsiteX12" fmla="*/ 523649 w 1039216"/>
                <a:gd name="connsiteY12" fmla="*/ 191183 h 2318454"/>
                <a:gd name="connsiteX13" fmla="*/ 504452 w 1039216"/>
                <a:gd name="connsiteY13" fmla="*/ 205678 h 2318454"/>
                <a:gd name="connsiteX14" fmla="*/ 470369 w 1039216"/>
                <a:gd name="connsiteY14" fmla="*/ 208812 h 2318454"/>
                <a:gd name="connsiteX15" fmla="*/ 464884 w 1039216"/>
                <a:gd name="connsiteY15" fmla="*/ 202152 h 2318454"/>
                <a:gd name="connsiteX16" fmla="*/ 437068 w 1039216"/>
                <a:gd name="connsiteY16" fmla="*/ 189224 h 2318454"/>
                <a:gd name="connsiteX17" fmla="*/ 416696 w 1039216"/>
                <a:gd name="connsiteY17" fmla="*/ 179822 h 2318454"/>
                <a:gd name="connsiteX18" fmla="*/ 353622 w 1039216"/>
                <a:gd name="connsiteY18" fmla="*/ 147697 h 2318454"/>
                <a:gd name="connsiteX19" fmla="*/ 350096 w 1039216"/>
                <a:gd name="connsiteY19" fmla="*/ 146130 h 2318454"/>
                <a:gd name="connsiteX20" fmla="*/ 338735 w 1039216"/>
                <a:gd name="connsiteY20" fmla="*/ 139469 h 2318454"/>
                <a:gd name="connsiteX21" fmla="*/ 187120 w 1039216"/>
                <a:gd name="connsiteY21" fmla="*/ 64250 h 2318454"/>
                <a:gd name="connsiteX22" fmla="*/ 131097 w 1039216"/>
                <a:gd name="connsiteY22" fmla="*/ 36435 h 2318454"/>
                <a:gd name="connsiteX23" fmla="*/ 116602 w 1039216"/>
                <a:gd name="connsiteY23" fmla="*/ 18021 h 2318454"/>
                <a:gd name="connsiteX24" fmla="*/ 108767 w 1039216"/>
                <a:gd name="connsiteY24" fmla="*/ 0 h 2318454"/>
                <a:gd name="connsiteX25" fmla="*/ 87611 w 1039216"/>
                <a:gd name="connsiteY25" fmla="*/ 24681 h 2318454"/>
                <a:gd name="connsiteX26" fmla="*/ 78600 w 1039216"/>
                <a:gd name="connsiteY26" fmla="*/ 81880 h 2318454"/>
                <a:gd name="connsiteX27" fmla="*/ 78600 w 1039216"/>
                <a:gd name="connsiteY27" fmla="*/ 103035 h 2318454"/>
                <a:gd name="connsiteX28" fmla="*/ 75858 w 1039216"/>
                <a:gd name="connsiteY28" fmla="*/ 121840 h 2318454"/>
                <a:gd name="connsiteX29" fmla="*/ 70765 w 1039216"/>
                <a:gd name="connsiteY29" fmla="*/ 167285 h 2318454"/>
                <a:gd name="connsiteX30" fmla="*/ 112293 w 1039216"/>
                <a:gd name="connsiteY30" fmla="*/ 363561 h 2318454"/>
                <a:gd name="connsiteX31" fmla="*/ 120128 w 1039216"/>
                <a:gd name="connsiteY31" fmla="*/ 408614 h 2318454"/>
                <a:gd name="connsiteX32" fmla="*/ 73508 w 1039216"/>
                <a:gd name="connsiteY32" fmla="*/ 680110 h 2318454"/>
                <a:gd name="connsiteX33" fmla="*/ 25712 w 1039216"/>
                <a:gd name="connsiteY33" fmla="*/ 958265 h 2318454"/>
                <a:gd name="connsiteX34" fmla="*/ 73 w 1039216"/>
                <a:gd name="connsiteY34" fmla="*/ 1282332 h 2318454"/>
                <a:gd name="connsiteX35" fmla="*/ 15787 w 1039216"/>
                <a:gd name="connsiteY35" fmla="*/ 2318072 h 2318454"/>
                <a:gd name="connsiteX36" fmla="*/ 840589 w 1039216"/>
                <a:gd name="connsiteY36" fmla="*/ 1403313 h 2318454"/>
                <a:gd name="connsiteX37" fmla="*/ 1039216 w 1039216"/>
                <a:gd name="connsiteY37" fmla="*/ 1403313 h 2318454"/>
                <a:gd name="connsiteX38" fmla="*/ 864487 w 1039216"/>
                <a:gd name="connsiteY38" fmla="*/ 763556 h 2318454"/>
                <a:gd name="connsiteX0" fmla="*/ 864487 w 1131793"/>
                <a:gd name="connsiteY0" fmla="*/ 763556 h 2388302"/>
                <a:gd name="connsiteX1" fmla="*/ 752442 w 1131793"/>
                <a:gd name="connsiteY1" fmla="*/ 377665 h 2388302"/>
                <a:gd name="connsiteX2" fmla="*/ 751266 w 1131793"/>
                <a:gd name="connsiteY2" fmla="*/ 364344 h 2388302"/>
                <a:gd name="connsiteX3" fmla="*/ 751266 w 1131793"/>
                <a:gd name="connsiteY3" fmla="*/ 209204 h 2388302"/>
                <a:gd name="connsiteX4" fmla="*/ 752050 w 1131793"/>
                <a:gd name="connsiteY4" fmla="*/ 99117 h 2388302"/>
                <a:gd name="connsiteX5" fmla="*/ 754400 w 1131793"/>
                <a:gd name="connsiteY5" fmla="*/ 63075 h 2388302"/>
                <a:gd name="connsiteX6" fmla="*/ 750091 w 1131793"/>
                <a:gd name="connsiteY6" fmla="*/ 46620 h 2388302"/>
                <a:gd name="connsiteX7" fmla="*/ 716007 w 1131793"/>
                <a:gd name="connsiteY7" fmla="*/ 14104 h 2388302"/>
                <a:gd name="connsiteX8" fmla="*/ 706997 w 1131793"/>
                <a:gd name="connsiteY8" fmla="*/ 24290 h 2388302"/>
                <a:gd name="connsiteX9" fmla="*/ 701512 w 1131793"/>
                <a:gd name="connsiteY9" fmla="*/ 50930 h 2388302"/>
                <a:gd name="connsiteX10" fmla="*/ 666253 w 1131793"/>
                <a:gd name="connsiteY10" fmla="*/ 101860 h 2388302"/>
                <a:gd name="connsiteX11" fmla="*/ 532660 w 1131793"/>
                <a:gd name="connsiteY11" fmla="*/ 184523 h 2388302"/>
                <a:gd name="connsiteX12" fmla="*/ 523649 w 1131793"/>
                <a:gd name="connsiteY12" fmla="*/ 191183 h 2388302"/>
                <a:gd name="connsiteX13" fmla="*/ 504452 w 1131793"/>
                <a:gd name="connsiteY13" fmla="*/ 205678 h 2388302"/>
                <a:gd name="connsiteX14" fmla="*/ 470369 w 1131793"/>
                <a:gd name="connsiteY14" fmla="*/ 208812 h 2388302"/>
                <a:gd name="connsiteX15" fmla="*/ 464884 w 1131793"/>
                <a:gd name="connsiteY15" fmla="*/ 202152 h 2388302"/>
                <a:gd name="connsiteX16" fmla="*/ 437068 w 1131793"/>
                <a:gd name="connsiteY16" fmla="*/ 189224 h 2388302"/>
                <a:gd name="connsiteX17" fmla="*/ 416696 w 1131793"/>
                <a:gd name="connsiteY17" fmla="*/ 179822 h 2388302"/>
                <a:gd name="connsiteX18" fmla="*/ 353622 w 1131793"/>
                <a:gd name="connsiteY18" fmla="*/ 147697 h 2388302"/>
                <a:gd name="connsiteX19" fmla="*/ 350096 w 1131793"/>
                <a:gd name="connsiteY19" fmla="*/ 146130 h 2388302"/>
                <a:gd name="connsiteX20" fmla="*/ 338735 w 1131793"/>
                <a:gd name="connsiteY20" fmla="*/ 139469 h 2388302"/>
                <a:gd name="connsiteX21" fmla="*/ 187120 w 1131793"/>
                <a:gd name="connsiteY21" fmla="*/ 64250 h 2388302"/>
                <a:gd name="connsiteX22" fmla="*/ 131097 w 1131793"/>
                <a:gd name="connsiteY22" fmla="*/ 36435 h 2388302"/>
                <a:gd name="connsiteX23" fmla="*/ 116602 w 1131793"/>
                <a:gd name="connsiteY23" fmla="*/ 18021 h 2388302"/>
                <a:gd name="connsiteX24" fmla="*/ 108767 w 1131793"/>
                <a:gd name="connsiteY24" fmla="*/ 0 h 2388302"/>
                <a:gd name="connsiteX25" fmla="*/ 87611 w 1131793"/>
                <a:gd name="connsiteY25" fmla="*/ 24681 h 2388302"/>
                <a:gd name="connsiteX26" fmla="*/ 78600 w 1131793"/>
                <a:gd name="connsiteY26" fmla="*/ 81880 h 2388302"/>
                <a:gd name="connsiteX27" fmla="*/ 78600 w 1131793"/>
                <a:gd name="connsiteY27" fmla="*/ 103035 h 2388302"/>
                <a:gd name="connsiteX28" fmla="*/ 75858 w 1131793"/>
                <a:gd name="connsiteY28" fmla="*/ 121840 h 2388302"/>
                <a:gd name="connsiteX29" fmla="*/ 70765 w 1131793"/>
                <a:gd name="connsiteY29" fmla="*/ 167285 h 2388302"/>
                <a:gd name="connsiteX30" fmla="*/ 112293 w 1131793"/>
                <a:gd name="connsiteY30" fmla="*/ 363561 h 2388302"/>
                <a:gd name="connsiteX31" fmla="*/ 120128 w 1131793"/>
                <a:gd name="connsiteY31" fmla="*/ 408614 h 2388302"/>
                <a:gd name="connsiteX32" fmla="*/ 73508 w 1131793"/>
                <a:gd name="connsiteY32" fmla="*/ 680110 h 2388302"/>
                <a:gd name="connsiteX33" fmla="*/ 25712 w 1131793"/>
                <a:gd name="connsiteY33" fmla="*/ 958265 h 2388302"/>
                <a:gd name="connsiteX34" fmla="*/ 73 w 1131793"/>
                <a:gd name="connsiteY34" fmla="*/ 1282332 h 2388302"/>
                <a:gd name="connsiteX35" fmla="*/ 15787 w 1131793"/>
                <a:gd name="connsiteY35" fmla="*/ 2318072 h 2388302"/>
                <a:gd name="connsiteX36" fmla="*/ 1131793 w 1131793"/>
                <a:gd name="connsiteY36" fmla="*/ 2314905 h 2388302"/>
                <a:gd name="connsiteX37" fmla="*/ 1039216 w 1131793"/>
                <a:gd name="connsiteY37" fmla="*/ 1403313 h 2388302"/>
                <a:gd name="connsiteX38" fmla="*/ 864487 w 1131793"/>
                <a:gd name="connsiteY38" fmla="*/ 763556 h 2388302"/>
                <a:gd name="connsiteX0" fmla="*/ 864487 w 1131793"/>
                <a:gd name="connsiteY0" fmla="*/ 763556 h 2331483"/>
                <a:gd name="connsiteX1" fmla="*/ 752442 w 1131793"/>
                <a:gd name="connsiteY1" fmla="*/ 377665 h 2331483"/>
                <a:gd name="connsiteX2" fmla="*/ 751266 w 1131793"/>
                <a:gd name="connsiteY2" fmla="*/ 364344 h 2331483"/>
                <a:gd name="connsiteX3" fmla="*/ 751266 w 1131793"/>
                <a:gd name="connsiteY3" fmla="*/ 209204 h 2331483"/>
                <a:gd name="connsiteX4" fmla="*/ 752050 w 1131793"/>
                <a:gd name="connsiteY4" fmla="*/ 99117 h 2331483"/>
                <a:gd name="connsiteX5" fmla="*/ 754400 w 1131793"/>
                <a:gd name="connsiteY5" fmla="*/ 63075 h 2331483"/>
                <a:gd name="connsiteX6" fmla="*/ 750091 w 1131793"/>
                <a:gd name="connsiteY6" fmla="*/ 46620 h 2331483"/>
                <a:gd name="connsiteX7" fmla="*/ 716007 w 1131793"/>
                <a:gd name="connsiteY7" fmla="*/ 14104 h 2331483"/>
                <a:gd name="connsiteX8" fmla="*/ 706997 w 1131793"/>
                <a:gd name="connsiteY8" fmla="*/ 24290 h 2331483"/>
                <a:gd name="connsiteX9" fmla="*/ 701512 w 1131793"/>
                <a:gd name="connsiteY9" fmla="*/ 50930 h 2331483"/>
                <a:gd name="connsiteX10" fmla="*/ 666253 w 1131793"/>
                <a:gd name="connsiteY10" fmla="*/ 101860 h 2331483"/>
                <a:gd name="connsiteX11" fmla="*/ 532660 w 1131793"/>
                <a:gd name="connsiteY11" fmla="*/ 184523 h 2331483"/>
                <a:gd name="connsiteX12" fmla="*/ 523649 w 1131793"/>
                <a:gd name="connsiteY12" fmla="*/ 191183 h 2331483"/>
                <a:gd name="connsiteX13" fmla="*/ 504452 w 1131793"/>
                <a:gd name="connsiteY13" fmla="*/ 205678 h 2331483"/>
                <a:gd name="connsiteX14" fmla="*/ 470369 w 1131793"/>
                <a:gd name="connsiteY14" fmla="*/ 208812 h 2331483"/>
                <a:gd name="connsiteX15" fmla="*/ 464884 w 1131793"/>
                <a:gd name="connsiteY15" fmla="*/ 202152 h 2331483"/>
                <a:gd name="connsiteX16" fmla="*/ 437068 w 1131793"/>
                <a:gd name="connsiteY16" fmla="*/ 189224 h 2331483"/>
                <a:gd name="connsiteX17" fmla="*/ 416696 w 1131793"/>
                <a:gd name="connsiteY17" fmla="*/ 179822 h 2331483"/>
                <a:gd name="connsiteX18" fmla="*/ 353622 w 1131793"/>
                <a:gd name="connsiteY18" fmla="*/ 147697 h 2331483"/>
                <a:gd name="connsiteX19" fmla="*/ 350096 w 1131793"/>
                <a:gd name="connsiteY19" fmla="*/ 146130 h 2331483"/>
                <a:gd name="connsiteX20" fmla="*/ 338735 w 1131793"/>
                <a:gd name="connsiteY20" fmla="*/ 139469 h 2331483"/>
                <a:gd name="connsiteX21" fmla="*/ 187120 w 1131793"/>
                <a:gd name="connsiteY21" fmla="*/ 64250 h 2331483"/>
                <a:gd name="connsiteX22" fmla="*/ 131097 w 1131793"/>
                <a:gd name="connsiteY22" fmla="*/ 36435 h 2331483"/>
                <a:gd name="connsiteX23" fmla="*/ 116602 w 1131793"/>
                <a:gd name="connsiteY23" fmla="*/ 18021 h 2331483"/>
                <a:gd name="connsiteX24" fmla="*/ 108767 w 1131793"/>
                <a:gd name="connsiteY24" fmla="*/ 0 h 2331483"/>
                <a:gd name="connsiteX25" fmla="*/ 87611 w 1131793"/>
                <a:gd name="connsiteY25" fmla="*/ 24681 h 2331483"/>
                <a:gd name="connsiteX26" fmla="*/ 78600 w 1131793"/>
                <a:gd name="connsiteY26" fmla="*/ 81880 h 2331483"/>
                <a:gd name="connsiteX27" fmla="*/ 78600 w 1131793"/>
                <a:gd name="connsiteY27" fmla="*/ 103035 h 2331483"/>
                <a:gd name="connsiteX28" fmla="*/ 75858 w 1131793"/>
                <a:gd name="connsiteY28" fmla="*/ 121840 h 2331483"/>
                <a:gd name="connsiteX29" fmla="*/ 70765 w 1131793"/>
                <a:gd name="connsiteY29" fmla="*/ 167285 h 2331483"/>
                <a:gd name="connsiteX30" fmla="*/ 112293 w 1131793"/>
                <a:gd name="connsiteY30" fmla="*/ 363561 h 2331483"/>
                <a:gd name="connsiteX31" fmla="*/ 120128 w 1131793"/>
                <a:gd name="connsiteY31" fmla="*/ 408614 h 2331483"/>
                <a:gd name="connsiteX32" fmla="*/ 73508 w 1131793"/>
                <a:gd name="connsiteY32" fmla="*/ 680110 h 2331483"/>
                <a:gd name="connsiteX33" fmla="*/ 25712 w 1131793"/>
                <a:gd name="connsiteY33" fmla="*/ 958265 h 2331483"/>
                <a:gd name="connsiteX34" fmla="*/ 73 w 1131793"/>
                <a:gd name="connsiteY34" fmla="*/ 1282332 h 2331483"/>
                <a:gd name="connsiteX35" fmla="*/ 15787 w 1131793"/>
                <a:gd name="connsiteY35" fmla="*/ 2318072 h 2331483"/>
                <a:gd name="connsiteX36" fmla="*/ 1131793 w 1131793"/>
                <a:gd name="connsiteY36" fmla="*/ 2314905 h 2331483"/>
                <a:gd name="connsiteX37" fmla="*/ 1039216 w 1131793"/>
                <a:gd name="connsiteY37" fmla="*/ 1403313 h 2331483"/>
                <a:gd name="connsiteX38" fmla="*/ 864487 w 1131793"/>
                <a:gd name="connsiteY38" fmla="*/ 763556 h 2331483"/>
                <a:gd name="connsiteX0" fmla="*/ 864463 w 1131769"/>
                <a:gd name="connsiteY0" fmla="*/ 763556 h 2518511"/>
                <a:gd name="connsiteX1" fmla="*/ 752418 w 1131769"/>
                <a:gd name="connsiteY1" fmla="*/ 377665 h 2518511"/>
                <a:gd name="connsiteX2" fmla="*/ 751242 w 1131769"/>
                <a:gd name="connsiteY2" fmla="*/ 364344 h 2518511"/>
                <a:gd name="connsiteX3" fmla="*/ 751242 w 1131769"/>
                <a:gd name="connsiteY3" fmla="*/ 209204 h 2518511"/>
                <a:gd name="connsiteX4" fmla="*/ 752026 w 1131769"/>
                <a:gd name="connsiteY4" fmla="*/ 99117 h 2518511"/>
                <a:gd name="connsiteX5" fmla="*/ 754376 w 1131769"/>
                <a:gd name="connsiteY5" fmla="*/ 63075 h 2518511"/>
                <a:gd name="connsiteX6" fmla="*/ 750067 w 1131769"/>
                <a:gd name="connsiteY6" fmla="*/ 46620 h 2518511"/>
                <a:gd name="connsiteX7" fmla="*/ 715983 w 1131769"/>
                <a:gd name="connsiteY7" fmla="*/ 14104 h 2518511"/>
                <a:gd name="connsiteX8" fmla="*/ 706973 w 1131769"/>
                <a:gd name="connsiteY8" fmla="*/ 24290 h 2518511"/>
                <a:gd name="connsiteX9" fmla="*/ 701488 w 1131769"/>
                <a:gd name="connsiteY9" fmla="*/ 50930 h 2518511"/>
                <a:gd name="connsiteX10" fmla="*/ 666229 w 1131769"/>
                <a:gd name="connsiteY10" fmla="*/ 101860 h 2518511"/>
                <a:gd name="connsiteX11" fmla="*/ 532636 w 1131769"/>
                <a:gd name="connsiteY11" fmla="*/ 184523 h 2518511"/>
                <a:gd name="connsiteX12" fmla="*/ 523625 w 1131769"/>
                <a:gd name="connsiteY12" fmla="*/ 191183 h 2518511"/>
                <a:gd name="connsiteX13" fmla="*/ 504428 w 1131769"/>
                <a:gd name="connsiteY13" fmla="*/ 205678 h 2518511"/>
                <a:gd name="connsiteX14" fmla="*/ 470345 w 1131769"/>
                <a:gd name="connsiteY14" fmla="*/ 208812 h 2518511"/>
                <a:gd name="connsiteX15" fmla="*/ 464860 w 1131769"/>
                <a:gd name="connsiteY15" fmla="*/ 202152 h 2518511"/>
                <a:gd name="connsiteX16" fmla="*/ 437044 w 1131769"/>
                <a:gd name="connsiteY16" fmla="*/ 189224 h 2518511"/>
                <a:gd name="connsiteX17" fmla="*/ 416672 w 1131769"/>
                <a:gd name="connsiteY17" fmla="*/ 179822 h 2518511"/>
                <a:gd name="connsiteX18" fmla="*/ 353598 w 1131769"/>
                <a:gd name="connsiteY18" fmla="*/ 147697 h 2518511"/>
                <a:gd name="connsiteX19" fmla="*/ 350072 w 1131769"/>
                <a:gd name="connsiteY19" fmla="*/ 146130 h 2518511"/>
                <a:gd name="connsiteX20" fmla="*/ 338711 w 1131769"/>
                <a:gd name="connsiteY20" fmla="*/ 139469 h 2518511"/>
                <a:gd name="connsiteX21" fmla="*/ 187096 w 1131769"/>
                <a:gd name="connsiteY21" fmla="*/ 64250 h 2518511"/>
                <a:gd name="connsiteX22" fmla="*/ 131073 w 1131769"/>
                <a:gd name="connsiteY22" fmla="*/ 36435 h 2518511"/>
                <a:gd name="connsiteX23" fmla="*/ 116578 w 1131769"/>
                <a:gd name="connsiteY23" fmla="*/ 18021 h 2518511"/>
                <a:gd name="connsiteX24" fmla="*/ 108743 w 1131769"/>
                <a:gd name="connsiteY24" fmla="*/ 0 h 2518511"/>
                <a:gd name="connsiteX25" fmla="*/ 87587 w 1131769"/>
                <a:gd name="connsiteY25" fmla="*/ 24681 h 2518511"/>
                <a:gd name="connsiteX26" fmla="*/ 78576 w 1131769"/>
                <a:gd name="connsiteY26" fmla="*/ 81880 h 2518511"/>
                <a:gd name="connsiteX27" fmla="*/ 78576 w 1131769"/>
                <a:gd name="connsiteY27" fmla="*/ 103035 h 2518511"/>
                <a:gd name="connsiteX28" fmla="*/ 75834 w 1131769"/>
                <a:gd name="connsiteY28" fmla="*/ 121840 h 2518511"/>
                <a:gd name="connsiteX29" fmla="*/ 70741 w 1131769"/>
                <a:gd name="connsiteY29" fmla="*/ 167285 h 2518511"/>
                <a:gd name="connsiteX30" fmla="*/ 112269 w 1131769"/>
                <a:gd name="connsiteY30" fmla="*/ 363561 h 2518511"/>
                <a:gd name="connsiteX31" fmla="*/ 120104 w 1131769"/>
                <a:gd name="connsiteY31" fmla="*/ 408614 h 2518511"/>
                <a:gd name="connsiteX32" fmla="*/ 73484 w 1131769"/>
                <a:gd name="connsiteY32" fmla="*/ 680110 h 2518511"/>
                <a:gd name="connsiteX33" fmla="*/ 25688 w 1131769"/>
                <a:gd name="connsiteY33" fmla="*/ 958265 h 2518511"/>
                <a:gd name="connsiteX34" fmla="*/ 49 w 1131769"/>
                <a:gd name="connsiteY34" fmla="*/ 1282332 h 2518511"/>
                <a:gd name="connsiteX35" fmla="*/ 29980 w 1131769"/>
                <a:gd name="connsiteY35" fmla="*/ 2517104 h 2518511"/>
                <a:gd name="connsiteX36" fmla="*/ 1131769 w 1131769"/>
                <a:gd name="connsiteY36" fmla="*/ 2314905 h 2518511"/>
                <a:gd name="connsiteX37" fmla="*/ 1039192 w 1131769"/>
                <a:gd name="connsiteY37" fmla="*/ 1403313 h 2518511"/>
                <a:gd name="connsiteX38" fmla="*/ 864463 w 1131769"/>
                <a:gd name="connsiteY38" fmla="*/ 763556 h 2518511"/>
                <a:gd name="connsiteX0" fmla="*/ 864463 w 1145986"/>
                <a:gd name="connsiteY0" fmla="*/ 763556 h 2543762"/>
                <a:gd name="connsiteX1" fmla="*/ 752418 w 1145986"/>
                <a:gd name="connsiteY1" fmla="*/ 377665 h 2543762"/>
                <a:gd name="connsiteX2" fmla="*/ 751242 w 1145986"/>
                <a:gd name="connsiteY2" fmla="*/ 364344 h 2543762"/>
                <a:gd name="connsiteX3" fmla="*/ 751242 w 1145986"/>
                <a:gd name="connsiteY3" fmla="*/ 209204 h 2543762"/>
                <a:gd name="connsiteX4" fmla="*/ 752026 w 1145986"/>
                <a:gd name="connsiteY4" fmla="*/ 99117 h 2543762"/>
                <a:gd name="connsiteX5" fmla="*/ 754376 w 1145986"/>
                <a:gd name="connsiteY5" fmla="*/ 63075 h 2543762"/>
                <a:gd name="connsiteX6" fmla="*/ 750067 w 1145986"/>
                <a:gd name="connsiteY6" fmla="*/ 46620 h 2543762"/>
                <a:gd name="connsiteX7" fmla="*/ 715983 w 1145986"/>
                <a:gd name="connsiteY7" fmla="*/ 14104 h 2543762"/>
                <a:gd name="connsiteX8" fmla="*/ 706973 w 1145986"/>
                <a:gd name="connsiteY8" fmla="*/ 24290 h 2543762"/>
                <a:gd name="connsiteX9" fmla="*/ 701488 w 1145986"/>
                <a:gd name="connsiteY9" fmla="*/ 50930 h 2543762"/>
                <a:gd name="connsiteX10" fmla="*/ 666229 w 1145986"/>
                <a:gd name="connsiteY10" fmla="*/ 101860 h 2543762"/>
                <a:gd name="connsiteX11" fmla="*/ 532636 w 1145986"/>
                <a:gd name="connsiteY11" fmla="*/ 184523 h 2543762"/>
                <a:gd name="connsiteX12" fmla="*/ 523625 w 1145986"/>
                <a:gd name="connsiteY12" fmla="*/ 191183 h 2543762"/>
                <a:gd name="connsiteX13" fmla="*/ 504428 w 1145986"/>
                <a:gd name="connsiteY13" fmla="*/ 205678 h 2543762"/>
                <a:gd name="connsiteX14" fmla="*/ 470345 w 1145986"/>
                <a:gd name="connsiteY14" fmla="*/ 208812 h 2543762"/>
                <a:gd name="connsiteX15" fmla="*/ 464860 w 1145986"/>
                <a:gd name="connsiteY15" fmla="*/ 202152 h 2543762"/>
                <a:gd name="connsiteX16" fmla="*/ 437044 w 1145986"/>
                <a:gd name="connsiteY16" fmla="*/ 189224 h 2543762"/>
                <a:gd name="connsiteX17" fmla="*/ 416672 w 1145986"/>
                <a:gd name="connsiteY17" fmla="*/ 179822 h 2543762"/>
                <a:gd name="connsiteX18" fmla="*/ 353598 w 1145986"/>
                <a:gd name="connsiteY18" fmla="*/ 147697 h 2543762"/>
                <a:gd name="connsiteX19" fmla="*/ 350072 w 1145986"/>
                <a:gd name="connsiteY19" fmla="*/ 146130 h 2543762"/>
                <a:gd name="connsiteX20" fmla="*/ 338711 w 1145986"/>
                <a:gd name="connsiteY20" fmla="*/ 139469 h 2543762"/>
                <a:gd name="connsiteX21" fmla="*/ 187096 w 1145986"/>
                <a:gd name="connsiteY21" fmla="*/ 64250 h 2543762"/>
                <a:gd name="connsiteX22" fmla="*/ 131073 w 1145986"/>
                <a:gd name="connsiteY22" fmla="*/ 36435 h 2543762"/>
                <a:gd name="connsiteX23" fmla="*/ 116578 w 1145986"/>
                <a:gd name="connsiteY23" fmla="*/ 18021 h 2543762"/>
                <a:gd name="connsiteX24" fmla="*/ 108743 w 1145986"/>
                <a:gd name="connsiteY24" fmla="*/ 0 h 2543762"/>
                <a:gd name="connsiteX25" fmla="*/ 87587 w 1145986"/>
                <a:gd name="connsiteY25" fmla="*/ 24681 h 2543762"/>
                <a:gd name="connsiteX26" fmla="*/ 78576 w 1145986"/>
                <a:gd name="connsiteY26" fmla="*/ 81880 h 2543762"/>
                <a:gd name="connsiteX27" fmla="*/ 78576 w 1145986"/>
                <a:gd name="connsiteY27" fmla="*/ 103035 h 2543762"/>
                <a:gd name="connsiteX28" fmla="*/ 75834 w 1145986"/>
                <a:gd name="connsiteY28" fmla="*/ 121840 h 2543762"/>
                <a:gd name="connsiteX29" fmla="*/ 70741 w 1145986"/>
                <a:gd name="connsiteY29" fmla="*/ 167285 h 2543762"/>
                <a:gd name="connsiteX30" fmla="*/ 112269 w 1145986"/>
                <a:gd name="connsiteY30" fmla="*/ 363561 h 2543762"/>
                <a:gd name="connsiteX31" fmla="*/ 120104 w 1145986"/>
                <a:gd name="connsiteY31" fmla="*/ 408614 h 2543762"/>
                <a:gd name="connsiteX32" fmla="*/ 73484 w 1145986"/>
                <a:gd name="connsiteY32" fmla="*/ 680110 h 2543762"/>
                <a:gd name="connsiteX33" fmla="*/ 25688 w 1145986"/>
                <a:gd name="connsiteY33" fmla="*/ 958265 h 2543762"/>
                <a:gd name="connsiteX34" fmla="*/ 49 w 1145986"/>
                <a:gd name="connsiteY34" fmla="*/ 1282332 h 2543762"/>
                <a:gd name="connsiteX35" fmla="*/ 29980 w 1145986"/>
                <a:gd name="connsiteY35" fmla="*/ 2517104 h 2543762"/>
                <a:gd name="connsiteX36" fmla="*/ 1145986 w 1145986"/>
                <a:gd name="connsiteY36" fmla="*/ 2535262 h 2543762"/>
                <a:gd name="connsiteX37" fmla="*/ 1039192 w 1145986"/>
                <a:gd name="connsiteY37" fmla="*/ 1403313 h 2543762"/>
                <a:gd name="connsiteX38" fmla="*/ 864463 w 1145986"/>
                <a:gd name="connsiteY38" fmla="*/ 763556 h 254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45986" h="2543762">
                  <a:moveTo>
                    <a:pt x="864463" y="763556"/>
                  </a:moveTo>
                  <a:cubicBezTo>
                    <a:pt x="828812" y="634664"/>
                    <a:pt x="795120" y="504597"/>
                    <a:pt x="752418" y="377665"/>
                  </a:cubicBezTo>
                  <a:cubicBezTo>
                    <a:pt x="750851" y="372963"/>
                    <a:pt x="751242" y="368654"/>
                    <a:pt x="751242" y="364344"/>
                  </a:cubicBezTo>
                  <a:lnTo>
                    <a:pt x="751242" y="209204"/>
                  </a:lnTo>
                  <a:cubicBezTo>
                    <a:pt x="751242" y="172378"/>
                    <a:pt x="751634" y="135944"/>
                    <a:pt x="752026" y="99117"/>
                  </a:cubicBezTo>
                  <a:cubicBezTo>
                    <a:pt x="757119" y="87364"/>
                    <a:pt x="753985" y="75220"/>
                    <a:pt x="754376" y="63075"/>
                  </a:cubicBezTo>
                  <a:cubicBezTo>
                    <a:pt x="754768" y="57198"/>
                    <a:pt x="753985" y="50930"/>
                    <a:pt x="750067" y="46620"/>
                  </a:cubicBezTo>
                  <a:cubicBezTo>
                    <a:pt x="739489" y="35259"/>
                    <a:pt x="729303" y="22723"/>
                    <a:pt x="715983" y="14104"/>
                  </a:cubicBezTo>
                  <a:cubicBezTo>
                    <a:pt x="709323" y="14104"/>
                    <a:pt x="707756" y="18805"/>
                    <a:pt x="706973" y="24290"/>
                  </a:cubicBezTo>
                  <a:cubicBezTo>
                    <a:pt x="706189" y="33300"/>
                    <a:pt x="702663" y="41919"/>
                    <a:pt x="701488" y="50930"/>
                  </a:cubicBezTo>
                  <a:cubicBezTo>
                    <a:pt x="698745" y="74044"/>
                    <a:pt x="690518" y="93633"/>
                    <a:pt x="666229" y="101860"/>
                  </a:cubicBezTo>
                  <a:lnTo>
                    <a:pt x="532636" y="184523"/>
                  </a:lnTo>
                  <a:cubicBezTo>
                    <a:pt x="529893" y="186873"/>
                    <a:pt x="526759" y="189224"/>
                    <a:pt x="523625" y="191183"/>
                  </a:cubicBezTo>
                  <a:cubicBezTo>
                    <a:pt x="518140" y="197059"/>
                    <a:pt x="508346" y="198235"/>
                    <a:pt x="504428" y="205678"/>
                  </a:cubicBezTo>
                  <a:cubicBezTo>
                    <a:pt x="493459" y="210771"/>
                    <a:pt x="482098" y="209596"/>
                    <a:pt x="470345" y="208812"/>
                  </a:cubicBezTo>
                  <a:cubicBezTo>
                    <a:pt x="472303" y="204895"/>
                    <a:pt x="467602" y="203328"/>
                    <a:pt x="464860" y="202152"/>
                  </a:cubicBezTo>
                  <a:cubicBezTo>
                    <a:pt x="455457" y="198235"/>
                    <a:pt x="446838" y="192750"/>
                    <a:pt x="437044" y="189224"/>
                  </a:cubicBezTo>
                  <a:cubicBezTo>
                    <a:pt x="429601" y="187265"/>
                    <a:pt x="422157" y="186090"/>
                    <a:pt x="416672" y="179822"/>
                  </a:cubicBezTo>
                  <a:cubicBezTo>
                    <a:pt x="396300" y="167677"/>
                    <a:pt x="374361" y="158666"/>
                    <a:pt x="353598" y="147697"/>
                  </a:cubicBezTo>
                  <a:cubicBezTo>
                    <a:pt x="352422" y="146913"/>
                    <a:pt x="351247" y="146521"/>
                    <a:pt x="350072" y="146130"/>
                  </a:cubicBezTo>
                  <a:cubicBezTo>
                    <a:pt x="346154" y="144563"/>
                    <a:pt x="342236" y="142212"/>
                    <a:pt x="338711" y="139469"/>
                  </a:cubicBezTo>
                  <a:lnTo>
                    <a:pt x="187096" y="64250"/>
                  </a:lnTo>
                  <a:cubicBezTo>
                    <a:pt x="167900" y="55631"/>
                    <a:pt x="150270" y="45053"/>
                    <a:pt x="131073" y="36435"/>
                  </a:cubicBezTo>
                  <a:cubicBezTo>
                    <a:pt x="122846" y="32517"/>
                    <a:pt x="118929" y="26640"/>
                    <a:pt x="116578" y="18021"/>
                  </a:cubicBezTo>
                  <a:cubicBezTo>
                    <a:pt x="115011" y="11753"/>
                    <a:pt x="115794" y="4309"/>
                    <a:pt x="108743" y="0"/>
                  </a:cubicBezTo>
                  <a:cubicBezTo>
                    <a:pt x="95814" y="3134"/>
                    <a:pt x="89546" y="12145"/>
                    <a:pt x="87587" y="24681"/>
                  </a:cubicBezTo>
                  <a:cubicBezTo>
                    <a:pt x="84453" y="43878"/>
                    <a:pt x="80927" y="62683"/>
                    <a:pt x="78576" y="81880"/>
                  </a:cubicBezTo>
                  <a:cubicBezTo>
                    <a:pt x="77793" y="88931"/>
                    <a:pt x="76618" y="95983"/>
                    <a:pt x="78576" y="103035"/>
                  </a:cubicBezTo>
                  <a:cubicBezTo>
                    <a:pt x="77793" y="109303"/>
                    <a:pt x="76226" y="115572"/>
                    <a:pt x="75834" y="121840"/>
                  </a:cubicBezTo>
                  <a:cubicBezTo>
                    <a:pt x="75051" y="137119"/>
                    <a:pt x="67607" y="152006"/>
                    <a:pt x="70741" y="167285"/>
                  </a:cubicBezTo>
                  <a:cubicBezTo>
                    <a:pt x="84453" y="232710"/>
                    <a:pt x="98948" y="298136"/>
                    <a:pt x="112269" y="363561"/>
                  </a:cubicBezTo>
                  <a:cubicBezTo>
                    <a:pt x="115403" y="378448"/>
                    <a:pt x="122455" y="393727"/>
                    <a:pt x="120104" y="408614"/>
                  </a:cubicBezTo>
                  <a:cubicBezTo>
                    <a:pt x="105217" y="499113"/>
                    <a:pt x="89154" y="589611"/>
                    <a:pt x="73484" y="680110"/>
                  </a:cubicBezTo>
                  <a:cubicBezTo>
                    <a:pt x="57421" y="772958"/>
                    <a:pt x="41750" y="865416"/>
                    <a:pt x="25688" y="958265"/>
                  </a:cubicBezTo>
                  <a:cubicBezTo>
                    <a:pt x="9625" y="1050330"/>
                    <a:pt x="1636" y="1055698"/>
                    <a:pt x="49" y="1282332"/>
                  </a:cubicBezTo>
                  <a:cubicBezTo>
                    <a:pt x="-1605" y="1518462"/>
                    <a:pt x="39383" y="2461082"/>
                    <a:pt x="29980" y="2517104"/>
                  </a:cubicBezTo>
                  <a:cubicBezTo>
                    <a:pt x="170066" y="2537267"/>
                    <a:pt x="924771" y="2554781"/>
                    <a:pt x="1145986" y="2535262"/>
                  </a:cubicBezTo>
                  <a:lnTo>
                    <a:pt x="1039192" y="1403313"/>
                  </a:lnTo>
                  <a:cubicBezTo>
                    <a:pt x="981602" y="1190583"/>
                    <a:pt x="923620" y="977070"/>
                    <a:pt x="864463" y="763556"/>
                  </a:cubicBezTo>
                  <a:close/>
                </a:path>
              </a:pathLst>
            </a:custGeom>
            <a:solidFill>
              <a:schemeClr val="accent4">
                <a:lumMod val="20000"/>
                <a:lumOff val="80000"/>
              </a:schemeClr>
            </a:solidFill>
            <a:ln w="3910" cap="flat">
              <a:noFill/>
              <a:prstDash val="solid"/>
              <a:miter/>
            </a:ln>
          </p:spPr>
          <p:txBody>
            <a:bodyPr rtlCol="0" anchor="ctr"/>
            <a:lstStyle/>
            <a:p>
              <a:pPr algn="r" rtl="1"/>
              <a:endParaRPr lang="en-US" dirty="0">
                <a:cs typeface="B Nazanin" panose="00000400000000000000" pitchFamily="2" charset="-78"/>
              </a:endParaRPr>
            </a:p>
          </p:txBody>
        </p:sp>
        <p:sp>
          <p:nvSpPr>
            <p:cNvPr id="17" name="Freeform: Shape 33">
              <a:extLst>
                <a:ext uri="{FF2B5EF4-FFF2-40B4-BE49-F238E27FC236}">
                  <a16:creationId xmlns:a16="http://schemas.microsoft.com/office/drawing/2014/main" id="{5A88BE74-F34D-4580-877C-B2BBF422C51C}"/>
                </a:ext>
              </a:extLst>
            </p:cNvPr>
            <p:cNvSpPr/>
            <p:nvPr/>
          </p:nvSpPr>
          <p:spPr>
            <a:xfrm>
              <a:off x="4801957" y="4049861"/>
              <a:ext cx="644636" cy="3105570"/>
            </a:xfrm>
            <a:custGeom>
              <a:avLst/>
              <a:gdLst>
                <a:gd name="connsiteX0" fmla="*/ 63719 w 368261"/>
                <a:gd name="connsiteY0" fmla="*/ 1189117 h 1190974"/>
                <a:gd name="connsiteX1" fmla="*/ 49615 w 368261"/>
                <a:gd name="connsiteY1" fmla="*/ 373064 h 1190974"/>
                <a:gd name="connsiteX2" fmla="*/ 55883 w 368261"/>
                <a:gd name="connsiteY2" fmla="*/ 340155 h 1190974"/>
                <a:gd name="connsiteX3" fmla="*/ 103287 w 368261"/>
                <a:gd name="connsiteY3" fmla="*/ 224975 h 1190974"/>
                <a:gd name="connsiteX4" fmla="*/ 1819 w 368261"/>
                <a:gd name="connsiteY4" fmla="*/ 97651 h 1190974"/>
                <a:gd name="connsiteX5" fmla="*/ 116999 w 368261"/>
                <a:gd name="connsiteY5" fmla="*/ 6369 h 1190974"/>
                <a:gd name="connsiteX6" fmla="*/ 151475 w 368261"/>
                <a:gd name="connsiteY6" fmla="*/ 2843 h 1190974"/>
                <a:gd name="connsiteX7" fmla="*/ 308574 w 368261"/>
                <a:gd name="connsiteY7" fmla="*/ 104311 h 1190974"/>
                <a:gd name="connsiteX8" fmla="*/ 229045 w 368261"/>
                <a:gd name="connsiteY8" fmla="*/ 224584 h 1190974"/>
                <a:gd name="connsiteX9" fmla="*/ 282717 w 368261"/>
                <a:gd name="connsiteY9" fmla="*/ 331536 h 1190974"/>
                <a:gd name="connsiteX10" fmla="*/ 298780 w 368261"/>
                <a:gd name="connsiteY10" fmla="*/ 378940 h 1190974"/>
                <a:gd name="connsiteX11" fmla="*/ 372040 w 368261"/>
                <a:gd name="connsiteY11" fmla="*/ 1190684 h 1190974"/>
                <a:gd name="connsiteX12" fmla="*/ 63719 w 368261"/>
                <a:gd name="connsiteY12" fmla="*/ 1189117 h 1190974"/>
                <a:gd name="connsiteX0" fmla="*/ 98537 w 372040"/>
                <a:gd name="connsiteY0" fmla="*/ 2129196 h 2129213"/>
                <a:gd name="connsiteX1" fmla="*/ 49615 w 372040"/>
                <a:gd name="connsiteY1" fmla="*/ 373064 h 2129213"/>
                <a:gd name="connsiteX2" fmla="*/ 55883 w 372040"/>
                <a:gd name="connsiteY2" fmla="*/ 340155 h 2129213"/>
                <a:gd name="connsiteX3" fmla="*/ 103287 w 372040"/>
                <a:gd name="connsiteY3" fmla="*/ 224975 h 2129213"/>
                <a:gd name="connsiteX4" fmla="*/ 1819 w 372040"/>
                <a:gd name="connsiteY4" fmla="*/ 97651 h 2129213"/>
                <a:gd name="connsiteX5" fmla="*/ 116999 w 372040"/>
                <a:gd name="connsiteY5" fmla="*/ 6369 h 2129213"/>
                <a:gd name="connsiteX6" fmla="*/ 151475 w 372040"/>
                <a:gd name="connsiteY6" fmla="*/ 2843 h 2129213"/>
                <a:gd name="connsiteX7" fmla="*/ 308574 w 372040"/>
                <a:gd name="connsiteY7" fmla="*/ 104311 h 2129213"/>
                <a:gd name="connsiteX8" fmla="*/ 229045 w 372040"/>
                <a:gd name="connsiteY8" fmla="*/ 224584 h 2129213"/>
                <a:gd name="connsiteX9" fmla="*/ 282717 w 372040"/>
                <a:gd name="connsiteY9" fmla="*/ 331536 h 2129213"/>
                <a:gd name="connsiteX10" fmla="*/ 298780 w 372040"/>
                <a:gd name="connsiteY10" fmla="*/ 378940 h 2129213"/>
                <a:gd name="connsiteX11" fmla="*/ 372040 w 372040"/>
                <a:gd name="connsiteY11" fmla="*/ 1190684 h 2129213"/>
                <a:gd name="connsiteX12" fmla="*/ 98537 w 372040"/>
                <a:gd name="connsiteY12" fmla="*/ 2129196 h 2129213"/>
                <a:gd name="connsiteX0" fmla="*/ 98537 w 460667"/>
                <a:gd name="connsiteY0" fmla="*/ 2129196 h 2130772"/>
                <a:gd name="connsiteX1" fmla="*/ 49615 w 460667"/>
                <a:gd name="connsiteY1" fmla="*/ 373064 h 2130772"/>
                <a:gd name="connsiteX2" fmla="*/ 55883 w 460667"/>
                <a:gd name="connsiteY2" fmla="*/ 340155 h 2130772"/>
                <a:gd name="connsiteX3" fmla="*/ 103287 w 460667"/>
                <a:gd name="connsiteY3" fmla="*/ 224975 h 2130772"/>
                <a:gd name="connsiteX4" fmla="*/ 1819 w 460667"/>
                <a:gd name="connsiteY4" fmla="*/ 97651 h 2130772"/>
                <a:gd name="connsiteX5" fmla="*/ 116999 w 460667"/>
                <a:gd name="connsiteY5" fmla="*/ 6369 h 2130772"/>
                <a:gd name="connsiteX6" fmla="*/ 151475 w 460667"/>
                <a:gd name="connsiteY6" fmla="*/ 2843 h 2130772"/>
                <a:gd name="connsiteX7" fmla="*/ 308574 w 460667"/>
                <a:gd name="connsiteY7" fmla="*/ 104311 h 2130772"/>
                <a:gd name="connsiteX8" fmla="*/ 229045 w 460667"/>
                <a:gd name="connsiteY8" fmla="*/ 224584 h 2130772"/>
                <a:gd name="connsiteX9" fmla="*/ 282717 w 460667"/>
                <a:gd name="connsiteY9" fmla="*/ 331536 h 2130772"/>
                <a:gd name="connsiteX10" fmla="*/ 298780 w 460667"/>
                <a:gd name="connsiteY10" fmla="*/ 378940 h 2130772"/>
                <a:gd name="connsiteX11" fmla="*/ 460667 w 460667"/>
                <a:gd name="connsiteY11" fmla="*/ 2121268 h 2130772"/>
                <a:gd name="connsiteX12" fmla="*/ 98537 w 460667"/>
                <a:gd name="connsiteY12" fmla="*/ 2129196 h 2130772"/>
                <a:gd name="connsiteX0" fmla="*/ 95371 w 460667"/>
                <a:gd name="connsiteY0" fmla="*/ 2126030 h 2128193"/>
                <a:gd name="connsiteX1" fmla="*/ 49615 w 460667"/>
                <a:gd name="connsiteY1" fmla="*/ 373064 h 2128193"/>
                <a:gd name="connsiteX2" fmla="*/ 55883 w 460667"/>
                <a:gd name="connsiteY2" fmla="*/ 340155 h 2128193"/>
                <a:gd name="connsiteX3" fmla="*/ 103287 w 460667"/>
                <a:gd name="connsiteY3" fmla="*/ 224975 h 2128193"/>
                <a:gd name="connsiteX4" fmla="*/ 1819 w 460667"/>
                <a:gd name="connsiteY4" fmla="*/ 97651 h 2128193"/>
                <a:gd name="connsiteX5" fmla="*/ 116999 w 460667"/>
                <a:gd name="connsiteY5" fmla="*/ 6369 h 2128193"/>
                <a:gd name="connsiteX6" fmla="*/ 151475 w 460667"/>
                <a:gd name="connsiteY6" fmla="*/ 2843 h 2128193"/>
                <a:gd name="connsiteX7" fmla="*/ 308574 w 460667"/>
                <a:gd name="connsiteY7" fmla="*/ 104311 h 2128193"/>
                <a:gd name="connsiteX8" fmla="*/ 229045 w 460667"/>
                <a:gd name="connsiteY8" fmla="*/ 224584 h 2128193"/>
                <a:gd name="connsiteX9" fmla="*/ 282717 w 460667"/>
                <a:gd name="connsiteY9" fmla="*/ 331536 h 2128193"/>
                <a:gd name="connsiteX10" fmla="*/ 298780 w 460667"/>
                <a:gd name="connsiteY10" fmla="*/ 378940 h 2128193"/>
                <a:gd name="connsiteX11" fmla="*/ 460667 w 460667"/>
                <a:gd name="connsiteY11" fmla="*/ 2121268 h 2128193"/>
                <a:gd name="connsiteX12" fmla="*/ 95371 w 460667"/>
                <a:gd name="connsiteY12" fmla="*/ 2126030 h 2128193"/>
                <a:gd name="connsiteX0" fmla="*/ 88263 w 460667"/>
                <a:gd name="connsiteY0" fmla="*/ 2310845 h 2310931"/>
                <a:gd name="connsiteX1" fmla="*/ 49615 w 460667"/>
                <a:gd name="connsiteY1" fmla="*/ 373064 h 2310931"/>
                <a:gd name="connsiteX2" fmla="*/ 55883 w 460667"/>
                <a:gd name="connsiteY2" fmla="*/ 340155 h 2310931"/>
                <a:gd name="connsiteX3" fmla="*/ 103287 w 460667"/>
                <a:gd name="connsiteY3" fmla="*/ 224975 h 2310931"/>
                <a:gd name="connsiteX4" fmla="*/ 1819 w 460667"/>
                <a:gd name="connsiteY4" fmla="*/ 97651 h 2310931"/>
                <a:gd name="connsiteX5" fmla="*/ 116999 w 460667"/>
                <a:gd name="connsiteY5" fmla="*/ 6369 h 2310931"/>
                <a:gd name="connsiteX6" fmla="*/ 151475 w 460667"/>
                <a:gd name="connsiteY6" fmla="*/ 2843 h 2310931"/>
                <a:gd name="connsiteX7" fmla="*/ 308574 w 460667"/>
                <a:gd name="connsiteY7" fmla="*/ 104311 h 2310931"/>
                <a:gd name="connsiteX8" fmla="*/ 229045 w 460667"/>
                <a:gd name="connsiteY8" fmla="*/ 224584 h 2310931"/>
                <a:gd name="connsiteX9" fmla="*/ 282717 w 460667"/>
                <a:gd name="connsiteY9" fmla="*/ 331536 h 2310931"/>
                <a:gd name="connsiteX10" fmla="*/ 298780 w 460667"/>
                <a:gd name="connsiteY10" fmla="*/ 378940 h 2310931"/>
                <a:gd name="connsiteX11" fmla="*/ 460667 w 460667"/>
                <a:gd name="connsiteY11" fmla="*/ 2121268 h 2310931"/>
                <a:gd name="connsiteX12" fmla="*/ 88263 w 460667"/>
                <a:gd name="connsiteY12" fmla="*/ 2310845 h 2310931"/>
                <a:gd name="connsiteX0" fmla="*/ 88263 w 481992"/>
                <a:gd name="connsiteY0" fmla="*/ 2310845 h 2322026"/>
                <a:gd name="connsiteX1" fmla="*/ 49615 w 481992"/>
                <a:gd name="connsiteY1" fmla="*/ 373064 h 2322026"/>
                <a:gd name="connsiteX2" fmla="*/ 55883 w 481992"/>
                <a:gd name="connsiteY2" fmla="*/ 340155 h 2322026"/>
                <a:gd name="connsiteX3" fmla="*/ 103287 w 481992"/>
                <a:gd name="connsiteY3" fmla="*/ 224975 h 2322026"/>
                <a:gd name="connsiteX4" fmla="*/ 1819 w 481992"/>
                <a:gd name="connsiteY4" fmla="*/ 97651 h 2322026"/>
                <a:gd name="connsiteX5" fmla="*/ 116999 w 481992"/>
                <a:gd name="connsiteY5" fmla="*/ 6369 h 2322026"/>
                <a:gd name="connsiteX6" fmla="*/ 151475 w 481992"/>
                <a:gd name="connsiteY6" fmla="*/ 2843 h 2322026"/>
                <a:gd name="connsiteX7" fmla="*/ 308574 w 481992"/>
                <a:gd name="connsiteY7" fmla="*/ 104311 h 2322026"/>
                <a:gd name="connsiteX8" fmla="*/ 229045 w 481992"/>
                <a:gd name="connsiteY8" fmla="*/ 224584 h 2322026"/>
                <a:gd name="connsiteX9" fmla="*/ 282717 w 481992"/>
                <a:gd name="connsiteY9" fmla="*/ 331536 h 2322026"/>
                <a:gd name="connsiteX10" fmla="*/ 298780 w 481992"/>
                <a:gd name="connsiteY10" fmla="*/ 378940 h 2322026"/>
                <a:gd name="connsiteX11" fmla="*/ 481992 w 481992"/>
                <a:gd name="connsiteY11" fmla="*/ 2320300 h 2322026"/>
                <a:gd name="connsiteX12" fmla="*/ 88263 w 481992"/>
                <a:gd name="connsiteY12" fmla="*/ 2310845 h 232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992" h="2322026">
                  <a:moveTo>
                    <a:pt x="88263" y="2310845"/>
                  </a:moveTo>
                  <a:cubicBezTo>
                    <a:pt x="81603" y="2254038"/>
                    <a:pt x="54708" y="601073"/>
                    <a:pt x="49615" y="373064"/>
                  </a:cubicBezTo>
                  <a:cubicBezTo>
                    <a:pt x="49223" y="361702"/>
                    <a:pt x="51182" y="350733"/>
                    <a:pt x="55883" y="340155"/>
                  </a:cubicBezTo>
                  <a:cubicBezTo>
                    <a:pt x="71946" y="301762"/>
                    <a:pt x="87225" y="263369"/>
                    <a:pt x="103287" y="224975"/>
                  </a:cubicBezTo>
                  <a:cubicBezTo>
                    <a:pt x="122092" y="180705"/>
                    <a:pt x="-17377" y="132126"/>
                    <a:pt x="1819" y="97651"/>
                  </a:cubicBezTo>
                  <a:cubicBezTo>
                    <a:pt x="21800" y="62000"/>
                    <a:pt x="71162" y="3235"/>
                    <a:pt x="116999" y="6369"/>
                  </a:cubicBezTo>
                  <a:cubicBezTo>
                    <a:pt x="128752" y="7152"/>
                    <a:pt x="140505" y="8327"/>
                    <a:pt x="151475" y="2843"/>
                  </a:cubicBezTo>
                  <a:cubicBezTo>
                    <a:pt x="187909" y="-15179"/>
                    <a:pt x="343049" y="56515"/>
                    <a:pt x="308574" y="104311"/>
                  </a:cubicBezTo>
                  <a:cubicBezTo>
                    <a:pt x="285459" y="136436"/>
                    <a:pt x="231787" y="184231"/>
                    <a:pt x="229045" y="224584"/>
                  </a:cubicBezTo>
                  <a:cubicBezTo>
                    <a:pt x="226694" y="259059"/>
                    <a:pt x="263520" y="305680"/>
                    <a:pt x="282717" y="331536"/>
                  </a:cubicBezTo>
                  <a:cubicBezTo>
                    <a:pt x="299171" y="354259"/>
                    <a:pt x="292119" y="344073"/>
                    <a:pt x="298780" y="378940"/>
                  </a:cubicBezTo>
                  <a:cubicBezTo>
                    <a:pt x="312491" y="451025"/>
                    <a:pt x="477683" y="2268978"/>
                    <a:pt x="481992" y="2320300"/>
                  </a:cubicBezTo>
                  <a:cubicBezTo>
                    <a:pt x="421660" y="2326176"/>
                    <a:pt x="165833" y="2315546"/>
                    <a:pt x="88263" y="2310845"/>
                  </a:cubicBezTo>
                  <a:close/>
                </a:path>
              </a:pathLst>
            </a:custGeom>
            <a:solidFill>
              <a:schemeClr val="accent1"/>
            </a:solidFill>
            <a:ln w="3910" cap="flat">
              <a:noFill/>
              <a:prstDash val="solid"/>
              <a:miter/>
            </a:ln>
          </p:spPr>
          <p:txBody>
            <a:bodyPr rtlCol="0" anchor="ctr"/>
            <a:lstStyle/>
            <a:p>
              <a:pPr algn="r" rtl="1"/>
              <a:endParaRPr lang="en-US">
                <a:cs typeface="B Nazanin" panose="00000400000000000000" pitchFamily="2" charset="-78"/>
              </a:endParaRPr>
            </a:p>
          </p:txBody>
        </p:sp>
        <p:sp>
          <p:nvSpPr>
            <p:cNvPr id="18" name="Freeform: Shape 34">
              <a:extLst>
                <a:ext uri="{FF2B5EF4-FFF2-40B4-BE49-F238E27FC236}">
                  <a16:creationId xmlns:a16="http://schemas.microsoft.com/office/drawing/2014/main" id="{44BB353F-7FC9-4E49-8B12-F4DB8B9F0DE8}"/>
                </a:ext>
              </a:extLst>
            </p:cNvPr>
            <p:cNvSpPr/>
            <p:nvPr/>
          </p:nvSpPr>
          <p:spPr>
            <a:xfrm>
              <a:off x="4590789" y="1937479"/>
              <a:ext cx="818792" cy="263183"/>
            </a:xfrm>
            <a:custGeom>
              <a:avLst/>
              <a:gdLst>
                <a:gd name="connsiteX0" fmla="*/ 1230630 w 1333500"/>
                <a:gd name="connsiteY0" fmla="*/ 276508 h 428625"/>
                <a:gd name="connsiteX1" fmla="*/ 1150620 w 1333500"/>
                <a:gd name="connsiteY1" fmla="*/ 206975 h 428625"/>
                <a:gd name="connsiteX2" fmla="*/ 982028 w 1333500"/>
                <a:gd name="connsiteY2" fmla="*/ 91723 h 428625"/>
                <a:gd name="connsiteX3" fmla="*/ 752475 w 1333500"/>
                <a:gd name="connsiteY3" fmla="*/ 283 h 428625"/>
                <a:gd name="connsiteX4" fmla="*/ 647700 w 1333500"/>
                <a:gd name="connsiteY4" fmla="*/ 26000 h 428625"/>
                <a:gd name="connsiteX5" fmla="*/ 603885 w 1333500"/>
                <a:gd name="connsiteY5" fmla="*/ 46955 h 428625"/>
                <a:gd name="connsiteX6" fmla="*/ 436245 w 1333500"/>
                <a:gd name="connsiteY6" fmla="*/ 119345 h 428625"/>
                <a:gd name="connsiteX7" fmla="*/ 383858 w 1333500"/>
                <a:gd name="connsiteY7" fmla="*/ 133633 h 428625"/>
                <a:gd name="connsiteX8" fmla="*/ 304800 w 1333500"/>
                <a:gd name="connsiteY8" fmla="*/ 155540 h 428625"/>
                <a:gd name="connsiteX9" fmla="*/ 251460 w 1333500"/>
                <a:gd name="connsiteY9" fmla="*/ 172685 h 428625"/>
                <a:gd name="connsiteX10" fmla="*/ 131445 w 1333500"/>
                <a:gd name="connsiteY10" fmla="*/ 224120 h 428625"/>
                <a:gd name="connsiteX11" fmla="*/ 25718 w 1333500"/>
                <a:gd name="connsiteY11" fmla="*/ 301273 h 428625"/>
                <a:gd name="connsiteX12" fmla="*/ 0 w 1333500"/>
                <a:gd name="connsiteY12" fmla="*/ 328895 h 428625"/>
                <a:gd name="connsiteX13" fmla="*/ 24765 w 1333500"/>
                <a:gd name="connsiteY13" fmla="*/ 321275 h 428625"/>
                <a:gd name="connsiteX14" fmla="*/ 68580 w 1333500"/>
                <a:gd name="connsiteY14" fmla="*/ 309845 h 428625"/>
                <a:gd name="connsiteX15" fmla="*/ 93345 w 1333500"/>
                <a:gd name="connsiteY15" fmla="*/ 303178 h 428625"/>
                <a:gd name="connsiteX16" fmla="*/ 229553 w 1333500"/>
                <a:gd name="connsiteY16" fmla="*/ 291748 h 428625"/>
                <a:gd name="connsiteX17" fmla="*/ 270510 w 1333500"/>
                <a:gd name="connsiteY17" fmla="*/ 315560 h 428625"/>
                <a:gd name="connsiteX18" fmla="*/ 280988 w 1333500"/>
                <a:gd name="connsiteY18" fmla="*/ 329848 h 428625"/>
                <a:gd name="connsiteX19" fmla="*/ 285750 w 1333500"/>
                <a:gd name="connsiteY19" fmla="*/ 338420 h 428625"/>
                <a:gd name="connsiteX20" fmla="*/ 301943 w 1333500"/>
                <a:gd name="connsiteY20" fmla="*/ 356518 h 428625"/>
                <a:gd name="connsiteX21" fmla="*/ 322898 w 1333500"/>
                <a:gd name="connsiteY21" fmla="*/ 365090 h 428625"/>
                <a:gd name="connsiteX22" fmla="*/ 367665 w 1333500"/>
                <a:gd name="connsiteY22" fmla="*/ 359375 h 428625"/>
                <a:gd name="connsiteX23" fmla="*/ 371475 w 1333500"/>
                <a:gd name="connsiteY23" fmla="*/ 357470 h 428625"/>
                <a:gd name="connsiteX24" fmla="*/ 389573 w 1333500"/>
                <a:gd name="connsiteY24" fmla="*/ 356518 h 428625"/>
                <a:gd name="connsiteX25" fmla="*/ 397193 w 1333500"/>
                <a:gd name="connsiteY25" fmla="*/ 357470 h 428625"/>
                <a:gd name="connsiteX26" fmla="*/ 426720 w 1333500"/>
                <a:gd name="connsiteY26" fmla="*/ 352708 h 428625"/>
                <a:gd name="connsiteX27" fmla="*/ 456248 w 1333500"/>
                <a:gd name="connsiteY27" fmla="*/ 348898 h 428625"/>
                <a:gd name="connsiteX28" fmla="*/ 541973 w 1333500"/>
                <a:gd name="connsiteY28" fmla="*/ 350803 h 428625"/>
                <a:gd name="connsiteX29" fmla="*/ 674370 w 1333500"/>
                <a:gd name="connsiteY29" fmla="*/ 409858 h 428625"/>
                <a:gd name="connsiteX30" fmla="*/ 674370 w 1333500"/>
                <a:gd name="connsiteY30" fmla="*/ 416525 h 428625"/>
                <a:gd name="connsiteX31" fmla="*/ 701993 w 1333500"/>
                <a:gd name="connsiteY31" fmla="*/ 436528 h 428625"/>
                <a:gd name="connsiteX32" fmla="*/ 1025843 w 1333500"/>
                <a:gd name="connsiteY32" fmla="*/ 414620 h 428625"/>
                <a:gd name="connsiteX33" fmla="*/ 1026795 w 1333500"/>
                <a:gd name="connsiteY33" fmla="*/ 413668 h 428625"/>
                <a:gd name="connsiteX34" fmla="*/ 1044893 w 1333500"/>
                <a:gd name="connsiteY34" fmla="*/ 415573 h 428625"/>
                <a:gd name="connsiteX35" fmla="*/ 1095375 w 1333500"/>
                <a:gd name="connsiteY35" fmla="*/ 413668 h 428625"/>
                <a:gd name="connsiteX36" fmla="*/ 1098233 w 1333500"/>
                <a:gd name="connsiteY36" fmla="*/ 411763 h 428625"/>
                <a:gd name="connsiteX37" fmla="*/ 1220153 w 1333500"/>
                <a:gd name="connsiteY37" fmla="*/ 406048 h 428625"/>
                <a:gd name="connsiteX38" fmla="*/ 1234440 w 1333500"/>
                <a:gd name="connsiteY38" fmla="*/ 406048 h 428625"/>
                <a:gd name="connsiteX39" fmla="*/ 1300163 w 1333500"/>
                <a:gd name="connsiteY39" fmla="*/ 407000 h 428625"/>
                <a:gd name="connsiteX40" fmla="*/ 1338263 w 1333500"/>
                <a:gd name="connsiteY40" fmla="*/ 389855 h 428625"/>
                <a:gd name="connsiteX41" fmla="*/ 1230630 w 1333500"/>
                <a:gd name="connsiteY41" fmla="*/ 276508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33500" h="428625">
                  <a:moveTo>
                    <a:pt x="1230630" y="276508"/>
                  </a:moveTo>
                  <a:cubicBezTo>
                    <a:pt x="1210628" y="252695"/>
                    <a:pt x="1152525" y="212690"/>
                    <a:pt x="1150620" y="206975"/>
                  </a:cubicBezTo>
                  <a:cubicBezTo>
                    <a:pt x="1094423" y="168875"/>
                    <a:pt x="1039178" y="128870"/>
                    <a:pt x="982028" y="91723"/>
                  </a:cubicBezTo>
                  <a:cubicBezTo>
                    <a:pt x="927735" y="56480"/>
                    <a:pt x="766763" y="283"/>
                    <a:pt x="752475" y="283"/>
                  </a:cubicBezTo>
                  <a:cubicBezTo>
                    <a:pt x="714375" y="-1622"/>
                    <a:pt x="680085" y="5998"/>
                    <a:pt x="647700" y="26000"/>
                  </a:cubicBezTo>
                  <a:cubicBezTo>
                    <a:pt x="636270" y="34573"/>
                    <a:pt x="609600" y="43145"/>
                    <a:pt x="603885" y="46955"/>
                  </a:cubicBezTo>
                  <a:cubicBezTo>
                    <a:pt x="550545" y="76483"/>
                    <a:pt x="498158" y="107915"/>
                    <a:pt x="436245" y="119345"/>
                  </a:cubicBezTo>
                  <a:cubicBezTo>
                    <a:pt x="436245" y="119345"/>
                    <a:pt x="392430" y="128870"/>
                    <a:pt x="383858" y="133633"/>
                  </a:cubicBezTo>
                  <a:cubicBezTo>
                    <a:pt x="374333" y="140300"/>
                    <a:pt x="315278" y="150778"/>
                    <a:pt x="304800" y="155540"/>
                  </a:cubicBezTo>
                  <a:cubicBezTo>
                    <a:pt x="292418" y="162208"/>
                    <a:pt x="257175" y="171733"/>
                    <a:pt x="251460" y="172685"/>
                  </a:cubicBezTo>
                  <a:cubicBezTo>
                    <a:pt x="239078" y="175543"/>
                    <a:pt x="153353" y="200308"/>
                    <a:pt x="131445" y="224120"/>
                  </a:cubicBezTo>
                  <a:cubicBezTo>
                    <a:pt x="110490" y="241265"/>
                    <a:pt x="56198" y="268888"/>
                    <a:pt x="25718" y="301273"/>
                  </a:cubicBezTo>
                  <a:cubicBezTo>
                    <a:pt x="19050" y="307940"/>
                    <a:pt x="9525" y="312703"/>
                    <a:pt x="0" y="328895"/>
                  </a:cubicBezTo>
                  <a:cubicBezTo>
                    <a:pt x="6668" y="321275"/>
                    <a:pt x="20955" y="323180"/>
                    <a:pt x="24765" y="321275"/>
                  </a:cubicBezTo>
                  <a:cubicBezTo>
                    <a:pt x="39053" y="317465"/>
                    <a:pt x="53340" y="313655"/>
                    <a:pt x="68580" y="309845"/>
                  </a:cubicBezTo>
                  <a:cubicBezTo>
                    <a:pt x="76200" y="307940"/>
                    <a:pt x="84773" y="306035"/>
                    <a:pt x="93345" y="303178"/>
                  </a:cubicBezTo>
                  <a:cubicBezTo>
                    <a:pt x="143828" y="286985"/>
                    <a:pt x="183833" y="282223"/>
                    <a:pt x="229553" y="291748"/>
                  </a:cubicBezTo>
                  <a:cubicBezTo>
                    <a:pt x="249555" y="295558"/>
                    <a:pt x="260985" y="303178"/>
                    <a:pt x="270510" y="315560"/>
                  </a:cubicBezTo>
                  <a:cubicBezTo>
                    <a:pt x="275273" y="320323"/>
                    <a:pt x="278130" y="323180"/>
                    <a:pt x="280988" y="329848"/>
                  </a:cubicBezTo>
                  <a:cubicBezTo>
                    <a:pt x="281940" y="332705"/>
                    <a:pt x="284798" y="336515"/>
                    <a:pt x="285750" y="338420"/>
                  </a:cubicBezTo>
                  <a:cubicBezTo>
                    <a:pt x="291465" y="345088"/>
                    <a:pt x="296228" y="351755"/>
                    <a:pt x="301943" y="356518"/>
                  </a:cubicBezTo>
                  <a:cubicBezTo>
                    <a:pt x="308610" y="361280"/>
                    <a:pt x="315278" y="364138"/>
                    <a:pt x="322898" y="365090"/>
                  </a:cubicBezTo>
                  <a:cubicBezTo>
                    <a:pt x="333375" y="366043"/>
                    <a:pt x="345758" y="365090"/>
                    <a:pt x="367665" y="359375"/>
                  </a:cubicBezTo>
                  <a:cubicBezTo>
                    <a:pt x="368618" y="359375"/>
                    <a:pt x="371475" y="358423"/>
                    <a:pt x="371475" y="357470"/>
                  </a:cubicBezTo>
                  <a:cubicBezTo>
                    <a:pt x="374333" y="354613"/>
                    <a:pt x="382905" y="353660"/>
                    <a:pt x="389573" y="356518"/>
                  </a:cubicBezTo>
                  <a:cubicBezTo>
                    <a:pt x="392430" y="358423"/>
                    <a:pt x="394335" y="358423"/>
                    <a:pt x="397193" y="357470"/>
                  </a:cubicBezTo>
                  <a:cubicBezTo>
                    <a:pt x="397193" y="357470"/>
                    <a:pt x="421005" y="356518"/>
                    <a:pt x="426720" y="352708"/>
                  </a:cubicBezTo>
                  <a:cubicBezTo>
                    <a:pt x="436245" y="345088"/>
                    <a:pt x="446723" y="347945"/>
                    <a:pt x="456248" y="348898"/>
                  </a:cubicBezTo>
                  <a:cubicBezTo>
                    <a:pt x="484823" y="349850"/>
                    <a:pt x="513398" y="350803"/>
                    <a:pt x="541973" y="350803"/>
                  </a:cubicBezTo>
                  <a:cubicBezTo>
                    <a:pt x="592455" y="355565"/>
                    <a:pt x="640080" y="368900"/>
                    <a:pt x="674370" y="409858"/>
                  </a:cubicBezTo>
                  <a:cubicBezTo>
                    <a:pt x="674370" y="412715"/>
                    <a:pt x="674370" y="414620"/>
                    <a:pt x="674370" y="416525"/>
                  </a:cubicBezTo>
                  <a:cubicBezTo>
                    <a:pt x="674370" y="431765"/>
                    <a:pt x="681990" y="437480"/>
                    <a:pt x="701993" y="436528"/>
                  </a:cubicBezTo>
                  <a:cubicBezTo>
                    <a:pt x="809625" y="427955"/>
                    <a:pt x="918210" y="422240"/>
                    <a:pt x="1025843" y="414620"/>
                  </a:cubicBezTo>
                  <a:cubicBezTo>
                    <a:pt x="1025843" y="414620"/>
                    <a:pt x="1026795" y="413668"/>
                    <a:pt x="1026795" y="413668"/>
                  </a:cubicBezTo>
                  <a:cubicBezTo>
                    <a:pt x="1032510" y="414620"/>
                    <a:pt x="1039178" y="414620"/>
                    <a:pt x="1044893" y="415573"/>
                  </a:cubicBezTo>
                  <a:cubicBezTo>
                    <a:pt x="1062038" y="414620"/>
                    <a:pt x="1078230" y="414620"/>
                    <a:pt x="1095375" y="413668"/>
                  </a:cubicBezTo>
                  <a:cubicBezTo>
                    <a:pt x="1096328" y="413668"/>
                    <a:pt x="1098233" y="412715"/>
                    <a:pt x="1098233" y="411763"/>
                  </a:cubicBezTo>
                  <a:cubicBezTo>
                    <a:pt x="1139190" y="408905"/>
                    <a:pt x="1180148" y="407000"/>
                    <a:pt x="1220153" y="406048"/>
                  </a:cubicBezTo>
                  <a:cubicBezTo>
                    <a:pt x="1224915" y="406048"/>
                    <a:pt x="1229678" y="405095"/>
                    <a:pt x="1234440" y="406048"/>
                  </a:cubicBezTo>
                  <a:cubicBezTo>
                    <a:pt x="1256348" y="406048"/>
                    <a:pt x="1278255" y="406048"/>
                    <a:pt x="1300163" y="407000"/>
                  </a:cubicBezTo>
                  <a:cubicBezTo>
                    <a:pt x="1316355" y="409858"/>
                    <a:pt x="1329690" y="406048"/>
                    <a:pt x="1338263" y="389855"/>
                  </a:cubicBezTo>
                  <a:cubicBezTo>
                    <a:pt x="1303973" y="350803"/>
                    <a:pt x="1272540" y="309845"/>
                    <a:pt x="1230630" y="276508"/>
                  </a:cubicBezTo>
                  <a:close/>
                </a:path>
              </a:pathLst>
            </a:custGeom>
            <a:solidFill>
              <a:schemeClr val="tx1"/>
            </a:solidFill>
            <a:ln w="9525" cap="flat">
              <a:noFill/>
              <a:prstDash val="solid"/>
              <a:miter/>
            </a:ln>
          </p:spPr>
          <p:txBody>
            <a:bodyPr rtlCol="0" anchor="ctr"/>
            <a:lstStyle/>
            <a:p>
              <a:pPr algn="r" rtl="1"/>
              <a:endParaRPr lang="en-US">
                <a:cs typeface="B Nazanin" panose="00000400000000000000" pitchFamily="2" charset="-78"/>
              </a:endParaRPr>
            </a:p>
          </p:txBody>
        </p:sp>
        <p:sp>
          <p:nvSpPr>
            <p:cNvPr id="19" name="Graphic 124">
              <a:extLst>
                <a:ext uri="{FF2B5EF4-FFF2-40B4-BE49-F238E27FC236}">
                  <a16:creationId xmlns:a16="http://schemas.microsoft.com/office/drawing/2014/main" id="{CDA60429-8E45-491D-A72C-C6C59345D90F}"/>
                </a:ext>
              </a:extLst>
            </p:cNvPr>
            <p:cNvSpPr/>
            <p:nvPr/>
          </p:nvSpPr>
          <p:spPr>
            <a:xfrm>
              <a:off x="4101477" y="2612266"/>
              <a:ext cx="294726" cy="285062"/>
            </a:xfrm>
            <a:custGeom>
              <a:avLst/>
              <a:gdLst>
                <a:gd name="connsiteX0" fmla="*/ 113220 w 333642"/>
                <a:gd name="connsiteY0" fmla="*/ 0 h 322703"/>
                <a:gd name="connsiteX1" fmla="*/ 230815 w 333642"/>
                <a:gd name="connsiteY1" fmla="*/ 145490 h 322703"/>
                <a:gd name="connsiteX2" fmla="*/ 333642 w 333642"/>
                <a:gd name="connsiteY2" fmla="*/ 191434 h 322703"/>
                <a:gd name="connsiteX3" fmla="*/ 48132 w 333642"/>
                <a:gd name="connsiteY3" fmla="*/ 305747 h 322703"/>
                <a:gd name="connsiteX4" fmla="*/ 0 w 333642"/>
                <a:gd name="connsiteY4" fmla="*/ 322703 h 322703"/>
                <a:gd name="connsiteX5" fmla="*/ 31176 w 333642"/>
                <a:gd name="connsiteY5" fmla="*/ 234643 h 322703"/>
                <a:gd name="connsiteX6" fmla="*/ 113220 w 333642"/>
                <a:gd name="connsiteY6" fmla="*/ 0 h 32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642" h="322703">
                  <a:moveTo>
                    <a:pt x="113220" y="0"/>
                  </a:moveTo>
                  <a:cubicBezTo>
                    <a:pt x="144943" y="57977"/>
                    <a:pt x="177760" y="98452"/>
                    <a:pt x="230815" y="145490"/>
                  </a:cubicBezTo>
                  <a:cubicBezTo>
                    <a:pt x="262538" y="166821"/>
                    <a:pt x="294261" y="180495"/>
                    <a:pt x="333642" y="191434"/>
                  </a:cubicBezTo>
                  <a:cubicBezTo>
                    <a:pt x="309029" y="201279"/>
                    <a:pt x="135098" y="270742"/>
                    <a:pt x="48132" y="305747"/>
                  </a:cubicBezTo>
                  <a:cubicBezTo>
                    <a:pt x="35005" y="310670"/>
                    <a:pt x="16409" y="317233"/>
                    <a:pt x="0" y="322703"/>
                  </a:cubicBezTo>
                  <a:cubicBezTo>
                    <a:pt x="12580" y="288792"/>
                    <a:pt x="19690" y="265820"/>
                    <a:pt x="31176" y="234643"/>
                  </a:cubicBezTo>
                  <a:cubicBezTo>
                    <a:pt x="57430" y="160258"/>
                    <a:pt x="104468" y="28989"/>
                    <a:pt x="113220" y="0"/>
                  </a:cubicBezTo>
                  <a:close/>
                </a:path>
              </a:pathLst>
            </a:custGeom>
            <a:solidFill>
              <a:srgbClr val="F9A687"/>
            </a:solidFill>
            <a:ln w="4506" cap="flat">
              <a:noFill/>
              <a:prstDash val="solid"/>
              <a:miter/>
            </a:ln>
          </p:spPr>
          <p:txBody>
            <a:bodyPr rtlCol="0" anchor="ctr"/>
            <a:lstStyle/>
            <a:p>
              <a:pPr algn="r" rtl="1"/>
              <a:endParaRPr lang="en-US">
                <a:cs typeface="B Nazanin" panose="00000400000000000000" pitchFamily="2" charset="-78"/>
              </a:endParaRPr>
            </a:p>
          </p:txBody>
        </p:sp>
      </p:grpSp>
      <p:sp>
        <p:nvSpPr>
          <p:cNvPr id="20" name="TextBox 19">
            <a:extLst>
              <a:ext uri="{FF2B5EF4-FFF2-40B4-BE49-F238E27FC236}">
                <a16:creationId xmlns:a16="http://schemas.microsoft.com/office/drawing/2014/main" id="{CDF5D1B1-20B7-49E3-9A51-CC86AFD9A642}"/>
              </a:ext>
            </a:extLst>
          </p:cNvPr>
          <p:cNvSpPr txBox="1"/>
          <p:nvPr/>
        </p:nvSpPr>
        <p:spPr>
          <a:xfrm>
            <a:off x="9077675" y="1681036"/>
            <a:ext cx="2499493" cy="1569660"/>
          </a:xfrm>
          <a:prstGeom prst="rect">
            <a:avLst/>
          </a:prstGeom>
          <a:noFill/>
        </p:spPr>
        <p:txBody>
          <a:bodyPr wrap="square" rtlCol="0" anchor="ctr">
            <a:spAutoFit/>
          </a:bodyPr>
          <a:lstStyle/>
          <a:p>
            <a:pPr algn="r" rtl="1"/>
            <a:r>
              <a:rPr lang="fa-IR" altLang="ko-KR" sz="2400" dirty="0">
                <a:solidFill>
                  <a:schemeClr val="accent1"/>
                </a:solidFill>
                <a:cs typeface="B Nazanin" panose="00000400000000000000" pitchFamily="2" charset="-78"/>
              </a:rPr>
              <a:t>همه اسلاید</a:t>
            </a:r>
          </a:p>
          <a:p>
            <a:pPr algn="r" rtl="1"/>
            <a:r>
              <a:rPr lang="fa-IR" altLang="ko-KR" sz="2400" dirty="0">
                <a:solidFill>
                  <a:schemeClr val="tx1">
                    <a:lumMod val="75000"/>
                    <a:lumOff val="25000"/>
                  </a:schemeClr>
                </a:solidFill>
                <a:cs typeface="B Nazanin" panose="00000400000000000000" pitchFamily="2" charset="-78"/>
              </a:rPr>
              <a:t>طرح بندی متن پاورپوینت برای ارائه شما</a:t>
            </a:r>
          </a:p>
          <a:p>
            <a:pPr algn="r" rtl="1"/>
            <a:r>
              <a:rPr lang="fa-IR" altLang="ko-KR" sz="2400" dirty="0">
                <a:solidFill>
                  <a:schemeClr val="tx1">
                    <a:lumMod val="75000"/>
                    <a:lumOff val="25000"/>
                  </a:schemeClr>
                </a:solidFill>
                <a:cs typeface="B Nazanin" panose="00000400000000000000" pitchFamily="2" charset="-78"/>
              </a:rPr>
              <a:t>قابل ویرایش است</a:t>
            </a:r>
            <a:endParaRPr lang="ko-KR" altLang="en-US" sz="24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421A9A4F-6D31-4031-B7E5-C3FCCBFB7F14}"/>
              </a:ext>
            </a:extLst>
          </p:cNvPr>
          <p:cNvSpPr txBox="1"/>
          <p:nvPr/>
        </p:nvSpPr>
        <p:spPr>
          <a:xfrm>
            <a:off x="9910207" y="3377509"/>
            <a:ext cx="1666961" cy="2123658"/>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nvGrpSpPr>
          <p:cNvPr id="22" name="Group 38">
            <a:extLst>
              <a:ext uri="{FF2B5EF4-FFF2-40B4-BE49-F238E27FC236}">
                <a16:creationId xmlns:a16="http://schemas.microsoft.com/office/drawing/2014/main" id="{08F33CD1-EDD5-4A06-AE6D-07ED92ADD7DB}"/>
              </a:ext>
            </a:extLst>
          </p:cNvPr>
          <p:cNvGrpSpPr/>
          <p:nvPr/>
        </p:nvGrpSpPr>
        <p:grpSpPr>
          <a:xfrm>
            <a:off x="1306871" y="1768065"/>
            <a:ext cx="3246079" cy="728318"/>
            <a:chOff x="827584" y="4922584"/>
            <a:chExt cx="1830680" cy="728318"/>
          </a:xfrm>
        </p:grpSpPr>
        <p:sp>
          <p:nvSpPr>
            <p:cNvPr id="23" name="TextBox 22">
              <a:extLst>
                <a:ext uri="{FF2B5EF4-FFF2-40B4-BE49-F238E27FC236}">
                  <a16:creationId xmlns:a16="http://schemas.microsoft.com/office/drawing/2014/main" id="{9028C852-4449-4999-B80B-803957FEDFAF}"/>
                </a:ext>
              </a:extLst>
            </p:cNvPr>
            <p:cNvSpPr txBox="1"/>
            <p:nvPr/>
          </p:nvSpPr>
          <p:spPr>
            <a:xfrm>
              <a:off x="827584" y="4922584"/>
              <a:ext cx="183068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D5626946-FB68-46E5-AB64-82366D8D6B0A}"/>
                </a:ext>
              </a:extLst>
            </p:cNvPr>
            <p:cNvSpPr txBox="1"/>
            <p:nvPr/>
          </p:nvSpPr>
          <p:spPr>
            <a:xfrm>
              <a:off x="827584" y="5189237"/>
              <a:ext cx="183068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5" name="Group 41">
            <a:extLst>
              <a:ext uri="{FF2B5EF4-FFF2-40B4-BE49-F238E27FC236}">
                <a16:creationId xmlns:a16="http://schemas.microsoft.com/office/drawing/2014/main" id="{6350733A-3198-4BD3-B70E-4FC69D80F023}"/>
              </a:ext>
            </a:extLst>
          </p:cNvPr>
          <p:cNvGrpSpPr/>
          <p:nvPr/>
        </p:nvGrpSpPr>
        <p:grpSpPr>
          <a:xfrm>
            <a:off x="1306871" y="2992559"/>
            <a:ext cx="3246079" cy="728318"/>
            <a:chOff x="827584" y="4922584"/>
            <a:chExt cx="1830680" cy="728318"/>
          </a:xfrm>
        </p:grpSpPr>
        <p:sp>
          <p:nvSpPr>
            <p:cNvPr id="26" name="TextBox 25">
              <a:extLst>
                <a:ext uri="{FF2B5EF4-FFF2-40B4-BE49-F238E27FC236}">
                  <a16:creationId xmlns:a16="http://schemas.microsoft.com/office/drawing/2014/main" id="{82ACB064-358C-48E3-ADD2-DDEA69060049}"/>
                </a:ext>
              </a:extLst>
            </p:cNvPr>
            <p:cNvSpPr txBox="1"/>
            <p:nvPr/>
          </p:nvSpPr>
          <p:spPr>
            <a:xfrm>
              <a:off x="827584" y="4922584"/>
              <a:ext cx="183068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4E6F7489-2B16-4C5E-8C26-96EB94F29E00}"/>
                </a:ext>
              </a:extLst>
            </p:cNvPr>
            <p:cNvSpPr txBox="1"/>
            <p:nvPr/>
          </p:nvSpPr>
          <p:spPr>
            <a:xfrm>
              <a:off x="827584" y="5189237"/>
              <a:ext cx="183068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8" name="Group 44">
            <a:extLst>
              <a:ext uri="{FF2B5EF4-FFF2-40B4-BE49-F238E27FC236}">
                <a16:creationId xmlns:a16="http://schemas.microsoft.com/office/drawing/2014/main" id="{9F79D0F9-A4EB-4F7E-AAA9-7C1A304768BF}"/>
              </a:ext>
            </a:extLst>
          </p:cNvPr>
          <p:cNvGrpSpPr/>
          <p:nvPr/>
        </p:nvGrpSpPr>
        <p:grpSpPr>
          <a:xfrm>
            <a:off x="1306871" y="4217053"/>
            <a:ext cx="3246079" cy="728318"/>
            <a:chOff x="827584" y="4922584"/>
            <a:chExt cx="1830680" cy="728318"/>
          </a:xfrm>
        </p:grpSpPr>
        <p:sp>
          <p:nvSpPr>
            <p:cNvPr id="29" name="TextBox 28">
              <a:extLst>
                <a:ext uri="{FF2B5EF4-FFF2-40B4-BE49-F238E27FC236}">
                  <a16:creationId xmlns:a16="http://schemas.microsoft.com/office/drawing/2014/main" id="{F11978FF-61C4-4503-AB05-6DBE7716DD52}"/>
                </a:ext>
              </a:extLst>
            </p:cNvPr>
            <p:cNvSpPr txBox="1"/>
            <p:nvPr/>
          </p:nvSpPr>
          <p:spPr>
            <a:xfrm>
              <a:off x="827584" y="4922584"/>
              <a:ext cx="183068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3B4F687C-0216-4879-9568-0F0B1EC53BA7}"/>
                </a:ext>
              </a:extLst>
            </p:cNvPr>
            <p:cNvSpPr txBox="1"/>
            <p:nvPr/>
          </p:nvSpPr>
          <p:spPr>
            <a:xfrm>
              <a:off x="827584" y="5189237"/>
              <a:ext cx="183068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31" name="Group 47">
            <a:extLst>
              <a:ext uri="{FF2B5EF4-FFF2-40B4-BE49-F238E27FC236}">
                <a16:creationId xmlns:a16="http://schemas.microsoft.com/office/drawing/2014/main" id="{31D5662D-FF12-4F8F-9176-04723BBAEC9E}"/>
              </a:ext>
            </a:extLst>
          </p:cNvPr>
          <p:cNvGrpSpPr/>
          <p:nvPr/>
        </p:nvGrpSpPr>
        <p:grpSpPr>
          <a:xfrm>
            <a:off x="1306871" y="5441547"/>
            <a:ext cx="3246079" cy="728318"/>
            <a:chOff x="827584" y="4922584"/>
            <a:chExt cx="1830680" cy="728318"/>
          </a:xfrm>
        </p:grpSpPr>
        <p:sp>
          <p:nvSpPr>
            <p:cNvPr id="32" name="TextBox 31">
              <a:extLst>
                <a:ext uri="{FF2B5EF4-FFF2-40B4-BE49-F238E27FC236}">
                  <a16:creationId xmlns:a16="http://schemas.microsoft.com/office/drawing/2014/main" id="{999BA318-9B79-4DC1-A3DE-1C9E26F190D7}"/>
                </a:ext>
              </a:extLst>
            </p:cNvPr>
            <p:cNvSpPr txBox="1"/>
            <p:nvPr/>
          </p:nvSpPr>
          <p:spPr>
            <a:xfrm>
              <a:off x="827584" y="4922584"/>
              <a:ext cx="183068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B5D082F5-3ED9-4F2F-AF4F-D6F213D068FC}"/>
                </a:ext>
              </a:extLst>
            </p:cNvPr>
            <p:cNvSpPr txBox="1"/>
            <p:nvPr/>
          </p:nvSpPr>
          <p:spPr>
            <a:xfrm>
              <a:off x="827584" y="5189237"/>
              <a:ext cx="183068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34" name="Round Same Side Corner Rectangle 11">
            <a:extLst>
              <a:ext uri="{FF2B5EF4-FFF2-40B4-BE49-F238E27FC236}">
                <a16:creationId xmlns:a16="http://schemas.microsoft.com/office/drawing/2014/main" id="{3B9B1FBB-9248-43ED-B23E-4648A3B47F7D}"/>
              </a:ext>
            </a:extLst>
          </p:cNvPr>
          <p:cNvSpPr/>
          <p:nvPr/>
        </p:nvSpPr>
        <p:spPr>
          <a:xfrm rot="9900000">
            <a:off x="775285" y="5709064"/>
            <a:ext cx="445011" cy="377951"/>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5" name="Oval 21">
            <a:extLst>
              <a:ext uri="{FF2B5EF4-FFF2-40B4-BE49-F238E27FC236}">
                <a16:creationId xmlns:a16="http://schemas.microsoft.com/office/drawing/2014/main" id="{5B882CFB-3026-4968-9B92-B41CB95FAABB}"/>
              </a:ext>
            </a:extLst>
          </p:cNvPr>
          <p:cNvSpPr>
            <a:spLocks noChangeAspect="1"/>
          </p:cNvSpPr>
          <p:nvPr/>
        </p:nvSpPr>
        <p:spPr>
          <a:xfrm>
            <a:off x="660510" y="4424292"/>
            <a:ext cx="494378" cy="498506"/>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6" name="Trapezoid 3">
            <a:extLst>
              <a:ext uri="{FF2B5EF4-FFF2-40B4-BE49-F238E27FC236}">
                <a16:creationId xmlns:a16="http://schemas.microsoft.com/office/drawing/2014/main" id="{83E4B385-728C-4959-B3CB-50E97829D53D}"/>
              </a:ext>
            </a:extLst>
          </p:cNvPr>
          <p:cNvSpPr>
            <a:spLocks noChangeAspect="1"/>
          </p:cNvSpPr>
          <p:nvPr/>
        </p:nvSpPr>
        <p:spPr>
          <a:xfrm>
            <a:off x="638650" y="1931281"/>
            <a:ext cx="575514" cy="586552"/>
          </a:xfrm>
          <a:custGeom>
            <a:avLst/>
            <a:gdLst/>
            <a:ahLst/>
            <a:cxnLst/>
            <a:rect l="l" t="t" r="r" b="b"/>
            <a:pathLst>
              <a:path w="3890855" h="3965475">
                <a:moveTo>
                  <a:pt x="513635" y="2426125"/>
                </a:moveTo>
                <a:lnTo>
                  <a:pt x="1518439" y="2426125"/>
                </a:lnTo>
                <a:cubicBezTo>
                  <a:pt x="1550976" y="2510415"/>
                  <a:pt x="1581900" y="2596962"/>
                  <a:pt x="1610725" y="2683637"/>
                </a:cubicBezTo>
                <a:lnTo>
                  <a:pt x="901668" y="2683637"/>
                </a:lnTo>
                <a:lnTo>
                  <a:pt x="559881" y="3707964"/>
                </a:lnTo>
                <a:lnTo>
                  <a:pt x="1917114" y="3707964"/>
                </a:lnTo>
                <a:cubicBezTo>
                  <a:pt x="1925031" y="3729959"/>
                  <a:pt x="1931702" y="3744180"/>
                  <a:pt x="1936944" y="3749452"/>
                </a:cubicBezTo>
                <a:cubicBezTo>
                  <a:pt x="1940579" y="3743065"/>
                  <a:pt x="1945876" y="3728913"/>
                  <a:pt x="1952632" y="3707964"/>
                </a:cubicBezTo>
                <a:lnTo>
                  <a:pt x="3330974" y="3707964"/>
                </a:lnTo>
                <a:lnTo>
                  <a:pt x="2989187" y="2683637"/>
                </a:lnTo>
                <a:lnTo>
                  <a:pt x="2271337" y="2683637"/>
                </a:lnTo>
                <a:cubicBezTo>
                  <a:pt x="2301469" y="2597098"/>
                  <a:pt x="2333531" y="2510572"/>
                  <a:pt x="2366939" y="2426125"/>
                </a:cubicBezTo>
                <a:lnTo>
                  <a:pt x="3377220" y="2426125"/>
                </a:lnTo>
                <a:lnTo>
                  <a:pt x="3890855" y="3965475"/>
                </a:lnTo>
                <a:lnTo>
                  <a:pt x="0" y="3965475"/>
                </a:lnTo>
                <a:close/>
                <a:moveTo>
                  <a:pt x="1936944" y="620869"/>
                </a:moveTo>
                <a:cubicBezTo>
                  <a:pt x="1782578" y="620869"/>
                  <a:pt x="1657440" y="746006"/>
                  <a:pt x="1657440" y="900372"/>
                </a:cubicBezTo>
                <a:cubicBezTo>
                  <a:pt x="1657440" y="1054738"/>
                  <a:pt x="1782578" y="1179876"/>
                  <a:pt x="1936944" y="1179876"/>
                </a:cubicBezTo>
                <a:cubicBezTo>
                  <a:pt x="2091310" y="1179876"/>
                  <a:pt x="2216447" y="1054738"/>
                  <a:pt x="2216447" y="900372"/>
                </a:cubicBezTo>
                <a:cubicBezTo>
                  <a:pt x="2216447" y="746006"/>
                  <a:pt x="2091310" y="620869"/>
                  <a:pt x="1936944" y="620869"/>
                </a:cubicBezTo>
                <a:close/>
                <a:moveTo>
                  <a:pt x="1936944" y="0"/>
                </a:moveTo>
                <a:cubicBezTo>
                  <a:pt x="2169175" y="0"/>
                  <a:pt x="2401406" y="88593"/>
                  <a:pt x="2578592" y="265779"/>
                </a:cubicBezTo>
                <a:lnTo>
                  <a:pt x="2578592" y="265780"/>
                </a:lnTo>
                <a:cubicBezTo>
                  <a:pt x="2932964" y="620153"/>
                  <a:pt x="2888999" y="1155622"/>
                  <a:pt x="2578592" y="1549077"/>
                </a:cubicBezTo>
                <a:cubicBezTo>
                  <a:pt x="2248849" y="1967039"/>
                  <a:pt x="1976153" y="3125749"/>
                  <a:pt x="1936944" y="3194660"/>
                </a:cubicBezTo>
                <a:cubicBezTo>
                  <a:pt x="1883033" y="3140450"/>
                  <a:pt x="1647095" y="1944983"/>
                  <a:pt x="1295295" y="1549076"/>
                </a:cubicBezTo>
                <a:cubicBezTo>
                  <a:pt x="962406" y="1174450"/>
                  <a:pt x="940923" y="620152"/>
                  <a:pt x="1295295" y="265779"/>
                </a:cubicBezTo>
                <a:cubicBezTo>
                  <a:pt x="1472481" y="88593"/>
                  <a:pt x="1704713" y="0"/>
                  <a:pt x="19369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
        <p:nvSpPr>
          <p:cNvPr id="37" name="Rounded Rectangle 1">
            <a:extLst>
              <a:ext uri="{FF2B5EF4-FFF2-40B4-BE49-F238E27FC236}">
                <a16:creationId xmlns:a16="http://schemas.microsoft.com/office/drawing/2014/main" id="{37D6B447-0824-4E12-A9C0-BF5764DB7B2D}"/>
              </a:ext>
            </a:extLst>
          </p:cNvPr>
          <p:cNvSpPr>
            <a:spLocks noChangeAspect="1"/>
          </p:cNvSpPr>
          <p:nvPr/>
        </p:nvSpPr>
        <p:spPr>
          <a:xfrm rot="2648398">
            <a:off x="798165" y="3136201"/>
            <a:ext cx="244650" cy="625700"/>
          </a:xfrm>
          <a:custGeom>
            <a:avLst/>
            <a:gdLst/>
            <a:ahLst/>
            <a:cxnLst/>
            <a:rect l="l" t="t" r="r" b="b"/>
            <a:pathLst>
              <a:path w="1862952" h="4764557">
                <a:moveTo>
                  <a:pt x="289679" y="2004751"/>
                </a:moveTo>
                <a:cubicBezTo>
                  <a:pt x="458860" y="1838972"/>
                  <a:pt x="691283" y="1737733"/>
                  <a:pt x="946849" y="1740329"/>
                </a:cubicBezTo>
                <a:cubicBezTo>
                  <a:pt x="982916" y="1740695"/>
                  <a:pt x="1018481" y="1743119"/>
                  <a:pt x="1053366" y="1748014"/>
                </a:cubicBezTo>
                <a:cubicBezTo>
                  <a:pt x="1317748" y="1888655"/>
                  <a:pt x="1203170" y="2165630"/>
                  <a:pt x="978473" y="2204473"/>
                </a:cubicBezTo>
                <a:cubicBezTo>
                  <a:pt x="966642" y="2201190"/>
                  <a:pt x="954470" y="2200566"/>
                  <a:pt x="942176" y="2200441"/>
                </a:cubicBezTo>
                <a:cubicBezTo>
                  <a:pt x="697403" y="2197955"/>
                  <a:pt x="496962" y="2394367"/>
                  <a:pt x="494475" y="2639137"/>
                </a:cubicBezTo>
                <a:lnTo>
                  <a:pt x="482110" y="3856696"/>
                </a:lnTo>
                <a:cubicBezTo>
                  <a:pt x="479624" y="4101467"/>
                  <a:pt x="676035" y="4301910"/>
                  <a:pt x="920807" y="4304396"/>
                </a:cubicBezTo>
                <a:cubicBezTo>
                  <a:pt x="1043193" y="4305639"/>
                  <a:pt x="1154496" y="4257158"/>
                  <a:pt x="1235513" y="4177768"/>
                </a:cubicBezTo>
                <a:cubicBezTo>
                  <a:pt x="1316531" y="4098380"/>
                  <a:pt x="1367262" y="3988084"/>
                  <a:pt x="1368506" y="3865699"/>
                </a:cubicBezTo>
                <a:lnTo>
                  <a:pt x="1375662" y="3161156"/>
                </a:lnTo>
                <a:cubicBezTo>
                  <a:pt x="1504082" y="3167548"/>
                  <a:pt x="1792622" y="2981572"/>
                  <a:pt x="1861834" y="2783546"/>
                </a:cubicBezTo>
                <a:lnTo>
                  <a:pt x="1851019" y="3848423"/>
                </a:lnTo>
                <a:cubicBezTo>
                  <a:pt x="1848423" y="4103989"/>
                  <a:pt x="1742485" y="4334308"/>
                  <a:pt x="1573304" y="4500088"/>
                </a:cubicBezTo>
                <a:cubicBezTo>
                  <a:pt x="1404123" y="4665866"/>
                  <a:pt x="1171700" y="4767105"/>
                  <a:pt x="916134" y="4764509"/>
                </a:cubicBezTo>
                <a:cubicBezTo>
                  <a:pt x="405002" y="4759318"/>
                  <a:pt x="-5143" y="4340756"/>
                  <a:pt x="48" y="3829624"/>
                </a:cubicBezTo>
                <a:lnTo>
                  <a:pt x="11964" y="2656415"/>
                </a:lnTo>
                <a:cubicBezTo>
                  <a:pt x="14559" y="2400849"/>
                  <a:pt x="120498" y="2170529"/>
                  <a:pt x="289679" y="2004751"/>
                </a:cubicBezTo>
                <a:close/>
                <a:moveTo>
                  <a:pt x="282968" y="271082"/>
                </a:moveTo>
                <a:cubicBezTo>
                  <a:pt x="450457" y="103594"/>
                  <a:pt x="681840" y="0"/>
                  <a:pt x="937419" y="0"/>
                </a:cubicBezTo>
                <a:cubicBezTo>
                  <a:pt x="1448577" y="0"/>
                  <a:pt x="1862952" y="414375"/>
                  <a:pt x="1862952" y="925533"/>
                </a:cubicBezTo>
                <a:lnTo>
                  <a:pt x="1862952" y="2098803"/>
                </a:lnTo>
                <a:cubicBezTo>
                  <a:pt x="1862952" y="2609961"/>
                  <a:pt x="1448577" y="3024336"/>
                  <a:pt x="937419" y="3024336"/>
                </a:cubicBezTo>
                <a:cubicBezTo>
                  <a:pt x="901350" y="3024336"/>
                  <a:pt x="865762" y="3022273"/>
                  <a:pt x="830829" y="3017733"/>
                </a:cubicBezTo>
                <a:cubicBezTo>
                  <a:pt x="565032" y="2879784"/>
                  <a:pt x="676792" y="2601660"/>
                  <a:pt x="901083" y="2560538"/>
                </a:cubicBezTo>
                <a:cubicBezTo>
                  <a:pt x="912947" y="2563700"/>
                  <a:pt x="925124" y="2564200"/>
                  <a:pt x="937419" y="2564200"/>
                </a:cubicBezTo>
                <a:cubicBezTo>
                  <a:pt x="1182204" y="2564200"/>
                  <a:pt x="1380640" y="2365763"/>
                  <a:pt x="1380641" y="2120980"/>
                </a:cubicBezTo>
                <a:lnTo>
                  <a:pt x="1380640" y="903358"/>
                </a:lnTo>
                <a:cubicBezTo>
                  <a:pt x="1380640" y="658574"/>
                  <a:pt x="1182204" y="460137"/>
                  <a:pt x="937419" y="460137"/>
                </a:cubicBezTo>
                <a:cubicBezTo>
                  <a:pt x="815027" y="460137"/>
                  <a:pt x="704222" y="509746"/>
                  <a:pt x="624015" y="589954"/>
                </a:cubicBezTo>
                <a:cubicBezTo>
                  <a:pt x="543808" y="670161"/>
                  <a:pt x="494199" y="780966"/>
                  <a:pt x="494199" y="903358"/>
                </a:cubicBezTo>
                <a:lnTo>
                  <a:pt x="494198" y="1607937"/>
                </a:lnTo>
                <a:cubicBezTo>
                  <a:pt x="365720" y="1602850"/>
                  <a:pt x="79084" y="1791747"/>
                  <a:pt x="11886" y="1990465"/>
                </a:cubicBezTo>
                <a:lnTo>
                  <a:pt x="11886" y="925533"/>
                </a:lnTo>
                <a:cubicBezTo>
                  <a:pt x="11886" y="669954"/>
                  <a:pt x="115480" y="438571"/>
                  <a:pt x="282968" y="27108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solidFill>
                <a:schemeClr val="tx1"/>
              </a:solidFill>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1DFE69B8-7D95-45E8-BC39-446029638BB3}"/>
              </a:ext>
            </a:extLst>
          </p:cNvPr>
          <p:cNvSpPr/>
          <p:nvPr/>
        </p:nvSpPr>
        <p:spPr>
          <a:xfrm>
            <a:off x="0" y="5216434"/>
            <a:ext cx="12192000" cy="1641566"/>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4" name="Rounded Rectangle 2">
            <a:extLst>
              <a:ext uri="{FF2B5EF4-FFF2-40B4-BE49-F238E27FC236}">
                <a16:creationId xmlns:a16="http://schemas.microsoft.com/office/drawing/2014/main" id="{319662DE-7E29-4276-BC75-14168D725C35}"/>
              </a:ext>
            </a:extLst>
          </p:cNvPr>
          <p:cNvSpPr>
            <a:spLocks noChangeAspect="1"/>
          </p:cNvSpPr>
          <p:nvPr/>
        </p:nvSpPr>
        <p:spPr>
          <a:xfrm>
            <a:off x="3693949" y="5737793"/>
            <a:ext cx="566911" cy="720000"/>
          </a:xfrm>
          <a:custGeom>
            <a:avLst/>
            <a:gdLst/>
            <a:ahLst/>
            <a:cxnLst/>
            <a:rect l="l" t="t" r="r" b="b"/>
            <a:pathLst>
              <a:path w="3061657" h="3888432">
                <a:moveTo>
                  <a:pt x="414828" y="3226712"/>
                </a:moveTo>
                <a:lnTo>
                  <a:pt x="2646828" y="3226712"/>
                </a:lnTo>
                <a:lnTo>
                  <a:pt x="2646828" y="3406712"/>
                </a:lnTo>
                <a:lnTo>
                  <a:pt x="414828" y="3406712"/>
                </a:lnTo>
                <a:close/>
                <a:moveTo>
                  <a:pt x="2247150" y="1785874"/>
                </a:moveTo>
                <a:lnTo>
                  <a:pt x="2535180" y="1785874"/>
                </a:lnTo>
                <a:cubicBezTo>
                  <a:pt x="2574949" y="1785874"/>
                  <a:pt x="2607189" y="1818114"/>
                  <a:pt x="2607189" y="1857883"/>
                </a:cubicBezTo>
                <a:lnTo>
                  <a:pt x="2607189" y="2145913"/>
                </a:lnTo>
                <a:cubicBezTo>
                  <a:pt x="2607189" y="2185682"/>
                  <a:pt x="2574949" y="2217922"/>
                  <a:pt x="2535180" y="2217922"/>
                </a:cubicBezTo>
                <a:lnTo>
                  <a:pt x="2247150" y="2217922"/>
                </a:lnTo>
                <a:cubicBezTo>
                  <a:pt x="2207381" y="2217922"/>
                  <a:pt x="2175141" y="2185682"/>
                  <a:pt x="2175141" y="2145913"/>
                </a:cubicBezTo>
                <a:lnTo>
                  <a:pt x="2175141" y="1857883"/>
                </a:lnTo>
                <a:cubicBezTo>
                  <a:pt x="2175141" y="1818114"/>
                  <a:pt x="2207381" y="1785874"/>
                  <a:pt x="2247150" y="1785874"/>
                </a:cubicBezTo>
                <a:close/>
                <a:moveTo>
                  <a:pt x="1693748" y="1785874"/>
                </a:moveTo>
                <a:lnTo>
                  <a:pt x="1981778" y="1785874"/>
                </a:lnTo>
                <a:cubicBezTo>
                  <a:pt x="2021547" y="1785874"/>
                  <a:pt x="2053787" y="1818114"/>
                  <a:pt x="2053787" y="1857883"/>
                </a:cubicBezTo>
                <a:lnTo>
                  <a:pt x="2053787" y="2145913"/>
                </a:lnTo>
                <a:cubicBezTo>
                  <a:pt x="2053787" y="2185682"/>
                  <a:pt x="2021547" y="2217922"/>
                  <a:pt x="1981778" y="2217922"/>
                </a:cubicBezTo>
                <a:lnTo>
                  <a:pt x="1693748" y="2217922"/>
                </a:lnTo>
                <a:cubicBezTo>
                  <a:pt x="1653979" y="2217922"/>
                  <a:pt x="1621739" y="2185682"/>
                  <a:pt x="1621739" y="2145913"/>
                </a:cubicBezTo>
                <a:lnTo>
                  <a:pt x="1621739" y="1857883"/>
                </a:lnTo>
                <a:cubicBezTo>
                  <a:pt x="1621739" y="1818114"/>
                  <a:pt x="1653979" y="1785874"/>
                  <a:pt x="1693748" y="1785874"/>
                </a:cubicBezTo>
                <a:close/>
                <a:moveTo>
                  <a:pt x="1140346" y="1785874"/>
                </a:moveTo>
                <a:lnTo>
                  <a:pt x="1428376" y="1785874"/>
                </a:lnTo>
                <a:cubicBezTo>
                  <a:pt x="1468145" y="1785874"/>
                  <a:pt x="1500385" y="1818114"/>
                  <a:pt x="1500385" y="1857883"/>
                </a:cubicBezTo>
                <a:lnTo>
                  <a:pt x="1500385" y="2145913"/>
                </a:lnTo>
                <a:cubicBezTo>
                  <a:pt x="1500385" y="2185682"/>
                  <a:pt x="1468145" y="2217922"/>
                  <a:pt x="1428376" y="2217922"/>
                </a:cubicBezTo>
                <a:lnTo>
                  <a:pt x="1140346" y="2217922"/>
                </a:lnTo>
                <a:cubicBezTo>
                  <a:pt x="1100577" y="2217922"/>
                  <a:pt x="1068337" y="2185682"/>
                  <a:pt x="1068337" y="2145913"/>
                </a:cubicBezTo>
                <a:lnTo>
                  <a:pt x="1068337" y="1857883"/>
                </a:lnTo>
                <a:cubicBezTo>
                  <a:pt x="1068337" y="1818114"/>
                  <a:pt x="1100577" y="1785874"/>
                  <a:pt x="1140346" y="1785874"/>
                </a:cubicBezTo>
                <a:close/>
                <a:moveTo>
                  <a:pt x="586944" y="1785874"/>
                </a:moveTo>
                <a:lnTo>
                  <a:pt x="874974" y="1785874"/>
                </a:lnTo>
                <a:cubicBezTo>
                  <a:pt x="914743" y="1785874"/>
                  <a:pt x="946983" y="1818114"/>
                  <a:pt x="946983" y="1857883"/>
                </a:cubicBezTo>
                <a:lnTo>
                  <a:pt x="946983" y="2145913"/>
                </a:lnTo>
                <a:cubicBezTo>
                  <a:pt x="946983" y="2185682"/>
                  <a:pt x="914743" y="2217922"/>
                  <a:pt x="874974" y="2217922"/>
                </a:cubicBezTo>
                <a:lnTo>
                  <a:pt x="586944" y="2217922"/>
                </a:lnTo>
                <a:cubicBezTo>
                  <a:pt x="547175" y="2217922"/>
                  <a:pt x="514935" y="2185682"/>
                  <a:pt x="514935" y="2145913"/>
                </a:cubicBezTo>
                <a:lnTo>
                  <a:pt x="514935" y="1857883"/>
                </a:lnTo>
                <a:cubicBezTo>
                  <a:pt x="514935" y="1818114"/>
                  <a:pt x="547175" y="1785874"/>
                  <a:pt x="586944" y="1785874"/>
                </a:cubicBezTo>
                <a:close/>
                <a:moveTo>
                  <a:pt x="2243400" y="1201426"/>
                </a:moveTo>
                <a:lnTo>
                  <a:pt x="2531430" y="1201426"/>
                </a:lnTo>
                <a:cubicBezTo>
                  <a:pt x="2571199" y="1201426"/>
                  <a:pt x="2603439" y="1233666"/>
                  <a:pt x="2603439" y="1273435"/>
                </a:cubicBezTo>
                <a:lnTo>
                  <a:pt x="2603439" y="1561465"/>
                </a:lnTo>
                <a:cubicBezTo>
                  <a:pt x="2603439" y="1601234"/>
                  <a:pt x="2571199" y="1633474"/>
                  <a:pt x="2531430" y="1633474"/>
                </a:cubicBezTo>
                <a:lnTo>
                  <a:pt x="2243400" y="1633474"/>
                </a:lnTo>
                <a:cubicBezTo>
                  <a:pt x="2203631" y="1633474"/>
                  <a:pt x="2171391" y="1601234"/>
                  <a:pt x="2171391" y="1561465"/>
                </a:cubicBezTo>
                <a:lnTo>
                  <a:pt x="2171391" y="1273435"/>
                </a:lnTo>
                <a:cubicBezTo>
                  <a:pt x="2171391" y="1233666"/>
                  <a:pt x="2203631" y="1201426"/>
                  <a:pt x="2243400" y="1201426"/>
                </a:cubicBezTo>
                <a:close/>
                <a:moveTo>
                  <a:pt x="1689998" y="1201426"/>
                </a:moveTo>
                <a:lnTo>
                  <a:pt x="1978028" y="1201426"/>
                </a:lnTo>
                <a:cubicBezTo>
                  <a:pt x="2017797" y="1201426"/>
                  <a:pt x="2050037" y="1233666"/>
                  <a:pt x="2050037" y="1273435"/>
                </a:cubicBezTo>
                <a:lnTo>
                  <a:pt x="2050037" y="1561465"/>
                </a:lnTo>
                <a:cubicBezTo>
                  <a:pt x="2050037" y="1601234"/>
                  <a:pt x="2017797" y="1633474"/>
                  <a:pt x="1978028" y="1633474"/>
                </a:cubicBezTo>
                <a:lnTo>
                  <a:pt x="1689998" y="1633474"/>
                </a:lnTo>
                <a:cubicBezTo>
                  <a:pt x="1650229" y="1633474"/>
                  <a:pt x="1617989" y="1601234"/>
                  <a:pt x="1617989" y="1561465"/>
                </a:cubicBezTo>
                <a:lnTo>
                  <a:pt x="1617989" y="1273435"/>
                </a:lnTo>
                <a:cubicBezTo>
                  <a:pt x="1617989" y="1233666"/>
                  <a:pt x="1650229" y="1201426"/>
                  <a:pt x="1689998" y="1201426"/>
                </a:cubicBezTo>
                <a:close/>
                <a:moveTo>
                  <a:pt x="1136596" y="1201426"/>
                </a:moveTo>
                <a:lnTo>
                  <a:pt x="1424626" y="1201426"/>
                </a:lnTo>
                <a:cubicBezTo>
                  <a:pt x="1464395" y="1201426"/>
                  <a:pt x="1496635" y="1233666"/>
                  <a:pt x="1496635" y="1273435"/>
                </a:cubicBezTo>
                <a:lnTo>
                  <a:pt x="1496635" y="1561465"/>
                </a:lnTo>
                <a:cubicBezTo>
                  <a:pt x="1496635" y="1601234"/>
                  <a:pt x="1464395" y="1633474"/>
                  <a:pt x="1424626" y="1633474"/>
                </a:cubicBezTo>
                <a:lnTo>
                  <a:pt x="1136596" y="1633474"/>
                </a:lnTo>
                <a:cubicBezTo>
                  <a:pt x="1096827" y="1633474"/>
                  <a:pt x="1064587" y="1601234"/>
                  <a:pt x="1064587" y="1561465"/>
                </a:cubicBezTo>
                <a:lnTo>
                  <a:pt x="1064587" y="1273435"/>
                </a:lnTo>
                <a:cubicBezTo>
                  <a:pt x="1064587" y="1233666"/>
                  <a:pt x="1096827" y="1201426"/>
                  <a:pt x="1136596" y="1201426"/>
                </a:cubicBezTo>
                <a:close/>
                <a:moveTo>
                  <a:pt x="583194" y="1201426"/>
                </a:moveTo>
                <a:lnTo>
                  <a:pt x="871224" y="1201426"/>
                </a:lnTo>
                <a:cubicBezTo>
                  <a:pt x="910993" y="1201426"/>
                  <a:pt x="943233" y="1233666"/>
                  <a:pt x="943233" y="1273435"/>
                </a:cubicBezTo>
                <a:lnTo>
                  <a:pt x="943233" y="1561465"/>
                </a:lnTo>
                <a:cubicBezTo>
                  <a:pt x="943233" y="1601234"/>
                  <a:pt x="910993" y="1633474"/>
                  <a:pt x="871224" y="1633474"/>
                </a:cubicBezTo>
                <a:lnTo>
                  <a:pt x="583194" y="1633474"/>
                </a:lnTo>
                <a:cubicBezTo>
                  <a:pt x="543425" y="1633474"/>
                  <a:pt x="511185" y="1601234"/>
                  <a:pt x="511185" y="1561465"/>
                </a:cubicBezTo>
                <a:lnTo>
                  <a:pt x="511185" y="1273435"/>
                </a:lnTo>
                <a:cubicBezTo>
                  <a:pt x="511185" y="1233666"/>
                  <a:pt x="543425" y="1201426"/>
                  <a:pt x="583194" y="1201426"/>
                </a:cubicBezTo>
                <a:close/>
                <a:moveTo>
                  <a:pt x="2226002" y="616978"/>
                </a:moveTo>
                <a:lnTo>
                  <a:pt x="2514032" y="616978"/>
                </a:lnTo>
                <a:cubicBezTo>
                  <a:pt x="2553801" y="616978"/>
                  <a:pt x="2586041" y="649218"/>
                  <a:pt x="2586041" y="688987"/>
                </a:cubicBezTo>
                <a:lnTo>
                  <a:pt x="2586041" y="977017"/>
                </a:lnTo>
                <a:cubicBezTo>
                  <a:pt x="2586041" y="1016786"/>
                  <a:pt x="2553801" y="1049026"/>
                  <a:pt x="2514032" y="1049026"/>
                </a:cubicBezTo>
                <a:lnTo>
                  <a:pt x="2226002" y="1049026"/>
                </a:lnTo>
                <a:cubicBezTo>
                  <a:pt x="2186233" y="1049026"/>
                  <a:pt x="2153993" y="1016786"/>
                  <a:pt x="2153993" y="977017"/>
                </a:cubicBezTo>
                <a:lnTo>
                  <a:pt x="2153993" y="688987"/>
                </a:lnTo>
                <a:cubicBezTo>
                  <a:pt x="2153993" y="649218"/>
                  <a:pt x="2186233" y="616978"/>
                  <a:pt x="2226002" y="616978"/>
                </a:cubicBezTo>
                <a:close/>
                <a:moveTo>
                  <a:pt x="1672600" y="616978"/>
                </a:moveTo>
                <a:lnTo>
                  <a:pt x="1960630" y="616978"/>
                </a:lnTo>
                <a:cubicBezTo>
                  <a:pt x="2000399" y="616978"/>
                  <a:pt x="2032639" y="649218"/>
                  <a:pt x="2032639" y="688987"/>
                </a:cubicBezTo>
                <a:lnTo>
                  <a:pt x="2032639" y="977017"/>
                </a:lnTo>
                <a:cubicBezTo>
                  <a:pt x="2032639" y="1016786"/>
                  <a:pt x="2000399" y="1049026"/>
                  <a:pt x="1960630" y="1049026"/>
                </a:cubicBezTo>
                <a:lnTo>
                  <a:pt x="1672600" y="1049026"/>
                </a:lnTo>
                <a:cubicBezTo>
                  <a:pt x="1632831" y="1049026"/>
                  <a:pt x="1600591" y="1016786"/>
                  <a:pt x="1600591" y="977017"/>
                </a:cubicBezTo>
                <a:lnTo>
                  <a:pt x="1600591" y="688987"/>
                </a:lnTo>
                <a:cubicBezTo>
                  <a:pt x="1600591" y="649218"/>
                  <a:pt x="1632831" y="616978"/>
                  <a:pt x="1672600" y="616978"/>
                </a:cubicBezTo>
                <a:close/>
                <a:moveTo>
                  <a:pt x="1119198" y="616978"/>
                </a:moveTo>
                <a:lnTo>
                  <a:pt x="1407228" y="616978"/>
                </a:lnTo>
                <a:cubicBezTo>
                  <a:pt x="1446997" y="616978"/>
                  <a:pt x="1479237" y="649218"/>
                  <a:pt x="1479237" y="688987"/>
                </a:cubicBezTo>
                <a:lnTo>
                  <a:pt x="1479237" y="977017"/>
                </a:lnTo>
                <a:cubicBezTo>
                  <a:pt x="1479237" y="1016786"/>
                  <a:pt x="1446997" y="1049026"/>
                  <a:pt x="1407228" y="1049026"/>
                </a:cubicBezTo>
                <a:lnTo>
                  <a:pt x="1119198" y="1049026"/>
                </a:lnTo>
                <a:cubicBezTo>
                  <a:pt x="1079429" y="1049026"/>
                  <a:pt x="1047189" y="1016786"/>
                  <a:pt x="1047189" y="977017"/>
                </a:cubicBezTo>
                <a:lnTo>
                  <a:pt x="1047189" y="688987"/>
                </a:lnTo>
                <a:cubicBezTo>
                  <a:pt x="1047189" y="649218"/>
                  <a:pt x="1079429" y="616978"/>
                  <a:pt x="1119198" y="616978"/>
                </a:cubicBezTo>
                <a:close/>
                <a:moveTo>
                  <a:pt x="565796" y="616978"/>
                </a:moveTo>
                <a:lnTo>
                  <a:pt x="853826" y="616978"/>
                </a:lnTo>
                <a:cubicBezTo>
                  <a:pt x="893595" y="616978"/>
                  <a:pt x="925835" y="649218"/>
                  <a:pt x="925835" y="688987"/>
                </a:cubicBezTo>
                <a:lnTo>
                  <a:pt x="925835" y="977017"/>
                </a:lnTo>
                <a:cubicBezTo>
                  <a:pt x="925835" y="1016786"/>
                  <a:pt x="893595" y="1049026"/>
                  <a:pt x="853826" y="1049026"/>
                </a:cubicBezTo>
                <a:lnTo>
                  <a:pt x="565796" y="1049026"/>
                </a:lnTo>
                <a:cubicBezTo>
                  <a:pt x="526027" y="1049026"/>
                  <a:pt x="493787" y="1016786"/>
                  <a:pt x="493787" y="977017"/>
                </a:cubicBezTo>
                <a:lnTo>
                  <a:pt x="493787" y="688987"/>
                </a:lnTo>
                <a:cubicBezTo>
                  <a:pt x="493787" y="649218"/>
                  <a:pt x="526027" y="616978"/>
                  <a:pt x="565796" y="616978"/>
                </a:cubicBezTo>
                <a:close/>
                <a:moveTo>
                  <a:pt x="306692" y="360040"/>
                </a:moveTo>
                <a:lnTo>
                  <a:pt x="306692" y="3528392"/>
                </a:lnTo>
                <a:lnTo>
                  <a:pt x="2754964" y="3528392"/>
                </a:lnTo>
                <a:lnTo>
                  <a:pt x="2754964" y="360040"/>
                </a:lnTo>
                <a:close/>
                <a:moveTo>
                  <a:pt x="223685" y="0"/>
                </a:moveTo>
                <a:lnTo>
                  <a:pt x="2837972" y="0"/>
                </a:lnTo>
                <a:cubicBezTo>
                  <a:pt x="2961510" y="0"/>
                  <a:pt x="3061657" y="100147"/>
                  <a:pt x="3061657" y="223685"/>
                </a:cubicBezTo>
                <a:lnTo>
                  <a:pt x="3061657" y="3664747"/>
                </a:lnTo>
                <a:cubicBezTo>
                  <a:pt x="3061657" y="3788285"/>
                  <a:pt x="2961510" y="3888432"/>
                  <a:pt x="2837972" y="3888432"/>
                </a:cubicBezTo>
                <a:lnTo>
                  <a:pt x="223685" y="3888432"/>
                </a:lnTo>
                <a:cubicBezTo>
                  <a:pt x="100147" y="3888432"/>
                  <a:pt x="0" y="3788285"/>
                  <a:pt x="0" y="3664747"/>
                </a:cubicBezTo>
                <a:lnTo>
                  <a:pt x="0" y="223685"/>
                </a:lnTo>
                <a:cubicBezTo>
                  <a:pt x="0" y="100147"/>
                  <a:pt x="100147" y="0"/>
                  <a:pt x="2236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5" name="Rounded Rectangle 2">
            <a:extLst>
              <a:ext uri="{FF2B5EF4-FFF2-40B4-BE49-F238E27FC236}">
                <a16:creationId xmlns:a16="http://schemas.microsoft.com/office/drawing/2014/main" id="{DE9B0783-9FB1-4D1F-BEBC-30F8D3179D4A}"/>
              </a:ext>
            </a:extLst>
          </p:cNvPr>
          <p:cNvSpPr>
            <a:spLocks noChangeAspect="1"/>
          </p:cNvSpPr>
          <p:nvPr/>
        </p:nvSpPr>
        <p:spPr>
          <a:xfrm>
            <a:off x="1438774" y="5737793"/>
            <a:ext cx="400799" cy="720000"/>
          </a:xfrm>
          <a:custGeom>
            <a:avLst/>
            <a:gdLst/>
            <a:ahLst/>
            <a:cxnLst/>
            <a:rect l="l" t="t" r="r" b="b"/>
            <a:pathLst>
              <a:path w="2160240" h="3880673">
                <a:moveTo>
                  <a:pt x="816120" y="3545649"/>
                </a:moveTo>
                <a:cubicBezTo>
                  <a:pt x="802865" y="3545649"/>
                  <a:pt x="792120" y="3556394"/>
                  <a:pt x="792120" y="3569649"/>
                </a:cubicBezTo>
                <a:lnTo>
                  <a:pt x="792120" y="3665649"/>
                </a:lnTo>
                <a:cubicBezTo>
                  <a:pt x="792120" y="3678904"/>
                  <a:pt x="802865" y="3689649"/>
                  <a:pt x="816120" y="3689649"/>
                </a:cubicBezTo>
                <a:lnTo>
                  <a:pt x="1344120" y="3689649"/>
                </a:lnTo>
                <a:cubicBezTo>
                  <a:pt x="1357375" y="3689649"/>
                  <a:pt x="1368120" y="3678904"/>
                  <a:pt x="1368120" y="3665649"/>
                </a:cubicBezTo>
                <a:lnTo>
                  <a:pt x="1368120" y="3569649"/>
                </a:lnTo>
                <a:cubicBezTo>
                  <a:pt x="1368120" y="3556394"/>
                  <a:pt x="1357375" y="3545649"/>
                  <a:pt x="1344120" y="3545649"/>
                </a:cubicBezTo>
                <a:close/>
                <a:moveTo>
                  <a:pt x="1458489" y="1982610"/>
                </a:moveTo>
                <a:lnTo>
                  <a:pt x="1698487" y="1982610"/>
                </a:lnTo>
                <a:cubicBezTo>
                  <a:pt x="1731625" y="1982610"/>
                  <a:pt x="1758488" y="2009473"/>
                  <a:pt x="1758488" y="2042611"/>
                </a:cubicBezTo>
                <a:lnTo>
                  <a:pt x="1758488" y="2282649"/>
                </a:lnTo>
                <a:cubicBezTo>
                  <a:pt x="1758488" y="2315787"/>
                  <a:pt x="1731625" y="2342650"/>
                  <a:pt x="1698487" y="2342650"/>
                </a:cubicBezTo>
                <a:lnTo>
                  <a:pt x="1458489" y="2342650"/>
                </a:lnTo>
                <a:cubicBezTo>
                  <a:pt x="1425351" y="2342650"/>
                  <a:pt x="1398488" y="2315787"/>
                  <a:pt x="1398488" y="2282649"/>
                </a:cubicBezTo>
                <a:lnTo>
                  <a:pt x="1398488" y="2042611"/>
                </a:lnTo>
                <a:cubicBezTo>
                  <a:pt x="1398488" y="2009473"/>
                  <a:pt x="1425351" y="1982610"/>
                  <a:pt x="1458489" y="1982610"/>
                </a:cubicBezTo>
                <a:close/>
                <a:moveTo>
                  <a:pt x="946089" y="1982610"/>
                </a:moveTo>
                <a:lnTo>
                  <a:pt x="1186087" y="1982610"/>
                </a:lnTo>
                <a:cubicBezTo>
                  <a:pt x="1219225" y="1982610"/>
                  <a:pt x="1246088" y="2009473"/>
                  <a:pt x="1246088" y="2042611"/>
                </a:cubicBezTo>
                <a:lnTo>
                  <a:pt x="1246088" y="2282649"/>
                </a:lnTo>
                <a:cubicBezTo>
                  <a:pt x="1246088" y="2315787"/>
                  <a:pt x="1219225" y="2342650"/>
                  <a:pt x="1186087" y="2342650"/>
                </a:cubicBezTo>
                <a:lnTo>
                  <a:pt x="946089" y="2342650"/>
                </a:lnTo>
                <a:cubicBezTo>
                  <a:pt x="912951" y="2342650"/>
                  <a:pt x="886088" y="2315787"/>
                  <a:pt x="886088" y="2282649"/>
                </a:cubicBezTo>
                <a:lnTo>
                  <a:pt x="886088" y="2042611"/>
                </a:lnTo>
                <a:cubicBezTo>
                  <a:pt x="886088" y="2009473"/>
                  <a:pt x="912951" y="1982610"/>
                  <a:pt x="946089" y="1982610"/>
                </a:cubicBezTo>
                <a:close/>
                <a:moveTo>
                  <a:pt x="434129" y="1982610"/>
                </a:moveTo>
                <a:lnTo>
                  <a:pt x="674127" y="1982610"/>
                </a:lnTo>
                <a:cubicBezTo>
                  <a:pt x="707265" y="1982610"/>
                  <a:pt x="734128" y="2009473"/>
                  <a:pt x="734128" y="2042611"/>
                </a:cubicBezTo>
                <a:lnTo>
                  <a:pt x="734128" y="2282649"/>
                </a:lnTo>
                <a:cubicBezTo>
                  <a:pt x="734128" y="2315787"/>
                  <a:pt x="707265" y="2342650"/>
                  <a:pt x="674127" y="2342650"/>
                </a:cubicBezTo>
                <a:lnTo>
                  <a:pt x="434129" y="2342650"/>
                </a:lnTo>
                <a:cubicBezTo>
                  <a:pt x="400991" y="2342650"/>
                  <a:pt x="374128" y="2315787"/>
                  <a:pt x="374128" y="2282649"/>
                </a:cubicBezTo>
                <a:lnTo>
                  <a:pt x="374128" y="2042611"/>
                </a:lnTo>
                <a:cubicBezTo>
                  <a:pt x="374128" y="2009473"/>
                  <a:pt x="400991" y="1982610"/>
                  <a:pt x="434129" y="1982610"/>
                </a:cubicBezTo>
                <a:close/>
                <a:moveTo>
                  <a:pt x="1458489" y="1434014"/>
                </a:moveTo>
                <a:lnTo>
                  <a:pt x="1698487" y="1434014"/>
                </a:lnTo>
                <a:cubicBezTo>
                  <a:pt x="1731625" y="1434014"/>
                  <a:pt x="1758488" y="1460877"/>
                  <a:pt x="1758488" y="1494015"/>
                </a:cubicBezTo>
                <a:lnTo>
                  <a:pt x="1758488" y="1734053"/>
                </a:lnTo>
                <a:cubicBezTo>
                  <a:pt x="1758488" y="1767191"/>
                  <a:pt x="1731625" y="1794054"/>
                  <a:pt x="1698487" y="1794054"/>
                </a:cubicBezTo>
                <a:lnTo>
                  <a:pt x="1458489" y="1794054"/>
                </a:lnTo>
                <a:cubicBezTo>
                  <a:pt x="1425351" y="1794054"/>
                  <a:pt x="1398488" y="1767191"/>
                  <a:pt x="1398488" y="1734053"/>
                </a:cubicBezTo>
                <a:lnTo>
                  <a:pt x="1398488" y="1494015"/>
                </a:lnTo>
                <a:cubicBezTo>
                  <a:pt x="1398488" y="1460877"/>
                  <a:pt x="1425351" y="1434014"/>
                  <a:pt x="1458489" y="1434014"/>
                </a:cubicBezTo>
                <a:close/>
                <a:moveTo>
                  <a:pt x="946089" y="1434014"/>
                </a:moveTo>
                <a:lnTo>
                  <a:pt x="1186087" y="1434014"/>
                </a:lnTo>
                <a:cubicBezTo>
                  <a:pt x="1219225" y="1434014"/>
                  <a:pt x="1246088" y="1460877"/>
                  <a:pt x="1246088" y="1494015"/>
                </a:cubicBezTo>
                <a:lnTo>
                  <a:pt x="1246088" y="1734053"/>
                </a:lnTo>
                <a:cubicBezTo>
                  <a:pt x="1246088" y="1767191"/>
                  <a:pt x="1219225" y="1794054"/>
                  <a:pt x="1186087" y="1794054"/>
                </a:cubicBezTo>
                <a:lnTo>
                  <a:pt x="946089" y="1794054"/>
                </a:lnTo>
                <a:cubicBezTo>
                  <a:pt x="912951" y="1794054"/>
                  <a:pt x="886088" y="1767191"/>
                  <a:pt x="886088" y="1734053"/>
                </a:cubicBezTo>
                <a:lnTo>
                  <a:pt x="886088" y="1494015"/>
                </a:lnTo>
                <a:cubicBezTo>
                  <a:pt x="886088" y="1460877"/>
                  <a:pt x="912951" y="1434014"/>
                  <a:pt x="946089" y="1434014"/>
                </a:cubicBezTo>
                <a:close/>
                <a:moveTo>
                  <a:pt x="434129" y="1434014"/>
                </a:moveTo>
                <a:lnTo>
                  <a:pt x="674127" y="1434014"/>
                </a:lnTo>
                <a:cubicBezTo>
                  <a:pt x="707265" y="1434014"/>
                  <a:pt x="734128" y="1460877"/>
                  <a:pt x="734128" y="1494015"/>
                </a:cubicBezTo>
                <a:lnTo>
                  <a:pt x="734128" y="1734053"/>
                </a:lnTo>
                <a:cubicBezTo>
                  <a:pt x="734128" y="1767191"/>
                  <a:pt x="707265" y="1794054"/>
                  <a:pt x="674127" y="1794054"/>
                </a:cubicBezTo>
                <a:lnTo>
                  <a:pt x="434129" y="1794054"/>
                </a:lnTo>
                <a:cubicBezTo>
                  <a:pt x="400991" y="1794054"/>
                  <a:pt x="374128" y="1767191"/>
                  <a:pt x="374128" y="1734053"/>
                </a:cubicBezTo>
                <a:lnTo>
                  <a:pt x="374128" y="1494015"/>
                </a:lnTo>
                <a:cubicBezTo>
                  <a:pt x="374128" y="1460877"/>
                  <a:pt x="400991" y="1434014"/>
                  <a:pt x="434129" y="1434014"/>
                </a:cubicBezTo>
                <a:close/>
                <a:moveTo>
                  <a:pt x="1458489" y="885417"/>
                </a:moveTo>
                <a:lnTo>
                  <a:pt x="1698487" y="885417"/>
                </a:lnTo>
                <a:cubicBezTo>
                  <a:pt x="1731625" y="885417"/>
                  <a:pt x="1758488" y="912280"/>
                  <a:pt x="1758488" y="945418"/>
                </a:cubicBezTo>
                <a:lnTo>
                  <a:pt x="1758488" y="1185456"/>
                </a:lnTo>
                <a:cubicBezTo>
                  <a:pt x="1758488" y="1218594"/>
                  <a:pt x="1731625" y="1245457"/>
                  <a:pt x="1698487" y="1245457"/>
                </a:cubicBezTo>
                <a:lnTo>
                  <a:pt x="1458489" y="1245457"/>
                </a:lnTo>
                <a:cubicBezTo>
                  <a:pt x="1425351" y="1245457"/>
                  <a:pt x="1398488" y="1218594"/>
                  <a:pt x="1398488" y="1185456"/>
                </a:cubicBezTo>
                <a:lnTo>
                  <a:pt x="1398488" y="945418"/>
                </a:lnTo>
                <a:cubicBezTo>
                  <a:pt x="1398488" y="912280"/>
                  <a:pt x="1425351" y="885417"/>
                  <a:pt x="1458489" y="885417"/>
                </a:cubicBezTo>
                <a:close/>
                <a:moveTo>
                  <a:pt x="946089" y="885417"/>
                </a:moveTo>
                <a:lnTo>
                  <a:pt x="1186087" y="885417"/>
                </a:lnTo>
                <a:cubicBezTo>
                  <a:pt x="1219225" y="885417"/>
                  <a:pt x="1246088" y="912280"/>
                  <a:pt x="1246088" y="945418"/>
                </a:cubicBezTo>
                <a:lnTo>
                  <a:pt x="1246088" y="1185456"/>
                </a:lnTo>
                <a:cubicBezTo>
                  <a:pt x="1246088" y="1218594"/>
                  <a:pt x="1219225" y="1245457"/>
                  <a:pt x="1186087" y="1245457"/>
                </a:cubicBezTo>
                <a:lnTo>
                  <a:pt x="946089" y="1245457"/>
                </a:lnTo>
                <a:cubicBezTo>
                  <a:pt x="912951" y="1245457"/>
                  <a:pt x="886088" y="1218594"/>
                  <a:pt x="886088" y="1185456"/>
                </a:cubicBezTo>
                <a:lnTo>
                  <a:pt x="886088" y="945418"/>
                </a:lnTo>
                <a:cubicBezTo>
                  <a:pt x="886088" y="912280"/>
                  <a:pt x="912951" y="885417"/>
                  <a:pt x="946089" y="885417"/>
                </a:cubicBezTo>
                <a:close/>
                <a:moveTo>
                  <a:pt x="434129" y="885417"/>
                </a:moveTo>
                <a:lnTo>
                  <a:pt x="674127" y="885417"/>
                </a:lnTo>
                <a:cubicBezTo>
                  <a:pt x="707265" y="885417"/>
                  <a:pt x="734128" y="912280"/>
                  <a:pt x="734128" y="945418"/>
                </a:cubicBezTo>
                <a:lnTo>
                  <a:pt x="734128" y="1185456"/>
                </a:lnTo>
                <a:cubicBezTo>
                  <a:pt x="734128" y="1218594"/>
                  <a:pt x="707265" y="1245457"/>
                  <a:pt x="674127" y="1245457"/>
                </a:cubicBezTo>
                <a:lnTo>
                  <a:pt x="434129" y="1245457"/>
                </a:lnTo>
                <a:cubicBezTo>
                  <a:pt x="400991" y="1245457"/>
                  <a:pt x="374128" y="1218594"/>
                  <a:pt x="374128" y="1185456"/>
                </a:cubicBezTo>
                <a:lnTo>
                  <a:pt x="374128" y="945418"/>
                </a:lnTo>
                <a:cubicBezTo>
                  <a:pt x="374128" y="912280"/>
                  <a:pt x="400991" y="885417"/>
                  <a:pt x="434129" y="885417"/>
                </a:cubicBezTo>
                <a:close/>
                <a:moveTo>
                  <a:pt x="216024" y="608188"/>
                </a:moveTo>
                <a:lnTo>
                  <a:pt x="216024" y="3272484"/>
                </a:lnTo>
                <a:lnTo>
                  <a:pt x="1944216" y="3272484"/>
                </a:lnTo>
                <a:lnTo>
                  <a:pt x="1944216" y="608188"/>
                </a:lnTo>
                <a:close/>
                <a:moveTo>
                  <a:pt x="912102" y="305289"/>
                </a:moveTo>
                <a:cubicBezTo>
                  <a:pt x="905473" y="305289"/>
                  <a:pt x="900100" y="310662"/>
                  <a:pt x="900100" y="317291"/>
                </a:cubicBezTo>
                <a:lnTo>
                  <a:pt x="900100" y="365295"/>
                </a:lnTo>
                <a:cubicBezTo>
                  <a:pt x="900100" y="371924"/>
                  <a:pt x="905473" y="377297"/>
                  <a:pt x="912102" y="377297"/>
                </a:cubicBezTo>
                <a:lnTo>
                  <a:pt x="1248138" y="377297"/>
                </a:lnTo>
                <a:cubicBezTo>
                  <a:pt x="1254767" y="377297"/>
                  <a:pt x="1260140" y="371924"/>
                  <a:pt x="1260140" y="365295"/>
                </a:cubicBezTo>
                <a:lnTo>
                  <a:pt x="1260140" y="317291"/>
                </a:lnTo>
                <a:cubicBezTo>
                  <a:pt x="1260140" y="310662"/>
                  <a:pt x="1254767" y="305289"/>
                  <a:pt x="1248138" y="305289"/>
                </a:cubicBezTo>
                <a:close/>
                <a:moveTo>
                  <a:pt x="278153" y="0"/>
                </a:moveTo>
                <a:lnTo>
                  <a:pt x="1882087" y="0"/>
                </a:lnTo>
                <a:cubicBezTo>
                  <a:pt x="2035707" y="0"/>
                  <a:pt x="2160240" y="124533"/>
                  <a:pt x="2160240" y="278153"/>
                </a:cubicBezTo>
                <a:lnTo>
                  <a:pt x="2160240" y="3602520"/>
                </a:lnTo>
                <a:cubicBezTo>
                  <a:pt x="2160240" y="3756140"/>
                  <a:pt x="2035707" y="3880673"/>
                  <a:pt x="1882087" y="3880673"/>
                </a:cubicBezTo>
                <a:lnTo>
                  <a:pt x="278153" y="3880673"/>
                </a:lnTo>
                <a:cubicBezTo>
                  <a:pt x="124533" y="3880673"/>
                  <a:pt x="0" y="3756140"/>
                  <a:pt x="0" y="3602520"/>
                </a:cubicBezTo>
                <a:lnTo>
                  <a:pt x="0" y="278153"/>
                </a:lnTo>
                <a:cubicBezTo>
                  <a:pt x="0" y="124533"/>
                  <a:pt x="124533" y="0"/>
                  <a:pt x="27815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6" name="TextBox 5">
            <a:extLst>
              <a:ext uri="{FF2B5EF4-FFF2-40B4-BE49-F238E27FC236}">
                <a16:creationId xmlns:a16="http://schemas.microsoft.com/office/drawing/2014/main" id="{4D04D0E2-357A-4BB9-AAA8-9AF69D23E2CF}"/>
              </a:ext>
            </a:extLst>
          </p:cNvPr>
          <p:cNvSpPr txBox="1"/>
          <p:nvPr/>
        </p:nvSpPr>
        <p:spPr>
          <a:xfrm>
            <a:off x="1958065" y="5497628"/>
            <a:ext cx="1450337" cy="1015663"/>
          </a:xfrm>
          <a:prstGeom prst="rect">
            <a:avLst/>
          </a:prstGeom>
          <a:noFill/>
        </p:spPr>
        <p:txBody>
          <a:bodyPr wrap="square" rtlCol="0">
            <a:spAutoFit/>
          </a:bodyPr>
          <a:lstStyle/>
          <a:p>
            <a:pPr algn="r" rtl="1"/>
            <a:r>
              <a:rPr lang="fa-IR" altLang="ko-KR" sz="1200" dirty="0">
                <a:solidFill>
                  <a:schemeClr val="bg1">
                    <a:lumMod val="9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lumMod val="9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BE5D19DB-5066-41AA-8910-155C978D56E2}"/>
              </a:ext>
            </a:extLst>
          </p:cNvPr>
          <p:cNvSpPr txBox="1"/>
          <p:nvPr/>
        </p:nvSpPr>
        <p:spPr>
          <a:xfrm>
            <a:off x="4406340" y="5497628"/>
            <a:ext cx="1450337" cy="1015663"/>
          </a:xfrm>
          <a:prstGeom prst="rect">
            <a:avLst/>
          </a:prstGeom>
          <a:noFill/>
        </p:spPr>
        <p:txBody>
          <a:bodyPr wrap="square" rtlCol="0">
            <a:spAutoFit/>
          </a:bodyPr>
          <a:lstStyle/>
          <a:p>
            <a:pPr algn="r" rtl="1"/>
            <a:r>
              <a:rPr lang="fa-IR" altLang="ko-KR" sz="1200" dirty="0">
                <a:solidFill>
                  <a:schemeClr val="bg1">
                    <a:lumMod val="9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lumMod val="95000"/>
                </a:schemeClr>
              </a:solidFill>
              <a:cs typeface="B Nazanin" panose="00000400000000000000" pitchFamily="2" charset="-78"/>
            </a:endParaRPr>
          </a:p>
        </p:txBody>
      </p:sp>
      <p:sp>
        <p:nvSpPr>
          <p:cNvPr id="14" name="Rounded Rectangle 3">
            <a:extLst>
              <a:ext uri="{FF2B5EF4-FFF2-40B4-BE49-F238E27FC236}">
                <a16:creationId xmlns:a16="http://schemas.microsoft.com/office/drawing/2014/main" id="{029DA53D-E0A5-437C-8BDA-76177FEA2D52}"/>
              </a:ext>
            </a:extLst>
          </p:cNvPr>
          <p:cNvSpPr/>
          <p:nvPr/>
        </p:nvSpPr>
        <p:spPr>
          <a:xfrm>
            <a:off x="5977143" y="5767727"/>
            <a:ext cx="810979" cy="660130"/>
          </a:xfrm>
          <a:custGeom>
            <a:avLst/>
            <a:gdLst/>
            <a:ahLst/>
            <a:cxnLst/>
            <a:rect l="l" t="t" r="r" b="b"/>
            <a:pathLst>
              <a:path w="2481182" h="2019660">
                <a:moveTo>
                  <a:pt x="1240591" y="1481245"/>
                </a:moveTo>
                <a:cubicBezTo>
                  <a:pt x="1201062" y="1481245"/>
                  <a:pt x="1169018" y="1511885"/>
                  <a:pt x="1169018" y="1549682"/>
                </a:cubicBezTo>
                <a:cubicBezTo>
                  <a:pt x="1169018" y="1587479"/>
                  <a:pt x="1201062" y="1618119"/>
                  <a:pt x="1240591" y="1618119"/>
                </a:cubicBezTo>
                <a:cubicBezTo>
                  <a:pt x="1280120" y="1618119"/>
                  <a:pt x="1312164" y="1587479"/>
                  <a:pt x="1312164" y="1549682"/>
                </a:cubicBezTo>
                <a:cubicBezTo>
                  <a:pt x="1312164" y="1511885"/>
                  <a:pt x="1280120" y="1481245"/>
                  <a:pt x="1240591" y="1481245"/>
                </a:cubicBezTo>
                <a:close/>
                <a:moveTo>
                  <a:pt x="95430" y="81527"/>
                </a:moveTo>
                <a:lnTo>
                  <a:pt x="95430" y="91249"/>
                </a:lnTo>
                <a:lnTo>
                  <a:pt x="95430" y="1336786"/>
                </a:lnTo>
                <a:lnTo>
                  <a:pt x="95430" y="1414360"/>
                </a:lnTo>
                <a:lnTo>
                  <a:pt x="2385752" y="1414360"/>
                </a:lnTo>
                <a:lnTo>
                  <a:pt x="2385752" y="1336786"/>
                </a:lnTo>
                <a:lnTo>
                  <a:pt x="2385752" y="91249"/>
                </a:lnTo>
                <a:lnTo>
                  <a:pt x="2385752" y="81527"/>
                </a:lnTo>
                <a:close/>
                <a:moveTo>
                  <a:pt x="82232" y="0"/>
                </a:moveTo>
                <a:lnTo>
                  <a:pt x="2398950" y="0"/>
                </a:lnTo>
                <a:cubicBezTo>
                  <a:pt x="2444366" y="0"/>
                  <a:pt x="2481182" y="33399"/>
                  <a:pt x="2481182" y="74597"/>
                </a:cubicBezTo>
                <a:lnTo>
                  <a:pt x="2481182" y="1613510"/>
                </a:lnTo>
                <a:cubicBezTo>
                  <a:pt x="2481182" y="1654709"/>
                  <a:pt x="2444366" y="1688107"/>
                  <a:pt x="2398950" y="1688107"/>
                </a:cubicBezTo>
                <a:lnTo>
                  <a:pt x="1569038" y="1688107"/>
                </a:lnTo>
                <a:lnTo>
                  <a:pt x="1643796" y="1974036"/>
                </a:lnTo>
                <a:lnTo>
                  <a:pt x="1876791" y="1974036"/>
                </a:lnTo>
                <a:cubicBezTo>
                  <a:pt x="1881184" y="1974036"/>
                  <a:pt x="1884744" y="1977440"/>
                  <a:pt x="1884744" y="1981640"/>
                </a:cubicBezTo>
                <a:lnTo>
                  <a:pt x="1884744" y="2012056"/>
                </a:lnTo>
                <a:cubicBezTo>
                  <a:pt x="1884744" y="2016256"/>
                  <a:pt x="1881184" y="2019660"/>
                  <a:pt x="1876791" y="2019660"/>
                </a:cubicBezTo>
                <a:lnTo>
                  <a:pt x="604391" y="2019660"/>
                </a:lnTo>
                <a:cubicBezTo>
                  <a:pt x="599998" y="2019660"/>
                  <a:pt x="596438" y="2016256"/>
                  <a:pt x="596438" y="2012056"/>
                </a:cubicBezTo>
                <a:lnTo>
                  <a:pt x="596438" y="1981640"/>
                </a:lnTo>
                <a:cubicBezTo>
                  <a:pt x="596438" y="1977440"/>
                  <a:pt x="599998" y="1974036"/>
                  <a:pt x="604391" y="1974036"/>
                </a:cubicBezTo>
                <a:lnTo>
                  <a:pt x="837388" y="1974036"/>
                </a:lnTo>
                <a:lnTo>
                  <a:pt x="912145" y="1688107"/>
                </a:lnTo>
                <a:lnTo>
                  <a:pt x="82232" y="1688107"/>
                </a:lnTo>
                <a:cubicBezTo>
                  <a:pt x="36817" y="1688107"/>
                  <a:pt x="0" y="1654709"/>
                  <a:pt x="0" y="1613510"/>
                </a:cubicBezTo>
                <a:lnTo>
                  <a:pt x="0" y="74597"/>
                </a:lnTo>
                <a:cubicBezTo>
                  <a:pt x="0" y="33399"/>
                  <a:pt x="36817" y="0"/>
                  <a:pt x="82232" y="0"/>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endParaRPr lang="en-US" sz="2700" dirty="0">
              <a:cs typeface="B Nazanin" panose="00000400000000000000" pitchFamily="2" charset="-78"/>
            </a:endParaRPr>
          </a:p>
        </p:txBody>
      </p:sp>
      <p:sp>
        <p:nvSpPr>
          <p:cNvPr id="16" name="Trapezoid 18">
            <a:extLst>
              <a:ext uri="{FF2B5EF4-FFF2-40B4-BE49-F238E27FC236}">
                <a16:creationId xmlns:a16="http://schemas.microsoft.com/office/drawing/2014/main" id="{FCD09FDB-BB64-4D54-90E0-D715BB2576BE}"/>
              </a:ext>
            </a:extLst>
          </p:cNvPr>
          <p:cNvSpPr/>
          <p:nvPr/>
        </p:nvSpPr>
        <p:spPr>
          <a:xfrm rot="10800000">
            <a:off x="8365011" y="5854929"/>
            <a:ext cx="877819" cy="485726"/>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endParaRPr lang="en-US" sz="270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C3F18FCD-5F7F-4132-BDD7-860A76ED6082}"/>
              </a:ext>
            </a:extLst>
          </p:cNvPr>
          <p:cNvSpPr txBox="1"/>
          <p:nvPr/>
        </p:nvSpPr>
        <p:spPr>
          <a:xfrm>
            <a:off x="6854615" y="5497628"/>
            <a:ext cx="1450337" cy="1015663"/>
          </a:xfrm>
          <a:prstGeom prst="rect">
            <a:avLst/>
          </a:prstGeom>
          <a:noFill/>
        </p:spPr>
        <p:txBody>
          <a:bodyPr wrap="square" rtlCol="0">
            <a:spAutoFit/>
          </a:bodyPr>
          <a:lstStyle/>
          <a:p>
            <a:pPr algn="r" rtl="1"/>
            <a:r>
              <a:rPr lang="fa-IR" altLang="ko-KR" sz="1200" dirty="0">
                <a:solidFill>
                  <a:schemeClr val="bg1">
                    <a:lumMod val="9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lumMod val="9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914A25FC-42FB-497B-8F6B-301BB12369A0}"/>
              </a:ext>
            </a:extLst>
          </p:cNvPr>
          <p:cNvSpPr txBox="1"/>
          <p:nvPr/>
        </p:nvSpPr>
        <p:spPr>
          <a:xfrm>
            <a:off x="9302889" y="5497628"/>
            <a:ext cx="1450337" cy="1015663"/>
          </a:xfrm>
          <a:prstGeom prst="rect">
            <a:avLst/>
          </a:prstGeom>
          <a:noFill/>
        </p:spPr>
        <p:txBody>
          <a:bodyPr wrap="square" rtlCol="0">
            <a:spAutoFit/>
          </a:bodyPr>
          <a:lstStyle/>
          <a:p>
            <a:pPr algn="r" rtl="1"/>
            <a:r>
              <a:rPr lang="fa-IR" altLang="ko-KR" sz="1200" dirty="0">
                <a:solidFill>
                  <a:schemeClr val="bg1">
                    <a:lumMod val="9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lumMod val="9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521A32A2-AE7A-484E-872C-E18BF74AB56F}"/>
              </a:ext>
            </a:extLst>
          </p:cNvPr>
          <p:cNvSpPr txBox="1"/>
          <p:nvPr/>
        </p:nvSpPr>
        <p:spPr>
          <a:xfrm>
            <a:off x="480395" y="656533"/>
            <a:ext cx="5496748" cy="769441"/>
          </a:xfrm>
          <a:prstGeom prst="rect">
            <a:avLst/>
          </a:prstGeom>
          <a:noFill/>
        </p:spPr>
        <p:txBody>
          <a:bodyPr wrap="square" rtlCol="0" anchor="ctr">
            <a:spAutoFit/>
          </a:bodyPr>
          <a:lstStyle/>
          <a:p>
            <a:pPr algn="r" rtl="1"/>
            <a:r>
              <a:rPr lang="fa-IR" altLang="ko-KR" sz="4400" b="1" dirty="0">
                <a:solidFill>
                  <a:schemeClr val="tx1">
                    <a:lumMod val="75000"/>
                    <a:lumOff val="25000"/>
                  </a:schemeClr>
                </a:solidFill>
                <a:latin typeface="+mj-lt"/>
                <a:cs typeface="B Nazanin" panose="00000400000000000000" pitchFamily="2" charset="-78"/>
              </a:rPr>
              <a:t>اسلاید عالی</a:t>
            </a:r>
            <a:endParaRPr lang="en-US" altLang="ko-KR" sz="4400" b="1" dirty="0">
              <a:solidFill>
                <a:schemeClr val="tx1">
                  <a:lumMod val="75000"/>
                  <a:lumOff val="25000"/>
                </a:schemeClr>
              </a:solidFill>
              <a:latin typeface="+mj-lt"/>
              <a:cs typeface="B Nazanin" panose="00000400000000000000" pitchFamily="2" charset="-78"/>
            </a:endParaRPr>
          </a:p>
        </p:txBody>
      </p:sp>
      <p:sp>
        <p:nvSpPr>
          <p:cNvPr id="21" name="TextBox 20">
            <a:extLst>
              <a:ext uri="{FF2B5EF4-FFF2-40B4-BE49-F238E27FC236}">
                <a16:creationId xmlns:a16="http://schemas.microsoft.com/office/drawing/2014/main" id="{3B9D88F4-C20C-42B7-987E-0A346DA77320}"/>
              </a:ext>
            </a:extLst>
          </p:cNvPr>
          <p:cNvSpPr txBox="1"/>
          <p:nvPr/>
        </p:nvSpPr>
        <p:spPr>
          <a:xfrm>
            <a:off x="480395" y="1343746"/>
            <a:ext cx="5496748" cy="461665"/>
          </a:xfrm>
          <a:prstGeom prst="rect">
            <a:avLst/>
          </a:prstGeom>
          <a:noFill/>
        </p:spPr>
        <p:txBody>
          <a:bodyPr wrap="square" rtlCol="0" anchor="ctr">
            <a:spAutoFit/>
          </a:bodyPr>
          <a:lstStyle/>
          <a:p>
            <a:pPr algn="r" rtl="1"/>
            <a:r>
              <a:rPr lang="fa-IR" altLang="ko-KR" sz="2400" dirty="0">
                <a:solidFill>
                  <a:schemeClr val="tx1">
                    <a:lumMod val="75000"/>
                    <a:lumOff val="25000"/>
                  </a:schemeClr>
                </a:solidFill>
                <a:cs typeface="B Nazanin" panose="00000400000000000000" pitchFamily="2" charset="-78"/>
              </a:rPr>
              <a:t>ارائه پاورپوینت</a:t>
            </a:r>
            <a:endParaRPr lang="ko-KR" altLang="en-US" sz="24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AA8E8373-E4EA-42B7-8800-4E84658021EF}"/>
              </a:ext>
            </a:extLst>
          </p:cNvPr>
          <p:cNvSpPr txBox="1"/>
          <p:nvPr/>
        </p:nvSpPr>
        <p:spPr>
          <a:xfrm>
            <a:off x="480395" y="400207"/>
            <a:ext cx="5496747" cy="338554"/>
          </a:xfrm>
          <a:prstGeom prst="rect">
            <a:avLst/>
          </a:prstGeom>
          <a:noFill/>
        </p:spPr>
        <p:txBody>
          <a:bodyPr wrap="square" rtlCol="0">
            <a:spAutoFit/>
          </a:bodyPr>
          <a:lstStyle/>
          <a:p>
            <a:pPr algn="r" rtl="1"/>
            <a:r>
              <a:rPr lang="fa-IR" altLang="ko-KR" sz="1600" dirty="0">
                <a:solidFill>
                  <a:schemeClr val="tx1">
                    <a:lumMod val="75000"/>
                    <a:lumOff val="25000"/>
                  </a:schemeClr>
                </a:solidFill>
                <a:cs typeface="B Nazanin" panose="00000400000000000000" pitchFamily="2" charset="-78"/>
              </a:rPr>
              <a:t>پاورپوینت مدیریت قابل ویرایش است</a:t>
            </a:r>
            <a:endParaRPr lang="ko-KR" altLang="en-US" sz="16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ounded Rectangle 6">
            <a:extLst>
              <a:ext uri="{FF2B5EF4-FFF2-40B4-BE49-F238E27FC236}">
                <a16:creationId xmlns:a16="http://schemas.microsoft.com/office/drawing/2014/main" id="{DEDC94F7-3D19-481A-BBC8-0B146D25E5A9}"/>
              </a:ext>
            </a:extLst>
          </p:cNvPr>
          <p:cNvSpPr/>
          <p:nvPr/>
        </p:nvSpPr>
        <p:spPr>
          <a:xfrm rot="18900000">
            <a:off x="1525040"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4" name="Rounded Rectangle 6">
            <a:extLst>
              <a:ext uri="{FF2B5EF4-FFF2-40B4-BE49-F238E27FC236}">
                <a16:creationId xmlns:a16="http://schemas.microsoft.com/office/drawing/2014/main" id="{030F85B6-32AB-4712-9147-DDA6D88EE5F2}"/>
              </a:ext>
            </a:extLst>
          </p:cNvPr>
          <p:cNvSpPr/>
          <p:nvPr/>
        </p:nvSpPr>
        <p:spPr>
          <a:xfrm rot="18900000">
            <a:off x="3072766"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5" name="Rounded Rectangle 6">
            <a:extLst>
              <a:ext uri="{FF2B5EF4-FFF2-40B4-BE49-F238E27FC236}">
                <a16:creationId xmlns:a16="http://schemas.microsoft.com/office/drawing/2014/main" id="{73A392F7-95F1-450F-85B0-05C21AF9D5A4}"/>
              </a:ext>
            </a:extLst>
          </p:cNvPr>
          <p:cNvSpPr/>
          <p:nvPr/>
        </p:nvSpPr>
        <p:spPr>
          <a:xfrm rot="18900000">
            <a:off x="4620492"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6" name="Rounded Rectangle 6">
            <a:extLst>
              <a:ext uri="{FF2B5EF4-FFF2-40B4-BE49-F238E27FC236}">
                <a16:creationId xmlns:a16="http://schemas.microsoft.com/office/drawing/2014/main" id="{12EE4748-72EE-40B4-8135-A966C10A86E7}"/>
              </a:ext>
            </a:extLst>
          </p:cNvPr>
          <p:cNvSpPr/>
          <p:nvPr/>
        </p:nvSpPr>
        <p:spPr>
          <a:xfrm rot="18900000">
            <a:off x="6168218"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7" name="Rounded Rectangle 6">
            <a:extLst>
              <a:ext uri="{FF2B5EF4-FFF2-40B4-BE49-F238E27FC236}">
                <a16:creationId xmlns:a16="http://schemas.microsoft.com/office/drawing/2014/main" id="{E991C942-122F-4B9B-9E82-F545B94A291F}"/>
              </a:ext>
            </a:extLst>
          </p:cNvPr>
          <p:cNvSpPr/>
          <p:nvPr/>
        </p:nvSpPr>
        <p:spPr>
          <a:xfrm rot="18900000">
            <a:off x="7715944"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sp>
        <p:nvSpPr>
          <p:cNvPr id="8" name="Rounded Rectangle 6">
            <a:extLst>
              <a:ext uri="{FF2B5EF4-FFF2-40B4-BE49-F238E27FC236}">
                <a16:creationId xmlns:a16="http://schemas.microsoft.com/office/drawing/2014/main" id="{B238FFA8-3E1F-4BF1-BBA9-0B93AA27B2A1}"/>
              </a:ext>
            </a:extLst>
          </p:cNvPr>
          <p:cNvSpPr/>
          <p:nvPr/>
        </p:nvSpPr>
        <p:spPr>
          <a:xfrm rot="18900000">
            <a:off x="9263668" y="3356925"/>
            <a:ext cx="1286714" cy="1286708"/>
          </a:xfrm>
          <a:custGeom>
            <a:avLst/>
            <a:gdLst/>
            <a:ahLst/>
            <a:cxnLst/>
            <a:rect l="l" t="t" r="r" b="b"/>
            <a:pathLst>
              <a:path w="1544024" h="1544022">
                <a:moveTo>
                  <a:pt x="1508872" y="35152"/>
                </a:moveTo>
                <a:cubicBezTo>
                  <a:pt x="1530591" y="56870"/>
                  <a:pt x="1544024" y="86874"/>
                  <a:pt x="1544024" y="120016"/>
                </a:cubicBezTo>
                <a:lnTo>
                  <a:pt x="1544024" y="1404196"/>
                </a:lnTo>
                <a:cubicBezTo>
                  <a:pt x="1544024" y="1442467"/>
                  <a:pt x="1526111" y="1476554"/>
                  <a:pt x="1497037" y="1497040"/>
                </a:cubicBezTo>
                <a:cubicBezTo>
                  <a:pt x="1476551" y="1526111"/>
                  <a:pt x="1442465" y="1544022"/>
                  <a:pt x="1404196" y="1544022"/>
                </a:cubicBezTo>
                <a:lnTo>
                  <a:pt x="120016" y="1544022"/>
                </a:lnTo>
                <a:cubicBezTo>
                  <a:pt x="53733" y="1544022"/>
                  <a:pt x="0" y="1490289"/>
                  <a:pt x="0" y="1424006"/>
                </a:cubicBezTo>
                <a:lnTo>
                  <a:pt x="1" y="943958"/>
                </a:lnTo>
                <a:cubicBezTo>
                  <a:pt x="0" y="877675"/>
                  <a:pt x="53733" y="823942"/>
                  <a:pt x="120016" y="823942"/>
                </a:cubicBezTo>
                <a:lnTo>
                  <a:pt x="823944" y="823942"/>
                </a:lnTo>
                <a:lnTo>
                  <a:pt x="823944" y="120016"/>
                </a:lnTo>
                <a:cubicBezTo>
                  <a:pt x="823944" y="53733"/>
                  <a:pt x="877677" y="0"/>
                  <a:pt x="943960" y="0"/>
                </a:cubicBezTo>
                <a:lnTo>
                  <a:pt x="1424008" y="0"/>
                </a:lnTo>
                <a:cubicBezTo>
                  <a:pt x="1457150" y="0"/>
                  <a:pt x="1487154" y="13433"/>
                  <a:pt x="1508872" y="35152"/>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400000000000000" pitchFamily="2" charset="-78"/>
            </a:endParaRPr>
          </a:p>
        </p:txBody>
      </p:sp>
      <p:grpSp>
        <p:nvGrpSpPr>
          <p:cNvPr id="9" name="Group 43">
            <a:extLst>
              <a:ext uri="{FF2B5EF4-FFF2-40B4-BE49-F238E27FC236}">
                <a16:creationId xmlns:a16="http://schemas.microsoft.com/office/drawing/2014/main" id="{583C6EDE-C298-4AC4-9E37-6866D2EB2934}"/>
              </a:ext>
            </a:extLst>
          </p:cNvPr>
          <p:cNvGrpSpPr/>
          <p:nvPr/>
        </p:nvGrpSpPr>
        <p:grpSpPr>
          <a:xfrm>
            <a:off x="1157722" y="2219331"/>
            <a:ext cx="2021348" cy="603454"/>
            <a:chOff x="5210294" y="818614"/>
            <a:chExt cx="1750034" cy="603454"/>
          </a:xfrm>
        </p:grpSpPr>
        <p:sp>
          <p:nvSpPr>
            <p:cNvPr id="10" name="TextBox 9">
              <a:extLst>
                <a:ext uri="{FF2B5EF4-FFF2-40B4-BE49-F238E27FC236}">
                  <a16:creationId xmlns:a16="http://schemas.microsoft.com/office/drawing/2014/main" id="{81E2DD37-6693-4BAC-9EF4-EF6D6E396967}"/>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890D0905-9B5D-4BEC-97B8-B977AC47751A}"/>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grpSp>
        <p:nvGrpSpPr>
          <p:cNvPr id="12" name="Group 65">
            <a:extLst>
              <a:ext uri="{FF2B5EF4-FFF2-40B4-BE49-F238E27FC236}">
                <a16:creationId xmlns:a16="http://schemas.microsoft.com/office/drawing/2014/main" id="{2D9B98CD-3389-4FFC-A213-6AB7B98D9528}"/>
              </a:ext>
            </a:extLst>
          </p:cNvPr>
          <p:cNvGrpSpPr/>
          <p:nvPr/>
        </p:nvGrpSpPr>
        <p:grpSpPr>
          <a:xfrm>
            <a:off x="2705448" y="4979185"/>
            <a:ext cx="2021348" cy="603454"/>
            <a:chOff x="5210294" y="818614"/>
            <a:chExt cx="1750034" cy="603454"/>
          </a:xfrm>
        </p:grpSpPr>
        <p:sp>
          <p:nvSpPr>
            <p:cNvPr id="13" name="TextBox 12">
              <a:extLst>
                <a:ext uri="{FF2B5EF4-FFF2-40B4-BE49-F238E27FC236}">
                  <a16:creationId xmlns:a16="http://schemas.microsoft.com/office/drawing/2014/main" id="{22FE83D3-9DF3-4DE8-9EDC-746B6FCC5763}"/>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7D501B46-93CB-4C18-9FC0-402D8FEFA638}"/>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grpSp>
        <p:nvGrpSpPr>
          <p:cNvPr id="15" name="Group 68">
            <a:extLst>
              <a:ext uri="{FF2B5EF4-FFF2-40B4-BE49-F238E27FC236}">
                <a16:creationId xmlns:a16="http://schemas.microsoft.com/office/drawing/2014/main" id="{918E2D47-2305-4CA5-940E-A3FE0BBFB9C5}"/>
              </a:ext>
            </a:extLst>
          </p:cNvPr>
          <p:cNvGrpSpPr/>
          <p:nvPr/>
        </p:nvGrpSpPr>
        <p:grpSpPr>
          <a:xfrm>
            <a:off x="4253174" y="2219331"/>
            <a:ext cx="2021348" cy="603454"/>
            <a:chOff x="5210294" y="818614"/>
            <a:chExt cx="1750034" cy="603454"/>
          </a:xfrm>
        </p:grpSpPr>
        <p:sp>
          <p:nvSpPr>
            <p:cNvPr id="16" name="TextBox 15">
              <a:extLst>
                <a:ext uri="{FF2B5EF4-FFF2-40B4-BE49-F238E27FC236}">
                  <a16:creationId xmlns:a16="http://schemas.microsoft.com/office/drawing/2014/main" id="{5631DDC3-40BE-4158-8678-C5D2445DF09D}"/>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32217F07-AD48-4D2A-80E6-7A28C6C24568}"/>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grpSp>
        <p:nvGrpSpPr>
          <p:cNvPr id="18" name="Group 71">
            <a:extLst>
              <a:ext uri="{FF2B5EF4-FFF2-40B4-BE49-F238E27FC236}">
                <a16:creationId xmlns:a16="http://schemas.microsoft.com/office/drawing/2014/main" id="{BE66FBBC-C6C6-48FF-B624-9CF6BB6E0D78}"/>
              </a:ext>
            </a:extLst>
          </p:cNvPr>
          <p:cNvGrpSpPr/>
          <p:nvPr/>
        </p:nvGrpSpPr>
        <p:grpSpPr>
          <a:xfrm>
            <a:off x="7348626" y="2219331"/>
            <a:ext cx="2021348" cy="603454"/>
            <a:chOff x="5210294" y="818614"/>
            <a:chExt cx="1750034" cy="603454"/>
          </a:xfrm>
        </p:grpSpPr>
        <p:sp>
          <p:nvSpPr>
            <p:cNvPr id="19" name="TextBox 18">
              <a:extLst>
                <a:ext uri="{FF2B5EF4-FFF2-40B4-BE49-F238E27FC236}">
                  <a16:creationId xmlns:a16="http://schemas.microsoft.com/office/drawing/2014/main" id="{E3D530F3-822C-4E14-BDE7-887FB8968A7F}"/>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E0274667-8C3D-4B2A-AB86-01668CA642B1}"/>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grpSp>
        <p:nvGrpSpPr>
          <p:cNvPr id="21" name="Group 74">
            <a:extLst>
              <a:ext uri="{FF2B5EF4-FFF2-40B4-BE49-F238E27FC236}">
                <a16:creationId xmlns:a16="http://schemas.microsoft.com/office/drawing/2014/main" id="{09261CA9-F304-4592-B078-64E32A5A0F81}"/>
              </a:ext>
            </a:extLst>
          </p:cNvPr>
          <p:cNvGrpSpPr/>
          <p:nvPr/>
        </p:nvGrpSpPr>
        <p:grpSpPr>
          <a:xfrm>
            <a:off x="5800900" y="4979185"/>
            <a:ext cx="2021348" cy="603454"/>
            <a:chOff x="5210294" y="818614"/>
            <a:chExt cx="1750034" cy="603454"/>
          </a:xfrm>
        </p:grpSpPr>
        <p:sp>
          <p:nvSpPr>
            <p:cNvPr id="22" name="TextBox 21">
              <a:extLst>
                <a:ext uri="{FF2B5EF4-FFF2-40B4-BE49-F238E27FC236}">
                  <a16:creationId xmlns:a16="http://schemas.microsoft.com/office/drawing/2014/main" id="{28969FEA-82E2-458D-947E-879F23FBDAA1}"/>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50419B6A-31CF-47A3-8B17-F137407FCF83}"/>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grpSp>
        <p:nvGrpSpPr>
          <p:cNvPr id="24" name="Group 77">
            <a:extLst>
              <a:ext uri="{FF2B5EF4-FFF2-40B4-BE49-F238E27FC236}">
                <a16:creationId xmlns:a16="http://schemas.microsoft.com/office/drawing/2014/main" id="{5DF0FC25-49BF-454A-941F-D60886CC531C}"/>
              </a:ext>
            </a:extLst>
          </p:cNvPr>
          <p:cNvGrpSpPr/>
          <p:nvPr/>
        </p:nvGrpSpPr>
        <p:grpSpPr>
          <a:xfrm>
            <a:off x="8896351" y="4979185"/>
            <a:ext cx="2021348" cy="603454"/>
            <a:chOff x="5210294" y="818614"/>
            <a:chExt cx="1750034" cy="603454"/>
          </a:xfrm>
        </p:grpSpPr>
        <p:sp>
          <p:nvSpPr>
            <p:cNvPr id="25" name="TextBox 24">
              <a:extLst>
                <a:ext uri="{FF2B5EF4-FFF2-40B4-BE49-F238E27FC236}">
                  <a16:creationId xmlns:a16="http://schemas.microsoft.com/office/drawing/2014/main" id="{67F0AE63-741E-49D4-B12C-511B259AB871}"/>
                </a:ext>
              </a:extLst>
            </p:cNvPr>
            <p:cNvSpPr txBox="1"/>
            <p:nvPr/>
          </p:nvSpPr>
          <p:spPr>
            <a:xfrm>
              <a:off x="5210294" y="1052736"/>
              <a:ext cx="1750034" cy="369332"/>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0F06F094-B2D6-4EEA-90F4-5FF0D5A627B9}"/>
                </a:ext>
              </a:extLst>
            </p:cNvPr>
            <p:cNvSpPr txBox="1"/>
            <p:nvPr/>
          </p:nvSpPr>
          <p:spPr>
            <a:xfrm>
              <a:off x="5218241" y="818614"/>
              <a:ext cx="1742087" cy="184666"/>
            </a:xfrm>
            <a:prstGeom prst="rect">
              <a:avLst/>
            </a:prstGeom>
            <a:noFill/>
          </p:spPr>
          <p:txBody>
            <a:bodyPr wrap="square" lIns="0" tIns="0" rIns="0" bIns="0" rtlCol="0">
              <a:spAutoFit/>
            </a:bodyPr>
            <a:lstStyle/>
            <a:p>
              <a:pPr algn="ctr" rtl="1"/>
              <a:r>
                <a:rPr lang="fa-IR" altLang="ko-KR" sz="1200" b="1" dirty="0">
                  <a:solidFill>
                    <a:schemeClr val="tx1">
                      <a:lumMod val="75000"/>
                      <a:lumOff val="25000"/>
                    </a:schemeClr>
                  </a:solidFill>
                  <a:cs typeface="B Nazanin" panose="00000400000000000000" pitchFamily="2" charset="-78"/>
                </a:rPr>
                <a:t>فهرست</a:t>
              </a:r>
              <a:endParaRPr lang="en-US" altLang="ko-KR" sz="1200" b="1" dirty="0">
                <a:solidFill>
                  <a:schemeClr val="tx1">
                    <a:lumMod val="75000"/>
                    <a:lumOff val="25000"/>
                  </a:schemeClr>
                </a:solidFill>
                <a:cs typeface="B Nazanin" panose="00000400000000000000" pitchFamily="2" charset="-78"/>
              </a:endParaRPr>
            </a:p>
          </p:txBody>
        </p:sp>
      </p:grpSp>
      <p:sp>
        <p:nvSpPr>
          <p:cNvPr id="27" name="TextBox 26">
            <a:extLst>
              <a:ext uri="{FF2B5EF4-FFF2-40B4-BE49-F238E27FC236}">
                <a16:creationId xmlns:a16="http://schemas.microsoft.com/office/drawing/2014/main" id="{42244236-0A36-48FB-8B7B-C472E4E0B13E}"/>
              </a:ext>
            </a:extLst>
          </p:cNvPr>
          <p:cNvSpPr txBox="1"/>
          <p:nvPr/>
        </p:nvSpPr>
        <p:spPr>
          <a:xfrm>
            <a:off x="2244596"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06</a:t>
            </a:r>
          </a:p>
        </p:txBody>
      </p:sp>
      <p:sp>
        <p:nvSpPr>
          <p:cNvPr id="28" name="TextBox 27">
            <a:extLst>
              <a:ext uri="{FF2B5EF4-FFF2-40B4-BE49-F238E27FC236}">
                <a16:creationId xmlns:a16="http://schemas.microsoft.com/office/drawing/2014/main" id="{08B34BA3-0FA9-4646-9088-EC4CF26AF5E7}"/>
              </a:ext>
            </a:extLst>
          </p:cNvPr>
          <p:cNvSpPr txBox="1"/>
          <p:nvPr/>
        </p:nvSpPr>
        <p:spPr>
          <a:xfrm>
            <a:off x="3798983"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05</a:t>
            </a:r>
          </a:p>
        </p:txBody>
      </p:sp>
      <p:sp>
        <p:nvSpPr>
          <p:cNvPr id="29" name="TextBox 28">
            <a:extLst>
              <a:ext uri="{FF2B5EF4-FFF2-40B4-BE49-F238E27FC236}">
                <a16:creationId xmlns:a16="http://schemas.microsoft.com/office/drawing/2014/main" id="{C37D9DA1-DB71-4B18-8E85-5647313D74E0}"/>
              </a:ext>
            </a:extLst>
          </p:cNvPr>
          <p:cNvSpPr txBox="1"/>
          <p:nvPr/>
        </p:nvSpPr>
        <p:spPr>
          <a:xfrm>
            <a:off x="5353370"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04</a:t>
            </a:r>
          </a:p>
        </p:txBody>
      </p:sp>
      <p:sp>
        <p:nvSpPr>
          <p:cNvPr id="30" name="TextBox 29">
            <a:extLst>
              <a:ext uri="{FF2B5EF4-FFF2-40B4-BE49-F238E27FC236}">
                <a16:creationId xmlns:a16="http://schemas.microsoft.com/office/drawing/2014/main" id="{3EC2998A-7B47-4449-90E7-96A9DA808158}"/>
              </a:ext>
            </a:extLst>
          </p:cNvPr>
          <p:cNvSpPr txBox="1"/>
          <p:nvPr/>
        </p:nvSpPr>
        <p:spPr>
          <a:xfrm>
            <a:off x="6907757"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03</a:t>
            </a:r>
          </a:p>
        </p:txBody>
      </p:sp>
      <p:sp>
        <p:nvSpPr>
          <p:cNvPr id="31" name="TextBox 30">
            <a:extLst>
              <a:ext uri="{FF2B5EF4-FFF2-40B4-BE49-F238E27FC236}">
                <a16:creationId xmlns:a16="http://schemas.microsoft.com/office/drawing/2014/main" id="{77CAA4E8-2E15-45AF-9CC7-680422A9E6D0}"/>
              </a:ext>
            </a:extLst>
          </p:cNvPr>
          <p:cNvSpPr txBox="1"/>
          <p:nvPr/>
        </p:nvSpPr>
        <p:spPr>
          <a:xfrm>
            <a:off x="8462144"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02</a:t>
            </a:r>
          </a:p>
        </p:txBody>
      </p:sp>
      <p:sp>
        <p:nvSpPr>
          <p:cNvPr id="32" name="TextBox 31">
            <a:extLst>
              <a:ext uri="{FF2B5EF4-FFF2-40B4-BE49-F238E27FC236}">
                <a16:creationId xmlns:a16="http://schemas.microsoft.com/office/drawing/2014/main" id="{A5D05B17-F18F-4155-9AC3-E7113B08752A}"/>
              </a:ext>
            </a:extLst>
          </p:cNvPr>
          <p:cNvSpPr txBox="1"/>
          <p:nvPr/>
        </p:nvSpPr>
        <p:spPr>
          <a:xfrm>
            <a:off x="10016533" y="3861780"/>
            <a:ext cx="590851" cy="415498"/>
          </a:xfrm>
          <a:prstGeom prst="rect">
            <a:avLst/>
          </a:prstGeom>
          <a:noFill/>
        </p:spPr>
        <p:txBody>
          <a:bodyPr wrap="square" lIns="0" tIns="0" rIns="0" bIns="0" rtlCol="0">
            <a:spAutoFit/>
          </a:bodyPr>
          <a:lstStyle/>
          <a:p>
            <a:pPr algn="ctr" rtl="1"/>
            <a:r>
              <a:rPr lang="en-US" altLang="ko-KR" sz="2700" b="1" dirty="0">
                <a:solidFill>
                  <a:schemeClr val="bg1"/>
                </a:solidFill>
                <a:cs typeface="B Nazanin" panose="00000400000000000000" pitchFamily="2" charset="-78"/>
              </a:rPr>
              <a:t>01</a:t>
            </a: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80">
            <a:extLst>
              <a:ext uri="{FF2B5EF4-FFF2-40B4-BE49-F238E27FC236}">
                <a16:creationId xmlns:a16="http://schemas.microsoft.com/office/drawing/2014/main" id="{AF185985-3549-4370-ACD6-D9594F3B809C}"/>
              </a:ext>
            </a:extLst>
          </p:cNvPr>
          <p:cNvGrpSpPr/>
          <p:nvPr/>
        </p:nvGrpSpPr>
        <p:grpSpPr>
          <a:xfrm rot="2700000">
            <a:off x="4209475" y="2015779"/>
            <a:ext cx="3801304" cy="3818674"/>
            <a:chOff x="4210307" y="4350053"/>
            <a:chExt cx="1883723" cy="1892332"/>
          </a:xfrm>
        </p:grpSpPr>
        <p:sp>
          <p:nvSpPr>
            <p:cNvPr id="28" name="Freeform: Shape 81">
              <a:extLst>
                <a:ext uri="{FF2B5EF4-FFF2-40B4-BE49-F238E27FC236}">
                  <a16:creationId xmlns:a16="http://schemas.microsoft.com/office/drawing/2014/main" id="{C990187A-E7C5-4000-8C57-93173BCBD4C5}"/>
                </a:ext>
              </a:extLst>
            </p:cNvPr>
            <p:cNvSpPr/>
            <p:nvPr/>
          </p:nvSpPr>
          <p:spPr>
            <a:xfrm>
              <a:off x="4787686" y="5323222"/>
              <a:ext cx="728663" cy="919163"/>
            </a:xfrm>
            <a:custGeom>
              <a:avLst/>
              <a:gdLst>
                <a:gd name="connsiteX0" fmla="*/ 1442196 w 1457325"/>
                <a:gd name="connsiteY0" fmla="*/ 1108358 h 1838325"/>
                <a:gd name="connsiteX1" fmla="*/ 1102154 w 1457325"/>
                <a:gd name="connsiteY1" fmla="*/ 1108358 h 1838325"/>
                <a:gd name="connsiteX2" fmla="*/ 1103106 w 1457325"/>
                <a:gd name="connsiteY2" fmla="*/ 531143 h 1838325"/>
                <a:gd name="connsiteX3" fmla="*/ 1101201 w 1457325"/>
                <a:gd name="connsiteY3" fmla="*/ 364455 h 1838325"/>
                <a:gd name="connsiteX4" fmla="*/ 1095486 w 1457325"/>
                <a:gd name="connsiteY4" fmla="*/ 355883 h 1838325"/>
                <a:gd name="connsiteX5" fmla="*/ 749729 w 1457325"/>
                <a:gd name="connsiteY5" fmla="*/ 9173 h 1838325"/>
                <a:gd name="connsiteX6" fmla="*/ 713534 w 1457325"/>
                <a:gd name="connsiteY6" fmla="*/ 12030 h 1838325"/>
                <a:gd name="connsiteX7" fmla="*/ 507794 w 1457325"/>
                <a:gd name="connsiteY7" fmla="*/ 218723 h 1838325"/>
                <a:gd name="connsiteX8" fmla="*/ 364919 w 1457325"/>
                <a:gd name="connsiteY8" fmla="*/ 365408 h 1838325"/>
                <a:gd name="connsiteX9" fmla="*/ 363014 w 1457325"/>
                <a:gd name="connsiteY9" fmla="*/ 382553 h 1838325"/>
                <a:gd name="connsiteX10" fmla="*/ 363014 w 1457325"/>
                <a:gd name="connsiteY10" fmla="*/ 1109310 h 1838325"/>
                <a:gd name="connsiteX11" fmla="*/ 43926 w 1457325"/>
                <a:gd name="connsiteY11" fmla="*/ 1108358 h 1838325"/>
                <a:gd name="connsiteX12" fmla="*/ 5826 w 1457325"/>
                <a:gd name="connsiteY12" fmla="*/ 1110263 h 1838325"/>
                <a:gd name="connsiteX13" fmla="*/ 8684 w 1457325"/>
                <a:gd name="connsiteY13" fmla="*/ 1123598 h 1838325"/>
                <a:gd name="connsiteX14" fmla="*/ 31544 w 1457325"/>
                <a:gd name="connsiteY14" fmla="*/ 1149316 h 1838325"/>
                <a:gd name="connsiteX15" fmla="*/ 705914 w 1457325"/>
                <a:gd name="connsiteY15" fmla="*/ 1824638 h 1838325"/>
                <a:gd name="connsiteX16" fmla="*/ 760206 w 1457325"/>
                <a:gd name="connsiteY16" fmla="*/ 1824638 h 1838325"/>
                <a:gd name="connsiteX17" fmla="*/ 1434576 w 1457325"/>
                <a:gd name="connsiteY17" fmla="*/ 1149316 h 1838325"/>
                <a:gd name="connsiteX18" fmla="*/ 1457436 w 1457325"/>
                <a:gd name="connsiteY18" fmla="*/ 1123598 h 1838325"/>
                <a:gd name="connsiteX19" fmla="*/ 1457436 w 1457325"/>
                <a:gd name="connsiteY19" fmla="*/ 1123598 h 1838325"/>
                <a:gd name="connsiteX20" fmla="*/ 1457436 w 1457325"/>
                <a:gd name="connsiteY20" fmla="*/ 1123598 h 1838325"/>
                <a:gd name="connsiteX21" fmla="*/ 1442196 w 1457325"/>
                <a:gd name="connsiteY21" fmla="*/ 1108358 h 1838325"/>
                <a:gd name="connsiteX22" fmla="*/ 365871 w 1457325"/>
                <a:gd name="connsiteY22" fmla="*/ 1102643 h 1838325"/>
                <a:gd name="connsiteX23" fmla="*/ 363014 w 1457325"/>
                <a:gd name="connsiteY23" fmla="*/ 1108358 h 1838325"/>
                <a:gd name="connsiteX24" fmla="*/ 363014 w 1457325"/>
                <a:gd name="connsiteY24" fmla="*/ 1108358 h 1838325"/>
                <a:gd name="connsiteX25" fmla="*/ 365871 w 1457325"/>
                <a:gd name="connsiteY25" fmla="*/ 1102643 h 1838325"/>
                <a:gd name="connsiteX26" fmla="*/ 363014 w 1457325"/>
                <a:gd name="connsiteY26" fmla="*/ 1108358 h 1838325"/>
                <a:gd name="connsiteX27" fmla="*/ 363014 w 1457325"/>
                <a:gd name="connsiteY27" fmla="*/ 1108358 h 1838325"/>
                <a:gd name="connsiteX28" fmla="*/ 363014 w 1457325"/>
                <a:gd name="connsiteY28" fmla="*/ 1108358 h 1838325"/>
                <a:gd name="connsiteX29" fmla="*/ 363014 w 1457325"/>
                <a:gd name="connsiteY29" fmla="*/ 1108358 h 1838325"/>
                <a:gd name="connsiteX30" fmla="*/ 363014 w 1457325"/>
                <a:gd name="connsiteY30" fmla="*/ 1108358 h 1838325"/>
                <a:gd name="connsiteX31" fmla="*/ 363014 w 1457325"/>
                <a:gd name="connsiteY31" fmla="*/ 1108358 h 1838325"/>
                <a:gd name="connsiteX32" fmla="*/ 359204 w 1457325"/>
                <a:gd name="connsiteY32" fmla="*/ 1110263 h 1838325"/>
                <a:gd name="connsiteX33" fmla="*/ 363014 w 1457325"/>
                <a:gd name="connsiteY33" fmla="*/ 1108358 h 1838325"/>
                <a:gd name="connsiteX34" fmla="*/ 363014 w 1457325"/>
                <a:gd name="connsiteY34" fmla="*/ 1108358 h 1838325"/>
                <a:gd name="connsiteX35" fmla="*/ 1101201 w 1457325"/>
                <a:gd name="connsiteY35" fmla="*/ 1108358 h 1838325"/>
                <a:gd name="connsiteX36" fmla="*/ 1101201 w 1457325"/>
                <a:gd name="connsiteY36" fmla="*/ 1108358 h 1838325"/>
                <a:gd name="connsiteX37" fmla="*/ 1098344 w 1457325"/>
                <a:gd name="connsiteY37" fmla="*/ 1102643 h 1838325"/>
                <a:gd name="connsiteX38" fmla="*/ 1101201 w 1457325"/>
                <a:gd name="connsiteY38" fmla="*/ 1108358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7325" h="1838325">
                  <a:moveTo>
                    <a:pt x="1442196" y="1108358"/>
                  </a:moveTo>
                  <a:cubicBezTo>
                    <a:pt x="1328849" y="1107405"/>
                    <a:pt x="1215501" y="1108358"/>
                    <a:pt x="1102154" y="1108358"/>
                  </a:cubicBezTo>
                  <a:cubicBezTo>
                    <a:pt x="1102154" y="915953"/>
                    <a:pt x="1103106" y="723548"/>
                    <a:pt x="1103106" y="531143"/>
                  </a:cubicBezTo>
                  <a:cubicBezTo>
                    <a:pt x="1103106" y="475898"/>
                    <a:pt x="1102154" y="419700"/>
                    <a:pt x="1101201" y="364455"/>
                  </a:cubicBezTo>
                  <a:cubicBezTo>
                    <a:pt x="1099296" y="361598"/>
                    <a:pt x="1098344" y="357788"/>
                    <a:pt x="1095486" y="355883"/>
                  </a:cubicBezTo>
                  <a:cubicBezTo>
                    <a:pt x="980234" y="240630"/>
                    <a:pt x="864029" y="125378"/>
                    <a:pt x="749729" y="9173"/>
                  </a:cubicBezTo>
                  <a:cubicBezTo>
                    <a:pt x="734489" y="-6067"/>
                    <a:pt x="725916" y="-352"/>
                    <a:pt x="713534" y="12030"/>
                  </a:cubicBezTo>
                  <a:cubicBezTo>
                    <a:pt x="644954" y="81563"/>
                    <a:pt x="575421" y="149190"/>
                    <a:pt x="507794" y="218723"/>
                  </a:cubicBezTo>
                  <a:cubicBezTo>
                    <a:pt x="460169" y="267300"/>
                    <a:pt x="408734" y="313020"/>
                    <a:pt x="364919" y="365408"/>
                  </a:cubicBezTo>
                  <a:cubicBezTo>
                    <a:pt x="363966" y="371123"/>
                    <a:pt x="363014" y="376838"/>
                    <a:pt x="363014" y="382553"/>
                  </a:cubicBezTo>
                  <a:cubicBezTo>
                    <a:pt x="363014" y="624488"/>
                    <a:pt x="363014" y="867375"/>
                    <a:pt x="363014" y="1109310"/>
                  </a:cubicBezTo>
                  <a:cubicBezTo>
                    <a:pt x="256334" y="1109310"/>
                    <a:pt x="149654" y="1109310"/>
                    <a:pt x="43926" y="1108358"/>
                  </a:cubicBezTo>
                  <a:cubicBezTo>
                    <a:pt x="31544" y="1108358"/>
                    <a:pt x="17256" y="1105500"/>
                    <a:pt x="5826" y="1110263"/>
                  </a:cubicBezTo>
                  <a:cubicBezTo>
                    <a:pt x="-7509" y="1115025"/>
                    <a:pt x="5826" y="1118835"/>
                    <a:pt x="8684" y="1123598"/>
                  </a:cubicBezTo>
                  <a:cubicBezTo>
                    <a:pt x="16304" y="1132170"/>
                    <a:pt x="22971" y="1141695"/>
                    <a:pt x="31544" y="1149316"/>
                  </a:cubicBezTo>
                  <a:cubicBezTo>
                    <a:pt x="256334" y="1374105"/>
                    <a:pt x="482076" y="1598895"/>
                    <a:pt x="705914" y="1824638"/>
                  </a:cubicBezTo>
                  <a:cubicBezTo>
                    <a:pt x="727821" y="1846545"/>
                    <a:pt x="738299" y="1846545"/>
                    <a:pt x="760206" y="1824638"/>
                  </a:cubicBezTo>
                  <a:cubicBezTo>
                    <a:pt x="984044" y="1598895"/>
                    <a:pt x="1209786" y="1374105"/>
                    <a:pt x="1434576" y="1149316"/>
                  </a:cubicBezTo>
                  <a:cubicBezTo>
                    <a:pt x="1443149" y="1140743"/>
                    <a:pt x="1449816" y="1132170"/>
                    <a:pt x="1457436" y="1123598"/>
                  </a:cubicBezTo>
                  <a:lnTo>
                    <a:pt x="1457436" y="1123598"/>
                  </a:lnTo>
                  <a:lnTo>
                    <a:pt x="1457436" y="1123598"/>
                  </a:lnTo>
                  <a:cubicBezTo>
                    <a:pt x="1475534" y="1095023"/>
                    <a:pt x="1446006" y="1108358"/>
                    <a:pt x="1442196" y="1108358"/>
                  </a:cubicBezTo>
                  <a:close/>
                  <a:moveTo>
                    <a:pt x="365871" y="1102643"/>
                  </a:moveTo>
                  <a:cubicBezTo>
                    <a:pt x="364919" y="1104548"/>
                    <a:pt x="363966" y="1106453"/>
                    <a:pt x="363014" y="1108358"/>
                  </a:cubicBezTo>
                  <a:cubicBezTo>
                    <a:pt x="363014" y="1108358"/>
                    <a:pt x="363014" y="1108358"/>
                    <a:pt x="363014" y="1108358"/>
                  </a:cubicBezTo>
                  <a:cubicBezTo>
                    <a:pt x="363966" y="1106453"/>
                    <a:pt x="364919" y="1104548"/>
                    <a:pt x="365871" y="1102643"/>
                  </a:cubicBezTo>
                  <a:close/>
                  <a:moveTo>
                    <a:pt x="363014" y="1108358"/>
                  </a:moveTo>
                  <a:cubicBezTo>
                    <a:pt x="363014" y="1108358"/>
                    <a:pt x="363014" y="1108358"/>
                    <a:pt x="363014" y="1108358"/>
                  </a:cubicBezTo>
                  <a:cubicBezTo>
                    <a:pt x="363014" y="1108358"/>
                    <a:pt x="363014" y="1108358"/>
                    <a:pt x="363014" y="1108358"/>
                  </a:cubicBezTo>
                  <a:cubicBezTo>
                    <a:pt x="363014" y="1108358"/>
                    <a:pt x="363014" y="1108358"/>
                    <a:pt x="363014" y="1108358"/>
                  </a:cubicBezTo>
                  <a:cubicBezTo>
                    <a:pt x="363014" y="1108358"/>
                    <a:pt x="363014" y="1108358"/>
                    <a:pt x="363014" y="1108358"/>
                  </a:cubicBezTo>
                  <a:close/>
                  <a:moveTo>
                    <a:pt x="363014" y="1108358"/>
                  </a:moveTo>
                  <a:cubicBezTo>
                    <a:pt x="362061" y="1109310"/>
                    <a:pt x="360156" y="1110263"/>
                    <a:pt x="359204" y="1110263"/>
                  </a:cubicBezTo>
                  <a:cubicBezTo>
                    <a:pt x="360156" y="1110263"/>
                    <a:pt x="361109" y="1109310"/>
                    <a:pt x="363014" y="1108358"/>
                  </a:cubicBezTo>
                  <a:cubicBezTo>
                    <a:pt x="363014" y="1108358"/>
                    <a:pt x="363014" y="1108358"/>
                    <a:pt x="363014" y="1108358"/>
                  </a:cubicBezTo>
                  <a:close/>
                  <a:moveTo>
                    <a:pt x="1101201" y="1108358"/>
                  </a:moveTo>
                  <a:cubicBezTo>
                    <a:pt x="1101201" y="1108358"/>
                    <a:pt x="1101201" y="1108358"/>
                    <a:pt x="1101201" y="1108358"/>
                  </a:cubicBezTo>
                  <a:cubicBezTo>
                    <a:pt x="1099296" y="1106453"/>
                    <a:pt x="1098344" y="1104548"/>
                    <a:pt x="1098344" y="1102643"/>
                  </a:cubicBezTo>
                  <a:cubicBezTo>
                    <a:pt x="1099296" y="1104548"/>
                    <a:pt x="1100249" y="1106453"/>
                    <a:pt x="1101201" y="1108358"/>
                  </a:cubicBez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sp>
          <p:nvSpPr>
            <p:cNvPr id="29" name="Freeform: Shape 82">
              <a:extLst>
                <a:ext uri="{FF2B5EF4-FFF2-40B4-BE49-F238E27FC236}">
                  <a16:creationId xmlns:a16="http://schemas.microsoft.com/office/drawing/2014/main" id="{05F9491E-F0E5-4F24-B867-533393347F58}"/>
                </a:ext>
              </a:extLst>
            </p:cNvPr>
            <p:cNvSpPr/>
            <p:nvPr/>
          </p:nvSpPr>
          <p:spPr>
            <a:xfrm>
              <a:off x="4210307" y="4933473"/>
              <a:ext cx="919163" cy="733425"/>
            </a:xfrm>
            <a:custGeom>
              <a:avLst/>
              <a:gdLst>
                <a:gd name="connsiteX0" fmla="*/ 1824477 w 1838325"/>
                <a:gd name="connsiteY0" fmla="*/ 707708 h 1466850"/>
                <a:gd name="connsiteX1" fmla="*/ 1504437 w 1838325"/>
                <a:gd name="connsiteY1" fmla="*/ 387668 h 1466850"/>
                <a:gd name="connsiteX2" fmla="*/ 1443477 w 1838325"/>
                <a:gd name="connsiteY2" fmla="*/ 361950 h 1466850"/>
                <a:gd name="connsiteX3" fmla="*/ 771964 w 1838325"/>
                <a:gd name="connsiteY3" fmla="*/ 362903 h 1466850"/>
                <a:gd name="connsiteX4" fmla="*/ 736722 w 1838325"/>
                <a:gd name="connsiteY4" fmla="*/ 327660 h 1466850"/>
                <a:gd name="connsiteX5" fmla="*/ 736722 w 1838325"/>
                <a:gd name="connsiteY5" fmla="*/ 31433 h 1466850"/>
                <a:gd name="connsiteX6" fmla="*/ 731007 w 1838325"/>
                <a:gd name="connsiteY6" fmla="*/ 0 h 1466850"/>
                <a:gd name="connsiteX7" fmla="*/ 723387 w 1838325"/>
                <a:gd name="connsiteY7" fmla="*/ 5715 h 1466850"/>
                <a:gd name="connsiteX8" fmla="*/ 714814 w 1838325"/>
                <a:gd name="connsiteY8" fmla="*/ 12383 h 1466850"/>
                <a:gd name="connsiteX9" fmla="*/ 10917 w 1838325"/>
                <a:gd name="connsiteY9" fmla="*/ 715328 h 1466850"/>
                <a:gd name="connsiteX10" fmla="*/ 16632 w 1838325"/>
                <a:gd name="connsiteY10" fmla="*/ 758190 h 1466850"/>
                <a:gd name="connsiteX11" fmla="*/ 705289 w 1838325"/>
                <a:gd name="connsiteY11" fmla="*/ 1446848 h 1466850"/>
                <a:gd name="connsiteX12" fmla="*/ 731959 w 1838325"/>
                <a:gd name="connsiteY12" fmla="*/ 1466850 h 1466850"/>
                <a:gd name="connsiteX13" fmla="*/ 735769 w 1838325"/>
                <a:gd name="connsiteY13" fmla="*/ 1429703 h 1466850"/>
                <a:gd name="connsiteX14" fmla="*/ 734817 w 1838325"/>
                <a:gd name="connsiteY14" fmla="*/ 1151573 h 1466850"/>
                <a:gd name="connsiteX15" fmla="*/ 779584 w 1838325"/>
                <a:gd name="connsiteY15" fmla="*/ 1106805 h 1466850"/>
                <a:gd name="connsiteX16" fmla="*/ 1433952 w 1838325"/>
                <a:gd name="connsiteY16" fmla="*/ 1107758 h 1466850"/>
                <a:gd name="connsiteX17" fmla="*/ 1478719 w 1838325"/>
                <a:gd name="connsiteY17" fmla="*/ 1102995 h 1466850"/>
                <a:gd name="connsiteX18" fmla="*/ 1478719 w 1838325"/>
                <a:gd name="connsiteY18" fmla="*/ 1102995 h 1466850"/>
                <a:gd name="connsiteX19" fmla="*/ 1487292 w 1838325"/>
                <a:gd name="connsiteY19" fmla="*/ 1095375 h 1466850"/>
                <a:gd name="connsiteX20" fmla="*/ 1487292 w 1838325"/>
                <a:gd name="connsiteY20" fmla="*/ 1095375 h 1466850"/>
                <a:gd name="connsiteX21" fmla="*/ 1826382 w 1838325"/>
                <a:gd name="connsiteY21" fmla="*/ 760095 h 1466850"/>
                <a:gd name="connsiteX22" fmla="*/ 1824477 w 1838325"/>
                <a:gd name="connsiteY22" fmla="*/ 70770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8325" h="1466850">
                  <a:moveTo>
                    <a:pt x="1824477" y="707708"/>
                  </a:moveTo>
                  <a:cubicBezTo>
                    <a:pt x="1716844" y="601980"/>
                    <a:pt x="1610164" y="495300"/>
                    <a:pt x="1504437" y="387668"/>
                  </a:cubicBezTo>
                  <a:cubicBezTo>
                    <a:pt x="1486339" y="369570"/>
                    <a:pt x="1469194" y="361950"/>
                    <a:pt x="1443477" y="361950"/>
                  </a:cubicBezTo>
                  <a:cubicBezTo>
                    <a:pt x="1219639" y="362903"/>
                    <a:pt x="995802" y="361950"/>
                    <a:pt x="771964" y="362903"/>
                  </a:cubicBezTo>
                  <a:cubicBezTo>
                    <a:pt x="744342" y="362903"/>
                    <a:pt x="735769" y="355283"/>
                    <a:pt x="736722" y="327660"/>
                  </a:cubicBezTo>
                  <a:cubicBezTo>
                    <a:pt x="737674" y="228600"/>
                    <a:pt x="737674" y="130493"/>
                    <a:pt x="736722" y="31433"/>
                  </a:cubicBezTo>
                  <a:cubicBezTo>
                    <a:pt x="736722" y="20955"/>
                    <a:pt x="743389" y="8572"/>
                    <a:pt x="731007" y="0"/>
                  </a:cubicBezTo>
                  <a:cubicBezTo>
                    <a:pt x="728149" y="1905"/>
                    <a:pt x="726244" y="3810"/>
                    <a:pt x="723387" y="5715"/>
                  </a:cubicBezTo>
                  <a:cubicBezTo>
                    <a:pt x="720529" y="7620"/>
                    <a:pt x="717672" y="9525"/>
                    <a:pt x="714814" y="12383"/>
                  </a:cubicBezTo>
                  <a:cubicBezTo>
                    <a:pt x="480499" y="246697"/>
                    <a:pt x="246184" y="481013"/>
                    <a:pt x="10917" y="715328"/>
                  </a:cubicBezTo>
                  <a:cubicBezTo>
                    <a:pt x="-10038" y="736283"/>
                    <a:pt x="3297" y="744855"/>
                    <a:pt x="16632" y="758190"/>
                  </a:cubicBezTo>
                  <a:cubicBezTo>
                    <a:pt x="246184" y="987743"/>
                    <a:pt x="475737" y="1217295"/>
                    <a:pt x="705289" y="1446848"/>
                  </a:cubicBezTo>
                  <a:cubicBezTo>
                    <a:pt x="712909" y="1454468"/>
                    <a:pt x="718624" y="1465898"/>
                    <a:pt x="731959" y="1466850"/>
                  </a:cubicBezTo>
                  <a:cubicBezTo>
                    <a:pt x="739579" y="1454468"/>
                    <a:pt x="735769" y="1442085"/>
                    <a:pt x="735769" y="1429703"/>
                  </a:cubicBezTo>
                  <a:cubicBezTo>
                    <a:pt x="735769" y="1337310"/>
                    <a:pt x="737674" y="1243965"/>
                    <a:pt x="734817" y="1151573"/>
                  </a:cubicBezTo>
                  <a:cubicBezTo>
                    <a:pt x="733864" y="1116330"/>
                    <a:pt x="744342" y="1106805"/>
                    <a:pt x="779584" y="1106805"/>
                  </a:cubicBezTo>
                  <a:cubicBezTo>
                    <a:pt x="997707" y="1108710"/>
                    <a:pt x="1215829" y="1107758"/>
                    <a:pt x="1433952" y="1107758"/>
                  </a:cubicBezTo>
                  <a:cubicBezTo>
                    <a:pt x="1449192" y="1107758"/>
                    <a:pt x="1464432" y="1110615"/>
                    <a:pt x="1478719" y="1102995"/>
                  </a:cubicBezTo>
                  <a:lnTo>
                    <a:pt x="1478719" y="1102995"/>
                  </a:lnTo>
                  <a:cubicBezTo>
                    <a:pt x="1481577" y="1100138"/>
                    <a:pt x="1484434" y="1098233"/>
                    <a:pt x="1487292" y="1095375"/>
                  </a:cubicBezTo>
                  <a:cubicBezTo>
                    <a:pt x="1487292" y="1095375"/>
                    <a:pt x="1487292" y="1095375"/>
                    <a:pt x="1487292" y="1095375"/>
                  </a:cubicBezTo>
                  <a:cubicBezTo>
                    <a:pt x="1599687" y="982980"/>
                    <a:pt x="1712082" y="870585"/>
                    <a:pt x="1826382" y="760095"/>
                  </a:cubicBezTo>
                  <a:cubicBezTo>
                    <a:pt x="1848289" y="737235"/>
                    <a:pt x="1843527" y="726758"/>
                    <a:pt x="1824477" y="707708"/>
                  </a:cubicBezTo>
                  <a:close/>
                </a:path>
              </a:pathLst>
            </a:custGeom>
            <a:solidFill>
              <a:schemeClr val="accent4"/>
            </a:solidFill>
            <a:ln w="9525" cap="flat">
              <a:noFill/>
              <a:prstDash val="solid"/>
              <a:miter/>
            </a:ln>
          </p:spPr>
          <p:txBody>
            <a:bodyPr rtlCol="0" anchor="ctr"/>
            <a:lstStyle/>
            <a:p>
              <a:pPr algn="r" rtl="1"/>
              <a:endParaRPr lang="en-US">
                <a:cs typeface="B Nazanin" panose="00000400000000000000" pitchFamily="2" charset="-78"/>
              </a:endParaRPr>
            </a:p>
          </p:txBody>
        </p:sp>
        <p:sp>
          <p:nvSpPr>
            <p:cNvPr id="30" name="Freeform: Shape 83">
              <a:extLst>
                <a:ext uri="{FF2B5EF4-FFF2-40B4-BE49-F238E27FC236}">
                  <a16:creationId xmlns:a16="http://schemas.microsoft.com/office/drawing/2014/main" id="{F8246544-AACE-4F70-937E-6C5CB6E31E0A}"/>
                </a:ext>
              </a:extLst>
            </p:cNvPr>
            <p:cNvSpPr/>
            <p:nvPr/>
          </p:nvSpPr>
          <p:spPr>
            <a:xfrm>
              <a:off x="5174867" y="4933949"/>
              <a:ext cx="919163" cy="733425"/>
            </a:xfrm>
            <a:custGeom>
              <a:avLst/>
              <a:gdLst>
                <a:gd name="connsiteX0" fmla="*/ 1828932 w 1838325"/>
                <a:gd name="connsiteY0" fmla="*/ 709613 h 1466850"/>
                <a:gd name="connsiteX1" fmla="*/ 1265052 w 1838325"/>
                <a:gd name="connsiteY1" fmla="*/ 146685 h 1466850"/>
                <a:gd name="connsiteX2" fmla="*/ 1121224 w 1838325"/>
                <a:gd name="connsiteY2" fmla="*/ 5715 h 1466850"/>
                <a:gd name="connsiteX3" fmla="*/ 1113604 w 1838325"/>
                <a:gd name="connsiteY3" fmla="*/ 0 h 1466850"/>
                <a:gd name="connsiteX4" fmla="*/ 1107889 w 1838325"/>
                <a:gd name="connsiteY4" fmla="*/ 31432 h 1466850"/>
                <a:gd name="connsiteX5" fmla="*/ 1107889 w 1838325"/>
                <a:gd name="connsiteY5" fmla="*/ 320040 h 1466850"/>
                <a:gd name="connsiteX6" fmla="*/ 1065027 w 1838325"/>
                <a:gd name="connsiteY6" fmla="*/ 362903 h 1466850"/>
                <a:gd name="connsiteX7" fmla="*/ 396372 w 1838325"/>
                <a:gd name="connsiteY7" fmla="*/ 361950 h 1466850"/>
                <a:gd name="connsiteX8" fmla="*/ 351604 w 1838325"/>
                <a:gd name="connsiteY8" fmla="*/ 375285 h 1466850"/>
                <a:gd name="connsiteX9" fmla="*/ 9657 w 1838325"/>
                <a:gd name="connsiteY9" fmla="*/ 717232 h 1466850"/>
                <a:gd name="connsiteX10" fmla="*/ 7752 w 1838325"/>
                <a:gd name="connsiteY10" fmla="*/ 748665 h 1466850"/>
                <a:gd name="connsiteX11" fmla="*/ 356367 w 1838325"/>
                <a:gd name="connsiteY11" fmla="*/ 1094423 h 1466850"/>
                <a:gd name="connsiteX12" fmla="*/ 364939 w 1838325"/>
                <a:gd name="connsiteY12" fmla="*/ 1102043 h 1466850"/>
                <a:gd name="connsiteX13" fmla="*/ 364939 w 1838325"/>
                <a:gd name="connsiteY13" fmla="*/ 1102043 h 1466850"/>
                <a:gd name="connsiteX14" fmla="*/ 409707 w 1838325"/>
                <a:gd name="connsiteY14" fmla="*/ 1106805 h 1466850"/>
                <a:gd name="connsiteX15" fmla="*/ 1066932 w 1838325"/>
                <a:gd name="connsiteY15" fmla="*/ 1105853 h 1466850"/>
                <a:gd name="connsiteX16" fmla="*/ 1107889 w 1838325"/>
                <a:gd name="connsiteY16" fmla="*/ 1146810 h 1466850"/>
                <a:gd name="connsiteX17" fmla="*/ 1107889 w 1838325"/>
                <a:gd name="connsiteY17" fmla="*/ 1431607 h 1466850"/>
                <a:gd name="connsiteX18" fmla="*/ 1115509 w 1838325"/>
                <a:gd name="connsiteY18" fmla="*/ 1467803 h 1466850"/>
                <a:gd name="connsiteX19" fmla="*/ 1128844 w 1838325"/>
                <a:gd name="connsiteY19" fmla="*/ 1455420 h 1466850"/>
                <a:gd name="connsiteX20" fmla="*/ 1832742 w 1838325"/>
                <a:gd name="connsiteY20" fmla="*/ 752475 h 1466850"/>
                <a:gd name="connsiteX21" fmla="*/ 1828932 w 1838325"/>
                <a:gd name="connsiteY21" fmla="*/ 709613 h 1466850"/>
                <a:gd name="connsiteX22" fmla="*/ 1082172 w 1838325"/>
                <a:gd name="connsiteY22" fmla="*/ 1093470 h 1466850"/>
                <a:gd name="connsiteX23" fmla="*/ 1082172 w 1838325"/>
                <a:gd name="connsiteY23" fmla="*/ 1093470 h 1466850"/>
                <a:gd name="connsiteX24" fmla="*/ 1082172 w 1838325"/>
                <a:gd name="connsiteY24" fmla="*/ 1093470 h 1466850"/>
                <a:gd name="connsiteX25" fmla="*/ 1122177 w 1838325"/>
                <a:gd name="connsiteY25" fmla="*/ 328613 h 1466850"/>
                <a:gd name="connsiteX26" fmla="*/ 1122177 w 1838325"/>
                <a:gd name="connsiteY26" fmla="*/ 327660 h 1466850"/>
                <a:gd name="connsiteX27" fmla="*/ 1122177 w 1838325"/>
                <a:gd name="connsiteY27" fmla="*/ 328613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38325" h="1466850">
                  <a:moveTo>
                    <a:pt x="1828932" y="709613"/>
                  </a:moveTo>
                  <a:cubicBezTo>
                    <a:pt x="1641289" y="521970"/>
                    <a:pt x="1453647" y="334328"/>
                    <a:pt x="1265052" y="146685"/>
                  </a:cubicBezTo>
                  <a:cubicBezTo>
                    <a:pt x="1217427" y="99060"/>
                    <a:pt x="1168849" y="52388"/>
                    <a:pt x="1121224" y="5715"/>
                  </a:cubicBezTo>
                  <a:cubicBezTo>
                    <a:pt x="1118367" y="3810"/>
                    <a:pt x="1116462" y="1905"/>
                    <a:pt x="1113604" y="0"/>
                  </a:cubicBezTo>
                  <a:cubicBezTo>
                    <a:pt x="1102174" y="8572"/>
                    <a:pt x="1107889" y="20955"/>
                    <a:pt x="1107889" y="31432"/>
                  </a:cubicBezTo>
                  <a:cubicBezTo>
                    <a:pt x="1106937" y="127635"/>
                    <a:pt x="1105984" y="223838"/>
                    <a:pt x="1107889" y="320040"/>
                  </a:cubicBezTo>
                  <a:cubicBezTo>
                    <a:pt x="1108842" y="354330"/>
                    <a:pt x="1098364" y="362903"/>
                    <a:pt x="1065027" y="362903"/>
                  </a:cubicBezTo>
                  <a:cubicBezTo>
                    <a:pt x="842142" y="360997"/>
                    <a:pt x="619257" y="361950"/>
                    <a:pt x="396372" y="361950"/>
                  </a:cubicBezTo>
                  <a:cubicBezTo>
                    <a:pt x="380179" y="361950"/>
                    <a:pt x="364939" y="360997"/>
                    <a:pt x="351604" y="375285"/>
                  </a:cubicBezTo>
                  <a:cubicBezTo>
                    <a:pt x="238257" y="489585"/>
                    <a:pt x="123957" y="603885"/>
                    <a:pt x="9657" y="717232"/>
                  </a:cubicBezTo>
                  <a:cubicBezTo>
                    <a:pt x="-821" y="727710"/>
                    <a:pt x="-4631" y="736282"/>
                    <a:pt x="7752" y="748665"/>
                  </a:cubicBezTo>
                  <a:cubicBezTo>
                    <a:pt x="123957" y="863918"/>
                    <a:pt x="240162" y="979170"/>
                    <a:pt x="356367" y="1094423"/>
                  </a:cubicBezTo>
                  <a:cubicBezTo>
                    <a:pt x="359224" y="1097280"/>
                    <a:pt x="362082" y="1099185"/>
                    <a:pt x="364939" y="1102043"/>
                  </a:cubicBezTo>
                  <a:cubicBezTo>
                    <a:pt x="364939" y="1102043"/>
                    <a:pt x="364939" y="1102043"/>
                    <a:pt x="364939" y="1102043"/>
                  </a:cubicBezTo>
                  <a:cubicBezTo>
                    <a:pt x="379227" y="1109663"/>
                    <a:pt x="394467" y="1106805"/>
                    <a:pt x="409707" y="1106805"/>
                  </a:cubicBezTo>
                  <a:cubicBezTo>
                    <a:pt x="628782" y="1106805"/>
                    <a:pt x="847857" y="1107757"/>
                    <a:pt x="1066932" y="1105853"/>
                  </a:cubicBezTo>
                  <a:cubicBezTo>
                    <a:pt x="1099317" y="1105853"/>
                    <a:pt x="1108842" y="1115378"/>
                    <a:pt x="1107889" y="1146810"/>
                  </a:cubicBezTo>
                  <a:cubicBezTo>
                    <a:pt x="1105984" y="1242060"/>
                    <a:pt x="1106937" y="1337310"/>
                    <a:pt x="1107889" y="1431607"/>
                  </a:cubicBezTo>
                  <a:cubicBezTo>
                    <a:pt x="1107889" y="1443038"/>
                    <a:pt x="1103127" y="1456373"/>
                    <a:pt x="1115509" y="1467803"/>
                  </a:cubicBezTo>
                  <a:cubicBezTo>
                    <a:pt x="1121224" y="1463040"/>
                    <a:pt x="1125034" y="1459230"/>
                    <a:pt x="1128844" y="1455420"/>
                  </a:cubicBezTo>
                  <a:cubicBezTo>
                    <a:pt x="1363159" y="1221105"/>
                    <a:pt x="1597474" y="985838"/>
                    <a:pt x="1832742" y="752475"/>
                  </a:cubicBezTo>
                  <a:cubicBezTo>
                    <a:pt x="1854649" y="732472"/>
                    <a:pt x="1843219" y="722947"/>
                    <a:pt x="1828932" y="709613"/>
                  </a:cubicBezTo>
                  <a:close/>
                  <a:moveTo>
                    <a:pt x="1082172" y="1093470"/>
                  </a:moveTo>
                  <a:cubicBezTo>
                    <a:pt x="1082172" y="1093470"/>
                    <a:pt x="1082172" y="1093470"/>
                    <a:pt x="1082172" y="1093470"/>
                  </a:cubicBezTo>
                  <a:cubicBezTo>
                    <a:pt x="1082172" y="1092518"/>
                    <a:pt x="1082172" y="1092518"/>
                    <a:pt x="1082172" y="1093470"/>
                  </a:cubicBezTo>
                  <a:close/>
                  <a:moveTo>
                    <a:pt x="1122177" y="328613"/>
                  </a:moveTo>
                  <a:cubicBezTo>
                    <a:pt x="1122177" y="328613"/>
                    <a:pt x="1122177" y="327660"/>
                    <a:pt x="1122177" y="327660"/>
                  </a:cubicBezTo>
                  <a:cubicBezTo>
                    <a:pt x="1124082" y="326707"/>
                    <a:pt x="1123129" y="327660"/>
                    <a:pt x="1122177" y="328613"/>
                  </a:cubicBez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
          <p:nvSpPr>
            <p:cNvPr id="31" name="Freeform: Shape 85">
              <a:extLst>
                <a:ext uri="{FF2B5EF4-FFF2-40B4-BE49-F238E27FC236}">
                  <a16:creationId xmlns:a16="http://schemas.microsoft.com/office/drawing/2014/main" id="{BF09C99F-77BA-4875-A54E-D30BEC0BD0E6}"/>
                </a:ext>
              </a:extLst>
            </p:cNvPr>
            <p:cNvSpPr/>
            <p:nvPr/>
          </p:nvSpPr>
          <p:spPr>
            <a:xfrm rot="5400000">
              <a:off x="4692587" y="4442922"/>
              <a:ext cx="919163" cy="733425"/>
            </a:xfrm>
            <a:custGeom>
              <a:avLst/>
              <a:gdLst>
                <a:gd name="connsiteX0" fmla="*/ 1824477 w 1838325"/>
                <a:gd name="connsiteY0" fmla="*/ 707708 h 1466850"/>
                <a:gd name="connsiteX1" fmla="*/ 1504437 w 1838325"/>
                <a:gd name="connsiteY1" fmla="*/ 387668 h 1466850"/>
                <a:gd name="connsiteX2" fmla="*/ 1443477 w 1838325"/>
                <a:gd name="connsiteY2" fmla="*/ 361950 h 1466850"/>
                <a:gd name="connsiteX3" fmla="*/ 771964 w 1838325"/>
                <a:gd name="connsiteY3" fmla="*/ 362903 h 1466850"/>
                <a:gd name="connsiteX4" fmla="*/ 736722 w 1838325"/>
                <a:gd name="connsiteY4" fmla="*/ 327660 h 1466850"/>
                <a:gd name="connsiteX5" fmla="*/ 736722 w 1838325"/>
                <a:gd name="connsiteY5" fmla="*/ 31433 h 1466850"/>
                <a:gd name="connsiteX6" fmla="*/ 731007 w 1838325"/>
                <a:gd name="connsiteY6" fmla="*/ 0 h 1466850"/>
                <a:gd name="connsiteX7" fmla="*/ 723387 w 1838325"/>
                <a:gd name="connsiteY7" fmla="*/ 5715 h 1466850"/>
                <a:gd name="connsiteX8" fmla="*/ 714814 w 1838325"/>
                <a:gd name="connsiteY8" fmla="*/ 12383 h 1466850"/>
                <a:gd name="connsiteX9" fmla="*/ 10917 w 1838325"/>
                <a:gd name="connsiteY9" fmla="*/ 715328 h 1466850"/>
                <a:gd name="connsiteX10" fmla="*/ 16632 w 1838325"/>
                <a:gd name="connsiteY10" fmla="*/ 758190 h 1466850"/>
                <a:gd name="connsiteX11" fmla="*/ 705289 w 1838325"/>
                <a:gd name="connsiteY11" fmla="*/ 1446848 h 1466850"/>
                <a:gd name="connsiteX12" fmla="*/ 731959 w 1838325"/>
                <a:gd name="connsiteY12" fmla="*/ 1466850 h 1466850"/>
                <a:gd name="connsiteX13" fmla="*/ 735769 w 1838325"/>
                <a:gd name="connsiteY13" fmla="*/ 1429703 h 1466850"/>
                <a:gd name="connsiteX14" fmla="*/ 734817 w 1838325"/>
                <a:gd name="connsiteY14" fmla="*/ 1151573 h 1466850"/>
                <a:gd name="connsiteX15" fmla="*/ 779584 w 1838325"/>
                <a:gd name="connsiteY15" fmla="*/ 1106805 h 1466850"/>
                <a:gd name="connsiteX16" fmla="*/ 1433952 w 1838325"/>
                <a:gd name="connsiteY16" fmla="*/ 1107758 h 1466850"/>
                <a:gd name="connsiteX17" fmla="*/ 1478719 w 1838325"/>
                <a:gd name="connsiteY17" fmla="*/ 1102995 h 1466850"/>
                <a:gd name="connsiteX18" fmla="*/ 1478719 w 1838325"/>
                <a:gd name="connsiteY18" fmla="*/ 1102995 h 1466850"/>
                <a:gd name="connsiteX19" fmla="*/ 1487292 w 1838325"/>
                <a:gd name="connsiteY19" fmla="*/ 1095375 h 1466850"/>
                <a:gd name="connsiteX20" fmla="*/ 1487292 w 1838325"/>
                <a:gd name="connsiteY20" fmla="*/ 1095375 h 1466850"/>
                <a:gd name="connsiteX21" fmla="*/ 1826382 w 1838325"/>
                <a:gd name="connsiteY21" fmla="*/ 760095 h 1466850"/>
                <a:gd name="connsiteX22" fmla="*/ 1824477 w 1838325"/>
                <a:gd name="connsiteY22" fmla="*/ 70770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8325" h="1466850">
                  <a:moveTo>
                    <a:pt x="1824477" y="707708"/>
                  </a:moveTo>
                  <a:cubicBezTo>
                    <a:pt x="1716844" y="601980"/>
                    <a:pt x="1610164" y="495300"/>
                    <a:pt x="1504437" y="387668"/>
                  </a:cubicBezTo>
                  <a:cubicBezTo>
                    <a:pt x="1486339" y="369570"/>
                    <a:pt x="1469194" y="361950"/>
                    <a:pt x="1443477" y="361950"/>
                  </a:cubicBezTo>
                  <a:cubicBezTo>
                    <a:pt x="1219639" y="362903"/>
                    <a:pt x="995802" y="361950"/>
                    <a:pt x="771964" y="362903"/>
                  </a:cubicBezTo>
                  <a:cubicBezTo>
                    <a:pt x="744342" y="362903"/>
                    <a:pt x="735769" y="355283"/>
                    <a:pt x="736722" y="327660"/>
                  </a:cubicBezTo>
                  <a:cubicBezTo>
                    <a:pt x="737674" y="228600"/>
                    <a:pt x="737674" y="130493"/>
                    <a:pt x="736722" y="31433"/>
                  </a:cubicBezTo>
                  <a:cubicBezTo>
                    <a:pt x="736722" y="20955"/>
                    <a:pt x="743389" y="8572"/>
                    <a:pt x="731007" y="0"/>
                  </a:cubicBezTo>
                  <a:cubicBezTo>
                    <a:pt x="728149" y="1905"/>
                    <a:pt x="726244" y="3810"/>
                    <a:pt x="723387" y="5715"/>
                  </a:cubicBezTo>
                  <a:cubicBezTo>
                    <a:pt x="720529" y="7620"/>
                    <a:pt x="717672" y="9525"/>
                    <a:pt x="714814" y="12383"/>
                  </a:cubicBezTo>
                  <a:cubicBezTo>
                    <a:pt x="480499" y="246697"/>
                    <a:pt x="246184" y="481013"/>
                    <a:pt x="10917" y="715328"/>
                  </a:cubicBezTo>
                  <a:cubicBezTo>
                    <a:pt x="-10038" y="736283"/>
                    <a:pt x="3297" y="744855"/>
                    <a:pt x="16632" y="758190"/>
                  </a:cubicBezTo>
                  <a:cubicBezTo>
                    <a:pt x="246184" y="987743"/>
                    <a:pt x="475737" y="1217295"/>
                    <a:pt x="705289" y="1446848"/>
                  </a:cubicBezTo>
                  <a:cubicBezTo>
                    <a:pt x="712909" y="1454468"/>
                    <a:pt x="718624" y="1465898"/>
                    <a:pt x="731959" y="1466850"/>
                  </a:cubicBezTo>
                  <a:cubicBezTo>
                    <a:pt x="739579" y="1454468"/>
                    <a:pt x="735769" y="1442085"/>
                    <a:pt x="735769" y="1429703"/>
                  </a:cubicBezTo>
                  <a:cubicBezTo>
                    <a:pt x="735769" y="1337310"/>
                    <a:pt x="737674" y="1243965"/>
                    <a:pt x="734817" y="1151573"/>
                  </a:cubicBezTo>
                  <a:cubicBezTo>
                    <a:pt x="733864" y="1116330"/>
                    <a:pt x="744342" y="1106805"/>
                    <a:pt x="779584" y="1106805"/>
                  </a:cubicBezTo>
                  <a:cubicBezTo>
                    <a:pt x="997707" y="1108710"/>
                    <a:pt x="1215829" y="1107758"/>
                    <a:pt x="1433952" y="1107758"/>
                  </a:cubicBezTo>
                  <a:cubicBezTo>
                    <a:pt x="1449192" y="1107758"/>
                    <a:pt x="1464432" y="1110615"/>
                    <a:pt x="1478719" y="1102995"/>
                  </a:cubicBezTo>
                  <a:lnTo>
                    <a:pt x="1478719" y="1102995"/>
                  </a:lnTo>
                  <a:cubicBezTo>
                    <a:pt x="1481577" y="1100138"/>
                    <a:pt x="1484434" y="1098233"/>
                    <a:pt x="1487292" y="1095375"/>
                  </a:cubicBezTo>
                  <a:cubicBezTo>
                    <a:pt x="1487292" y="1095375"/>
                    <a:pt x="1487292" y="1095375"/>
                    <a:pt x="1487292" y="1095375"/>
                  </a:cubicBezTo>
                  <a:cubicBezTo>
                    <a:pt x="1599687" y="982980"/>
                    <a:pt x="1712082" y="870585"/>
                    <a:pt x="1826382" y="760095"/>
                  </a:cubicBezTo>
                  <a:cubicBezTo>
                    <a:pt x="1848289" y="737235"/>
                    <a:pt x="1843527" y="726758"/>
                    <a:pt x="1824477" y="707708"/>
                  </a:cubicBezTo>
                  <a:close/>
                </a:path>
              </a:pathLst>
            </a:custGeom>
            <a:solidFill>
              <a:schemeClr val="accent1"/>
            </a:solidFill>
            <a:ln w="9525" cap="flat">
              <a:noFill/>
              <a:prstDash val="solid"/>
              <a:miter/>
            </a:ln>
          </p:spPr>
          <p:txBody>
            <a:bodyPr rtlCol="0" anchor="ctr"/>
            <a:lstStyle/>
            <a:p>
              <a:pPr algn="r" rtl="1"/>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Parallelogram 15">
            <a:extLst>
              <a:ext uri="{FF2B5EF4-FFF2-40B4-BE49-F238E27FC236}">
                <a16:creationId xmlns:a16="http://schemas.microsoft.com/office/drawing/2014/main" id="{98B85AED-9421-4A5A-961E-BA987BD194BB}"/>
              </a:ext>
            </a:extLst>
          </p:cNvPr>
          <p:cNvSpPr/>
          <p:nvPr/>
        </p:nvSpPr>
        <p:spPr>
          <a:xfrm flipH="1">
            <a:off x="6921012" y="2746371"/>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sz="1200" dirty="0">
              <a:cs typeface="B Nazanin" panose="00000400000000000000" pitchFamily="2" charset="-78"/>
            </a:endParaRPr>
          </a:p>
        </p:txBody>
      </p:sp>
      <p:sp>
        <p:nvSpPr>
          <p:cNvPr id="4" name="Rounded Rectangle 10">
            <a:extLst>
              <a:ext uri="{FF2B5EF4-FFF2-40B4-BE49-F238E27FC236}">
                <a16:creationId xmlns:a16="http://schemas.microsoft.com/office/drawing/2014/main" id="{CA98CCB7-BF0F-47EE-BB3A-ABD06AE1B4EC}"/>
              </a:ext>
            </a:extLst>
          </p:cNvPr>
          <p:cNvSpPr/>
          <p:nvPr/>
        </p:nvSpPr>
        <p:spPr>
          <a:xfrm>
            <a:off x="6921012" y="4707671"/>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sz="1200" dirty="0">
              <a:cs typeface="B Nazanin" panose="00000400000000000000" pitchFamily="2" charset="-78"/>
            </a:endParaRPr>
          </a:p>
        </p:txBody>
      </p:sp>
      <p:sp>
        <p:nvSpPr>
          <p:cNvPr id="5" name="Rectangle 16">
            <a:extLst>
              <a:ext uri="{FF2B5EF4-FFF2-40B4-BE49-F238E27FC236}">
                <a16:creationId xmlns:a16="http://schemas.microsoft.com/office/drawing/2014/main" id="{F9C19FA5-06E1-46CF-99ED-8411498A47F6}"/>
              </a:ext>
            </a:extLst>
          </p:cNvPr>
          <p:cNvSpPr/>
          <p:nvPr/>
        </p:nvSpPr>
        <p:spPr>
          <a:xfrm rot="2700000">
            <a:off x="5006487" y="2740831"/>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sz="1200" dirty="0">
              <a:cs typeface="B Nazanin" panose="00000400000000000000" pitchFamily="2" charset="-78"/>
            </a:endParaRPr>
          </a:p>
        </p:txBody>
      </p:sp>
      <p:sp>
        <p:nvSpPr>
          <p:cNvPr id="6" name="Rectangle 9">
            <a:extLst>
              <a:ext uri="{FF2B5EF4-FFF2-40B4-BE49-F238E27FC236}">
                <a16:creationId xmlns:a16="http://schemas.microsoft.com/office/drawing/2014/main" id="{447F677C-B159-4BB9-91A1-4BC8B1003A8F}"/>
              </a:ext>
            </a:extLst>
          </p:cNvPr>
          <p:cNvSpPr/>
          <p:nvPr/>
        </p:nvSpPr>
        <p:spPr>
          <a:xfrm>
            <a:off x="4970986" y="4707671"/>
            <a:ext cx="379532" cy="355275"/>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34" name="그룹 33">
            <a:extLst>
              <a:ext uri="{FF2B5EF4-FFF2-40B4-BE49-F238E27FC236}">
                <a16:creationId xmlns:a16="http://schemas.microsoft.com/office/drawing/2014/main" id="{35858960-1B85-4640-AAF4-8BA8A8E02520}"/>
              </a:ext>
            </a:extLst>
          </p:cNvPr>
          <p:cNvGrpSpPr/>
          <p:nvPr/>
        </p:nvGrpSpPr>
        <p:grpSpPr>
          <a:xfrm>
            <a:off x="828031" y="1928996"/>
            <a:ext cx="10535938" cy="3807575"/>
            <a:chOff x="778663" y="2059335"/>
            <a:chExt cx="10535938" cy="3807575"/>
          </a:xfrm>
        </p:grpSpPr>
        <p:grpSp>
          <p:nvGrpSpPr>
            <p:cNvPr id="7" name="Group 6">
              <a:extLst>
                <a:ext uri="{FF2B5EF4-FFF2-40B4-BE49-F238E27FC236}">
                  <a16:creationId xmlns:a16="http://schemas.microsoft.com/office/drawing/2014/main" id="{43FFBBD2-1C1E-46A7-BBCA-8B44F7908818}"/>
                </a:ext>
              </a:extLst>
            </p:cNvPr>
            <p:cNvGrpSpPr/>
            <p:nvPr/>
          </p:nvGrpSpPr>
          <p:grpSpPr>
            <a:xfrm>
              <a:off x="778851" y="4718185"/>
              <a:ext cx="2844000" cy="1148725"/>
              <a:chOff x="-941769" y="3216232"/>
              <a:chExt cx="2844000" cy="1148725"/>
            </a:xfrm>
          </p:grpSpPr>
          <p:sp>
            <p:nvSpPr>
              <p:cNvPr id="8" name="TextBox 7">
                <a:extLst>
                  <a:ext uri="{FF2B5EF4-FFF2-40B4-BE49-F238E27FC236}">
                    <a16:creationId xmlns:a16="http://schemas.microsoft.com/office/drawing/2014/main" id="{B30DC1CD-07C2-44C6-994E-4B1AEEA60F95}"/>
                  </a:ext>
                </a:extLst>
              </p:cNvPr>
              <p:cNvSpPr txBox="1"/>
              <p:nvPr/>
            </p:nvSpPr>
            <p:spPr>
              <a:xfrm>
                <a:off x="-941769" y="3216232"/>
                <a:ext cx="2844000" cy="307777"/>
              </a:xfrm>
              <a:prstGeom prst="rect">
                <a:avLst/>
              </a:prstGeom>
              <a:noFill/>
            </p:spPr>
            <p:txBody>
              <a:bodyPr wrap="square" rtlCol="0" anchor="ctr">
                <a:spAutoFit/>
              </a:bodyPr>
              <a:lstStyle/>
              <a:p>
                <a:pPr algn="r" rtl="1"/>
                <a:r>
                  <a:rPr lang="fa-IR" altLang="ko-KR" sz="1400" b="1" dirty="0">
                    <a:solidFill>
                      <a:schemeClr val="accent3"/>
                    </a:solidFill>
                    <a:cs typeface="B Nazanin" panose="00000400000000000000" pitchFamily="2" charset="-78"/>
                  </a:rPr>
                  <a:t>مطالب اینجاست</a:t>
                </a:r>
                <a:endParaRPr lang="ko-KR" altLang="en-US" sz="1400" b="1" dirty="0">
                  <a:solidFill>
                    <a:schemeClr val="accent3"/>
                  </a:solidFill>
                  <a:cs typeface="B Nazanin" panose="00000400000000000000" pitchFamily="2" charset="-78"/>
                </a:endParaRPr>
              </a:p>
            </p:txBody>
          </p:sp>
          <p:sp>
            <p:nvSpPr>
              <p:cNvPr id="9" name="TextBox 8">
                <a:extLst>
                  <a:ext uri="{FF2B5EF4-FFF2-40B4-BE49-F238E27FC236}">
                    <a16:creationId xmlns:a16="http://schemas.microsoft.com/office/drawing/2014/main" id="{3EBDBCA0-3BED-42E5-BFC2-DDA515153A0D}"/>
                  </a:ext>
                </a:extLst>
              </p:cNvPr>
              <p:cNvSpPr txBox="1"/>
              <p:nvPr/>
            </p:nvSpPr>
            <p:spPr>
              <a:xfrm>
                <a:off x="-941769" y="3533960"/>
                <a:ext cx="284400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10">
              <a:extLst>
                <a:ext uri="{FF2B5EF4-FFF2-40B4-BE49-F238E27FC236}">
                  <a16:creationId xmlns:a16="http://schemas.microsoft.com/office/drawing/2014/main" id="{C9F90915-8748-4371-A9C7-607699724524}"/>
                </a:ext>
              </a:extLst>
            </p:cNvPr>
            <p:cNvGrpSpPr/>
            <p:nvPr/>
          </p:nvGrpSpPr>
          <p:grpSpPr>
            <a:xfrm>
              <a:off x="778663" y="2059335"/>
              <a:ext cx="2844188" cy="1148725"/>
              <a:chOff x="625101" y="4732544"/>
              <a:chExt cx="2844188" cy="1148725"/>
            </a:xfrm>
          </p:grpSpPr>
          <p:sp>
            <p:nvSpPr>
              <p:cNvPr id="13" name="TextBox 12">
                <a:extLst>
                  <a:ext uri="{FF2B5EF4-FFF2-40B4-BE49-F238E27FC236}">
                    <a16:creationId xmlns:a16="http://schemas.microsoft.com/office/drawing/2014/main" id="{C15EC5DF-210F-4500-AE44-80D06039B98D}"/>
                  </a:ext>
                </a:extLst>
              </p:cNvPr>
              <p:cNvSpPr txBox="1"/>
              <p:nvPr/>
            </p:nvSpPr>
            <p:spPr>
              <a:xfrm>
                <a:off x="625101" y="4732544"/>
                <a:ext cx="2844000" cy="307777"/>
              </a:xfrm>
              <a:prstGeom prst="rect">
                <a:avLst/>
              </a:prstGeom>
              <a:noFill/>
            </p:spPr>
            <p:txBody>
              <a:bodyPr wrap="square" rtlCol="0" anchor="ctr">
                <a:spAutoFit/>
              </a:bodyPr>
              <a:lstStyle/>
              <a:p>
                <a:pPr algn="r" rtl="1"/>
                <a:r>
                  <a:rPr lang="fa-IR" altLang="ko-KR" sz="1400" b="1" dirty="0">
                    <a:solidFill>
                      <a:schemeClr val="accent4"/>
                    </a:solidFill>
                    <a:cs typeface="B Nazanin" panose="00000400000000000000" pitchFamily="2" charset="-78"/>
                  </a:rPr>
                  <a:t>مطالب اینجاست</a:t>
                </a:r>
                <a:endParaRPr lang="ko-KR" altLang="en-US" sz="1400" b="1" dirty="0">
                  <a:solidFill>
                    <a:schemeClr val="accent4"/>
                  </a:solidFill>
                  <a:cs typeface="B Nazanin" panose="00000400000000000000" pitchFamily="2" charset="-78"/>
                </a:endParaRPr>
              </a:p>
            </p:txBody>
          </p:sp>
          <p:sp>
            <p:nvSpPr>
              <p:cNvPr id="14" name="TextBox 13">
                <a:extLst>
                  <a:ext uri="{FF2B5EF4-FFF2-40B4-BE49-F238E27FC236}">
                    <a16:creationId xmlns:a16="http://schemas.microsoft.com/office/drawing/2014/main" id="{DE187E15-69FF-4FC0-AB6A-1EC44739E7A7}"/>
                  </a:ext>
                </a:extLst>
              </p:cNvPr>
              <p:cNvSpPr txBox="1"/>
              <p:nvPr/>
            </p:nvSpPr>
            <p:spPr>
              <a:xfrm>
                <a:off x="625289" y="5050272"/>
                <a:ext cx="284400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7" name="Group 11">
              <a:extLst>
                <a:ext uri="{FF2B5EF4-FFF2-40B4-BE49-F238E27FC236}">
                  <a16:creationId xmlns:a16="http://schemas.microsoft.com/office/drawing/2014/main" id="{4314E3A9-08B5-4FCE-BAAB-301F90F3D5AF}"/>
                </a:ext>
              </a:extLst>
            </p:cNvPr>
            <p:cNvGrpSpPr/>
            <p:nvPr/>
          </p:nvGrpSpPr>
          <p:grpSpPr>
            <a:xfrm flipH="1">
              <a:off x="8470599" y="4718185"/>
              <a:ext cx="2844001" cy="1148725"/>
              <a:chOff x="694915" y="1632632"/>
              <a:chExt cx="2844001" cy="1148725"/>
            </a:xfrm>
          </p:grpSpPr>
          <p:sp>
            <p:nvSpPr>
              <p:cNvPr id="18" name="TextBox 17">
                <a:extLst>
                  <a:ext uri="{FF2B5EF4-FFF2-40B4-BE49-F238E27FC236}">
                    <a16:creationId xmlns:a16="http://schemas.microsoft.com/office/drawing/2014/main" id="{390FB799-4D35-42A8-8E21-B2E109BB8D11}"/>
                  </a:ext>
                </a:extLst>
              </p:cNvPr>
              <p:cNvSpPr txBox="1"/>
              <p:nvPr/>
            </p:nvSpPr>
            <p:spPr>
              <a:xfrm>
                <a:off x="694916" y="1632632"/>
                <a:ext cx="2844000" cy="307777"/>
              </a:xfrm>
              <a:prstGeom prst="rect">
                <a:avLst/>
              </a:prstGeom>
              <a:noFill/>
            </p:spPr>
            <p:txBody>
              <a:bodyPr wrap="square" rtlCol="0" anchor="ctr">
                <a:spAutoFit/>
              </a:bodyPr>
              <a:lstStyle/>
              <a:p>
                <a:pPr algn="r" rtl="1"/>
                <a:r>
                  <a:rPr lang="fa-IR" altLang="ko-KR" sz="1400" b="1" dirty="0">
                    <a:solidFill>
                      <a:schemeClr val="accent2"/>
                    </a:solidFill>
                    <a:cs typeface="B Nazanin" panose="00000400000000000000" pitchFamily="2" charset="-78"/>
                  </a:rPr>
                  <a:t>مطالب اینجاست</a:t>
                </a:r>
                <a:endParaRPr lang="ko-KR" altLang="en-US" sz="1400" b="1" dirty="0">
                  <a:solidFill>
                    <a:schemeClr val="accent2"/>
                  </a:solidFill>
                  <a:cs typeface="B Nazanin" panose="00000400000000000000" pitchFamily="2" charset="-78"/>
                </a:endParaRPr>
              </a:p>
            </p:txBody>
          </p:sp>
          <p:sp>
            <p:nvSpPr>
              <p:cNvPr id="19" name="TextBox 18">
                <a:extLst>
                  <a:ext uri="{FF2B5EF4-FFF2-40B4-BE49-F238E27FC236}">
                    <a16:creationId xmlns:a16="http://schemas.microsoft.com/office/drawing/2014/main" id="{0E8C827C-B50F-40F8-A052-D686765B7C1C}"/>
                  </a:ext>
                </a:extLst>
              </p:cNvPr>
              <p:cNvSpPr txBox="1"/>
              <p:nvPr/>
            </p:nvSpPr>
            <p:spPr>
              <a:xfrm>
                <a:off x="694915" y="1950360"/>
                <a:ext cx="284400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22" name="Group 12">
              <a:extLst>
                <a:ext uri="{FF2B5EF4-FFF2-40B4-BE49-F238E27FC236}">
                  <a16:creationId xmlns:a16="http://schemas.microsoft.com/office/drawing/2014/main" id="{61D4578D-E51B-4CB3-A9D5-05BFF28DAC45}"/>
                </a:ext>
              </a:extLst>
            </p:cNvPr>
            <p:cNvGrpSpPr/>
            <p:nvPr/>
          </p:nvGrpSpPr>
          <p:grpSpPr>
            <a:xfrm flipH="1">
              <a:off x="8470598" y="2059335"/>
              <a:ext cx="2844003" cy="1148725"/>
              <a:chOff x="2427055" y="3281327"/>
              <a:chExt cx="2844003" cy="1148725"/>
            </a:xfrm>
          </p:grpSpPr>
          <p:sp>
            <p:nvSpPr>
              <p:cNvPr id="23" name="TextBox 22">
                <a:extLst>
                  <a:ext uri="{FF2B5EF4-FFF2-40B4-BE49-F238E27FC236}">
                    <a16:creationId xmlns:a16="http://schemas.microsoft.com/office/drawing/2014/main" id="{20658441-12C9-4546-B260-1907C2A6BF7D}"/>
                  </a:ext>
                </a:extLst>
              </p:cNvPr>
              <p:cNvSpPr txBox="1"/>
              <p:nvPr/>
            </p:nvSpPr>
            <p:spPr>
              <a:xfrm>
                <a:off x="2427058" y="3281327"/>
                <a:ext cx="2844000" cy="307777"/>
              </a:xfrm>
              <a:prstGeom prst="rect">
                <a:avLst/>
              </a:prstGeom>
              <a:noFill/>
            </p:spPr>
            <p:txBody>
              <a:bodyPr wrap="square" rtlCol="0" anchor="ctr">
                <a:spAutoFit/>
              </a:bodyPr>
              <a:lstStyle/>
              <a:p>
                <a:pPr algn="r" rtl="1"/>
                <a:r>
                  <a:rPr lang="fa-IR" altLang="ko-KR" sz="1400" b="1" dirty="0">
                    <a:solidFill>
                      <a:schemeClr val="accent1"/>
                    </a:solidFill>
                    <a:cs typeface="B Nazanin" panose="00000400000000000000" pitchFamily="2" charset="-78"/>
                  </a:rPr>
                  <a:t>مطالب اینجاست</a:t>
                </a:r>
                <a:endParaRPr lang="ko-KR" altLang="en-US" sz="1400" b="1" dirty="0">
                  <a:solidFill>
                    <a:schemeClr val="accent1"/>
                  </a:solidFill>
                  <a:cs typeface="B Nazanin" panose="00000400000000000000" pitchFamily="2" charset="-78"/>
                </a:endParaRPr>
              </a:p>
            </p:txBody>
          </p:sp>
          <p:sp>
            <p:nvSpPr>
              <p:cNvPr id="24" name="TextBox 23">
                <a:extLst>
                  <a:ext uri="{FF2B5EF4-FFF2-40B4-BE49-F238E27FC236}">
                    <a16:creationId xmlns:a16="http://schemas.microsoft.com/office/drawing/2014/main" id="{2F2149AB-09CA-4A2A-BBF4-B7C69E7F2164}"/>
                  </a:ext>
                </a:extLst>
              </p:cNvPr>
              <p:cNvSpPr txBox="1"/>
              <p:nvPr/>
            </p:nvSpPr>
            <p:spPr>
              <a:xfrm>
                <a:off x="2427055" y="3599055"/>
                <a:ext cx="2844000"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5">
            <a:extLst>
              <a:ext uri="{FF2B5EF4-FFF2-40B4-BE49-F238E27FC236}">
                <a16:creationId xmlns:a16="http://schemas.microsoft.com/office/drawing/2014/main" id="{E40F8A18-FFA8-45A6-960A-4F561D506522}"/>
              </a:ext>
            </a:extLst>
          </p:cNvPr>
          <p:cNvGrpSpPr/>
          <p:nvPr/>
        </p:nvGrpSpPr>
        <p:grpSpPr>
          <a:xfrm>
            <a:off x="6364382" y="2680558"/>
            <a:ext cx="5148349" cy="1210653"/>
            <a:chOff x="6665543" y="2749602"/>
            <a:chExt cx="2747269" cy="1210653"/>
          </a:xfrm>
        </p:grpSpPr>
        <p:sp>
          <p:nvSpPr>
            <p:cNvPr id="10" name="TextBox 9">
              <a:extLst>
                <a:ext uri="{FF2B5EF4-FFF2-40B4-BE49-F238E27FC236}">
                  <a16:creationId xmlns:a16="http://schemas.microsoft.com/office/drawing/2014/main" id="{FE2E8406-E476-4FCC-87EB-2286510252EB}"/>
                </a:ext>
              </a:extLst>
            </p:cNvPr>
            <p:cNvSpPr txBox="1"/>
            <p:nvPr/>
          </p:nvSpPr>
          <p:spPr>
            <a:xfrm>
              <a:off x="6665543" y="2749602"/>
              <a:ext cx="2747269" cy="830997"/>
            </a:xfrm>
            <a:prstGeom prst="rect">
              <a:avLst/>
            </a:prstGeom>
            <a:noFill/>
          </p:spPr>
          <p:txBody>
            <a:bodyPr wrap="square" rtlCol="0" anchor="ctr">
              <a:spAutoFit/>
            </a:bodyPr>
            <a:lstStyle/>
            <a:p>
              <a:pPr algn="r" rtl="1"/>
              <a:r>
                <a:rPr lang="fa-IR" sz="4800" b="0" i="0" dirty="0">
                  <a:solidFill>
                    <a:schemeClr val="bg1"/>
                  </a:solidFill>
                  <a:effectLst/>
                  <a:latin typeface="Google Sans"/>
                  <a:cs typeface="B Nazanin" panose="00000400000000000000" pitchFamily="2" charset="-78"/>
                </a:rPr>
                <a:t>بخش بندی</a:t>
              </a:r>
              <a:endParaRPr lang="ko-KR" altLang="en-US" sz="4800" b="1" dirty="0">
                <a:solidFill>
                  <a:schemeClr val="bg1"/>
                </a:solidFill>
                <a:latin typeface="+mj-lt"/>
                <a:cs typeface="B Nazanin" panose="00000400000000000000" pitchFamily="2" charset="-78"/>
              </a:endParaRPr>
            </a:p>
          </p:txBody>
        </p:sp>
        <p:sp>
          <p:nvSpPr>
            <p:cNvPr id="11" name="TextBox 10">
              <a:extLst>
                <a:ext uri="{FF2B5EF4-FFF2-40B4-BE49-F238E27FC236}">
                  <a16:creationId xmlns:a16="http://schemas.microsoft.com/office/drawing/2014/main" id="{A03E198C-2F62-4A3F-B8BD-60A5F8A2D261}"/>
                </a:ext>
              </a:extLst>
            </p:cNvPr>
            <p:cNvSpPr txBox="1"/>
            <p:nvPr/>
          </p:nvSpPr>
          <p:spPr>
            <a:xfrm>
              <a:off x="6665543" y="3580599"/>
              <a:ext cx="2747236" cy="379656"/>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174367907"/>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그림 개체 틀 18">
            <a:extLst>
              <a:ext uri="{FF2B5EF4-FFF2-40B4-BE49-F238E27FC236}">
                <a16:creationId xmlns:a16="http://schemas.microsoft.com/office/drawing/2014/main" id="{78DAE6CC-4EC1-450A-B00C-8D0ACB8FC1F7}"/>
              </a:ext>
            </a:extLst>
          </p:cNvPr>
          <p:cNvSpPr>
            <a:spLocks noGrp="1"/>
          </p:cNvSpPr>
          <p:nvPr>
            <p:ph type="pic" sz="quarter" idx="11"/>
          </p:nvPr>
        </p:nvSpPr>
        <p:spPr/>
        <p:txBody>
          <a:bodyPr/>
          <a:lstStyle/>
          <a:p>
            <a:pPr algn="r" rtl="1"/>
            <a:endParaRPr lang="en-US">
              <a:cs typeface="B Nazanin" panose="00000400000000000000" pitchFamily="2" charset="-78"/>
            </a:endParaRPr>
          </a:p>
        </p:txBody>
      </p:sp>
      <p:sp>
        <p:nvSpPr>
          <p:cNvPr id="2" name="텍스트 개체 틀 1">
            <a:extLst>
              <a:ext uri="{FF2B5EF4-FFF2-40B4-BE49-F238E27FC236}">
                <a16:creationId xmlns:a16="http://schemas.microsoft.com/office/drawing/2014/main" id="{3584CD1A-F72C-4977-854F-6EB1031ADE71}"/>
              </a:ext>
            </a:extLst>
          </p:cNvPr>
          <p:cNvSpPr>
            <a:spLocks noGrp="1"/>
          </p:cNvSpPr>
          <p:nvPr>
            <p:ph type="body" sz="quarter" idx="10"/>
          </p:nvPr>
        </p:nvSpPr>
        <p:spPr/>
        <p:txBody>
          <a:bodyPr/>
          <a:lstStyle/>
          <a:p>
            <a:pPr rtl="1"/>
            <a:r>
              <a:rPr lang="fa-IR" altLang="ko-KR" dirty="0">
                <a:cs typeface="B Nazanin" panose="00000400000000000000" pitchFamily="2" charset="-78"/>
              </a:rPr>
              <a:t>سبک اینفوگرافیک</a:t>
            </a:r>
            <a:endParaRPr lang="en-US" altLang="ko-KR" dirty="0">
              <a:cs typeface="B Nazanin" panose="00000400000000000000" pitchFamily="2" charset="-78"/>
            </a:endParaRPr>
          </a:p>
        </p:txBody>
      </p:sp>
      <p:grpSp>
        <p:nvGrpSpPr>
          <p:cNvPr id="4" name="Group 4">
            <a:extLst>
              <a:ext uri="{FF2B5EF4-FFF2-40B4-BE49-F238E27FC236}">
                <a16:creationId xmlns:a16="http://schemas.microsoft.com/office/drawing/2014/main" id="{CE2F3B8E-CAD2-4F22-9DD5-FA55F3A17A07}"/>
              </a:ext>
            </a:extLst>
          </p:cNvPr>
          <p:cNvGrpSpPr/>
          <p:nvPr/>
        </p:nvGrpSpPr>
        <p:grpSpPr>
          <a:xfrm>
            <a:off x="724148" y="1517496"/>
            <a:ext cx="2709212" cy="4680520"/>
            <a:chOff x="827584" y="1340768"/>
            <a:chExt cx="2736304" cy="4680520"/>
          </a:xfrm>
        </p:grpSpPr>
        <p:sp>
          <p:nvSpPr>
            <p:cNvPr id="5" name="Rectangle 16">
              <a:extLst>
                <a:ext uri="{FF2B5EF4-FFF2-40B4-BE49-F238E27FC236}">
                  <a16:creationId xmlns:a16="http://schemas.microsoft.com/office/drawing/2014/main" id="{D8DE0E80-0910-44F9-BF88-9680FE186289}"/>
                </a:ext>
              </a:extLst>
            </p:cNvPr>
            <p:cNvSpPr/>
            <p:nvPr/>
          </p:nvSpPr>
          <p:spPr>
            <a:xfrm>
              <a:off x="827584" y="1340768"/>
              <a:ext cx="2736304" cy="211832"/>
            </a:xfrm>
            <a:custGeom>
              <a:avLst/>
              <a:gdLst>
                <a:gd name="connsiteX0" fmla="*/ 0 w 2736304"/>
                <a:gd name="connsiteY0" fmla="*/ 0 h 211832"/>
                <a:gd name="connsiteX1" fmla="*/ 2736304 w 2736304"/>
                <a:gd name="connsiteY1" fmla="*/ 0 h 211832"/>
                <a:gd name="connsiteX2" fmla="*/ 2736304 w 2736304"/>
                <a:gd name="connsiteY2" fmla="*/ 211832 h 211832"/>
                <a:gd name="connsiteX3" fmla="*/ 0 w 2736304"/>
                <a:gd name="connsiteY3" fmla="*/ 211832 h 211832"/>
                <a:gd name="connsiteX4" fmla="*/ 0 w 2736304"/>
                <a:gd name="connsiteY4" fmla="*/ 0 h 211832"/>
                <a:gd name="connsiteX0" fmla="*/ 220980 w 2736304"/>
                <a:gd name="connsiteY0" fmla="*/ 0 h 211832"/>
                <a:gd name="connsiteX1" fmla="*/ 2736304 w 2736304"/>
                <a:gd name="connsiteY1" fmla="*/ 0 h 211832"/>
                <a:gd name="connsiteX2" fmla="*/ 2736304 w 2736304"/>
                <a:gd name="connsiteY2" fmla="*/ 211832 h 211832"/>
                <a:gd name="connsiteX3" fmla="*/ 0 w 2736304"/>
                <a:gd name="connsiteY3" fmla="*/ 211832 h 211832"/>
                <a:gd name="connsiteX4" fmla="*/ 220980 w 2736304"/>
                <a:gd name="connsiteY4" fmla="*/ 0 h 211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6304" h="211832">
                  <a:moveTo>
                    <a:pt x="220980" y="0"/>
                  </a:moveTo>
                  <a:lnTo>
                    <a:pt x="2736304" y="0"/>
                  </a:lnTo>
                  <a:lnTo>
                    <a:pt x="2736304" y="211832"/>
                  </a:lnTo>
                  <a:lnTo>
                    <a:pt x="0" y="211832"/>
                  </a:lnTo>
                  <a:lnTo>
                    <a:pt x="22098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6" name="Rectangle 6">
              <a:extLst>
                <a:ext uri="{FF2B5EF4-FFF2-40B4-BE49-F238E27FC236}">
                  <a16:creationId xmlns:a16="http://schemas.microsoft.com/office/drawing/2014/main" id="{2CC98239-2B37-4BB2-9F7C-63239C5D7E59}"/>
                </a:ext>
              </a:extLst>
            </p:cNvPr>
            <p:cNvSpPr/>
            <p:nvPr/>
          </p:nvSpPr>
          <p:spPr>
            <a:xfrm>
              <a:off x="1043608" y="1340768"/>
              <a:ext cx="2520280" cy="4680520"/>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sp>
        <p:nvSpPr>
          <p:cNvPr id="7" name="TextBox 6">
            <a:extLst>
              <a:ext uri="{FF2B5EF4-FFF2-40B4-BE49-F238E27FC236}">
                <a16:creationId xmlns:a16="http://schemas.microsoft.com/office/drawing/2014/main" id="{45C43B5B-3960-421E-B722-CA641F6760FF}"/>
              </a:ext>
            </a:extLst>
          </p:cNvPr>
          <p:cNvSpPr txBox="1"/>
          <p:nvPr/>
        </p:nvSpPr>
        <p:spPr>
          <a:xfrm>
            <a:off x="1092076" y="2585714"/>
            <a:ext cx="2267370" cy="2246769"/>
          </a:xfrm>
          <a:prstGeom prst="rect">
            <a:avLst/>
          </a:prstGeom>
          <a:noFill/>
        </p:spPr>
        <p:txBody>
          <a:bodyPr wrap="square" rtlCol="0">
            <a:spAutoFit/>
          </a:bodyPr>
          <a:lstStyle/>
          <a:p>
            <a:pPr algn="r" rtl="1"/>
            <a:r>
              <a:rPr lang="fa-IR" altLang="ko-KR" sz="2800" dirty="0">
                <a:solidFill>
                  <a:schemeClr val="bg1"/>
                </a:solidFill>
                <a:cs typeface="B Nazanin" panose="00000400000000000000" pitchFamily="2" charset="-78"/>
              </a:rPr>
              <a:t>همه اسلاید</a:t>
            </a:r>
          </a:p>
          <a:p>
            <a:pPr algn="r" rtl="1"/>
            <a:r>
              <a:rPr lang="fa-IR" altLang="ko-KR" sz="2800" dirty="0">
                <a:solidFill>
                  <a:schemeClr val="bg1"/>
                </a:solidFill>
                <a:cs typeface="B Nazanin" panose="00000400000000000000" pitchFamily="2" charset="-78"/>
              </a:rPr>
              <a:t>طرح بندی </a:t>
            </a:r>
          </a:p>
          <a:p>
            <a:pPr algn="r" rtl="1"/>
            <a:r>
              <a:rPr lang="fa-IR" altLang="ko-KR" sz="2800" dirty="0">
                <a:solidFill>
                  <a:schemeClr val="bg1"/>
                </a:solidFill>
                <a:cs typeface="B Nazanin" panose="00000400000000000000" pitchFamily="2" charset="-78"/>
              </a:rPr>
              <a:t>متن پاورپوینت </a:t>
            </a:r>
          </a:p>
          <a:p>
            <a:pPr algn="r" rtl="1"/>
            <a:r>
              <a:rPr lang="fa-IR" altLang="ko-KR" sz="2800" dirty="0">
                <a:solidFill>
                  <a:schemeClr val="bg1"/>
                </a:solidFill>
                <a:cs typeface="B Nazanin" panose="00000400000000000000" pitchFamily="2" charset="-78"/>
              </a:rPr>
              <a:t>برای ارائه شما</a:t>
            </a:r>
          </a:p>
          <a:p>
            <a:pPr algn="r" rtl="1"/>
            <a:r>
              <a:rPr lang="fa-IR" altLang="ko-KR" sz="2800" dirty="0">
                <a:solidFill>
                  <a:schemeClr val="bg1"/>
                </a:solidFill>
                <a:cs typeface="B Nazanin" panose="00000400000000000000" pitchFamily="2" charset="-78"/>
              </a:rPr>
              <a:t>قابل ویرایش است</a:t>
            </a:r>
            <a:endParaRPr lang="ko-KR" altLang="en-US" sz="2800" dirty="0">
              <a:solidFill>
                <a:schemeClr val="bg1"/>
              </a:solidFill>
              <a:cs typeface="B Nazanin" panose="00000400000000000000" pitchFamily="2" charset="-78"/>
            </a:endParaRPr>
          </a:p>
        </p:txBody>
      </p:sp>
      <p:grpSp>
        <p:nvGrpSpPr>
          <p:cNvPr id="8" name="Group 8">
            <a:extLst>
              <a:ext uri="{FF2B5EF4-FFF2-40B4-BE49-F238E27FC236}">
                <a16:creationId xmlns:a16="http://schemas.microsoft.com/office/drawing/2014/main" id="{92AF6EEF-9E96-4FFD-8CF8-C59286244609}"/>
              </a:ext>
            </a:extLst>
          </p:cNvPr>
          <p:cNvGrpSpPr/>
          <p:nvPr/>
        </p:nvGrpSpPr>
        <p:grpSpPr>
          <a:xfrm>
            <a:off x="4043345" y="5179822"/>
            <a:ext cx="2167332" cy="884121"/>
            <a:chOff x="270024" y="1671304"/>
            <a:chExt cx="1280222" cy="892962"/>
          </a:xfrm>
        </p:grpSpPr>
        <p:sp>
          <p:nvSpPr>
            <p:cNvPr id="9" name="TextBox 8">
              <a:extLst>
                <a:ext uri="{FF2B5EF4-FFF2-40B4-BE49-F238E27FC236}">
                  <a16:creationId xmlns:a16="http://schemas.microsoft.com/office/drawing/2014/main" id="{2F5E403D-5ED9-4853-BA5F-1A5AD83989F2}"/>
                </a:ext>
              </a:extLst>
            </p:cNvPr>
            <p:cNvSpPr txBox="1"/>
            <p:nvPr/>
          </p:nvSpPr>
          <p:spPr>
            <a:xfrm>
              <a:off x="270024" y="1911472"/>
              <a:ext cx="1280222" cy="65279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92B417DE-275C-4F30-A615-A5A921DE01D6}"/>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عنوان اضافه کن</a:t>
              </a:r>
              <a:endParaRPr lang="ko-KR" altLang="en-US" sz="1400" b="1" dirty="0">
                <a:solidFill>
                  <a:schemeClr val="accent2"/>
                </a:solidFill>
                <a:cs typeface="B Nazanin" panose="00000400000000000000" pitchFamily="2" charset="-78"/>
              </a:endParaRPr>
            </a:p>
          </p:txBody>
        </p:sp>
      </p:grpSp>
      <p:grpSp>
        <p:nvGrpSpPr>
          <p:cNvPr id="11" name="Group 11">
            <a:extLst>
              <a:ext uri="{FF2B5EF4-FFF2-40B4-BE49-F238E27FC236}">
                <a16:creationId xmlns:a16="http://schemas.microsoft.com/office/drawing/2014/main" id="{2477259E-D89B-4FF6-ACF7-F3010101472E}"/>
              </a:ext>
            </a:extLst>
          </p:cNvPr>
          <p:cNvGrpSpPr/>
          <p:nvPr/>
        </p:nvGrpSpPr>
        <p:grpSpPr>
          <a:xfrm>
            <a:off x="6654663" y="5179822"/>
            <a:ext cx="2167332" cy="884121"/>
            <a:chOff x="270024" y="1671304"/>
            <a:chExt cx="1280222" cy="892962"/>
          </a:xfrm>
        </p:grpSpPr>
        <p:sp>
          <p:nvSpPr>
            <p:cNvPr id="12" name="TextBox 11">
              <a:extLst>
                <a:ext uri="{FF2B5EF4-FFF2-40B4-BE49-F238E27FC236}">
                  <a16:creationId xmlns:a16="http://schemas.microsoft.com/office/drawing/2014/main" id="{130A1A2B-7923-4858-9B07-46B55DEA6388}"/>
                </a:ext>
              </a:extLst>
            </p:cNvPr>
            <p:cNvSpPr txBox="1"/>
            <p:nvPr/>
          </p:nvSpPr>
          <p:spPr>
            <a:xfrm>
              <a:off x="270024" y="1911472"/>
              <a:ext cx="1280222" cy="65279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92F9C70D-D21D-4D42-B1A8-CAA2202DB39E}"/>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3"/>
                  </a:solidFill>
                  <a:cs typeface="B Nazanin" panose="00000400000000000000" pitchFamily="2" charset="-78"/>
                </a:rPr>
                <a:t>عنوان اضافه کن</a:t>
              </a:r>
              <a:endParaRPr lang="ko-KR" altLang="en-US" sz="1400" b="1" dirty="0">
                <a:solidFill>
                  <a:schemeClr val="accent3"/>
                </a:solidFill>
                <a:cs typeface="B Nazanin" panose="00000400000000000000" pitchFamily="2" charset="-78"/>
              </a:endParaRPr>
            </a:p>
          </p:txBody>
        </p:sp>
      </p:grpSp>
      <p:grpSp>
        <p:nvGrpSpPr>
          <p:cNvPr id="14" name="Group 14">
            <a:extLst>
              <a:ext uri="{FF2B5EF4-FFF2-40B4-BE49-F238E27FC236}">
                <a16:creationId xmlns:a16="http://schemas.microsoft.com/office/drawing/2014/main" id="{2197C2A8-A155-4278-8963-F498DEFFE435}"/>
              </a:ext>
            </a:extLst>
          </p:cNvPr>
          <p:cNvGrpSpPr/>
          <p:nvPr/>
        </p:nvGrpSpPr>
        <p:grpSpPr>
          <a:xfrm>
            <a:off x="9265980" y="5179822"/>
            <a:ext cx="2167332" cy="884121"/>
            <a:chOff x="270024" y="1671304"/>
            <a:chExt cx="1280222" cy="892962"/>
          </a:xfrm>
        </p:grpSpPr>
        <p:sp>
          <p:nvSpPr>
            <p:cNvPr id="15" name="TextBox 14">
              <a:extLst>
                <a:ext uri="{FF2B5EF4-FFF2-40B4-BE49-F238E27FC236}">
                  <a16:creationId xmlns:a16="http://schemas.microsoft.com/office/drawing/2014/main" id="{25F63DD1-19B7-4F35-B369-17E031EB8E40}"/>
                </a:ext>
              </a:extLst>
            </p:cNvPr>
            <p:cNvSpPr txBox="1"/>
            <p:nvPr/>
          </p:nvSpPr>
          <p:spPr>
            <a:xfrm>
              <a:off x="270024" y="1911472"/>
              <a:ext cx="1280222" cy="65279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59E52FC1-583B-456D-9DBF-DC357A5F7535}"/>
                </a:ext>
              </a:extLst>
            </p:cNvPr>
            <p:cNvSpPr txBox="1"/>
            <p:nvPr/>
          </p:nvSpPr>
          <p:spPr>
            <a:xfrm>
              <a:off x="270024" y="1671304"/>
              <a:ext cx="1280222" cy="310855"/>
            </a:xfrm>
            <a:prstGeom prst="rect">
              <a:avLst/>
            </a:prstGeom>
            <a:noFill/>
          </p:spPr>
          <p:txBody>
            <a:bodyPr wrap="square" rtlCol="0">
              <a:spAutoFit/>
            </a:bodyPr>
            <a:lstStyle/>
            <a:p>
              <a:pPr algn="r" rtl="1"/>
              <a:r>
                <a:rPr lang="fa-IR" altLang="ko-KR" sz="1400" b="1" dirty="0">
                  <a:solidFill>
                    <a:schemeClr val="accent4"/>
                  </a:solidFill>
                  <a:cs typeface="B Nazanin" panose="00000400000000000000" pitchFamily="2" charset="-78"/>
                </a:rPr>
                <a:t>عنوان اضافه کن</a:t>
              </a:r>
              <a:endParaRPr lang="ko-KR" altLang="en-US" sz="1400" b="1" dirty="0">
                <a:solidFill>
                  <a:schemeClr val="accent4"/>
                </a:solidFill>
                <a:cs typeface="B Nazanin" panose="00000400000000000000" pitchFamily="2" charset="-78"/>
              </a:endParaRPr>
            </a:p>
          </p:txBody>
        </p:sp>
      </p:grpSp>
      <p:sp>
        <p:nvSpPr>
          <p:cNvPr id="17" name="Freeform: Shape 20">
            <a:extLst>
              <a:ext uri="{FF2B5EF4-FFF2-40B4-BE49-F238E27FC236}">
                <a16:creationId xmlns:a16="http://schemas.microsoft.com/office/drawing/2014/main" id="{971AB1F1-8EA1-4690-A0A2-B5EC25B35166}"/>
              </a:ext>
            </a:extLst>
          </p:cNvPr>
          <p:cNvSpPr/>
          <p:nvPr/>
        </p:nvSpPr>
        <p:spPr>
          <a:xfrm>
            <a:off x="1092076" y="2183068"/>
            <a:ext cx="346421" cy="320390"/>
          </a:xfrm>
          <a:custGeom>
            <a:avLst/>
            <a:gdLst/>
            <a:ahLst/>
            <a:cxnLst/>
            <a:rect l="l" t="t" r="r" b="b"/>
            <a:pathLst>
              <a:path w="89311" h="82600">
                <a:moveTo>
                  <a:pt x="81739" y="0"/>
                </a:moveTo>
                <a:lnTo>
                  <a:pt x="89311" y="12046"/>
                </a:lnTo>
                <a:cubicBezTo>
                  <a:pt x="83001" y="14684"/>
                  <a:pt x="78355" y="18614"/>
                  <a:pt x="75372" y="23834"/>
                </a:cubicBezTo>
                <a:cubicBezTo>
                  <a:pt x="72389" y="29053"/>
                  <a:pt x="70726" y="36654"/>
                  <a:pt x="70382" y="46634"/>
                </a:cubicBezTo>
                <a:lnTo>
                  <a:pt x="86558" y="46634"/>
                </a:lnTo>
                <a:lnTo>
                  <a:pt x="86558" y="82600"/>
                </a:lnTo>
                <a:lnTo>
                  <a:pt x="53346" y="82600"/>
                </a:lnTo>
                <a:lnTo>
                  <a:pt x="53346" y="54206"/>
                </a:lnTo>
                <a:cubicBezTo>
                  <a:pt x="53346" y="38833"/>
                  <a:pt x="55181" y="27705"/>
                  <a:pt x="58852" y="20822"/>
                </a:cubicBezTo>
                <a:cubicBezTo>
                  <a:pt x="63671" y="11644"/>
                  <a:pt x="71300" y="4704"/>
                  <a:pt x="81739" y="0"/>
                </a:cubicBezTo>
                <a:close/>
                <a:moveTo>
                  <a:pt x="28394" y="0"/>
                </a:moveTo>
                <a:lnTo>
                  <a:pt x="35965" y="12046"/>
                </a:lnTo>
                <a:cubicBezTo>
                  <a:pt x="29656" y="14684"/>
                  <a:pt x="25009" y="18614"/>
                  <a:pt x="22027" y="23834"/>
                </a:cubicBezTo>
                <a:cubicBezTo>
                  <a:pt x="19044" y="29053"/>
                  <a:pt x="17380" y="36654"/>
                  <a:pt x="17036" y="46634"/>
                </a:cubicBezTo>
                <a:lnTo>
                  <a:pt x="33212" y="46634"/>
                </a:lnTo>
                <a:lnTo>
                  <a:pt x="33212" y="82600"/>
                </a:lnTo>
                <a:lnTo>
                  <a:pt x="0" y="82600"/>
                </a:lnTo>
                <a:lnTo>
                  <a:pt x="0" y="54206"/>
                </a:lnTo>
                <a:cubicBezTo>
                  <a:pt x="0" y="38833"/>
                  <a:pt x="1836" y="27705"/>
                  <a:pt x="5507" y="20822"/>
                </a:cubicBezTo>
                <a:cubicBezTo>
                  <a:pt x="10325" y="11644"/>
                  <a:pt x="17954" y="4704"/>
                  <a:pt x="283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8" name="Freeform: Shape 21">
            <a:extLst>
              <a:ext uri="{FF2B5EF4-FFF2-40B4-BE49-F238E27FC236}">
                <a16:creationId xmlns:a16="http://schemas.microsoft.com/office/drawing/2014/main" id="{2FD9A9C9-18AB-4041-B970-26F48AA1C5E0}"/>
              </a:ext>
            </a:extLst>
          </p:cNvPr>
          <p:cNvSpPr/>
          <p:nvPr/>
        </p:nvSpPr>
        <p:spPr>
          <a:xfrm rot="10800000">
            <a:off x="2774337" y="5327403"/>
            <a:ext cx="346421" cy="320390"/>
          </a:xfrm>
          <a:custGeom>
            <a:avLst/>
            <a:gdLst/>
            <a:ahLst/>
            <a:cxnLst/>
            <a:rect l="l" t="t" r="r" b="b"/>
            <a:pathLst>
              <a:path w="89311" h="82600">
                <a:moveTo>
                  <a:pt x="81739" y="0"/>
                </a:moveTo>
                <a:lnTo>
                  <a:pt x="89311" y="12046"/>
                </a:lnTo>
                <a:cubicBezTo>
                  <a:pt x="83001" y="14684"/>
                  <a:pt x="78355" y="18614"/>
                  <a:pt x="75372" y="23834"/>
                </a:cubicBezTo>
                <a:cubicBezTo>
                  <a:pt x="72389" y="29053"/>
                  <a:pt x="70726" y="36654"/>
                  <a:pt x="70382" y="46634"/>
                </a:cubicBezTo>
                <a:lnTo>
                  <a:pt x="86558" y="46634"/>
                </a:lnTo>
                <a:lnTo>
                  <a:pt x="86558" y="82600"/>
                </a:lnTo>
                <a:lnTo>
                  <a:pt x="53346" y="82600"/>
                </a:lnTo>
                <a:lnTo>
                  <a:pt x="53346" y="54206"/>
                </a:lnTo>
                <a:cubicBezTo>
                  <a:pt x="53346" y="38833"/>
                  <a:pt x="55181" y="27705"/>
                  <a:pt x="58852" y="20822"/>
                </a:cubicBezTo>
                <a:cubicBezTo>
                  <a:pt x="63671" y="11644"/>
                  <a:pt x="71300" y="4704"/>
                  <a:pt x="81739" y="0"/>
                </a:cubicBezTo>
                <a:close/>
                <a:moveTo>
                  <a:pt x="28394" y="0"/>
                </a:moveTo>
                <a:lnTo>
                  <a:pt x="35965" y="12046"/>
                </a:lnTo>
                <a:cubicBezTo>
                  <a:pt x="29656" y="14684"/>
                  <a:pt x="25009" y="18614"/>
                  <a:pt x="22027" y="23834"/>
                </a:cubicBezTo>
                <a:cubicBezTo>
                  <a:pt x="19044" y="29053"/>
                  <a:pt x="17380" y="36654"/>
                  <a:pt x="17036" y="46634"/>
                </a:cubicBezTo>
                <a:lnTo>
                  <a:pt x="33212" y="46634"/>
                </a:lnTo>
                <a:lnTo>
                  <a:pt x="33212" y="82600"/>
                </a:lnTo>
                <a:lnTo>
                  <a:pt x="0" y="82600"/>
                </a:lnTo>
                <a:lnTo>
                  <a:pt x="0" y="54206"/>
                </a:lnTo>
                <a:cubicBezTo>
                  <a:pt x="0" y="38833"/>
                  <a:pt x="1836" y="27705"/>
                  <a:pt x="5507" y="20822"/>
                </a:cubicBezTo>
                <a:cubicBezTo>
                  <a:pt x="10325" y="11644"/>
                  <a:pt x="17954" y="4704"/>
                  <a:pt x="283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이등변 삼각형 2">
            <a:extLst>
              <a:ext uri="{FF2B5EF4-FFF2-40B4-BE49-F238E27FC236}">
                <a16:creationId xmlns:a16="http://schemas.microsoft.com/office/drawing/2014/main" id="{B1563F99-2503-423C-B2E2-288067AAEC0A}"/>
              </a:ext>
            </a:extLst>
          </p:cNvPr>
          <p:cNvSpPr/>
          <p:nvPr/>
        </p:nvSpPr>
        <p:spPr>
          <a:xfrm>
            <a:off x="6483983" y="3120479"/>
            <a:ext cx="930762" cy="636091"/>
          </a:xfrm>
          <a:prstGeom prst="triangle">
            <a:avLst/>
          </a:prstGeom>
          <a:solidFill>
            <a:schemeClr val="accent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4" name="이등변 삼각형 3">
            <a:extLst>
              <a:ext uri="{FF2B5EF4-FFF2-40B4-BE49-F238E27FC236}">
                <a16:creationId xmlns:a16="http://schemas.microsoft.com/office/drawing/2014/main" id="{AAE56BD8-6B49-4848-8118-0623A606C8FE}"/>
              </a:ext>
            </a:extLst>
          </p:cNvPr>
          <p:cNvSpPr/>
          <p:nvPr/>
        </p:nvSpPr>
        <p:spPr>
          <a:xfrm>
            <a:off x="7384262" y="2792908"/>
            <a:ext cx="930762" cy="636091"/>
          </a:xfrm>
          <a:prstGeom prst="triangle">
            <a:avLst/>
          </a:pr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5" name="이등변 삼각형 4">
            <a:extLst>
              <a:ext uri="{FF2B5EF4-FFF2-40B4-BE49-F238E27FC236}">
                <a16:creationId xmlns:a16="http://schemas.microsoft.com/office/drawing/2014/main" id="{B455AD95-9866-425E-9376-988BDAD84634}"/>
              </a:ext>
            </a:extLst>
          </p:cNvPr>
          <p:cNvSpPr/>
          <p:nvPr/>
        </p:nvSpPr>
        <p:spPr>
          <a:xfrm>
            <a:off x="8365274" y="1846212"/>
            <a:ext cx="930762" cy="636091"/>
          </a:xfrm>
          <a:prstGeom prst="triangl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6" name="이등변 삼각형 5">
            <a:extLst>
              <a:ext uri="{FF2B5EF4-FFF2-40B4-BE49-F238E27FC236}">
                <a16:creationId xmlns:a16="http://schemas.microsoft.com/office/drawing/2014/main" id="{1A1BCB15-73AB-460E-BEAD-1C754E9E86D9}"/>
              </a:ext>
            </a:extLst>
          </p:cNvPr>
          <p:cNvSpPr/>
          <p:nvPr/>
        </p:nvSpPr>
        <p:spPr>
          <a:xfrm>
            <a:off x="9319931" y="3437487"/>
            <a:ext cx="930762" cy="636091"/>
          </a:xfrm>
          <a:prstGeom prst="triangle">
            <a:avLst/>
          </a:prstGeom>
          <a:solidFill>
            <a:schemeClr val="accent3"/>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7" name="이등변 삼각형 6">
            <a:extLst>
              <a:ext uri="{FF2B5EF4-FFF2-40B4-BE49-F238E27FC236}">
                <a16:creationId xmlns:a16="http://schemas.microsoft.com/office/drawing/2014/main" id="{90AFC5ED-F770-4DBD-A657-84E9C30EBB8A}"/>
              </a:ext>
            </a:extLst>
          </p:cNvPr>
          <p:cNvSpPr/>
          <p:nvPr/>
        </p:nvSpPr>
        <p:spPr>
          <a:xfrm>
            <a:off x="10250693" y="2149988"/>
            <a:ext cx="930762" cy="636091"/>
          </a:xfrm>
          <a:prstGeom prst="triangle">
            <a:avLst/>
          </a:prstGeom>
          <a:solidFill>
            <a:schemeClr val="accent4"/>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8" name="그룹 7">
            <a:extLst>
              <a:ext uri="{FF2B5EF4-FFF2-40B4-BE49-F238E27FC236}">
                <a16:creationId xmlns:a16="http://schemas.microsoft.com/office/drawing/2014/main" id="{0951E5FD-C5CD-4401-A5C4-E0C846618107}"/>
              </a:ext>
            </a:extLst>
          </p:cNvPr>
          <p:cNvGrpSpPr/>
          <p:nvPr/>
        </p:nvGrpSpPr>
        <p:grpSpPr>
          <a:xfrm>
            <a:off x="5591175" y="1971506"/>
            <a:ext cx="6505575" cy="4888932"/>
            <a:chOff x="3762374" y="1005381"/>
            <a:chExt cx="8569463" cy="5776240"/>
          </a:xfrm>
        </p:grpSpPr>
        <p:graphicFrame>
          <p:nvGraphicFramePr>
            <p:cNvPr id="9" name="Chart 2">
              <a:extLst>
                <a:ext uri="{FF2B5EF4-FFF2-40B4-BE49-F238E27FC236}">
                  <a16:creationId xmlns:a16="http://schemas.microsoft.com/office/drawing/2014/main" id="{816E84DA-3B05-4EBD-8B87-CC3D136FF936}"/>
                </a:ext>
              </a:extLst>
            </p:cNvPr>
            <p:cNvGraphicFramePr/>
            <p:nvPr/>
          </p:nvGraphicFramePr>
          <p:xfrm>
            <a:off x="4800603" y="1005381"/>
            <a:ext cx="6457947" cy="4122263"/>
          </p:xfrm>
          <a:graphic>
            <a:graphicData uri="http://schemas.openxmlformats.org/drawingml/2006/chart">
              <c:chart xmlns:c="http://schemas.openxmlformats.org/drawingml/2006/chart" xmlns:r="http://schemas.openxmlformats.org/officeDocument/2006/relationships" r:id="rId2"/>
            </a:graphicData>
          </a:graphic>
        </p:graphicFrame>
        <p:sp>
          <p:nvSpPr>
            <p:cNvPr id="10" name="Trapezoid 12">
              <a:extLst>
                <a:ext uri="{FF2B5EF4-FFF2-40B4-BE49-F238E27FC236}">
                  <a16:creationId xmlns:a16="http://schemas.microsoft.com/office/drawing/2014/main" id="{42A23F58-CBFF-4846-8472-F0D9AE54A761}"/>
                </a:ext>
              </a:extLst>
            </p:cNvPr>
            <p:cNvSpPr/>
            <p:nvPr/>
          </p:nvSpPr>
          <p:spPr>
            <a:xfrm flipH="1">
              <a:off x="7345335" y="4972545"/>
              <a:ext cx="1370185" cy="1806194"/>
            </a:xfrm>
            <a:prstGeom prst="trapezoid">
              <a:avLst>
                <a:gd name="adj" fmla="val 25696"/>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cs typeface="B Nazanin" panose="00000400000000000000" pitchFamily="2" charset="-78"/>
              </a:endParaRPr>
            </a:p>
          </p:txBody>
        </p:sp>
        <p:sp>
          <p:nvSpPr>
            <p:cNvPr id="11" name="Trapezoid 53">
              <a:extLst>
                <a:ext uri="{FF2B5EF4-FFF2-40B4-BE49-F238E27FC236}">
                  <a16:creationId xmlns:a16="http://schemas.microsoft.com/office/drawing/2014/main" id="{4FB0DF67-7BA4-4475-9CF8-009117990921}"/>
                </a:ext>
              </a:extLst>
            </p:cNvPr>
            <p:cNvSpPr/>
            <p:nvPr/>
          </p:nvSpPr>
          <p:spPr>
            <a:xfrm flipH="1">
              <a:off x="5774886" y="4972542"/>
              <a:ext cx="1372003" cy="1806200"/>
            </a:xfrm>
            <a:custGeom>
              <a:avLst/>
              <a:gdLst>
                <a:gd name="connsiteX0" fmla="*/ 0 w 720080"/>
                <a:gd name="connsiteY0" fmla="*/ 971600 h 971600"/>
                <a:gd name="connsiteX1" fmla="*/ 180020 w 720080"/>
                <a:gd name="connsiteY1" fmla="*/ 0 h 971600"/>
                <a:gd name="connsiteX2" fmla="*/ 540060 w 720080"/>
                <a:gd name="connsiteY2" fmla="*/ 0 h 971600"/>
                <a:gd name="connsiteX3" fmla="*/ 720080 w 720080"/>
                <a:gd name="connsiteY3" fmla="*/ 971600 h 971600"/>
                <a:gd name="connsiteX4" fmla="*/ 0 w 720080"/>
                <a:gd name="connsiteY4" fmla="*/ 971600 h 971600"/>
                <a:gd name="connsiteX0" fmla="*/ 10480 w 540060"/>
                <a:gd name="connsiteY0" fmla="*/ 971600 h 971600"/>
                <a:gd name="connsiteX1" fmla="*/ 0 w 540060"/>
                <a:gd name="connsiteY1" fmla="*/ 0 h 971600"/>
                <a:gd name="connsiteX2" fmla="*/ 360040 w 540060"/>
                <a:gd name="connsiteY2" fmla="*/ 0 h 971600"/>
                <a:gd name="connsiteX3" fmla="*/ 540060 w 540060"/>
                <a:gd name="connsiteY3" fmla="*/ 971600 h 971600"/>
                <a:gd name="connsiteX4" fmla="*/ 10480 w 540060"/>
                <a:gd name="connsiteY4" fmla="*/ 971600 h 971600"/>
                <a:gd name="connsiteX0" fmla="*/ 10480 w 606735"/>
                <a:gd name="connsiteY0" fmla="*/ 971600 h 971600"/>
                <a:gd name="connsiteX1" fmla="*/ 0 w 606735"/>
                <a:gd name="connsiteY1" fmla="*/ 0 h 971600"/>
                <a:gd name="connsiteX2" fmla="*/ 360040 w 606735"/>
                <a:gd name="connsiteY2" fmla="*/ 0 h 971600"/>
                <a:gd name="connsiteX3" fmla="*/ 606735 w 606735"/>
                <a:gd name="connsiteY3" fmla="*/ 971600 h 971600"/>
                <a:gd name="connsiteX4" fmla="*/ 10480 w 606735"/>
                <a:gd name="connsiteY4" fmla="*/ 971600 h 971600"/>
                <a:gd name="connsiteX0" fmla="*/ 77154 w 606735"/>
                <a:gd name="connsiteY0" fmla="*/ 971603 h 971603"/>
                <a:gd name="connsiteX1" fmla="*/ 0 w 606735"/>
                <a:gd name="connsiteY1" fmla="*/ 0 h 971603"/>
                <a:gd name="connsiteX2" fmla="*/ 360040 w 606735"/>
                <a:gd name="connsiteY2" fmla="*/ 0 h 971603"/>
                <a:gd name="connsiteX3" fmla="*/ 606735 w 606735"/>
                <a:gd name="connsiteY3" fmla="*/ 971600 h 971603"/>
                <a:gd name="connsiteX4" fmla="*/ 77154 w 606735"/>
                <a:gd name="connsiteY4" fmla="*/ 971603 h 971603"/>
                <a:gd name="connsiteX0" fmla="*/ 771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77154 w 721035"/>
                <a:gd name="connsiteY4" fmla="*/ 971603 h 971603"/>
                <a:gd name="connsiteX0" fmla="*/ 124779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24779 w 721035"/>
                <a:gd name="connsiteY4" fmla="*/ 971603 h 971603"/>
                <a:gd name="connsiteX0" fmla="*/ 1914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91454 w 721035"/>
                <a:gd name="connsiteY4" fmla="*/ 971603 h 97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035" h="971603">
                  <a:moveTo>
                    <a:pt x="191454" y="971603"/>
                  </a:moveTo>
                  <a:lnTo>
                    <a:pt x="0" y="0"/>
                  </a:lnTo>
                  <a:lnTo>
                    <a:pt x="360040" y="0"/>
                  </a:lnTo>
                  <a:lnTo>
                    <a:pt x="721035" y="971600"/>
                  </a:lnTo>
                  <a:lnTo>
                    <a:pt x="191454" y="971603"/>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cs typeface="B Nazanin" panose="00000400000000000000" pitchFamily="2" charset="-78"/>
              </a:endParaRPr>
            </a:p>
          </p:txBody>
        </p:sp>
        <p:sp>
          <p:nvSpPr>
            <p:cNvPr id="12" name="Trapezoid 53">
              <a:extLst>
                <a:ext uri="{FF2B5EF4-FFF2-40B4-BE49-F238E27FC236}">
                  <a16:creationId xmlns:a16="http://schemas.microsoft.com/office/drawing/2014/main" id="{551A7DE7-C386-4082-80E4-1C8C32610C38}"/>
                </a:ext>
              </a:extLst>
            </p:cNvPr>
            <p:cNvSpPr/>
            <p:nvPr/>
          </p:nvSpPr>
          <p:spPr>
            <a:xfrm flipH="1">
              <a:off x="3762374" y="4972545"/>
              <a:ext cx="2151352" cy="1806194"/>
            </a:xfrm>
            <a:custGeom>
              <a:avLst/>
              <a:gdLst>
                <a:gd name="connsiteX0" fmla="*/ 0 w 720080"/>
                <a:gd name="connsiteY0" fmla="*/ 971600 h 971600"/>
                <a:gd name="connsiteX1" fmla="*/ 180020 w 720080"/>
                <a:gd name="connsiteY1" fmla="*/ 0 h 971600"/>
                <a:gd name="connsiteX2" fmla="*/ 540060 w 720080"/>
                <a:gd name="connsiteY2" fmla="*/ 0 h 971600"/>
                <a:gd name="connsiteX3" fmla="*/ 720080 w 720080"/>
                <a:gd name="connsiteY3" fmla="*/ 971600 h 971600"/>
                <a:gd name="connsiteX4" fmla="*/ 0 w 720080"/>
                <a:gd name="connsiteY4" fmla="*/ 971600 h 971600"/>
                <a:gd name="connsiteX0" fmla="*/ 10480 w 540060"/>
                <a:gd name="connsiteY0" fmla="*/ 971600 h 971600"/>
                <a:gd name="connsiteX1" fmla="*/ 0 w 540060"/>
                <a:gd name="connsiteY1" fmla="*/ 0 h 971600"/>
                <a:gd name="connsiteX2" fmla="*/ 360040 w 540060"/>
                <a:gd name="connsiteY2" fmla="*/ 0 h 971600"/>
                <a:gd name="connsiteX3" fmla="*/ 540060 w 540060"/>
                <a:gd name="connsiteY3" fmla="*/ 971600 h 971600"/>
                <a:gd name="connsiteX4" fmla="*/ 10480 w 540060"/>
                <a:gd name="connsiteY4" fmla="*/ 971600 h 971600"/>
                <a:gd name="connsiteX0" fmla="*/ 10480 w 606735"/>
                <a:gd name="connsiteY0" fmla="*/ 971600 h 971600"/>
                <a:gd name="connsiteX1" fmla="*/ 0 w 606735"/>
                <a:gd name="connsiteY1" fmla="*/ 0 h 971600"/>
                <a:gd name="connsiteX2" fmla="*/ 360040 w 606735"/>
                <a:gd name="connsiteY2" fmla="*/ 0 h 971600"/>
                <a:gd name="connsiteX3" fmla="*/ 606735 w 606735"/>
                <a:gd name="connsiteY3" fmla="*/ 971600 h 971600"/>
                <a:gd name="connsiteX4" fmla="*/ 10480 w 606735"/>
                <a:gd name="connsiteY4" fmla="*/ 971600 h 971600"/>
                <a:gd name="connsiteX0" fmla="*/ 77154 w 606735"/>
                <a:gd name="connsiteY0" fmla="*/ 971603 h 971603"/>
                <a:gd name="connsiteX1" fmla="*/ 0 w 606735"/>
                <a:gd name="connsiteY1" fmla="*/ 0 h 971603"/>
                <a:gd name="connsiteX2" fmla="*/ 360040 w 606735"/>
                <a:gd name="connsiteY2" fmla="*/ 0 h 971603"/>
                <a:gd name="connsiteX3" fmla="*/ 606735 w 606735"/>
                <a:gd name="connsiteY3" fmla="*/ 971600 h 971603"/>
                <a:gd name="connsiteX4" fmla="*/ 77154 w 606735"/>
                <a:gd name="connsiteY4" fmla="*/ 971603 h 971603"/>
                <a:gd name="connsiteX0" fmla="*/ 771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77154 w 721035"/>
                <a:gd name="connsiteY4" fmla="*/ 971603 h 971603"/>
                <a:gd name="connsiteX0" fmla="*/ 124779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24779 w 721035"/>
                <a:gd name="connsiteY4" fmla="*/ 971603 h 971603"/>
                <a:gd name="connsiteX0" fmla="*/ 124779 w 1130610"/>
                <a:gd name="connsiteY0" fmla="*/ 971603 h 971603"/>
                <a:gd name="connsiteX1" fmla="*/ 0 w 1130610"/>
                <a:gd name="connsiteY1" fmla="*/ 0 h 971603"/>
                <a:gd name="connsiteX2" fmla="*/ 360040 w 1130610"/>
                <a:gd name="connsiteY2" fmla="*/ 0 h 971603"/>
                <a:gd name="connsiteX3" fmla="*/ 1130610 w 1130610"/>
                <a:gd name="connsiteY3" fmla="*/ 971600 h 971603"/>
                <a:gd name="connsiteX4" fmla="*/ 124779 w 1130610"/>
                <a:gd name="connsiteY4" fmla="*/ 971603 h 971603"/>
                <a:gd name="connsiteX0" fmla="*/ 372431 w 1130610"/>
                <a:gd name="connsiteY0" fmla="*/ 962081 h 971600"/>
                <a:gd name="connsiteX1" fmla="*/ 0 w 1130610"/>
                <a:gd name="connsiteY1" fmla="*/ 0 h 971600"/>
                <a:gd name="connsiteX2" fmla="*/ 360040 w 1130610"/>
                <a:gd name="connsiteY2" fmla="*/ 0 h 971600"/>
                <a:gd name="connsiteX3" fmla="*/ 1130610 w 1130610"/>
                <a:gd name="connsiteY3" fmla="*/ 971600 h 971600"/>
                <a:gd name="connsiteX4" fmla="*/ 372431 w 1130610"/>
                <a:gd name="connsiteY4" fmla="*/ 962081 h 9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610" h="971600">
                  <a:moveTo>
                    <a:pt x="372431" y="962081"/>
                  </a:moveTo>
                  <a:lnTo>
                    <a:pt x="0" y="0"/>
                  </a:lnTo>
                  <a:lnTo>
                    <a:pt x="360040" y="0"/>
                  </a:lnTo>
                  <a:lnTo>
                    <a:pt x="1130610" y="971600"/>
                  </a:lnTo>
                  <a:lnTo>
                    <a:pt x="372431" y="962081"/>
                  </a:lnTo>
                  <a:close/>
                </a:path>
              </a:pathLst>
            </a:cu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cs typeface="B Nazanin" panose="00000400000000000000" pitchFamily="2" charset="-78"/>
              </a:endParaRPr>
            </a:p>
          </p:txBody>
        </p:sp>
        <p:sp>
          <p:nvSpPr>
            <p:cNvPr id="13" name="Trapezoid 53">
              <a:extLst>
                <a:ext uri="{FF2B5EF4-FFF2-40B4-BE49-F238E27FC236}">
                  <a16:creationId xmlns:a16="http://schemas.microsoft.com/office/drawing/2014/main" id="{A0A567BF-B333-408F-B7C0-04FFCD158992}"/>
                </a:ext>
              </a:extLst>
            </p:cNvPr>
            <p:cNvSpPr/>
            <p:nvPr/>
          </p:nvSpPr>
          <p:spPr>
            <a:xfrm>
              <a:off x="8941940" y="4972542"/>
              <a:ext cx="1359126" cy="1806200"/>
            </a:xfrm>
            <a:custGeom>
              <a:avLst/>
              <a:gdLst>
                <a:gd name="connsiteX0" fmla="*/ 0 w 720080"/>
                <a:gd name="connsiteY0" fmla="*/ 971600 h 971600"/>
                <a:gd name="connsiteX1" fmla="*/ 180020 w 720080"/>
                <a:gd name="connsiteY1" fmla="*/ 0 h 971600"/>
                <a:gd name="connsiteX2" fmla="*/ 540060 w 720080"/>
                <a:gd name="connsiteY2" fmla="*/ 0 h 971600"/>
                <a:gd name="connsiteX3" fmla="*/ 720080 w 720080"/>
                <a:gd name="connsiteY3" fmla="*/ 971600 h 971600"/>
                <a:gd name="connsiteX4" fmla="*/ 0 w 720080"/>
                <a:gd name="connsiteY4" fmla="*/ 971600 h 971600"/>
                <a:gd name="connsiteX0" fmla="*/ 10480 w 540060"/>
                <a:gd name="connsiteY0" fmla="*/ 971600 h 971600"/>
                <a:gd name="connsiteX1" fmla="*/ 0 w 540060"/>
                <a:gd name="connsiteY1" fmla="*/ 0 h 971600"/>
                <a:gd name="connsiteX2" fmla="*/ 360040 w 540060"/>
                <a:gd name="connsiteY2" fmla="*/ 0 h 971600"/>
                <a:gd name="connsiteX3" fmla="*/ 540060 w 540060"/>
                <a:gd name="connsiteY3" fmla="*/ 971600 h 971600"/>
                <a:gd name="connsiteX4" fmla="*/ 10480 w 540060"/>
                <a:gd name="connsiteY4" fmla="*/ 971600 h 971600"/>
                <a:gd name="connsiteX0" fmla="*/ 10480 w 606735"/>
                <a:gd name="connsiteY0" fmla="*/ 971600 h 971600"/>
                <a:gd name="connsiteX1" fmla="*/ 0 w 606735"/>
                <a:gd name="connsiteY1" fmla="*/ 0 h 971600"/>
                <a:gd name="connsiteX2" fmla="*/ 360040 w 606735"/>
                <a:gd name="connsiteY2" fmla="*/ 0 h 971600"/>
                <a:gd name="connsiteX3" fmla="*/ 606735 w 606735"/>
                <a:gd name="connsiteY3" fmla="*/ 971600 h 971600"/>
                <a:gd name="connsiteX4" fmla="*/ 10480 w 606735"/>
                <a:gd name="connsiteY4" fmla="*/ 971600 h 971600"/>
                <a:gd name="connsiteX0" fmla="*/ 77154 w 606735"/>
                <a:gd name="connsiteY0" fmla="*/ 971603 h 971603"/>
                <a:gd name="connsiteX1" fmla="*/ 0 w 606735"/>
                <a:gd name="connsiteY1" fmla="*/ 0 h 971603"/>
                <a:gd name="connsiteX2" fmla="*/ 360040 w 606735"/>
                <a:gd name="connsiteY2" fmla="*/ 0 h 971603"/>
                <a:gd name="connsiteX3" fmla="*/ 606735 w 606735"/>
                <a:gd name="connsiteY3" fmla="*/ 971600 h 971603"/>
                <a:gd name="connsiteX4" fmla="*/ 77154 w 606735"/>
                <a:gd name="connsiteY4" fmla="*/ 971603 h 971603"/>
                <a:gd name="connsiteX0" fmla="*/ 771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77154 w 721035"/>
                <a:gd name="connsiteY4" fmla="*/ 971603 h 971603"/>
                <a:gd name="connsiteX0" fmla="*/ 124779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24779 w 721035"/>
                <a:gd name="connsiteY4" fmla="*/ 971603 h 971603"/>
                <a:gd name="connsiteX0" fmla="*/ 1914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91454 w 721035"/>
                <a:gd name="connsiteY4" fmla="*/ 971603 h 97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035" h="971603">
                  <a:moveTo>
                    <a:pt x="191454" y="971603"/>
                  </a:moveTo>
                  <a:lnTo>
                    <a:pt x="0" y="0"/>
                  </a:lnTo>
                  <a:lnTo>
                    <a:pt x="360040" y="0"/>
                  </a:lnTo>
                  <a:lnTo>
                    <a:pt x="721035" y="971600"/>
                  </a:lnTo>
                  <a:lnTo>
                    <a:pt x="191454" y="971603"/>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cs typeface="B Nazanin" panose="00000400000000000000" pitchFamily="2" charset="-78"/>
              </a:endParaRPr>
            </a:p>
          </p:txBody>
        </p:sp>
        <p:sp>
          <p:nvSpPr>
            <p:cNvPr id="14" name="Trapezoid 53">
              <a:extLst>
                <a:ext uri="{FF2B5EF4-FFF2-40B4-BE49-F238E27FC236}">
                  <a16:creationId xmlns:a16="http://schemas.microsoft.com/office/drawing/2014/main" id="{9840304A-65EB-4F0E-AA58-C03FB0936466}"/>
                </a:ext>
              </a:extLst>
            </p:cNvPr>
            <p:cNvSpPr/>
            <p:nvPr/>
          </p:nvSpPr>
          <p:spPr>
            <a:xfrm>
              <a:off x="10166650" y="4972544"/>
              <a:ext cx="2165187" cy="1809077"/>
            </a:xfrm>
            <a:custGeom>
              <a:avLst/>
              <a:gdLst>
                <a:gd name="connsiteX0" fmla="*/ 0 w 720080"/>
                <a:gd name="connsiteY0" fmla="*/ 971600 h 971600"/>
                <a:gd name="connsiteX1" fmla="*/ 180020 w 720080"/>
                <a:gd name="connsiteY1" fmla="*/ 0 h 971600"/>
                <a:gd name="connsiteX2" fmla="*/ 540060 w 720080"/>
                <a:gd name="connsiteY2" fmla="*/ 0 h 971600"/>
                <a:gd name="connsiteX3" fmla="*/ 720080 w 720080"/>
                <a:gd name="connsiteY3" fmla="*/ 971600 h 971600"/>
                <a:gd name="connsiteX4" fmla="*/ 0 w 720080"/>
                <a:gd name="connsiteY4" fmla="*/ 971600 h 971600"/>
                <a:gd name="connsiteX0" fmla="*/ 10480 w 540060"/>
                <a:gd name="connsiteY0" fmla="*/ 971600 h 971600"/>
                <a:gd name="connsiteX1" fmla="*/ 0 w 540060"/>
                <a:gd name="connsiteY1" fmla="*/ 0 h 971600"/>
                <a:gd name="connsiteX2" fmla="*/ 360040 w 540060"/>
                <a:gd name="connsiteY2" fmla="*/ 0 h 971600"/>
                <a:gd name="connsiteX3" fmla="*/ 540060 w 540060"/>
                <a:gd name="connsiteY3" fmla="*/ 971600 h 971600"/>
                <a:gd name="connsiteX4" fmla="*/ 10480 w 540060"/>
                <a:gd name="connsiteY4" fmla="*/ 971600 h 971600"/>
                <a:gd name="connsiteX0" fmla="*/ 10480 w 606735"/>
                <a:gd name="connsiteY0" fmla="*/ 971600 h 971600"/>
                <a:gd name="connsiteX1" fmla="*/ 0 w 606735"/>
                <a:gd name="connsiteY1" fmla="*/ 0 h 971600"/>
                <a:gd name="connsiteX2" fmla="*/ 360040 w 606735"/>
                <a:gd name="connsiteY2" fmla="*/ 0 h 971600"/>
                <a:gd name="connsiteX3" fmla="*/ 606735 w 606735"/>
                <a:gd name="connsiteY3" fmla="*/ 971600 h 971600"/>
                <a:gd name="connsiteX4" fmla="*/ 10480 w 606735"/>
                <a:gd name="connsiteY4" fmla="*/ 971600 h 971600"/>
                <a:gd name="connsiteX0" fmla="*/ 77154 w 606735"/>
                <a:gd name="connsiteY0" fmla="*/ 971603 h 971603"/>
                <a:gd name="connsiteX1" fmla="*/ 0 w 606735"/>
                <a:gd name="connsiteY1" fmla="*/ 0 h 971603"/>
                <a:gd name="connsiteX2" fmla="*/ 360040 w 606735"/>
                <a:gd name="connsiteY2" fmla="*/ 0 h 971603"/>
                <a:gd name="connsiteX3" fmla="*/ 606735 w 606735"/>
                <a:gd name="connsiteY3" fmla="*/ 971600 h 971603"/>
                <a:gd name="connsiteX4" fmla="*/ 77154 w 606735"/>
                <a:gd name="connsiteY4" fmla="*/ 971603 h 971603"/>
                <a:gd name="connsiteX0" fmla="*/ 77154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77154 w 721035"/>
                <a:gd name="connsiteY4" fmla="*/ 971603 h 971603"/>
                <a:gd name="connsiteX0" fmla="*/ 124779 w 721035"/>
                <a:gd name="connsiteY0" fmla="*/ 971603 h 971603"/>
                <a:gd name="connsiteX1" fmla="*/ 0 w 721035"/>
                <a:gd name="connsiteY1" fmla="*/ 0 h 971603"/>
                <a:gd name="connsiteX2" fmla="*/ 360040 w 721035"/>
                <a:gd name="connsiteY2" fmla="*/ 0 h 971603"/>
                <a:gd name="connsiteX3" fmla="*/ 721035 w 721035"/>
                <a:gd name="connsiteY3" fmla="*/ 971600 h 971603"/>
                <a:gd name="connsiteX4" fmla="*/ 124779 w 721035"/>
                <a:gd name="connsiteY4" fmla="*/ 971603 h 971603"/>
                <a:gd name="connsiteX0" fmla="*/ 124779 w 1130610"/>
                <a:gd name="connsiteY0" fmla="*/ 971603 h 971603"/>
                <a:gd name="connsiteX1" fmla="*/ 0 w 1130610"/>
                <a:gd name="connsiteY1" fmla="*/ 0 h 971603"/>
                <a:gd name="connsiteX2" fmla="*/ 360040 w 1130610"/>
                <a:gd name="connsiteY2" fmla="*/ 0 h 971603"/>
                <a:gd name="connsiteX3" fmla="*/ 1130610 w 1130610"/>
                <a:gd name="connsiteY3" fmla="*/ 971600 h 971603"/>
                <a:gd name="connsiteX4" fmla="*/ 124779 w 1130610"/>
                <a:gd name="connsiteY4" fmla="*/ 971603 h 971603"/>
                <a:gd name="connsiteX0" fmla="*/ 372431 w 1130610"/>
                <a:gd name="connsiteY0" fmla="*/ 962081 h 971600"/>
                <a:gd name="connsiteX1" fmla="*/ 0 w 1130610"/>
                <a:gd name="connsiteY1" fmla="*/ 0 h 971600"/>
                <a:gd name="connsiteX2" fmla="*/ 360040 w 1130610"/>
                <a:gd name="connsiteY2" fmla="*/ 0 h 971600"/>
                <a:gd name="connsiteX3" fmla="*/ 1130610 w 1130610"/>
                <a:gd name="connsiteY3" fmla="*/ 971600 h 971600"/>
                <a:gd name="connsiteX4" fmla="*/ 372431 w 1130610"/>
                <a:gd name="connsiteY4" fmla="*/ 962081 h 971600"/>
                <a:gd name="connsiteX0" fmla="*/ 372431 w 1130610"/>
                <a:gd name="connsiteY0" fmla="*/ 962081 h 971600"/>
                <a:gd name="connsiteX1" fmla="*/ 0 w 1130610"/>
                <a:gd name="connsiteY1" fmla="*/ 0 h 971600"/>
                <a:gd name="connsiteX2" fmla="*/ 360040 w 1130610"/>
                <a:gd name="connsiteY2" fmla="*/ 0 h 971600"/>
                <a:gd name="connsiteX3" fmla="*/ 1130610 w 1130610"/>
                <a:gd name="connsiteY3" fmla="*/ 971600 h 971600"/>
                <a:gd name="connsiteX4" fmla="*/ 372431 w 1130610"/>
                <a:gd name="connsiteY4" fmla="*/ 962081 h 971600"/>
                <a:gd name="connsiteX0" fmla="*/ 372431 w 1130610"/>
                <a:gd name="connsiteY0" fmla="*/ 973151 h 973151"/>
                <a:gd name="connsiteX1" fmla="*/ 0 w 1130610"/>
                <a:gd name="connsiteY1" fmla="*/ 0 h 973151"/>
                <a:gd name="connsiteX2" fmla="*/ 360040 w 1130610"/>
                <a:gd name="connsiteY2" fmla="*/ 0 h 973151"/>
                <a:gd name="connsiteX3" fmla="*/ 1130610 w 1130610"/>
                <a:gd name="connsiteY3" fmla="*/ 971600 h 973151"/>
                <a:gd name="connsiteX4" fmla="*/ 372431 w 1130610"/>
                <a:gd name="connsiteY4" fmla="*/ 973151 h 973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610" h="973151">
                  <a:moveTo>
                    <a:pt x="372431" y="973151"/>
                  </a:moveTo>
                  <a:lnTo>
                    <a:pt x="0" y="0"/>
                  </a:lnTo>
                  <a:lnTo>
                    <a:pt x="360040" y="0"/>
                  </a:lnTo>
                  <a:lnTo>
                    <a:pt x="1130610" y="971600"/>
                  </a:lnTo>
                  <a:lnTo>
                    <a:pt x="372431" y="973151"/>
                  </a:lnTo>
                  <a:close/>
                </a:path>
              </a:pathLst>
            </a:cu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cs typeface="B Nazanin" panose="00000400000000000000" pitchFamily="2" charset="-78"/>
              </a:endParaRPr>
            </a:p>
          </p:txBody>
        </p:sp>
      </p:grpSp>
      <p:sp>
        <p:nvSpPr>
          <p:cNvPr id="15" name="TextBox 14">
            <a:extLst>
              <a:ext uri="{FF2B5EF4-FFF2-40B4-BE49-F238E27FC236}">
                <a16:creationId xmlns:a16="http://schemas.microsoft.com/office/drawing/2014/main" id="{B128C99E-520E-492B-A4AF-684751554A4D}"/>
              </a:ext>
            </a:extLst>
          </p:cNvPr>
          <p:cNvSpPr txBox="1"/>
          <p:nvPr/>
        </p:nvSpPr>
        <p:spPr>
          <a:xfrm flipH="1">
            <a:off x="4783974" y="2004524"/>
            <a:ext cx="1211083" cy="584775"/>
          </a:xfrm>
          <a:prstGeom prst="rect">
            <a:avLst/>
          </a:prstGeom>
          <a:noFill/>
        </p:spPr>
        <p:txBody>
          <a:bodyPr wrap="square" rtlCol="0">
            <a:spAutoFit/>
          </a:bodyPr>
          <a:lstStyle/>
          <a:p>
            <a:pPr algn="r" rtl="1"/>
            <a:r>
              <a:rPr lang="en-US" altLang="ko-KR" sz="3200" dirty="0">
                <a:solidFill>
                  <a:schemeClr val="accent6"/>
                </a:solidFill>
                <a:cs typeface="B Nazanin" panose="00000400000000000000" pitchFamily="2" charset="-78"/>
              </a:rPr>
              <a:t>50%</a:t>
            </a:r>
          </a:p>
        </p:txBody>
      </p:sp>
      <p:sp>
        <p:nvSpPr>
          <p:cNvPr id="16" name="TextBox 15">
            <a:extLst>
              <a:ext uri="{FF2B5EF4-FFF2-40B4-BE49-F238E27FC236}">
                <a16:creationId xmlns:a16="http://schemas.microsoft.com/office/drawing/2014/main" id="{761D46F8-0637-4AFD-A298-088A6EA3E93B}"/>
              </a:ext>
            </a:extLst>
          </p:cNvPr>
          <p:cNvSpPr txBox="1"/>
          <p:nvPr/>
        </p:nvSpPr>
        <p:spPr>
          <a:xfrm flipH="1">
            <a:off x="717037" y="1942968"/>
            <a:ext cx="311228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BD4E1D4-571B-4763-ADAE-FC58733772E2}"/>
              </a:ext>
            </a:extLst>
          </p:cNvPr>
          <p:cNvSpPr txBox="1"/>
          <p:nvPr/>
        </p:nvSpPr>
        <p:spPr>
          <a:xfrm flipH="1">
            <a:off x="4783974" y="2843094"/>
            <a:ext cx="1211083" cy="584775"/>
          </a:xfrm>
          <a:prstGeom prst="rect">
            <a:avLst/>
          </a:prstGeom>
          <a:noFill/>
        </p:spPr>
        <p:txBody>
          <a:bodyPr wrap="square" rtlCol="0">
            <a:spAutoFit/>
          </a:bodyPr>
          <a:lstStyle/>
          <a:p>
            <a:pPr algn="r" rtl="1"/>
            <a:r>
              <a:rPr lang="en-US" altLang="ko-KR" sz="3200" dirty="0">
                <a:solidFill>
                  <a:schemeClr val="accent1"/>
                </a:solidFill>
                <a:cs typeface="B Nazanin" panose="00000400000000000000" pitchFamily="2" charset="-78"/>
              </a:rPr>
              <a:t>60%</a:t>
            </a:r>
          </a:p>
        </p:txBody>
      </p:sp>
      <p:sp>
        <p:nvSpPr>
          <p:cNvPr id="18" name="TextBox 17">
            <a:extLst>
              <a:ext uri="{FF2B5EF4-FFF2-40B4-BE49-F238E27FC236}">
                <a16:creationId xmlns:a16="http://schemas.microsoft.com/office/drawing/2014/main" id="{D6EB916A-A766-4796-9BBC-ACB30B7C8484}"/>
              </a:ext>
            </a:extLst>
          </p:cNvPr>
          <p:cNvSpPr txBox="1"/>
          <p:nvPr/>
        </p:nvSpPr>
        <p:spPr>
          <a:xfrm flipH="1">
            <a:off x="717037" y="2812316"/>
            <a:ext cx="311228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1DAF8FD0-8360-4F49-80CC-276AE4E38982}"/>
              </a:ext>
            </a:extLst>
          </p:cNvPr>
          <p:cNvSpPr txBox="1"/>
          <p:nvPr/>
        </p:nvSpPr>
        <p:spPr>
          <a:xfrm flipH="1">
            <a:off x="4783974" y="4581790"/>
            <a:ext cx="1211083" cy="584775"/>
          </a:xfrm>
          <a:prstGeom prst="rect">
            <a:avLst/>
          </a:prstGeom>
          <a:noFill/>
        </p:spPr>
        <p:txBody>
          <a:bodyPr wrap="square" rtlCol="0">
            <a:spAutoFit/>
          </a:bodyPr>
          <a:lstStyle/>
          <a:p>
            <a:pPr algn="r" rtl="1"/>
            <a:r>
              <a:rPr lang="en-US" altLang="ko-KR" sz="3200" dirty="0">
                <a:solidFill>
                  <a:schemeClr val="accent3"/>
                </a:solidFill>
                <a:cs typeface="B Nazanin" panose="00000400000000000000" pitchFamily="2" charset="-78"/>
              </a:rPr>
              <a:t>40%</a:t>
            </a:r>
          </a:p>
        </p:txBody>
      </p:sp>
      <p:sp>
        <p:nvSpPr>
          <p:cNvPr id="20" name="TextBox 19">
            <a:extLst>
              <a:ext uri="{FF2B5EF4-FFF2-40B4-BE49-F238E27FC236}">
                <a16:creationId xmlns:a16="http://schemas.microsoft.com/office/drawing/2014/main" id="{CB19DEB8-05CD-44D0-A06B-AB141BA3542A}"/>
              </a:ext>
            </a:extLst>
          </p:cNvPr>
          <p:cNvSpPr txBox="1"/>
          <p:nvPr/>
        </p:nvSpPr>
        <p:spPr>
          <a:xfrm flipH="1">
            <a:off x="717037" y="4551012"/>
            <a:ext cx="311228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D1A18BAD-D322-4FD6-9744-4A4F33AEE34A}"/>
              </a:ext>
            </a:extLst>
          </p:cNvPr>
          <p:cNvSpPr txBox="1"/>
          <p:nvPr/>
        </p:nvSpPr>
        <p:spPr>
          <a:xfrm flipH="1">
            <a:off x="4783974" y="3712442"/>
            <a:ext cx="1211083" cy="584775"/>
          </a:xfrm>
          <a:prstGeom prst="rect">
            <a:avLst/>
          </a:prstGeom>
          <a:noFill/>
        </p:spPr>
        <p:txBody>
          <a:bodyPr wrap="square" rtlCol="0">
            <a:spAutoFit/>
          </a:bodyPr>
          <a:lstStyle/>
          <a:p>
            <a:pPr algn="r" rtl="1"/>
            <a:r>
              <a:rPr lang="en-US" altLang="ko-KR" sz="3200" dirty="0">
                <a:solidFill>
                  <a:schemeClr val="accent2"/>
                </a:solidFill>
                <a:cs typeface="B Nazanin" panose="00000400000000000000" pitchFamily="2" charset="-78"/>
              </a:rPr>
              <a:t>90%</a:t>
            </a:r>
          </a:p>
        </p:txBody>
      </p:sp>
      <p:sp>
        <p:nvSpPr>
          <p:cNvPr id="22" name="TextBox 21">
            <a:extLst>
              <a:ext uri="{FF2B5EF4-FFF2-40B4-BE49-F238E27FC236}">
                <a16:creationId xmlns:a16="http://schemas.microsoft.com/office/drawing/2014/main" id="{D612E70F-BC6D-49F1-A709-FE435DBC14AA}"/>
              </a:ext>
            </a:extLst>
          </p:cNvPr>
          <p:cNvSpPr txBox="1"/>
          <p:nvPr/>
        </p:nvSpPr>
        <p:spPr>
          <a:xfrm flipH="1">
            <a:off x="717037" y="3681664"/>
            <a:ext cx="311228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cxnSp>
        <p:nvCxnSpPr>
          <p:cNvPr id="23" name="Straight Connector 26">
            <a:extLst>
              <a:ext uri="{FF2B5EF4-FFF2-40B4-BE49-F238E27FC236}">
                <a16:creationId xmlns:a16="http://schemas.microsoft.com/office/drawing/2014/main" id="{3924D46D-BEDF-4F10-8D03-21A8695F0B80}"/>
              </a:ext>
            </a:extLst>
          </p:cNvPr>
          <p:cNvCxnSpPr>
            <a:cxnSpLocks/>
          </p:cNvCxnSpPr>
          <p:nvPr/>
        </p:nvCxnSpPr>
        <p:spPr>
          <a:xfrm flipH="1">
            <a:off x="3815246" y="2266133"/>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6">
            <a:extLst>
              <a:ext uri="{FF2B5EF4-FFF2-40B4-BE49-F238E27FC236}">
                <a16:creationId xmlns:a16="http://schemas.microsoft.com/office/drawing/2014/main" id="{1DF2A64D-8ED4-4CF2-B675-72E4EA866C97}"/>
              </a:ext>
            </a:extLst>
          </p:cNvPr>
          <p:cNvCxnSpPr>
            <a:cxnSpLocks/>
          </p:cNvCxnSpPr>
          <p:nvPr/>
        </p:nvCxnSpPr>
        <p:spPr>
          <a:xfrm flipH="1">
            <a:off x="3815246" y="3135482"/>
            <a:ext cx="822960" cy="0"/>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6">
            <a:extLst>
              <a:ext uri="{FF2B5EF4-FFF2-40B4-BE49-F238E27FC236}">
                <a16:creationId xmlns:a16="http://schemas.microsoft.com/office/drawing/2014/main" id="{D675E17B-FF97-4413-8324-675B5C2F489E}"/>
              </a:ext>
            </a:extLst>
          </p:cNvPr>
          <p:cNvCxnSpPr>
            <a:cxnSpLocks/>
          </p:cNvCxnSpPr>
          <p:nvPr/>
        </p:nvCxnSpPr>
        <p:spPr>
          <a:xfrm flipH="1">
            <a:off x="3815246" y="4004830"/>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6">
            <a:extLst>
              <a:ext uri="{FF2B5EF4-FFF2-40B4-BE49-F238E27FC236}">
                <a16:creationId xmlns:a16="http://schemas.microsoft.com/office/drawing/2014/main" id="{92A8D6BF-0ED5-4B0F-A8BA-040D7E40395F}"/>
              </a:ext>
            </a:extLst>
          </p:cNvPr>
          <p:cNvCxnSpPr>
            <a:cxnSpLocks/>
          </p:cNvCxnSpPr>
          <p:nvPr/>
        </p:nvCxnSpPr>
        <p:spPr>
          <a:xfrm flipH="1">
            <a:off x="3815246" y="4874179"/>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1A2C85C-5547-4C96-90D8-3AB228CAD239}"/>
              </a:ext>
            </a:extLst>
          </p:cNvPr>
          <p:cNvSpPr txBox="1"/>
          <p:nvPr/>
        </p:nvSpPr>
        <p:spPr>
          <a:xfrm flipH="1">
            <a:off x="4783974" y="5451140"/>
            <a:ext cx="1211083" cy="584775"/>
          </a:xfrm>
          <a:prstGeom prst="rect">
            <a:avLst/>
          </a:prstGeom>
          <a:noFill/>
        </p:spPr>
        <p:txBody>
          <a:bodyPr wrap="square" rtlCol="0">
            <a:spAutoFit/>
          </a:bodyPr>
          <a:lstStyle/>
          <a:p>
            <a:pPr algn="r" rtl="1"/>
            <a:r>
              <a:rPr lang="en-US" altLang="ko-KR" sz="3200" dirty="0">
                <a:solidFill>
                  <a:schemeClr val="accent4"/>
                </a:solidFill>
                <a:cs typeface="B Nazanin" panose="00000400000000000000" pitchFamily="2" charset="-78"/>
              </a:rPr>
              <a:t>80%</a:t>
            </a:r>
          </a:p>
        </p:txBody>
      </p:sp>
      <p:sp>
        <p:nvSpPr>
          <p:cNvPr id="28" name="TextBox 27">
            <a:extLst>
              <a:ext uri="{FF2B5EF4-FFF2-40B4-BE49-F238E27FC236}">
                <a16:creationId xmlns:a16="http://schemas.microsoft.com/office/drawing/2014/main" id="{91DB4426-CF70-4165-9774-1123B3CD22C3}"/>
              </a:ext>
            </a:extLst>
          </p:cNvPr>
          <p:cNvSpPr txBox="1"/>
          <p:nvPr/>
        </p:nvSpPr>
        <p:spPr>
          <a:xfrm flipH="1">
            <a:off x="711163" y="5420362"/>
            <a:ext cx="311228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cxnSp>
        <p:nvCxnSpPr>
          <p:cNvPr id="29" name="Straight Connector 26">
            <a:extLst>
              <a:ext uri="{FF2B5EF4-FFF2-40B4-BE49-F238E27FC236}">
                <a16:creationId xmlns:a16="http://schemas.microsoft.com/office/drawing/2014/main" id="{08751A22-945D-46C3-A671-512963FB3C67}"/>
              </a:ext>
            </a:extLst>
          </p:cNvPr>
          <p:cNvCxnSpPr>
            <a:cxnSpLocks/>
          </p:cNvCxnSpPr>
          <p:nvPr/>
        </p:nvCxnSpPr>
        <p:spPr>
          <a:xfrm flipH="1">
            <a:off x="3809372" y="5743527"/>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 name="Group 12">
            <a:extLst>
              <a:ext uri="{FF2B5EF4-FFF2-40B4-BE49-F238E27FC236}">
                <a16:creationId xmlns:a16="http://schemas.microsoft.com/office/drawing/2014/main" id="{F8AB798E-2931-47E1-98F3-178525F00C23}"/>
              </a:ext>
            </a:extLst>
          </p:cNvPr>
          <p:cNvGrpSpPr/>
          <p:nvPr/>
        </p:nvGrpSpPr>
        <p:grpSpPr>
          <a:xfrm>
            <a:off x="6086476" y="1978272"/>
            <a:ext cx="5193667" cy="1990727"/>
            <a:chOff x="4562475" y="1714499"/>
            <a:chExt cx="5193667" cy="1990727"/>
          </a:xfrm>
        </p:grpSpPr>
        <p:sp>
          <p:nvSpPr>
            <p:cNvPr id="26" name="Rectangle 4">
              <a:extLst>
                <a:ext uri="{FF2B5EF4-FFF2-40B4-BE49-F238E27FC236}">
                  <a16:creationId xmlns:a16="http://schemas.microsoft.com/office/drawing/2014/main" id="{9DBD8868-0108-47E0-9097-0E4D2349E781}"/>
                </a:ext>
              </a:extLst>
            </p:cNvPr>
            <p:cNvSpPr/>
            <p:nvPr/>
          </p:nvSpPr>
          <p:spPr>
            <a:xfrm>
              <a:off x="5868142" y="1716807"/>
              <a:ext cx="388800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7" name="Rectangle 5">
              <a:extLst>
                <a:ext uri="{FF2B5EF4-FFF2-40B4-BE49-F238E27FC236}">
                  <a16:creationId xmlns:a16="http://schemas.microsoft.com/office/drawing/2014/main" id="{BF9EE7E2-A7E5-4503-B16B-188A4A1D23BC}"/>
                </a:ext>
              </a:extLst>
            </p:cNvPr>
            <p:cNvSpPr/>
            <p:nvPr/>
          </p:nvSpPr>
          <p:spPr>
            <a:xfrm>
              <a:off x="5868142" y="2148855"/>
              <a:ext cx="388800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8" name="Rectangle 6">
              <a:extLst>
                <a:ext uri="{FF2B5EF4-FFF2-40B4-BE49-F238E27FC236}">
                  <a16:creationId xmlns:a16="http://schemas.microsoft.com/office/drawing/2014/main" id="{17866E36-11E0-4529-BF54-B106E3B00D1E}"/>
                </a:ext>
              </a:extLst>
            </p:cNvPr>
            <p:cNvSpPr/>
            <p:nvPr/>
          </p:nvSpPr>
          <p:spPr>
            <a:xfrm>
              <a:off x="5868142" y="2580903"/>
              <a:ext cx="388800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9" name="Rectangle 7">
              <a:extLst>
                <a:ext uri="{FF2B5EF4-FFF2-40B4-BE49-F238E27FC236}">
                  <a16:creationId xmlns:a16="http://schemas.microsoft.com/office/drawing/2014/main" id="{A6B96AD9-E7B4-4EC8-B065-0CA87EE18734}"/>
                </a:ext>
              </a:extLst>
            </p:cNvPr>
            <p:cNvSpPr/>
            <p:nvPr/>
          </p:nvSpPr>
          <p:spPr>
            <a:xfrm>
              <a:off x="5868142" y="3012951"/>
              <a:ext cx="388800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sp>
          <p:nvSpPr>
            <p:cNvPr id="30" name="Freeform 8">
              <a:extLst>
                <a:ext uri="{FF2B5EF4-FFF2-40B4-BE49-F238E27FC236}">
                  <a16:creationId xmlns:a16="http://schemas.microsoft.com/office/drawing/2014/main" id="{F04543F7-3A1E-4633-A3A4-109BB7D2223D}"/>
                </a:ext>
              </a:extLst>
            </p:cNvPr>
            <p:cNvSpPr/>
            <p:nvPr/>
          </p:nvSpPr>
          <p:spPr>
            <a:xfrm>
              <a:off x="4562475" y="1714499"/>
              <a:ext cx="1304925" cy="1990725"/>
            </a:xfrm>
            <a:custGeom>
              <a:avLst/>
              <a:gdLst>
                <a:gd name="connsiteX0" fmla="*/ 1295400 w 1304925"/>
                <a:gd name="connsiteY0" fmla="*/ 0 h 1981200"/>
                <a:gd name="connsiteX1" fmla="*/ 0 w 1304925"/>
                <a:gd name="connsiteY1" fmla="*/ 1981200 h 1981200"/>
                <a:gd name="connsiteX2" fmla="*/ 1304925 w 1304925"/>
                <a:gd name="connsiteY2" fmla="*/ 342900 h 1981200"/>
                <a:gd name="connsiteX3" fmla="*/ 1295400 w 1304925"/>
                <a:gd name="connsiteY3" fmla="*/ 0 h 1981200"/>
                <a:gd name="connsiteX0" fmla="*/ 1295400 w 1304925"/>
                <a:gd name="connsiteY0" fmla="*/ 0 h 1981200"/>
                <a:gd name="connsiteX1" fmla="*/ 0 w 1304925"/>
                <a:gd name="connsiteY1" fmla="*/ 1981200 h 1981200"/>
                <a:gd name="connsiteX2" fmla="*/ 1304925 w 1304925"/>
                <a:gd name="connsiteY2" fmla="*/ 342900 h 1981200"/>
                <a:gd name="connsiteX3" fmla="*/ 1295400 w 1304925"/>
                <a:gd name="connsiteY3" fmla="*/ 0 h 1981200"/>
                <a:gd name="connsiteX0" fmla="*/ 1304925 w 1304925"/>
                <a:gd name="connsiteY0" fmla="*/ 0 h 1990725"/>
                <a:gd name="connsiteX1" fmla="*/ 0 w 1304925"/>
                <a:gd name="connsiteY1" fmla="*/ 1990725 h 1990725"/>
                <a:gd name="connsiteX2" fmla="*/ 1304925 w 1304925"/>
                <a:gd name="connsiteY2" fmla="*/ 352425 h 1990725"/>
                <a:gd name="connsiteX3" fmla="*/ 1304925 w 1304925"/>
                <a:gd name="connsiteY3" fmla="*/ 0 h 1990725"/>
                <a:gd name="connsiteX0" fmla="*/ 1304925 w 1304925"/>
                <a:gd name="connsiteY0" fmla="*/ 0 h 1990725"/>
                <a:gd name="connsiteX1" fmla="*/ 0 w 1304925"/>
                <a:gd name="connsiteY1" fmla="*/ 1990725 h 1990725"/>
                <a:gd name="connsiteX2" fmla="*/ 1304925 w 1304925"/>
                <a:gd name="connsiteY2" fmla="*/ 358709 h 1990725"/>
                <a:gd name="connsiteX3" fmla="*/ 1304925 w 1304925"/>
                <a:gd name="connsiteY3" fmla="*/ 0 h 1990725"/>
              </a:gdLst>
              <a:ahLst/>
              <a:cxnLst>
                <a:cxn ang="0">
                  <a:pos x="connsiteX0" y="connsiteY0"/>
                </a:cxn>
                <a:cxn ang="0">
                  <a:pos x="connsiteX1" y="connsiteY1"/>
                </a:cxn>
                <a:cxn ang="0">
                  <a:pos x="connsiteX2" y="connsiteY2"/>
                </a:cxn>
                <a:cxn ang="0">
                  <a:pos x="connsiteX3" y="connsiteY3"/>
                </a:cxn>
              </a:cxnLst>
              <a:rect l="l" t="t" r="r" b="b"/>
              <a:pathLst>
                <a:path w="1304925" h="1990725">
                  <a:moveTo>
                    <a:pt x="1304925" y="0"/>
                  </a:moveTo>
                  <a:lnTo>
                    <a:pt x="0" y="1990725"/>
                  </a:lnTo>
                  <a:lnTo>
                    <a:pt x="1304925" y="358709"/>
                  </a:lnTo>
                  <a:lnTo>
                    <a:pt x="130492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31" name="Freeform 9">
              <a:extLst>
                <a:ext uri="{FF2B5EF4-FFF2-40B4-BE49-F238E27FC236}">
                  <a16:creationId xmlns:a16="http://schemas.microsoft.com/office/drawing/2014/main" id="{F3AA37C6-B2EB-4A07-8CB2-3337395555AF}"/>
                </a:ext>
              </a:extLst>
            </p:cNvPr>
            <p:cNvSpPr/>
            <p:nvPr/>
          </p:nvSpPr>
          <p:spPr>
            <a:xfrm>
              <a:off x="4562475" y="2152650"/>
              <a:ext cx="1311299" cy="1543050"/>
            </a:xfrm>
            <a:custGeom>
              <a:avLst/>
              <a:gdLst>
                <a:gd name="connsiteX0" fmla="*/ 1295400 w 1304925"/>
                <a:gd name="connsiteY0" fmla="*/ 0 h 1533525"/>
                <a:gd name="connsiteX1" fmla="*/ 0 w 1304925"/>
                <a:gd name="connsiteY1" fmla="*/ 1533525 h 1533525"/>
                <a:gd name="connsiteX2" fmla="*/ 1304925 w 1304925"/>
                <a:gd name="connsiteY2" fmla="*/ 333375 h 1533525"/>
                <a:gd name="connsiteX3" fmla="*/ 1295400 w 1304925"/>
                <a:gd name="connsiteY3" fmla="*/ 0 h 1533525"/>
                <a:gd name="connsiteX0" fmla="*/ 1304925 w 1304925"/>
                <a:gd name="connsiteY0" fmla="*/ 0 h 1543050"/>
                <a:gd name="connsiteX1" fmla="*/ 0 w 1304925"/>
                <a:gd name="connsiteY1" fmla="*/ 1543050 h 1543050"/>
                <a:gd name="connsiteX2" fmla="*/ 1304925 w 1304925"/>
                <a:gd name="connsiteY2" fmla="*/ 342900 h 1543050"/>
                <a:gd name="connsiteX3" fmla="*/ 1304925 w 1304925"/>
                <a:gd name="connsiteY3" fmla="*/ 0 h 1543050"/>
                <a:gd name="connsiteX0" fmla="*/ 1304925 w 1304925"/>
                <a:gd name="connsiteY0" fmla="*/ 0 h 1543050"/>
                <a:gd name="connsiteX1" fmla="*/ 0 w 1304925"/>
                <a:gd name="connsiteY1" fmla="*/ 1543050 h 1543050"/>
                <a:gd name="connsiteX2" fmla="*/ 1301782 w 1304925"/>
                <a:gd name="connsiteY2" fmla="*/ 355469 h 1543050"/>
                <a:gd name="connsiteX3" fmla="*/ 1304925 w 1304925"/>
                <a:gd name="connsiteY3" fmla="*/ 0 h 1543050"/>
                <a:gd name="connsiteX0" fmla="*/ 1304925 w 1311299"/>
                <a:gd name="connsiteY0" fmla="*/ 0 h 1543050"/>
                <a:gd name="connsiteX1" fmla="*/ 0 w 1311299"/>
                <a:gd name="connsiteY1" fmla="*/ 1543050 h 1543050"/>
                <a:gd name="connsiteX2" fmla="*/ 1311209 w 1311299"/>
                <a:gd name="connsiteY2" fmla="*/ 355469 h 1543050"/>
                <a:gd name="connsiteX3" fmla="*/ 1304925 w 1311299"/>
                <a:gd name="connsiteY3" fmla="*/ 0 h 1543050"/>
              </a:gdLst>
              <a:ahLst/>
              <a:cxnLst>
                <a:cxn ang="0">
                  <a:pos x="connsiteX0" y="connsiteY0"/>
                </a:cxn>
                <a:cxn ang="0">
                  <a:pos x="connsiteX1" y="connsiteY1"/>
                </a:cxn>
                <a:cxn ang="0">
                  <a:pos x="connsiteX2" y="connsiteY2"/>
                </a:cxn>
                <a:cxn ang="0">
                  <a:pos x="connsiteX3" y="connsiteY3"/>
                </a:cxn>
              </a:cxnLst>
              <a:rect l="l" t="t" r="r" b="b"/>
              <a:pathLst>
                <a:path w="1311299" h="1543050">
                  <a:moveTo>
                    <a:pt x="1304925" y="0"/>
                  </a:moveTo>
                  <a:lnTo>
                    <a:pt x="0" y="1543050"/>
                  </a:lnTo>
                  <a:lnTo>
                    <a:pt x="1311209" y="355469"/>
                  </a:lnTo>
                  <a:cubicBezTo>
                    <a:pt x="1312257" y="236979"/>
                    <a:pt x="1303877" y="118490"/>
                    <a:pt x="13049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32" name="Freeform 10">
              <a:extLst>
                <a:ext uri="{FF2B5EF4-FFF2-40B4-BE49-F238E27FC236}">
                  <a16:creationId xmlns:a16="http://schemas.microsoft.com/office/drawing/2014/main" id="{632FA1FC-ED86-40F7-9CAD-3EAFC5C259E2}"/>
                </a:ext>
              </a:extLst>
            </p:cNvPr>
            <p:cNvSpPr/>
            <p:nvPr/>
          </p:nvSpPr>
          <p:spPr>
            <a:xfrm>
              <a:off x="4562475" y="2581275"/>
              <a:ext cx="1314450" cy="1123950"/>
            </a:xfrm>
            <a:custGeom>
              <a:avLst/>
              <a:gdLst>
                <a:gd name="connsiteX0" fmla="*/ 1304925 w 1314450"/>
                <a:gd name="connsiteY0" fmla="*/ 0 h 1123950"/>
                <a:gd name="connsiteX1" fmla="*/ 0 w 1314450"/>
                <a:gd name="connsiteY1" fmla="*/ 1123950 h 1123950"/>
                <a:gd name="connsiteX2" fmla="*/ 1314450 w 1314450"/>
                <a:gd name="connsiteY2" fmla="*/ 352425 h 1123950"/>
                <a:gd name="connsiteX3" fmla="*/ 1304925 w 1314450"/>
                <a:gd name="connsiteY3" fmla="*/ 0 h 1123950"/>
                <a:gd name="connsiteX0" fmla="*/ 1304925 w 1314450"/>
                <a:gd name="connsiteY0" fmla="*/ 0 h 1123950"/>
                <a:gd name="connsiteX1" fmla="*/ 0 w 1314450"/>
                <a:gd name="connsiteY1" fmla="*/ 1123950 h 1123950"/>
                <a:gd name="connsiteX2" fmla="*/ 1314450 w 1314450"/>
                <a:gd name="connsiteY2" fmla="*/ 358709 h 1123950"/>
                <a:gd name="connsiteX3" fmla="*/ 1304925 w 1314450"/>
                <a:gd name="connsiteY3" fmla="*/ 0 h 1123950"/>
              </a:gdLst>
              <a:ahLst/>
              <a:cxnLst>
                <a:cxn ang="0">
                  <a:pos x="connsiteX0" y="connsiteY0"/>
                </a:cxn>
                <a:cxn ang="0">
                  <a:pos x="connsiteX1" y="connsiteY1"/>
                </a:cxn>
                <a:cxn ang="0">
                  <a:pos x="connsiteX2" y="connsiteY2"/>
                </a:cxn>
                <a:cxn ang="0">
                  <a:pos x="connsiteX3" y="connsiteY3"/>
                </a:cxn>
              </a:cxnLst>
              <a:rect l="l" t="t" r="r" b="b"/>
              <a:pathLst>
                <a:path w="1314450" h="1123950">
                  <a:moveTo>
                    <a:pt x="1304925" y="0"/>
                  </a:moveTo>
                  <a:lnTo>
                    <a:pt x="0" y="1123950"/>
                  </a:lnTo>
                  <a:lnTo>
                    <a:pt x="1314450" y="358709"/>
                  </a:lnTo>
                  <a:lnTo>
                    <a:pt x="130492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33" name="Freeform 11">
              <a:extLst>
                <a:ext uri="{FF2B5EF4-FFF2-40B4-BE49-F238E27FC236}">
                  <a16:creationId xmlns:a16="http://schemas.microsoft.com/office/drawing/2014/main" id="{88B990AC-6A34-41C3-BC86-548116161F20}"/>
                </a:ext>
              </a:extLst>
            </p:cNvPr>
            <p:cNvSpPr/>
            <p:nvPr/>
          </p:nvSpPr>
          <p:spPr>
            <a:xfrm>
              <a:off x="4562475" y="3013044"/>
              <a:ext cx="1314547" cy="692182"/>
            </a:xfrm>
            <a:custGeom>
              <a:avLst/>
              <a:gdLst>
                <a:gd name="connsiteX0" fmla="*/ 1314450 w 1323975"/>
                <a:gd name="connsiteY0" fmla="*/ 0 h 695325"/>
                <a:gd name="connsiteX1" fmla="*/ 0 w 1323975"/>
                <a:gd name="connsiteY1" fmla="*/ 695325 h 695325"/>
                <a:gd name="connsiteX2" fmla="*/ 1323975 w 1323975"/>
                <a:gd name="connsiteY2" fmla="*/ 342900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71475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04800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52425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61852 h 695325"/>
                <a:gd name="connsiteX3" fmla="*/ 1314450 w 1323975"/>
                <a:gd name="connsiteY3" fmla="*/ 0 h 695325"/>
                <a:gd name="connsiteX0" fmla="*/ 1314450 w 1323975"/>
                <a:gd name="connsiteY0" fmla="*/ 0 h 689040"/>
                <a:gd name="connsiteX1" fmla="*/ 0 w 1323975"/>
                <a:gd name="connsiteY1" fmla="*/ 689040 h 689040"/>
                <a:gd name="connsiteX2" fmla="*/ 1323975 w 1323975"/>
                <a:gd name="connsiteY2" fmla="*/ 355567 h 689040"/>
                <a:gd name="connsiteX3" fmla="*/ 1314450 w 1323975"/>
                <a:gd name="connsiteY3" fmla="*/ 0 h 689040"/>
                <a:gd name="connsiteX0" fmla="*/ 1317592 w 1323975"/>
                <a:gd name="connsiteY0" fmla="*/ 0 h 685898"/>
                <a:gd name="connsiteX1" fmla="*/ 0 w 1323975"/>
                <a:gd name="connsiteY1" fmla="*/ 685898 h 685898"/>
                <a:gd name="connsiteX2" fmla="*/ 1323975 w 1323975"/>
                <a:gd name="connsiteY2" fmla="*/ 352425 h 685898"/>
                <a:gd name="connsiteX3" fmla="*/ 1317592 w 1323975"/>
                <a:gd name="connsiteY3" fmla="*/ 0 h 685898"/>
                <a:gd name="connsiteX0" fmla="*/ 1317592 w 1330259"/>
                <a:gd name="connsiteY0" fmla="*/ 0 h 685898"/>
                <a:gd name="connsiteX1" fmla="*/ 0 w 1330259"/>
                <a:gd name="connsiteY1" fmla="*/ 685898 h 685898"/>
                <a:gd name="connsiteX2" fmla="*/ 1330259 w 1330259"/>
                <a:gd name="connsiteY2" fmla="*/ 346141 h 685898"/>
                <a:gd name="connsiteX3" fmla="*/ 1317592 w 1330259"/>
                <a:gd name="connsiteY3" fmla="*/ 0 h 685898"/>
                <a:gd name="connsiteX0" fmla="*/ 1323877 w 1330259"/>
                <a:gd name="connsiteY0" fmla="*/ 0 h 695325"/>
                <a:gd name="connsiteX1" fmla="*/ 0 w 1330259"/>
                <a:gd name="connsiteY1" fmla="*/ 695325 h 695325"/>
                <a:gd name="connsiteX2" fmla="*/ 1330259 w 1330259"/>
                <a:gd name="connsiteY2" fmla="*/ 355568 h 695325"/>
                <a:gd name="connsiteX3" fmla="*/ 1323877 w 1330259"/>
                <a:gd name="connsiteY3" fmla="*/ 0 h 695325"/>
                <a:gd name="connsiteX0" fmla="*/ 1305023 w 1330259"/>
                <a:gd name="connsiteY0" fmla="*/ 0 h 692182"/>
                <a:gd name="connsiteX1" fmla="*/ 0 w 1330259"/>
                <a:gd name="connsiteY1" fmla="*/ 692182 h 692182"/>
                <a:gd name="connsiteX2" fmla="*/ 1330259 w 1330259"/>
                <a:gd name="connsiteY2" fmla="*/ 352425 h 692182"/>
                <a:gd name="connsiteX3" fmla="*/ 1305023 w 1330259"/>
                <a:gd name="connsiteY3" fmla="*/ 0 h 692182"/>
                <a:gd name="connsiteX0" fmla="*/ 1305023 w 1305023"/>
                <a:gd name="connsiteY0" fmla="*/ 0 h 692182"/>
                <a:gd name="connsiteX1" fmla="*/ 0 w 1305023"/>
                <a:gd name="connsiteY1" fmla="*/ 692182 h 692182"/>
                <a:gd name="connsiteX2" fmla="*/ 1301978 w 1305023"/>
                <a:gd name="connsiteY2" fmla="*/ 355567 h 692182"/>
                <a:gd name="connsiteX3" fmla="*/ 1305023 w 1305023"/>
                <a:gd name="connsiteY3" fmla="*/ 0 h 692182"/>
                <a:gd name="connsiteX0" fmla="*/ 1305023 w 1314547"/>
                <a:gd name="connsiteY0" fmla="*/ 0 h 692182"/>
                <a:gd name="connsiteX1" fmla="*/ 0 w 1314547"/>
                <a:gd name="connsiteY1" fmla="*/ 692182 h 692182"/>
                <a:gd name="connsiteX2" fmla="*/ 1314547 w 1314547"/>
                <a:gd name="connsiteY2" fmla="*/ 355567 h 692182"/>
                <a:gd name="connsiteX3" fmla="*/ 1305023 w 1314547"/>
                <a:gd name="connsiteY3" fmla="*/ 0 h 692182"/>
              </a:gdLst>
              <a:ahLst/>
              <a:cxnLst>
                <a:cxn ang="0">
                  <a:pos x="connsiteX0" y="connsiteY0"/>
                </a:cxn>
                <a:cxn ang="0">
                  <a:pos x="connsiteX1" y="connsiteY1"/>
                </a:cxn>
                <a:cxn ang="0">
                  <a:pos x="connsiteX2" y="connsiteY2"/>
                </a:cxn>
                <a:cxn ang="0">
                  <a:pos x="connsiteX3" y="connsiteY3"/>
                </a:cxn>
              </a:cxnLst>
              <a:rect l="l" t="t" r="r" b="b"/>
              <a:pathLst>
                <a:path w="1314547" h="692182">
                  <a:moveTo>
                    <a:pt x="1305023" y="0"/>
                  </a:moveTo>
                  <a:lnTo>
                    <a:pt x="0" y="692182"/>
                  </a:lnTo>
                  <a:lnTo>
                    <a:pt x="1314547" y="355567"/>
                  </a:lnTo>
                  <a:lnTo>
                    <a:pt x="130502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grpSp>
      <p:grpSp>
        <p:nvGrpSpPr>
          <p:cNvPr id="8" name="Group 13">
            <a:extLst>
              <a:ext uri="{FF2B5EF4-FFF2-40B4-BE49-F238E27FC236}">
                <a16:creationId xmlns:a16="http://schemas.microsoft.com/office/drawing/2014/main" id="{707C9E8C-6885-4220-AF0D-AC37524EC974}"/>
              </a:ext>
            </a:extLst>
          </p:cNvPr>
          <p:cNvGrpSpPr/>
          <p:nvPr/>
        </p:nvGrpSpPr>
        <p:grpSpPr>
          <a:xfrm rot="10800000">
            <a:off x="902331" y="3968997"/>
            <a:ext cx="5193670" cy="1988418"/>
            <a:chOff x="4562475" y="1716807"/>
            <a:chExt cx="5193670" cy="1988418"/>
          </a:xfrm>
          <a:solidFill>
            <a:schemeClr val="accent4"/>
          </a:solidFill>
        </p:grpSpPr>
        <p:sp>
          <p:nvSpPr>
            <p:cNvPr id="18" name="Rectangle 14">
              <a:extLst>
                <a:ext uri="{FF2B5EF4-FFF2-40B4-BE49-F238E27FC236}">
                  <a16:creationId xmlns:a16="http://schemas.microsoft.com/office/drawing/2014/main" id="{D1F89EF0-D18B-4731-8DB3-73F4F5030E4B}"/>
                </a:ext>
              </a:extLst>
            </p:cNvPr>
            <p:cNvSpPr/>
            <p:nvPr/>
          </p:nvSpPr>
          <p:spPr>
            <a:xfrm>
              <a:off x="5868145" y="1716807"/>
              <a:ext cx="388800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19" name="Rectangle 15">
              <a:extLst>
                <a:ext uri="{FF2B5EF4-FFF2-40B4-BE49-F238E27FC236}">
                  <a16:creationId xmlns:a16="http://schemas.microsoft.com/office/drawing/2014/main" id="{7F1040B5-906D-4D69-ADAA-F97E832E3006}"/>
                </a:ext>
              </a:extLst>
            </p:cNvPr>
            <p:cNvSpPr/>
            <p:nvPr/>
          </p:nvSpPr>
          <p:spPr>
            <a:xfrm>
              <a:off x="5868145" y="2148855"/>
              <a:ext cx="388800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0" name="Rectangle 16">
              <a:extLst>
                <a:ext uri="{FF2B5EF4-FFF2-40B4-BE49-F238E27FC236}">
                  <a16:creationId xmlns:a16="http://schemas.microsoft.com/office/drawing/2014/main" id="{8D2812D4-E59F-4708-A398-655AE6C32E30}"/>
                </a:ext>
              </a:extLst>
            </p:cNvPr>
            <p:cNvSpPr/>
            <p:nvPr/>
          </p:nvSpPr>
          <p:spPr>
            <a:xfrm>
              <a:off x="5868145" y="2580903"/>
              <a:ext cx="388800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1" name="Rectangle 17">
              <a:extLst>
                <a:ext uri="{FF2B5EF4-FFF2-40B4-BE49-F238E27FC236}">
                  <a16:creationId xmlns:a16="http://schemas.microsoft.com/office/drawing/2014/main" id="{7AC9519A-6819-49C8-B383-B07C85E1FD70}"/>
                </a:ext>
              </a:extLst>
            </p:cNvPr>
            <p:cNvSpPr/>
            <p:nvPr/>
          </p:nvSpPr>
          <p:spPr>
            <a:xfrm>
              <a:off x="5868145" y="3012951"/>
              <a:ext cx="3888000"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sp>
          <p:nvSpPr>
            <p:cNvPr id="22" name="Freeform 18">
              <a:extLst>
                <a:ext uri="{FF2B5EF4-FFF2-40B4-BE49-F238E27FC236}">
                  <a16:creationId xmlns:a16="http://schemas.microsoft.com/office/drawing/2014/main" id="{E941E8F8-8989-425E-9D26-796FC67957A6}"/>
                </a:ext>
              </a:extLst>
            </p:cNvPr>
            <p:cNvSpPr/>
            <p:nvPr/>
          </p:nvSpPr>
          <p:spPr>
            <a:xfrm>
              <a:off x="4562476" y="1717577"/>
              <a:ext cx="1310757" cy="1987646"/>
            </a:xfrm>
            <a:custGeom>
              <a:avLst/>
              <a:gdLst>
                <a:gd name="connsiteX0" fmla="*/ 1295400 w 1304925"/>
                <a:gd name="connsiteY0" fmla="*/ 0 h 1981200"/>
                <a:gd name="connsiteX1" fmla="*/ 0 w 1304925"/>
                <a:gd name="connsiteY1" fmla="*/ 1981200 h 1981200"/>
                <a:gd name="connsiteX2" fmla="*/ 1304925 w 1304925"/>
                <a:gd name="connsiteY2" fmla="*/ 342900 h 1981200"/>
                <a:gd name="connsiteX3" fmla="*/ 1295400 w 1304925"/>
                <a:gd name="connsiteY3" fmla="*/ 0 h 1981200"/>
                <a:gd name="connsiteX0" fmla="*/ 1295400 w 1304925"/>
                <a:gd name="connsiteY0" fmla="*/ 0 h 1981200"/>
                <a:gd name="connsiteX1" fmla="*/ 0 w 1304925"/>
                <a:gd name="connsiteY1" fmla="*/ 1981200 h 1981200"/>
                <a:gd name="connsiteX2" fmla="*/ 1304925 w 1304925"/>
                <a:gd name="connsiteY2" fmla="*/ 342900 h 1981200"/>
                <a:gd name="connsiteX3" fmla="*/ 1295400 w 1304925"/>
                <a:gd name="connsiteY3" fmla="*/ 0 h 1981200"/>
                <a:gd name="connsiteX0" fmla="*/ 1304925 w 1304925"/>
                <a:gd name="connsiteY0" fmla="*/ 0 h 1990725"/>
                <a:gd name="connsiteX1" fmla="*/ 0 w 1304925"/>
                <a:gd name="connsiteY1" fmla="*/ 1990725 h 1990725"/>
                <a:gd name="connsiteX2" fmla="*/ 1304925 w 1304925"/>
                <a:gd name="connsiteY2" fmla="*/ 352425 h 1990725"/>
                <a:gd name="connsiteX3" fmla="*/ 1304925 w 1304925"/>
                <a:gd name="connsiteY3" fmla="*/ 0 h 1990725"/>
                <a:gd name="connsiteX0" fmla="*/ 1301846 w 1304925"/>
                <a:gd name="connsiteY0" fmla="*/ 0 h 1984567"/>
                <a:gd name="connsiteX1" fmla="*/ 0 w 1304925"/>
                <a:gd name="connsiteY1" fmla="*/ 1984567 h 1984567"/>
                <a:gd name="connsiteX2" fmla="*/ 1304925 w 1304925"/>
                <a:gd name="connsiteY2" fmla="*/ 346267 h 1984567"/>
                <a:gd name="connsiteX3" fmla="*/ 1301846 w 1304925"/>
                <a:gd name="connsiteY3" fmla="*/ 0 h 1984567"/>
                <a:gd name="connsiteX0" fmla="*/ 1301846 w 1308003"/>
                <a:gd name="connsiteY0" fmla="*/ 0 h 1984567"/>
                <a:gd name="connsiteX1" fmla="*/ 0 w 1308003"/>
                <a:gd name="connsiteY1" fmla="*/ 1984567 h 1984567"/>
                <a:gd name="connsiteX2" fmla="*/ 1308003 w 1308003"/>
                <a:gd name="connsiteY2" fmla="*/ 349346 h 1984567"/>
                <a:gd name="connsiteX3" fmla="*/ 1301846 w 1308003"/>
                <a:gd name="connsiteY3" fmla="*/ 0 h 1984567"/>
                <a:gd name="connsiteX0" fmla="*/ 1304925 w 1308003"/>
                <a:gd name="connsiteY0" fmla="*/ 0 h 1987646"/>
                <a:gd name="connsiteX1" fmla="*/ 0 w 1308003"/>
                <a:gd name="connsiteY1" fmla="*/ 1987646 h 1987646"/>
                <a:gd name="connsiteX2" fmla="*/ 1308003 w 1308003"/>
                <a:gd name="connsiteY2" fmla="*/ 352425 h 1987646"/>
                <a:gd name="connsiteX3" fmla="*/ 1304925 w 1308003"/>
                <a:gd name="connsiteY3" fmla="*/ 0 h 1987646"/>
                <a:gd name="connsiteX0" fmla="*/ 1307679 w 1308018"/>
                <a:gd name="connsiteY0" fmla="*/ 0 h 1987646"/>
                <a:gd name="connsiteX1" fmla="*/ 0 w 1308018"/>
                <a:gd name="connsiteY1" fmla="*/ 1987646 h 1987646"/>
                <a:gd name="connsiteX2" fmla="*/ 1308003 w 1308018"/>
                <a:gd name="connsiteY2" fmla="*/ 352425 h 1987646"/>
                <a:gd name="connsiteX3" fmla="*/ 1307679 w 1308018"/>
                <a:gd name="connsiteY3" fmla="*/ 0 h 1987646"/>
                <a:gd name="connsiteX0" fmla="*/ 1307679 w 1310757"/>
                <a:gd name="connsiteY0" fmla="*/ 0 h 1987646"/>
                <a:gd name="connsiteX1" fmla="*/ 0 w 1310757"/>
                <a:gd name="connsiteY1" fmla="*/ 1987646 h 1987646"/>
                <a:gd name="connsiteX2" fmla="*/ 1310757 w 1310757"/>
                <a:gd name="connsiteY2" fmla="*/ 352425 h 1987646"/>
                <a:gd name="connsiteX3" fmla="*/ 1307679 w 1310757"/>
                <a:gd name="connsiteY3" fmla="*/ 0 h 1987646"/>
              </a:gdLst>
              <a:ahLst/>
              <a:cxnLst>
                <a:cxn ang="0">
                  <a:pos x="connsiteX0" y="connsiteY0"/>
                </a:cxn>
                <a:cxn ang="0">
                  <a:pos x="connsiteX1" y="connsiteY1"/>
                </a:cxn>
                <a:cxn ang="0">
                  <a:pos x="connsiteX2" y="connsiteY2"/>
                </a:cxn>
                <a:cxn ang="0">
                  <a:pos x="connsiteX3" y="connsiteY3"/>
                </a:cxn>
              </a:cxnLst>
              <a:rect l="l" t="t" r="r" b="b"/>
              <a:pathLst>
                <a:path w="1310757" h="1987646">
                  <a:moveTo>
                    <a:pt x="1307679" y="0"/>
                  </a:moveTo>
                  <a:lnTo>
                    <a:pt x="0" y="1987646"/>
                  </a:lnTo>
                  <a:lnTo>
                    <a:pt x="1310757" y="352425"/>
                  </a:lnTo>
                  <a:cubicBezTo>
                    <a:pt x="1309731" y="237003"/>
                    <a:pt x="1308705" y="115422"/>
                    <a:pt x="130767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sp>
          <p:nvSpPr>
            <p:cNvPr id="23" name="Freeform 19">
              <a:extLst>
                <a:ext uri="{FF2B5EF4-FFF2-40B4-BE49-F238E27FC236}">
                  <a16:creationId xmlns:a16="http://schemas.microsoft.com/office/drawing/2014/main" id="{4B15009D-14E6-4A66-9AB0-C7521084A464}"/>
                </a:ext>
              </a:extLst>
            </p:cNvPr>
            <p:cNvSpPr/>
            <p:nvPr/>
          </p:nvSpPr>
          <p:spPr>
            <a:xfrm>
              <a:off x="4562475" y="2144388"/>
              <a:ext cx="1316915" cy="1551312"/>
            </a:xfrm>
            <a:custGeom>
              <a:avLst/>
              <a:gdLst>
                <a:gd name="connsiteX0" fmla="*/ 1295400 w 1304925"/>
                <a:gd name="connsiteY0" fmla="*/ 0 h 1533525"/>
                <a:gd name="connsiteX1" fmla="*/ 0 w 1304925"/>
                <a:gd name="connsiteY1" fmla="*/ 1533525 h 1533525"/>
                <a:gd name="connsiteX2" fmla="*/ 1304925 w 1304925"/>
                <a:gd name="connsiteY2" fmla="*/ 333375 h 1533525"/>
                <a:gd name="connsiteX3" fmla="*/ 1295400 w 1304925"/>
                <a:gd name="connsiteY3" fmla="*/ 0 h 1533525"/>
                <a:gd name="connsiteX0" fmla="*/ 1304925 w 1304925"/>
                <a:gd name="connsiteY0" fmla="*/ 0 h 1543050"/>
                <a:gd name="connsiteX1" fmla="*/ 0 w 1304925"/>
                <a:gd name="connsiteY1" fmla="*/ 1543050 h 1543050"/>
                <a:gd name="connsiteX2" fmla="*/ 1304925 w 1304925"/>
                <a:gd name="connsiteY2" fmla="*/ 342900 h 1543050"/>
                <a:gd name="connsiteX3" fmla="*/ 1304925 w 1304925"/>
                <a:gd name="connsiteY3" fmla="*/ 0 h 1543050"/>
                <a:gd name="connsiteX0" fmla="*/ 1304925 w 1314161"/>
                <a:gd name="connsiteY0" fmla="*/ 0 h 1543050"/>
                <a:gd name="connsiteX1" fmla="*/ 0 w 1314161"/>
                <a:gd name="connsiteY1" fmla="*/ 1543050 h 1543050"/>
                <a:gd name="connsiteX2" fmla="*/ 1314161 w 1314161"/>
                <a:gd name="connsiteY2" fmla="*/ 342900 h 1543050"/>
                <a:gd name="connsiteX3" fmla="*/ 1304925 w 1314161"/>
                <a:gd name="connsiteY3" fmla="*/ 0 h 1543050"/>
                <a:gd name="connsiteX0" fmla="*/ 1304925 w 1314161"/>
                <a:gd name="connsiteY0" fmla="*/ 0 h 1543050"/>
                <a:gd name="connsiteX1" fmla="*/ 0 w 1314161"/>
                <a:gd name="connsiteY1" fmla="*/ 1543050 h 1543050"/>
                <a:gd name="connsiteX2" fmla="*/ 1314161 w 1314161"/>
                <a:gd name="connsiteY2" fmla="*/ 342900 h 1543050"/>
                <a:gd name="connsiteX3" fmla="*/ 1304925 w 1314161"/>
                <a:gd name="connsiteY3" fmla="*/ 0 h 1543050"/>
                <a:gd name="connsiteX0" fmla="*/ 1304925 w 1316915"/>
                <a:gd name="connsiteY0" fmla="*/ 0 h 1543050"/>
                <a:gd name="connsiteX1" fmla="*/ 0 w 1316915"/>
                <a:gd name="connsiteY1" fmla="*/ 1543050 h 1543050"/>
                <a:gd name="connsiteX2" fmla="*/ 1316915 w 1316915"/>
                <a:gd name="connsiteY2" fmla="*/ 345654 h 1543050"/>
                <a:gd name="connsiteX3" fmla="*/ 1304925 w 1316915"/>
                <a:gd name="connsiteY3" fmla="*/ 0 h 1543050"/>
                <a:gd name="connsiteX0" fmla="*/ 1310433 w 1316915"/>
                <a:gd name="connsiteY0" fmla="*/ 0 h 1543050"/>
                <a:gd name="connsiteX1" fmla="*/ 0 w 1316915"/>
                <a:gd name="connsiteY1" fmla="*/ 1543050 h 1543050"/>
                <a:gd name="connsiteX2" fmla="*/ 1316915 w 1316915"/>
                <a:gd name="connsiteY2" fmla="*/ 345654 h 1543050"/>
                <a:gd name="connsiteX3" fmla="*/ 1310433 w 1316915"/>
                <a:gd name="connsiteY3" fmla="*/ 0 h 1543050"/>
                <a:gd name="connsiteX0" fmla="*/ 1310433 w 1316915"/>
                <a:gd name="connsiteY0" fmla="*/ 0 h 1543050"/>
                <a:gd name="connsiteX1" fmla="*/ 0 w 1316915"/>
                <a:gd name="connsiteY1" fmla="*/ 1543050 h 1543050"/>
                <a:gd name="connsiteX2" fmla="*/ 1316915 w 1316915"/>
                <a:gd name="connsiteY2" fmla="*/ 353916 h 1543050"/>
                <a:gd name="connsiteX3" fmla="*/ 1310433 w 1316915"/>
                <a:gd name="connsiteY3" fmla="*/ 0 h 1543050"/>
                <a:gd name="connsiteX0" fmla="*/ 1313187 w 1316915"/>
                <a:gd name="connsiteY0" fmla="*/ 0 h 1551312"/>
                <a:gd name="connsiteX1" fmla="*/ 0 w 1316915"/>
                <a:gd name="connsiteY1" fmla="*/ 1551312 h 1551312"/>
                <a:gd name="connsiteX2" fmla="*/ 1316915 w 1316915"/>
                <a:gd name="connsiteY2" fmla="*/ 362178 h 1551312"/>
                <a:gd name="connsiteX3" fmla="*/ 1313187 w 1316915"/>
                <a:gd name="connsiteY3" fmla="*/ 0 h 1551312"/>
              </a:gdLst>
              <a:ahLst/>
              <a:cxnLst>
                <a:cxn ang="0">
                  <a:pos x="connsiteX0" y="connsiteY0"/>
                </a:cxn>
                <a:cxn ang="0">
                  <a:pos x="connsiteX1" y="connsiteY1"/>
                </a:cxn>
                <a:cxn ang="0">
                  <a:pos x="connsiteX2" y="connsiteY2"/>
                </a:cxn>
                <a:cxn ang="0">
                  <a:pos x="connsiteX3" y="connsiteY3"/>
                </a:cxn>
              </a:cxnLst>
              <a:rect l="l" t="t" r="r" b="b"/>
              <a:pathLst>
                <a:path w="1316915" h="1551312">
                  <a:moveTo>
                    <a:pt x="1313187" y="0"/>
                  </a:moveTo>
                  <a:lnTo>
                    <a:pt x="0" y="1551312"/>
                  </a:lnTo>
                  <a:lnTo>
                    <a:pt x="1316915" y="362178"/>
                  </a:lnTo>
                  <a:cubicBezTo>
                    <a:pt x="1315672" y="241452"/>
                    <a:pt x="1314430" y="120726"/>
                    <a:pt x="13131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sp>
          <p:nvSpPr>
            <p:cNvPr id="24" name="Freeform 20">
              <a:extLst>
                <a:ext uri="{FF2B5EF4-FFF2-40B4-BE49-F238E27FC236}">
                  <a16:creationId xmlns:a16="http://schemas.microsoft.com/office/drawing/2014/main" id="{BC7FC0A4-D6AC-4BE7-94FD-CF14EF2D5495}"/>
                </a:ext>
              </a:extLst>
            </p:cNvPr>
            <p:cNvSpPr/>
            <p:nvPr/>
          </p:nvSpPr>
          <p:spPr>
            <a:xfrm>
              <a:off x="4562476" y="2580626"/>
              <a:ext cx="1314449" cy="1124599"/>
            </a:xfrm>
            <a:custGeom>
              <a:avLst/>
              <a:gdLst>
                <a:gd name="connsiteX0" fmla="*/ 1304925 w 1314450"/>
                <a:gd name="connsiteY0" fmla="*/ 0 h 1123950"/>
                <a:gd name="connsiteX1" fmla="*/ 0 w 1314450"/>
                <a:gd name="connsiteY1" fmla="*/ 1123950 h 1123950"/>
                <a:gd name="connsiteX2" fmla="*/ 1314450 w 1314450"/>
                <a:gd name="connsiteY2" fmla="*/ 352425 h 1123950"/>
                <a:gd name="connsiteX3" fmla="*/ 1304925 w 1314450"/>
                <a:gd name="connsiteY3" fmla="*/ 0 h 1123950"/>
                <a:gd name="connsiteX0" fmla="*/ 1304925 w 1308292"/>
                <a:gd name="connsiteY0" fmla="*/ 0 h 1123950"/>
                <a:gd name="connsiteX1" fmla="*/ 0 w 1308292"/>
                <a:gd name="connsiteY1" fmla="*/ 1123950 h 1123950"/>
                <a:gd name="connsiteX2" fmla="*/ 1308292 w 1308292"/>
                <a:gd name="connsiteY2" fmla="*/ 358582 h 1123950"/>
                <a:gd name="connsiteX3" fmla="*/ 1304925 w 1308292"/>
                <a:gd name="connsiteY3" fmla="*/ 0 h 1123950"/>
                <a:gd name="connsiteX0" fmla="*/ 1298767 w 1308292"/>
                <a:gd name="connsiteY0" fmla="*/ 0 h 1123950"/>
                <a:gd name="connsiteX1" fmla="*/ 0 w 1308292"/>
                <a:gd name="connsiteY1" fmla="*/ 1123950 h 1123950"/>
                <a:gd name="connsiteX2" fmla="*/ 1308292 w 1308292"/>
                <a:gd name="connsiteY2" fmla="*/ 358582 h 1123950"/>
                <a:gd name="connsiteX3" fmla="*/ 1298767 w 1308292"/>
                <a:gd name="connsiteY3" fmla="*/ 0 h 1123950"/>
                <a:gd name="connsiteX0" fmla="*/ 1301846 w 1308292"/>
                <a:gd name="connsiteY0" fmla="*/ 0 h 1127029"/>
                <a:gd name="connsiteX1" fmla="*/ 0 w 1308292"/>
                <a:gd name="connsiteY1" fmla="*/ 1127029 h 1127029"/>
                <a:gd name="connsiteX2" fmla="*/ 1308292 w 1308292"/>
                <a:gd name="connsiteY2" fmla="*/ 361661 h 1127029"/>
                <a:gd name="connsiteX3" fmla="*/ 1301846 w 1308292"/>
                <a:gd name="connsiteY3" fmla="*/ 0 h 1127029"/>
                <a:gd name="connsiteX0" fmla="*/ 1308004 w 1308365"/>
                <a:gd name="connsiteY0" fmla="*/ 0 h 1130108"/>
                <a:gd name="connsiteX1" fmla="*/ 0 w 1308365"/>
                <a:gd name="connsiteY1" fmla="*/ 1130108 h 1130108"/>
                <a:gd name="connsiteX2" fmla="*/ 1308292 w 1308365"/>
                <a:gd name="connsiteY2" fmla="*/ 364740 h 1130108"/>
                <a:gd name="connsiteX3" fmla="*/ 1308004 w 1308365"/>
                <a:gd name="connsiteY3" fmla="*/ 0 h 1130108"/>
                <a:gd name="connsiteX0" fmla="*/ 1308004 w 1314449"/>
                <a:gd name="connsiteY0" fmla="*/ 0 h 1130108"/>
                <a:gd name="connsiteX1" fmla="*/ 0 w 1314449"/>
                <a:gd name="connsiteY1" fmla="*/ 1130108 h 1130108"/>
                <a:gd name="connsiteX2" fmla="*/ 1314449 w 1314449"/>
                <a:gd name="connsiteY2" fmla="*/ 361661 h 1130108"/>
                <a:gd name="connsiteX3" fmla="*/ 1308004 w 1314449"/>
                <a:gd name="connsiteY3" fmla="*/ 0 h 1130108"/>
                <a:gd name="connsiteX0" fmla="*/ 1310758 w 1314449"/>
                <a:gd name="connsiteY0" fmla="*/ 0 h 1121845"/>
                <a:gd name="connsiteX1" fmla="*/ 0 w 1314449"/>
                <a:gd name="connsiteY1" fmla="*/ 1121845 h 1121845"/>
                <a:gd name="connsiteX2" fmla="*/ 1314449 w 1314449"/>
                <a:gd name="connsiteY2" fmla="*/ 353398 h 1121845"/>
                <a:gd name="connsiteX3" fmla="*/ 1310758 w 1314449"/>
                <a:gd name="connsiteY3" fmla="*/ 0 h 1121845"/>
                <a:gd name="connsiteX0" fmla="*/ 1310758 w 1314449"/>
                <a:gd name="connsiteY0" fmla="*/ 0 h 1124599"/>
                <a:gd name="connsiteX1" fmla="*/ 0 w 1314449"/>
                <a:gd name="connsiteY1" fmla="*/ 1124599 h 1124599"/>
                <a:gd name="connsiteX2" fmla="*/ 1314449 w 1314449"/>
                <a:gd name="connsiteY2" fmla="*/ 356152 h 1124599"/>
                <a:gd name="connsiteX3" fmla="*/ 1310758 w 1314449"/>
                <a:gd name="connsiteY3" fmla="*/ 0 h 1124599"/>
              </a:gdLst>
              <a:ahLst/>
              <a:cxnLst>
                <a:cxn ang="0">
                  <a:pos x="connsiteX0" y="connsiteY0"/>
                </a:cxn>
                <a:cxn ang="0">
                  <a:pos x="connsiteX1" y="connsiteY1"/>
                </a:cxn>
                <a:cxn ang="0">
                  <a:pos x="connsiteX2" y="connsiteY2"/>
                </a:cxn>
                <a:cxn ang="0">
                  <a:pos x="connsiteX3" y="connsiteY3"/>
                </a:cxn>
              </a:cxnLst>
              <a:rect l="l" t="t" r="r" b="b"/>
              <a:pathLst>
                <a:path w="1314449" h="1124599">
                  <a:moveTo>
                    <a:pt x="1310758" y="0"/>
                  </a:moveTo>
                  <a:lnTo>
                    <a:pt x="0" y="1124599"/>
                  </a:lnTo>
                  <a:lnTo>
                    <a:pt x="1314449" y="356152"/>
                  </a:lnTo>
                  <a:cubicBezTo>
                    <a:pt x="1313327" y="236625"/>
                    <a:pt x="1311880" y="119527"/>
                    <a:pt x="131075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a:cs typeface="B Nazanin" panose="00000400000000000000" pitchFamily="2" charset="-78"/>
              </a:endParaRPr>
            </a:p>
          </p:txBody>
        </p:sp>
        <p:sp>
          <p:nvSpPr>
            <p:cNvPr id="25" name="Freeform 21">
              <a:extLst>
                <a:ext uri="{FF2B5EF4-FFF2-40B4-BE49-F238E27FC236}">
                  <a16:creationId xmlns:a16="http://schemas.microsoft.com/office/drawing/2014/main" id="{8533EDE2-BCD3-4AA7-BE9F-8BA696698A8E}"/>
                </a:ext>
              </a:extLst>
            </p:cNvPr>
            <p:cNvSpPr/>
            <p:nvPr/>
          </p:nvSpPr>
          <p:spPr>
            <a:xfrm>
              <a:off x="4562475" y="3012654"/>
              <a:ext cx="1327054" cy="692571"/>
            </a:xfrm>
            <a:custGeom>
              <a:avLst/>
              <a:gdLst>
                <a:gd name="connsiteX0" fmla="*/ 1314450 w 1323975"/>
                <a:gd name="connsiteY0" fmla="*/ 0 h 695325"/>
                <a:gd name="connsiteX1" fmla="*/ 0 w 1323975"/>
                <a:gd name="connsiteY1" fmla="*/ 695325 h 695325"/>
                <a:gd name="connsiteX2" fmla="*/ 1323975 w 1323975"/>
                <a:gd name="connsiteY2" fmla="*/ 342900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71475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04800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52425 h 695325"/>
                <a:gd name="connsiteX3" fmla="*/ 1314450 w 1323975"/>
                <a:gd name="connsiteY3" fmla="*/ 0 h 695325"/>
                <a:gd name="connsiteX0" fmla="*/ 1314450 w 1323975"/>
                <a:gd name="connsiteY0" fmla="*/ 0 h 695325"/>
                <a:gd name="connsiteX1" fmla="*/ 0 w 1323975"/>
                <a:gd name="connsiteY1" fmla="*/ 695325 h 695325"/>
                <a:gd name="connsiteX2" fmla="*/ 1323975 w 1323975"/>
                <a:gd name="connsiteY2" fmla="*/ 355504 h 695325"/>
                <a:gd name="connsiteX3" fmla="*/ 1314450 w 1323975"/>
                <a:gd name="connsiteY3" fmla="*/ 0 h 695325"/>
                <a:gd name="connsiteX0" fmla="*/ 1311372 w 1323975"/>
                <a:gd name="connsiteY0" fmla="*/ 0 h 695325"/>
                <a:gd name="connsiteX1" fmla="*/ 0 w 1323975"/>
                <a:gd name="connsiteY1" fmla="*/ 695325 h 695325"/>
                <a:gd name="connsiteX2" fmla="*/ 1323975 w 1323975"/>
                <a:gd name="connsiteY2" fmla="*/ 355504 h 695325"/>
                <a:gd name="connsiteX3" fmla="*/ 1311372 w 1323975"/>
                <a:gd name="connsiteY3" fmla="*/ 0 h 695325"/>
                <a:gd name="connsiteX0" fmla="*/ 1311372 w 1327054"/>
                <a:gd name="connsiteY0" fmla="*/ 0 h 695325"/>
                <a:gd name="connsiteX1" fmla="*/ 0 w 1327054"/>
                <a:gd name="connsiteY1" fmla="*/ 695325 h 695325"/>
                <a:gd name="connsiteX2" fmla="*/ 1327054 w 1327054"/>
                <a:gd name="connsiteY2" fmla="*/ 358582 h 695325"/>
                <a:gd name="connsiteX3" fmla="*/ 1311372 w 1327054"/>
                <a:gd name="connsiteY3" fmla="*/ 0 h 695325"/>
                <a:gd name="connsiteX0" fmla="*/ 1311372 w 1327054"/>
                <a:gd name="connsiteY0" fmla="*/ 0 h 692571"/>
                <a:gd name="connsiteX1" fmla="*/ 0 w 1327054"/>
                <a:gd name="connsiteY1" fmla="*/ 692571 h 692571"/>
                <a:gd name="connsiteX2" fmla="*/ 1327054 w 1327054"/>
                <a:gd name="connsiteY2" fmla="*/ 355828 h 692571"/>
                <a:gd name="connsiteX3" fmla="*/ 1311372 w 1327054"/>
                <a:gd name="connsiteY3" fmla="*/ 0 h 692571"/>
              </a:gdLst>
              <a:ahLst/>
              <a:cxnLst>
                <a:cxn ang="0">
                  <a:pos x="connsiteX0" y="connsiteY0"/>
                </a:cxn>
                <a:cxn ang="0">
                  <a:pos x="connsiteX1" y="connsiteY1"/>
                </a:cxn>
                <a:cxn ang="0">
                  <a:pos x="connsiteX2" y="connsiteY2"/>
                </a:cxn>
                <a:cxn ang="0">
                  <a:pos x="connsiteX3" y="connsiteY3"/>
                </a:cxn>
              </a:cxnLst>
              <a:rect l="l" t="t" r="r" b="b"/>
              <a:pathLst>
                <a:path w="1327054" h="692571">
                  <a:moveTo>
                    <a:pt x="1311372" y="0"/>
                  </a:moveTo>
                  <a:lnTo>
                    <a:pt x="0" y="692571"/>
                  </a:lnTo>
                  <a:lnTo>
                    <a:pt x="1327054" y="355828"/>
                  </a:lnTo>
                  <a:lnTo>
                    <a:pt x="131137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200" dirty="0">
                <a:cs typeface="B Nazanin" panose="00000400000000000000" pitchFamily="2" charset="-78"/>
              </a:endParaRPr>
            </a:p>
          </p:txBody>
        </p:sp>
      </p:grpSp>
      <p:sp>
        <p:nvSpPr>
          <p:cNvPr id="9" name="Oval 3">
            <a:extLst>
              <a:ext uri="{FF2B5EF4-FFF2-40B4-BE49-F238E27FC236}">
                <a16:creationId xmlns:a16="http://schemas.microsoft.com/office/drawing/2014/main" id="{668368C0-EEA0-4CC8-AA83-E950E4E3351B}"/>
              </a:ext>
            </a:extLst>
          </p:cNvPr>
          <p:cNvSpPr/>
          <p:nvPr/>
        </p:nvSpPr>
        <p:spPr>
          <a:xfrm>
            <a:off x="5337821" y="3217292"/>
            <a:ext cx="1512168" cy="1512168"/>
          </a:xfrm>
          <a:prstGeom prst="ellipse">
            <a:avLst/>
          </a:prstGeom>
          <a:solidFill>
            <a:schemeClr val="bg1"/>
          </a:solidFill>
          <a:ln w="155575">
            <a:gradFill>
              <a:gsLst>
                <a:gs pos="41000">
                  <a:schemeClr val="accent2"/>
                </a:gs>
                <a:gs pos="60000">
                  <a:schemeClr val="accent4"/>
                </a:gs>
              </a:gsLst>
              <a:lin ang="7800000" scaled="0"/>
            </a:gradFill>
          </a:ln>
          <a:effectLst>
            <a:outerShdw blurRad="101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dirty="0">
              <a:cs typeface="B Nazanin" panose="00000400000000000000" pitchFamily="2" charset="-78"/>
            </a:endParaRPr>
          </a:p>
        </p:txBody>
      </p:sp>
      <p:sp>
        <p:nvSpPr>
          <p:cNvPr id="10" name="TextBox 9">
            <a:extLst>
              <a:ext uri="{FF2B5EF4-FFF2-40B4-BE49-F238E27FC236}">
                <a16:creationId xmlns:a16="http://schemas.microsoft.com/office/drawing/2014/main" id="{F9B3D92F-3841-43DC-977D-E830C1BA29AD}"/>
              </a:ext>
            </a:extLst>
          </p:cNvPr>
          <p:cNvSpPr txBox="1"/>
          <p:nvPr/>
        </p:nvSpPr>
        <p:spPr>
          <a:xfrm>
            <a:off x="7536161" y="2022100"/>
            <a:ext cx="27363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5EB8D7AF-CFCB-4EF0-AB9B-3B3B6C87267B}"/>
              </a:ext>
            </a:extLst>
          </p:cNvPr>
          <p:cNvSpPr txBox="1"/>
          <p:nvPr/>
        </p:nvSpPr>
        <p:spPr>
          <a:xfrm>
            <a:off x="7536161" y="2459112"/>
            <a:ext cx="27363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BB45BFDE-F0C2-426F-8EE3-AA9B64BDC3F2}"/>
              </a:ext>
            </a:extLst>
          </p:cNvPr>
          <p:cNvSpPr txBox="1"/>
          <p:nvPr/>
        </p:nvSpPr>
        <p:spPr>
          <a:xfrm>
            <a:off x="7536161" y="2896124"/>
            <a:ext cx="27363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D813CAEB-2CD5-461E-ADBE-4D3249E50BCF}"/>
              </a:ext>
            </a:extLst>
          </p:cNvPr>
          <p:cNvSpPr txBox="1"/>
          <p:nvPr/>
        </p:nvSpPr>
        <p:spPr>
          <a:xfrm>
            <a:off x="7536161" y="3314086"/>
            <a:ext cx="27363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91857D8D-F2BF-4753-B040-81EA062FCA5E}"/>
              </a:ext>
            </a:extLst>
          </p:cNvPr>
          <p:cNvSpPr txBox="1"/>
          <p:nvPr/>
        </p:nvSpPr>
        <p:spPr>
          <a:xfrm>
            <a:off x="2173661" y="4342751"/>
            <a:ext cx="2592288" cy="276999"/>
          </a:xfrm>
          <a:prstGeom prst="rect">
            <a:avLst/>
          </a:prstGeom>
          <a:noFill/>
        </p:spPr>
        <p:txBody>
          <a:bodyPr wrap="square" rtlCol="0">
            <a:spAutoFit/>
          </a:bodyPr>
          <a:lstStyle/>
          <a:p>
            <a:pPr algn="ct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471E3DA3-3A7F-4F51-9514-7F9A9980DB25}"/>
              </a:ext>
            </a:extLst>
          </p:cNvPr>
          <p:cNvSpPr txBox="1"/>
          <p:nvPr/>
        </p:nvSpPr>
        <p:spPr>
          <a:xfrm>
            <a:off x="2173661" y="4779763"/>
            <a:ext cx="2592288" cy="276999"/>
          </a:xfrm>
          <a:prstGeom prst="rect">
            <a:avLst/>
          </a:prstGeom>
          <a:noFill/>
        </p:spPr>
        <p:txBody>
          <a:bodyPr wrap="square" rtlCol="0">
            <a:spAutoFit/>
          </a:bodyPr>
          <a:lstStyle/>
          <a:p>
            <a:pPr algn="ct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AFDF0EC9-17FE-458C-AA2E-FB9544307CD2}"/>
              </a:ext>
            </a:extLst>
          </p:cNvPr>
          <p:cNvSpPr txBox="1"/>
          <p:nvPr/>
        </p:nvSpPr>
        <p:spPr>
          <a:xfrm>
            <a:off x="2173661" y="5207250"/>
            <a:ext cx="2592288" cy="276999"/>
          </a:xfrm>
          <a:prstGeom prst="rect">
            <a:avLst/>
          </a:prstGeom>
          <a:noFill/>
        </p:spPr>
        <p:txBody>
          <a:bodyPr wrap="square" rtlCol="0">
            <a:spAutoFit/>
          </a:bodyPr>
          <a:lstStyle/>
          <a:p>
            <a:pPr algn="ct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C2F70D70-CB81-4A92-89E5-40809EE191A9}"/>
              </a:ext>
            </a:extLst>
          </p:cNvPr>
          <p:cNvSpPr txBox="1"/>
          <p:nvPr/>
        </p:nvSpPr>
        <p:spPr>
          <a:xfrm>
            <a:off x="2173661" y="5634737"/>
            <a:ext cx="2592288" cy="276999"/>
          </a:xfrm>
          <a:prstGeom prst="rect">
            <a:avLst/>
          </a:prstGeom>
          <a:noFill/>
        </p:spPr>
        <p:txBody>
          <a:bodyPr wrap="square" rtlCol="0">
            <a:spAutoFit/>
          </a:bodyPr>
          <a:lstStyle/>
          <a:p>
            <a:pPr algn="ctr" rtl="1"/>
            <a:r>
              <a:rPr lang="fa-IR" altLang="ko-KR" sz="1200" b="1" dirty="0">
                <a:solidFill>
                  <a:schemeClr val="bg1"/>
                </a:solidFill>
                <a:cs typeface="B Nazanin" panose="00000400000000000000" pitchFamily="2" charset="-78"/>
              </a:rPr>
              <a:t>ارائه پاورپوینت ساده</a:t>
            </a:r>
            <a:endParaRPr lang="ko-KR" altLang="en-US" sz="1200" b="1" dirty="0">
              <a:solidFill>
                <a:schemeClr val="bg1"/>
              </a:solidFill>
              <a:cs typeface="B Nazanin" panose="00000400000000000000" pitchFamily="2" charset="-78"/>
            </a:endParaRPr>
          </a:p>
        </p:txBody>
      </p:sp>
      <p:sp>
        <p:nvSpPr>
          <p:cNvPr id="5" name="Arc 35">
            <a:extLst>
              <a:ext uri="{FF2B5EF4-FFF2-40B4-BE49-F238E27FC236}">
                <a16:creationId xmlns:a16="http://schemas.microsoft.com/office/drawing/2014/main" id="{B74479CB-552C-4F5E-AF1D-E5029A681BBD}"/>
              </a:ext>
            </a:extLst>
          </p:cNvPr>
          <p:cNvSpPr/>
          <p:nvPr/>
        </p:nvSpPr>
        <p:spPr>
          <a:xfrm rot="13443396">
            <a:off x="5073995" y="2918765"/>
            <a:ext cx="2036379" cy="2036379"/>
          </a:xfrm>
          <a:prstGeom prst="arc">
            <a:avLst>
              <a:gd name="adj1" fmla="val 11157028"/>
              <a:gd name="adj2" fmla="val 21283066"/>
            </a:avLst>
          </a:prstGeom>
          <a:ln w="31750">
            <a:solidFill>
              <a:schemeClr val="bg1">
                <a:lumMod val="75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en-US" sz="1200">
              <a:cs typeface="B Nazanin" panose="00000400000000000000" pitchFamily="2" charset="-78"/>
            </a:endParaRPr>
          </a:p>
        </p:txBody>
      </p:sp>
      <p:sp>
        <p:nvSpPr>
          <p:cNvPr id="6" name="Arc 36">
            <a:extLst>
              <a:ext uri="{FF2B5EF4-FFF2-40B4-BE49-F238E27FC236}">
                <a16:creationId xmlns:a16="http://schemas.microsoft.com/office/drawing/2014/main" id="{8126887F-72EE-458F-9618-932E73AB2461}"/>
              </a:ext>
            </a:extLst>
          </p:cNvPr>
          <p:cNvSpPr/>
          <p:nvPr/>
        </p:nvSpPr>
        <p:spPr>
          <a:xfrm rot="2668890">
            <a:off x="5029591" y="2963211"/>
            <a:ext cx="2036379" cy="2036379"/>
          </a:xfrm>
          <a:prstGeom prst="arc">
            <a:avLst>
              <a:gd name="adj1" fmla="val 11157028"/>
              <a:gd name="adj2" fmla="val 21283066"/>
            </a:avLst>
          </a:prstGeom>
          <a:ln w="31750">
            <a:solidFill>
              <a:schemeClr val="bg1">
                <a:lumMod val="75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en-US" sz="1200">
              <a:cs typeface="B Nazanin" panose="00000400000000000000" pitchFamily="2" charset="-78"/>
            </a:endParaRPr>
          </a:p>
        </p:txBody>
      </p:sp>
      <p:sp>
        <p:nvSpPr>
          <p:cNvPr id="34" name="TextBox 33">
            <a:extLst>
              <a:ext uri="{FF2B5EF4-FFF2-40B4-BE49-F238E27FC236}">
                <a16:creationId xmlns:a16="http://schemas.microsoft.com/office/drawing/2014/main" id="{D32E40F1-FCF4-48DA-B989-410411270EC5}"/>
              </a:ext>
            </a:extLst>
          </p:cNvPr>
          <p:cNvSpPr txBox="1"/>
          <p:nvPr/>
        </p:nvSpPr>
        <p:spPr>
          <a:xfrm>
            <a:off x="5422527" y="3951088"/>
            <a:ext cx="1368152" cy="400110"/>
          </a:xfrm>
          <a:prstGeom prst="rect">
            <a:avLst/>
          </a:prstGeom>
          <a:noFill/>
        </p:spPr>
        <p:txBody>
          <a:bodyPr wrap="square" rtlCol="0">
            <a:spAutoFit/>
          </a:bodyPr>
          <a:lstStyle/>
          <a:p>
            <a:pPr algn="ctr" rtl="1"/>
            <a:r>
              <a:rPr lang="fa-IR" altLang="ko-KR" sz="2000" b="1" dirty="0">
                <a:solidFill>
                  <a:schemeClr val="tx1">
                    <a:lumMod val="75000"/>
                    <a:lumOff val="25000"/>
                  </a:schemeClr>
                </a:solidFill>
                <a:cs typeface="B Nazanin" panose="00000400000000000000" pitchFamily="2" charset="-78"/>
              </a:rPr>
              <a:t>فهرست</a:t>
            </a:r>
            <a:endParaRPr lang="ko-KR" altLang="en-US" sz="2000" b="1"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0DAC9B43-73C4-472B-BD47-5055083ED746}"/>
              </a:ext>
            </a:extLst>
          </p:cNvPr>
          <p:cNvSpPr txBox="1"/>
          <p:nvPr/>
        </p:nvSpPr>
        <p:spPr>
          <a:xfrm>
            <a:off x="7608168" y="3963962"/>
            <a:ext cx="3488457"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EBEE4C01-2BD9-419F-BB84-722BCD8A62CF}"/>
              </a:ext>
            </a:extLst>
          </p:cNvPr>
          <p:cNvSpPr txBox="1"/>
          <p:nvPr/>
        </p:nvSpPr>
        <p:spPr>
          <a:xfrm>
            <a:off x="1095376" y="2523802"/>
            <a:ext cx="3488457"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7" name="Block Arc 31">
            <a:extLst>
              <a:ext uri="{FF2B5EF4-FFF2-40B4-BE49-F238E27FC236}">
                <a16:creationId xmlns:a16="http://schemas.microsoft.com/office/drawing/2014/main" id="{04E949D2-A8BF-4E98-A9F8-4D17B6B25A59}"/>
              </a:ext>
            </a:extLst>
          </p:cNvPr>
          <p:cNvSpPr/>
          <p:nvPr/>
        </p:nvSpPr>
        <p:spPr>
          <a:xfrm>
            <a:off x="5923656" y="3532625"/>
            <a:ext cx="365895" cy="405156"/>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ECD9CC-80AA-4DF9-83B7-1945B47DBFA8}"/>
              </a:ext>
            </a:extLst>
          </p:cNvPr>
          <p:cNvSpPr txBox="1"/>
          <p:nvPr/>
        </p:nvSpPr>
        <p:spPr>
          <a:xfrm>
            <a:off x="367321" y="6268732"/>
            <a:ext cx="3061125" cy="261610"/>
          </a:xfrm>
          <a:prstGeom prst="rect">
            <a:avLst/>
          </a:prstGeom>
          <a:noFill/>
        </p:spPr>
        <p:txBody>
          <a:bodyPr wrap="square" rtlCol="0" anchor="ctr">
            <a:spAutoFit/>
          </a:bodyPr>
          <a:lstStyle/>
          <a:p>
            <a:pPr algn="r" rtl="1"/>
            <a:r>
              <a:rPr lang="fa-IR" altLang="ko-KR" sz="1100" dirty="0">
                <a:solidFill>
                  <a:schemeClr val="tx1">
                    <a:lumMod val="75000"/>
                    <a:lumOff val="25000"/>
                  </a:schemeClr>
                </a:solidFill>
                <a:cs typeface="B Nazanin" panose="00000400000000000000" pitchFamily="2" charset="-78"/>
              </a:rPr>
              <a:t>قالب پاورپوینت مدیریت استراتژیک قابل ویرایش می باشد</a:t>
            </a:r>
            <a:endParaRPr lang="ko-KR" altLang="en-US" sz="11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DDD3957B-B5E6-4DCA-8AFD-6BA2BB885BDE}"/>
              </a:ext>
            </a:extLst>
          </p:cNvPr>
          <p:cNvSpPr txBox="1"/>
          <p:nvPr/>
        </p:nvSpPr>
        <p:spPr>
          <a:xfrm>
            <a:off x="367321" y="5423272"/>
            <a:ext cx="3061126" cy="830997"/>
          </a:xfrm>
          <a:prstGeom prst="rect">
            <a:avLst/>
          </a:prstGeom>
          <a:noFill/>
        </p:spPr>
        <p:txBody>
          <a:bodyPr wrap="square" rtlCol="0" anchor="ctr">
            <a:spAutoFit/>
          </a:bodyPr>
          <a:lstStyle/>
          <a:p>
            <a:pPr algn="r" rtl="1"/>
            <a:r>
              <a:rPr lang="fa-IR" altLang="ko-KR" sz="2400" dirty="0">
                <a:solidFill>
                  <a:schemeClr val="tx1">
                    <a:lumMod val="75000"/>
                    <a:lumOff val="25000"/>
                  </a:schemeClr>
                </a:solidFill>
                <a:cs typeface="B Nazanin" panose="00000400000000000000" pitchFamily="2" charset="-78"/>
              </a:rPr>
              <a:t>قالب پاورپوینت </a:t>
            </a:r>
          </a:p>
          <a:p>
            <a:pPr algn="r" rtl="1"/>
            <a:r>
              <a:rPr lang="fa-IR" altLang="ko-KR" sz="2400" dirty="0">
                <a:solidFill>
                  <a:schemeClr val="tx1">
                    <a:lumMod val="75000"/>
                    <a:lumOff val="25000"/>
                  </a:schemeClr>
                </a:solidFill>
                <a:cs typeface="B Nazanin" panose="00000400000000000000" pitchFamily="2" charset="-78"/>
              </a:rPr>
              <a:t>مدیریت استراتژیک</a:t>
            </a:r>
            <a:endParaRPr lang="ko-KR" altLang="en-US" sz="24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D7DF1D81-A9ED-4399-8886-B36F0C555FE6}"/>
              </a:ext>
            </a:extLst>
          </p:cNvPr>
          <p:cNvSpPr txBox="1"/>
          <p:nvPr/>
        </p:nvSpPr>
        <p:spPr>
          <a:xfrm>
            <a:off x="1289785" y="1303463"/>
            <a:ext cx="3757976" cy="861774"/>
          </a:xfrm>
          <a:prstGeom prst="rect">
            <a:avLst/>
          </a:prstGeom>
          <a:noFill/>
        </p:spPr>
        <p:txBody>
          <a:bodyPr wrap="square" lIns="48000" tIns="0" rIns="24000" bIns="0" rtlCol="0">
            <a:spAutoFit/>
          </a:bodyPr>
          <a:lstStyle/>
          <a:p>
            <a:pPr algn="r" rtl="1"/>
            <a:r>
              <a:rPr lang="fa-IR" altLang="ko-KR" sz="2800" dirty="0">
                <a:solidFill>
                  <a:schemeClr val="tx1">
                    <a:lumMod val="75000"/>
                    <a:lumOff val="25000"/>
                  </a:schemeClr>
                </a:solidFill>
                <a:cs typeface="B Nazanin" panose="00000400000000000000" pitchFamily="2" charset="-78"/>
              </a:rPr>
              <a:t>ما ارائه حرفه ای طراحی شده ایجاد می کنیم</a:t>
            </a:r>
            <a:endParaRPr lang="ko-KR" altLang="en-US" sz="2800"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FEE42C0E-1419-4BEB-9C41-9FEA98EB020D}"/>
              </a:ext>
            </a:extLst>
          </p:cNvPr>
          <p:cNvSpPr txBox="1"/>
          <p:nvPr/>
        </p:nvSpPr>
        <p:spPr>
          <a:xfrm>
            <a:off x="1654027" y="780243"/>
            <a:ext cx="3393734" cy="523220"/>
          </a:xfrm>
          <a:prstGeom prst="rect">
            <a:avLst/>
          </a:prstGeom>
          <a:noFill/>
        </p:spPr>
        <p:txBody>
          <a:bodyPr wrap="square" rtlCol="0" anchor="ctr">
            <a:spAutoFit/>
          </a:bodyPr>
          <a:lstStyle/>
          <a:p>
            <a:pPr algn="r" rtl="1"/>
            <a:r>
              <a:rPr lang="fa-IR" altLang="ko-KR" sz="2800" dirty="0">
                <a:solidFill>
                  <a:schemeClr val="accent1"/>
                </a:solidFill>
                <a:cs typeface="B Nazanin" panose="00000400000000000000" pitchFamily="2" charset="-78"/>
              </a:rPr>
              <a:t>قالب پاورپوینت</a:t>
            </a:r>
            <a:endParaRPr lang="en-GB" altLang="ko-KR" sz="2800"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1CC1EDBD-5D63-4936-BDB5-EF94CE5CC2DA}"/>
              </a:ext>
            </a:extLst>
          </p:cNvPr>
          <p:cNvSpPr txBox="1"/>
          <p:nvPr/>
        </p:nvSpPr>
        <p:spPr>
          <a:xfrm>
            <a:off x="8202347" y="518633"/>
            <a:ext cx="3568440" cy="1569660"/>
          </a:xfrm>
          <a:prstGeom prst="rect">
            <a:avLst/>
          </a:prstGeom>
          <a:noFill/>
        </p:spPr>
        <p:txBody>
          <a:bodyPr wrap="square" rtlCol="0" anchor="ctr">
            <a:spAutoFit/>
          </a:bodyPr>
          <a:lstStyle/>
          <a:p>
            <a:pPr algn="r" rtl="1"/>
            <a:r>
              <a:rPr lang="fa-IR" altLang="ko-KR" sz="4800" b="1" dirty="0">
                <a:solidFill>
                  <a:schemeClr val="bg1"/>
                </a:solidFill>
                <a:cs typeface="B Nazanin" panose="00000400000000000000" pitchFamily="2" charset="-78"/>
              </a:rPr>
              <a:t>اسلاید </a:t>
            </a:r>
          </a:p>
          <a:p>
            <a:pPr algn="r" rtl="1"/>
            <a:r>
              <a:rPr lang="fa-IR" altLang="ko-KR" sz="4800" b="1" dirty="0">
                <a:solidFill>
                  <a:schemeClr val="bg1"/>
                </a:solidFill>
                <a:cs typeface="B Nazanin" panose="00000400000000000000" pitchFamily="2" charset="-78"/>
              </a:rPr>
              <a:t>عالی</a:t>
            </a:r>
            <a:endParaRPr lang="ko-KR" altLang="en-US" sz="48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2">
            <a:extLst>
              <a:ext uri="{FF2B5EF4-FFF2-40B4-BE49-F238E27FC236}">
                <a16:creationId xmlns:a16="http://schemas.microsoft.com/office/drawing/2014/main" id="{2A121945-B17B-4449-B075-F20629E6658C}"/>
              </a:ext>
            </a:extLst>
          </p:cNvPr>
          <p:cNvGrpSpPr/>
          <p:nvPr/>
        </p:nvGrpSpPr>
        <p:grpSpPr>
          <a:xfrm>
            <a:off x="657225" y="1930319"/>
            <a:ext cx="10887075" cy="1866900"/>
            <a:chOff x="781050" y="1743075"/>
            <a:chExt cx="10887075" cy="1866900"/>
          </a:xfrm>
        </p:grpSpPr>
        <p:sp>
          <p:nvSpPr>
            <p:cNvPr id="4" name="사각형: 둥근 모서리 3">
              <a:extLst>
                <a:ext uri="{FF2B5EF4-FFF2-40B4-BE49-F238E27FC236}">
                  <a16:creationId xmlns:a16="http://schemas.microsoft.com/office/drawing/2014/main" id="{B7159E7B-A972-40C0-ABC4-E0353D2D86E1}"/>
                </a:ext>
              </a:extLst>
            </p:cNvPr>
            <p:cNvSpPr/>
            <p:nvPr/>
          </p:nvSpPr>
          <p:spPr>
            <a:xfrm>
              <a:off x="4219575" y="1743075"/>
              <a:ext cx="7448550" cy="1866900"/>
            </a:xfrm>
            <a:prstGeom prst="roundRect">
              <a:avLst>
                <a:gd name="adj" fmla="val 595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5" name="화살표: 오각형 4">
              <a:extLst>
                <a:ext uri="{FF2B5EF4-FFF2-40B4-BE49-F238E27FC236}">
                  <a16:creationId xmlns:a16="http://schemas.microsoft.com/office/drawing/2014/main" id="{C9F0B5BD-7930-4C41-8412-1CEED675C2CD}"/>
                </a:ext>
              </a:extLst>
            </p:cNvPr>
            <p:cNvSpPr/>
            <p:nvPr/>
          </p:nvSpPr>
          <p:spPr>
            <a:xfrm>
              <a:off x="781050" y="1911885"/>
              <a:ext cx="3190875" cy="155785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6" name="Group 3">
              <a:extLst>
                <a:ext uri="{FF2B5EF4-FFF2-40B4-BE49-F238E27FC236}">
                  <a16:creationId xmlns:a16="http://schemas.microsoft.com/office/drawing/2014/main" id="{D6229AAA-C758-48D7-9782-B75E9681B44B}"/>
                </a:ext>
              </a:extLst>
            </p:cNvPr>
            <p:cNvGrpSpPr/>
            <p:nvPr/>
          </p:nvGrpSpPr>
          <p:grpSpPr>
            <a:xfrm>
              <a:off x="4532749" y="1871145"/>
              <a:ext cx="1918851" cy="1085336"/>
              <a:chOff x="2081649" y="3313839"/>
              <a:chExt cx="3359796" cy="1085336"/>
            </a:xfrm>
          </p:grpSpPr>
          <p:sp>
            <p:nvSpPr>
              <p:cNvPr id="16" name="TextBox 15">
                <a:extLst>
                  <a:ext uri="{FF2B5EF4-FFF2-40B4-BE49-F238E27FC236}">
                    <a16:creationId xmlns:a16="http://schemas.microsoft.com/office/drawing/2014/main" id="{B54A8FCD-B336-42B8-A057-4BA5D9C6FD5D}"/>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F781EE5A-84A6-453A-8444-E38F06DF29BD}"/>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7" name="Group 3">
              <a:extLst>
                <a:ext uri="{FF2B5EF4-FFF2-40B4-BE49-F238E27FC236}">
                  <a16:creationId xmlns:a16="http://schemas.microsoft.com/office/drawing/2014/main" id="{72125B5A-DEE9-47CD-AF0E-E41869E3ED5B}"/>
                </a:ext>
              </a:extLst>
            </p:cNvPr>
            <p:cNvGrpSpPr/>
            <p:nvPr/>
          </p:nvGrpSpPr>
          <p:grpSpPr>
            <a:xfrm>
              <a:off x="7012424" y="1871145"/>
              <a:ext cx="1918851" cy="1085336"/>
              <a:chOff x="2081649" y="3313839"/>
              <a:chExt cx="3359796" cy="1085336"/>
            </a:xfrm>
          </p:grpSpPr>
          <p:sp>
            <p:nvSpPr>
              <p:cNvPr id="14" name="TextBox 13">
                <a:extLst>
                  <a:ext uri="{FF2B5EF4-FFF2-40B4-BE49-F238E27FC236}">
                    <a16:creationId xmlns:a16="http://schemas.microsoft.com/office/drawing/2014/main" id="{DAFACFFA-1020-4217-9255-525F30A20211}"/>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89F25B3B-487B-4CC2-B3EF-C7A373A074A8}"/>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8" name="Group 3">
              <a:extLst>
                <a:ext uri="{FF2B5EF4-FFF2-40B4-BE49-F238E27FC236}">
                  <a16:creationId xmlns:a16="http://schemas.microsoft.com/office/drawing/2014/main" id="{3C0E46A9-9D75-402C-8664-531396E5F942}"/>
                </a:ext>
              </a:extLst>
            </p:cNvPr>
            <p:cNvGrpSpPr/>
            <p:nvPr/>
          </p:nvGrpSpPr>
          <p:grpSpPr>
            <a:xfrm>
              <a:off x="9492099" y="1871145"/>
              <a:ext cx="1918851" cy="1085336"/>
              <a:chOff x="2081649" y="3313839"/>
              <a:chExt cx="3359796" cy="1085336"/>
            </a:xfrm>
          </p:grpSpPr>
          <p:sp>
            <p:nvSpPr>
              <p:cNvPr id="12" name="TextBox 11">
                <a:extLst>
                  <a:ext uri="{FF2B5EF4-FFF2-40B4-BE49-F238E27FC236}">
                    <a16:creationId xmlns:a16="http://schemas.microsoft.com/office/drawing/2014/main" id="{0B09ABD5-281C-4659-B167-B4BE82A462AC}"/>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DA7EDF45-F200-4674-A9D5-8E74A41480C2}"/>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sp>
          <p:nvSpPr>
            <p:cNvPr id="9" name="TextBox 8">
              <a:extLst>
                <a:ext uri="{FF2B5EF4-FFF2-40B4-BE49-F238E27FC236}">
                  <a16:creationId xmlns:a16="http://schemas.microsoft.com/office/drawing/2014/main" id="{187C1C9D-2EED-40FA-A138-F92DA6EEAF99}"/>
                </a:ext>
              </a:extLst>
            </p:cNvPr>
            <p:cNvSpPr txBox="1"/>
            <p:nvPr/>
          </p:nvSpPr>
          <p:spPr>
            <a:xfrm>
              <a:off x="1034301" y="2275314"/>
              <a:ext cx="2684372" cy="830997"/>
            </a:xfrm>
            <a:prstGeom prst="rect">
              <a:avLst/>
            </a:prstGeom>
            <a:noFill/>
          </p:spPr>
          <p:txBody>
            <a:bodyPr wrap="square" lIns="108000" rIns="108000" rtlCol="0">
              <a:spAutoFit/>
            </a:bodyPr>
            <a:lstStyle/>
            <a:p>
              <a:pPr algn="r" rtl="1"/>
              <a:r>
                <a:rPr lang="fa-IR" altLang="ko-KR" sz="2400" b="1" dirty="0">
                  <a:solidFill>
                    <a:schemeClr val="bg1"/>
                  </a:solidFill>
                  <a:cs typeface="B Nazanin" panose="00000400000000000000" pitchFamily="2" charset="-78"/>
                </a:rPr>
                <a:t>طرح بندی متن اسلاید تمام قالب پاورپوینت</a:t>
              </a:r>
              <a:endParaRPr lang="ko-KR" altLang="en-US" sz="2400" b="1" dirty="0">
                <a:solidFill>
                  <a:schemeClr val="bg1"/>
                </a:solidFill>
                <a:cs typeface="B Nazanin" panose="00000400000000000000" pitchFamily="2" charset="-78"/>
              </a:endParaRPr>
            </a:p>
          </p:txBody>
        </p:sp>
        <p:cxnSp>
          <p:nvCxnSpPr>
            <p:cNvPr id="10" name="직선 연결선 9">
              <a:extLst>
                <a:ext uri="{FF2B5EF4-FFF2-40B4-BE49-F238E27FC236}">
                  <a16:creationId xmlns:a16="http://schemas.microsoft.com/office/drawing/2014/main" id="{BD9E026E-5171-4B29-9190-1341A910C001}"/>
                </a:ext>
              </a:extLst>
            </p:cNvPr>
            <p:cNvCxnSpPr>
              <a:cxnSpLocks/>
            </p:cNvCxnSpPr>
            <p:nvPr/>
          </p:nvCxnSpPr>
          <p:spPr>
            <a:xfrm>
              <a:off x="6732012" y="1932255"/>
              <a:ext cx="0" cy="1517115"/>
            </a:xfrm>
            <a:prstGeom prst="line">
              <a:avLst/>
            </a:prstGeom>
            <a:ln w="19050" cap="sq">
              <a:prstDash val="dash"/>
              <a:round/>
            </a:ln>
          </p:spPr>
          <p:style>
            <a:lnRef idx="1">
              <a:schemeClr val="accent1"/>
            </a:lnRef>
            <a:fillRef idx="0">
              <a:schemeClr val="accent1"/>
            </a:fillRef>
            <a:effectRef idx="0">
              <a:schemeClr val="accent1"/>
            </a:effectRef>
            <a:fontRef idx="minor">
              <a:schemeClr val="tx1"/>
            </a:fontRef>
          </p:style>
        </p:cxnSp>
        <p:cxnSp>
          <p:nvCxnSpPr>
            <p:cNvPr id="11" name="직선 연결선 10">
              <a:extLst>
                <a:ext uri="{FF2B5EF4-FFF2-40B4-BE49-F238E27FC236}">
                  <a16:creationId xmlns:a16="http://schemas.microsoft.com/office/drawing/2014/main" id="{436BC8E9-C3BB-41C3-8F65-6AACB0B2D036}"/>
                </a:ext>
              </a:extLst>
            </p:cNvPr>
            <p:cNvCxnSpPr>
              <a:cxnSpLocks/>
            </p:cNvCxnSpPr>
            <p:nvPr/>
          </p:nvCxnSpPr>
          <p:spPr>
            <a:xfrm>
              <a:off x="9211687" y="1932255"/>
              <a:ext cx="0" cy="1517115"/>
            </a:xfrm>
            <a:prstGeom prst="line">
              <a:avLst/>
            </a:prstGeom>
            <a:ln w="19050" cap="sq">
              <a:prstDash val="dash"/>
              <a:round/>
            </a:ln>
          </p:spPr>
          <p:style>
            <a:lnRef idx="1">
              <a:schemeClr val="accent1"/>
            </a:lnRef>
            <a:fillRef idx="0">
              <a:schemeClr val="accent1"/>
            </a:fillRef>
            <a:effectRef idx="0">
              <a:schemeClr val="accent1"/>
            </a:effectRef>
            <a:fontRef idx="minor">
              <a:schemeClr val="tx1"/>
            </a:fontRef>
          </p:style>
        </p:cxnSp>
      </p:grpSp>
      <p:grpSp>
        <p:nvGrpSpPr>
          <p:cNvPr id="18" name="그룹 17">
            <a:extLst>
              <a:ext uri="{FF2B5EF4-FFF2-40B4-BE49-F238E27FC236}">
                <a16:creationId xmlns:a16="http://schemas.microsoft.com/office/drawing/2014/main" id="{D6151EC4-A950-4FC7-9AFC-D0C5EF225DD7}"/>
              </a:ext>
            </a:extLst>
          </p:cNvPr>
          <p:cNvGrpSpPr/>
          <p:nvPr/>
        </p:nvGrpSpPr>
        <p:grpSpPr>
          <a:xfrm flipH="1">
            <a:off x="657225" y="4229100"/>
            <a:ext cx="10887075" cy="1866900"/>
            <a:chOff x="781050" y="1743075"/>
            <a:chExt cx="10887075" cy="1866900"/>
          </a:xfrm>
        </p:grpSpPr>
        <p:sp>
          <p:nvSpPr>
            <p:cNvPr id="19" name="사각형: 둥근 모서리 18">
              <a:extLst>
                <a:ext uri="{FF2B5EF4-FFF2-40B4-BE49-F238E27FC236}">
                  <a16:creationId xmlns:a16="http://schemas.microsoft.com/office/drawing/2014/main" id="{039D2950-8B12-4748-A61E-8E69141935A6}"/>
                </a:ext>
              </a:extLst>
            </p:cNvPr>
            <p:cNvSpPr/>
            <p:nvPr/>
          </p:nvSpPr>
          <p:spPr>
            <a:xfrm>
              <a:off x="4219575" y="1743075"/>
              <a:ext cx="7448550" cy="1866900"/>
            </a:xfrm>
            <a:prstGeom prst="roundRect">
              <a:avLst>
                <a:gd name="adj" fmla="val 5953"/>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20" name="화살표: 오각형 19">
              <a:extLst>
                <a:ext uri="{FF2B5EF4-FFF2-40B4-BE49-F238E27FC236}">
                  <a16:creationId xmlns:a16="http://schemas.microsoft.com/office/drawing/2014/main" id="{C6E39D26-A8E5-4ADF-9A2F-8CEC233EB690}"/>
                </a:ext>
              </a:extLst>
            </p:cNvPr>
            <p:cNvSpPr/>
            <p:nvPr/>
          </p:nvSpPr>
          <p:spPr>
            <a:xfrm>
              <a:off x="781050" y="1911885"/>
              <a:ext cx="3190875" cy="155785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21" name="Group 3">
              <a:extLst>
                <a:ext uri="{FF2B5EF4-FFF2-40B4-BE49-F238E27FC236}">
                  <a16:creationId xmlns:a16="http://schemas.microsoft.com/office/drawing/2014/main" id="{7191E017-AF2B-4952-9DE6-54837659F061}"/>
                </a:ext>
              </a:extLst>
            </p:cNvPr>
            <p:cNvGrpSpPr/>
            <p:nvPr/>
          </p:nvGrpSpPr>
          <p:grpSpPr>
            <a:xfrm>
              <a:off x="4532749" y="1871145"/>
              <a:ext cx="1918851" cy="1085336"/>
              <a:chOff x="2081649" y="3313839"/>
              <a:chExt cx="3359796" cy="1085336"/>
            </a:xfrm>
          </p:grpSpPr>
          <p:sp>
            <p:nvSpPr>
              <p:cNvPr id="31" name="TextBox 30">
                <a:extLst>
                  <a:ext uri="{FF2B5EF4-FFF2-40B4-BE49-F238E27FC236}">
                    <a16:creationId xmlns:a16="http://schemas.microsoft.com/office/drawing/2014/main" id="{15DB836B-779E-4C32-846C-DBCE16405E81}"/>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482BFF26-5DC5-4A92-86E9-0BBFF0683449}"/>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22" name="Group 3">
              <a:extLst>
                <a:ext uri="{FF2B5EF4-FFF2-40B4-BE49-F238E27FC236}">
                  <a16:creationId xmlns:a16="http://schemas.microsoft.com/office/drawing/2014/main" id="{AB99D039-FEE3-4C4F-B16D-9FD7B8D81DFF}"/>
                </a:ext>
              </a:extLst>
            </p:cNvPr>
            <p:cNvGrpSpPr/>
            <p:nvPr/>
          </p:nvGrpSpPr>
          <p:grpSpPr>
            <a:xfrm>
              <a:off x="7012424" y="1871145"/>
              <a:ext cx="1918851" cy="1085336"/>
              <a:chOff x="2081649" y="3313839"/>
              <a:chExt cx="3359796" cy="1085336"/>
            </a:xfrm>
          </p:grpSpPr>
          <p:sp>
            <p:nvSpPr>
              <p:cNvPr id="29" name="TextBox 28">
                <a:extLst>
                  <a:ext uri="{FF2B5EF4-FFF2-40B4-BE49-F238E27FC236}">
                    <a16:creationId xmlns:a16="http://schemas.microsoft.com/office/drawing/2014/main" id="{42A7B1AC-2669-4AEC-B7C8-C650C91CF634}"/>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A2EE1EBF-C9F6-4719-A2ED-7BE01F35FB70}"/>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grpSp>
          <p:nvGrpSpPr>
            <p:cNvPr id="23" name="Group 3">
              <a:extLst>
                <a:ext uri="{FF2B5EF4-FFF2-40B4-BE49-F238E27FC236}">
                  <a16:creationId xmlns:a16="http://schemas.microsoft.com/office/drawing/2014/main" id="{0BFEC09C-967E-4AD2-99E4-37535A025136}"/>
                </a:ext>
              </a:extLst>
            </p:cNvPr>
            <p:cNvGrpSpPr/>
            <p:nvPr/>
          </p:nvGrpSpPr>
          <p:grpSpPr>
            <a:xfrm>
              <a:off x="9492099" y="1871145"/>
              <a:ext cx="1918851" cy="1085336"/>
              <a:chOff x="2081649" y="3313839"/>
              <a:chExt cx="3359796" cy="1085336"/>
            </a:xfrm>
          </p:grpSpPr>
          <p:sp>
            <p:nvSpPr>
              <p:cNvPr id="27" name="TextBox 26">
                <a:extLst>
                  <a:ext uri="{FF2B5EF4-FFF2-40B4-BE49-F238E27FC236}">
                    <a16:creationId xmlns:a16="http://schemas.microsoft.com/office/drawing/2014/main" id="{9E745B43-F114-4955-A5BD-857CAD3C78BA}"/>
                  </a:ext>
                </a:extLst>
              </p:cNvPr>
              <p:cNvSpPr txBox="1"/>
              <p:nvPr/>
            </p:nvSpPr>
            <p:spPr>
              <a:xfrm>
                <a:off x="2081649" y="3568178"/>
                <a:ext cx="335979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FCAE3BC1-E2FF-4A9F-A508-DB2A09440A8C}"/>
                  </a:ext>
                </a:extLst>
              </p:cNvPr>
              <p:cNvSpPr txBox="1"/>
              <p:nvPr/>
            </p:nvSpPr>
            <p:spPr>
              <a:xfrm>
                <a:off x="2081649" y="3313839"/>
                <a:ext cx="335979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محتوا را اضافه کنید</a:t>
                </a:r>
                <a:endParaRPr lang="ko-KR" altLang="en-US" sz="1400" b="1" dirty="0">
                  <a:solidFill>
                    <a:schemeClr val="tx1">
                      <a:lumMod val="75000"/>
                      <a:lumOff val="25000"/>
                    </a:schemeClr>
                  </a:solidFill>
                  <a:cs typeface="B Nazanin" panose="00000400000000000000" pitchFamily="2" charset="-78"/>
                </a:endParaRPr>
              </a:p>
            </p:txBody>
          </p:sp>
        </p:grpSp>
        <p:sp>
          <p:nvSpPr>
            <p:cNvPr id="24" name="TextBox 23">
              <a:extLst>
                <a:ext uri="{FF2B5EF4-FFF2-40B4-BE49-F238E27FC236}">
                  <a16:creationId xmlns:a16="http://schemas.microsoft.com/office/drawing/2014/main" id="{88C2E0F4-AF1B-4C8D-B3EF-F91333485FC0}"/>
                </a:ext>
              </a:extLst>
            </p:cNvPr>
            <p:cNvSpPr txBox="1"/>
            <p:nvPr/>
          </p:nvSpPr>
          <p:spPr>
            <a:xfrm>
              <a:off x="1034301" y="2275314"/>
              <a:ext cx="2684372" cy="830997"/>
            </a:xfrm>
            <a:prstGeom prst="rect">
              <a:avLst/>
            </a:prstGeom>
            <a:noFill/>
          </p:spPr>
          <p:txBody>
            <a:bodyPr wrap="square" lIns="108000" rIns="108000" rtlCol="0">
              <a:spAutoFit/>
            </a:bodyPr>
            <a:lstStyle/>
            <a:p>
              <a:pPr algn="r" rtl="1"/>
              <a:r>
                <a:rPr lang="fa-IR" altLang="ko-KR" sz="2400" b="1" dirty="0">
                  <a:solidFill>
                    <a:schemeClr val="bg1"/>
                  </a:solidFill>
                  <a:cs typeface="B Nazanin" panose="00000400000000000000" pitchFamily="2" charset="-78"/>
                </a:rPr>
                <a:t>طرح بندی متن اسلاید تمام قالب پاورپوینت</a:t>
              </a:r>
              <a:endParaRPr lang="ko-KR" altLang="en-US" sz="2400" b="1" dirty="0">
                <a:solidFill>
                  <a:schemeClr val="bg1"/>
                </a:solidFill>
                <a:cs typeface="B Nazanin" panose="00000400000000000000" pitchFamily="2" charset="-78"/>
              </a:endParaRPr>
            </a:p>
          </p:txBody>
        </p:sp>
        <p:cxnSp>
          <p:nvCxnSpPr>
            <p:cNvPr id="25" name="직선 연결선 24">
              <a:extLst>
                <a:ext uri="{FF2B5EF4-FFF2-40B4-BE49-F238E27FC236}">
                  <a16:creationId xmlns:a16="http://schemas.microsoft.com/office/drawing/2014/main" id="{42E4EC45-77AC-49FE-9EF8-B6CE1E090CA8}"/>
                </a:ext>
              </a:extLst>
            </p:cNvPr>
            <p:cNvCxnSpPr>
              <a:cxnSpLocks/>
            </p:cNvCxnSpPr>
            <p:nvPr/>
          </p:nvCxnSpPr>
          <p:spPr>
            <a:xfrm>
              <a:off x="6732012" y="1932255"/>
              <a:ext cx="0" cy="1517115"/>
            </a:xfrm>
            <a:prstGeom prst="line">
              <a:avLst/>
            </a:prstGeom>
            <a:ln w="19050" cap="sq">
              <a:solidFill>
                <a:schemeClr val="accent4"/>
              </a:solidFill>
              <a:prstDash val="dash"/>
              <a:round/>
            </a:ln>
          </p:spPr>
          <p:style>
            <a:lnRef idx="1">
              <a:schemeClr val="accent1"/>
            </a:lnRef>
            <a:fillRef idx="0">
              <a:schemeClr val="accent1"/>
            </a:fillRef>
            <a:effectRef idx="0">
              <a:schemeClr val="accent1"/>
            </a:effectRef>
            <a:fontRef idx="minor">
              <a:schemeClr val="tx1"/>
            </a:fontRef>
          </p:style>
        </p:cxnSp>
        <p:cxnSp>
          <p:nvCxnSpPr>
            <p:cNvPr id="26" name="직선 연결선 25">
              <a:extLst>
                <a:ext uri="{FF2B5EF4-FFF2-40B4-BE49-F238E27FC236}">
                  <a16:creationId xmlns:a16="http://schemas.microsoft.com/office/drawing/2014/main" id="{1CD9698D-BAD8-4351-A5E4-EFE1565F6EA9}"/>
                </a:ext>
              </a:extLst>
            </p:cNvPr>
            <p:cNvCxnSpPr>
              <a:cxnSpLocks/>
            </p:cNvCxnSpPr>
            <p:nvPr/>
          </p:nvCxnSpPr>
          <p:spPr>
            <a:xfrm>
              <a:off x="9211687" y="1932255"/>
              <a:ext cx="0" cy="1517115"/>
            </a:xfrm>
            <a:prstGeom prst="line">
              <a:avLst/>
            </a:prstGeom>
            <a:ln w="19050" cap="sq">
              <a:solidFill>
                <a:schemeClr val="accent4"/>
              </a:solidFill>
              <a:prstDash val="dash"/>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화살표: 오각형 2">
            <a:extLst>
              <a:ext uri="{FF2B5EF4-FFF2-40B4-BE49-F238E27FC236}">
                <a16:creationId xmlns:a16="http://schemas.microsoft.com/office/drawing/2014/main" id="{BC0BA28D-4514-43E4-AD58-C6C9E327D6BF}"/>
              </a:ext>
            </a:extLst>
          </p:cNvPr>
          <p:cNvSpPr/>
          <p:nvPr/>
        </p:nvSpPr>
        <p:spPr>
          <a:xfrm flipH="1">
            <a:off x="5133975" y="3071812"/>
            <a:ext cx="3572966" cy="684010"/>
          </a:xfrm>
          <a:prstGeom prst="homePlate">
            <a:avLst/>
          </a:prstGeom>
          <a:gradFill>
            <a:gsLst>
              <a:gs pos="46000">
                <a:schemeClr val="accent2"/>
              </a:gs>
              <a:gs pos="94000">
                <a:schemeClr val="accent2">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4" name="화살표: 오각형 3">
            <a:extLst>
              <a:ext uri="{FF2B5EF4-FFF2-40B4-BE49-F238E27FC236}">
                <a16:creationId xmlns:a16="http://schemas.microsoft.com/office/drawing/2014/main" id="{6F11C626-578C-4091-970B-23FEF23F48EA}"/>
              </a:ext>
            </a:extLst>
          </p:cNvPr>
          <p:cNvSpPr/>
          <p:nvPr/>
        </p:nvSpPr>
        <p:spPr>
          <a:xfrm flipH="1">
            <a:off x="5133975" y="3838546"/>
            <a:ext cx="3572966" cy="684010"/>
          </a:xfrm>
          <a:prstGeom prst="homePlate">
            <a:avLst/>
          </a:prstGeom>
          <a:gradFill>
            <a:gsLst>
              <a:gs pos="46000">
                <a:schemeClr val="accent3"/>
              </a:gs>
              <a:gs pos="9400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5" name="화살표: 오각형 4">
            <a:extLst>
              <a:ext uri="{FF2B5EF4-FFF2-40B4-BE49-F238E27FC236}">
                <a16:creationId xmlns:a16="http://schemas.microsoft.com/office/drawing/2014/main" id="{141CC673-312C-4BE1-B125-43198A74BC0C}"/>
              </a:ext>
            </a:extLst>
          </p:cNvPr>
          <p:cNvSpPr/>
          <p:nvPr/>
        </p:nvSpPr>
        <p:spPr>
          <a:xfrm flipH="1">
            <a:off x="5133975" y="4605280"/>
            <a:ext cx="3572966" cy="684010"/>
          </a:xfrm>
          <a:prstGeom prst="homePlate">
            <a:avLst/>
          </a:prstGeom>
          <a:gradFill>
            <a:gsLst>
              <a:gs pos="46000">
                <a:schemeClr val="accent4"/>
              </a:gs>
              <a:gs pos="9400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6" name="화살표: 오각형 5">
            <a:extLst>
              <a:ext uri="{FF2B5EF4-FFF2-40B4-BE49-F238E27FC236}">
                <a16:creationId xmlns:a16="http://schemas.microsoft.com/office/drawing/2014/main" id="{C9272C34-5F13-45FC-8D08-093A82A71B6F}"/>
              </a:ext>
            </a:extLst>
          </p:cNvPr>
          <p:cNvSpPr/>
          <p:nvPr/>
        </p:nvSpPr>
        <p:spPr>
          <a:xfrm flipH="1">
            <a:off x="5133975" y="5372014"/>
            <a:ext cx="3572966" cy="684010"/>
          </a:xfrm>
          <a:prstGeom prst="homePlate">
            <a:avLst/>
          </a:prstGeom>
          <a:gradFill>
            <a:gsLst>
              <a:gs pos="46000">
                <a:schemeClr val="accent5"/>
              </a:gs>
              <a:gs pos="94000">
                <a:schemeClr val="accent5">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7" name="화살표: 오각형 6">
            <a:extLst>
              <a:ext uri="{FF2B5EF4-FFF2-40B4-BE49-F238E27FC236}">
                <a16:creationId xmlns:a16="http://schemas.microsoft.com/office/drawing/2014/main" id="{077443A5-06C8-4E52-A04E-76018071B495}"/>
              </a:ext>
            </a:extLst>
          </p:cNvPr>
          <p:cNvSpPr/>
          <p:nvPr/>
        </p:nvSpPr>
        <p:spPr>
          <a:xfrm flipH="1">
            <a:off x="5133975" y="2305078"/>
            <a:ext cx="3572966" cy="684010"/>
          </a:xfrm>
          <a:prstGeom prst="homePlate">
            <a:avLst/>
          </a:prstGeom>
          <a:gradFill>
            <a:gsLst>
              <a:gs pos="46000">
                <a:schemeClr val="accent1"/>
              </a:gs>
              <a:gs pos="9400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8" name="그룹 7">
            <a:extLst>
              <a:ext uri="{FF2B5EF4-FFF2-40B4-BE49-F238E27FC236}">
                <a16:creationId xmlns:a16="http://schemas.microsoft.com/office/drawing/2014/main" id="{99731584-00A4-4A06-B76B-EFB40488CE05}"/>
              </a:ext>
            </a:extLst>
          </p:cNvPr>
          <p:cNvGrpSpPr/>
          <p:nvPr/>
        </p:nvGrpSpPr>
        <p:grpSpPr>
          <a:xfrm>
            <a:off x="7715811" y="1960576"/>
            <a:ext cx="2824323" cy="4281288"/>
            <a:chOff x="7115736" y="1951051"/>
            <a:chExt cx="2824323" cy="4281288"/>
          </a:xfrm>
          <a:effectLst/>
        </p:grpSpPr>
        <p:sp>
          <p:nvSpPr>
            <p:cNvPr id="9" name="Frame 4">
              <a:extLst>
                <a:ext uri="{FF2B5EF4-FFF2-40B4-BE49-F238E27FC236}">
                  <a16:creationId xmlns:a16="http://schemas.microsoft.com/office/drawing/2014/main" id="{B268AECB-BA3A-4435-B7C3-BECA7BA8A00E}"/>
                </a:ext>
              </a:extLst>
            </p:cNvPr>
            <p:cNvSpPr/>
            <p:nvPr/>
          </p:nvSpPr>
          <p:spPr>
            <a:xfrm rot="120000">
              <a:off x="7827871" y="5517124"/>
              <a:ext cx="1407076" cy="715215"/>
            </a:xfrm>
            <a:prstGeom prst="rect">
              <a:avLst/>
            </a:prstGeom>
            <a:solidFill>
              <a:schemeClr val="accent5"/>
            </a:solidFill>
            <a:ln>
              <a:noFill/>
            </a:ln>
            <a:scene3d>
              <a:camera prst="isometricOffAxis1Left">
                <a:rot lat="1140000" lon="3000000" rev="120000"/>
              </a:camera>
              <a:lightRig rig="soft" dir="t">
                <a:rot lat="0" lon="0" rev="9000000"/>
              </a:lightRig>
            </a:scene3d>
            <a:sp3d extrusionH="1320800">
              <a:extrusionClr>
                <a:schemeClr val="accent5"/>
              </a:extrusionClr>
              <a:contourClr>
                <a:schemeClr val="accent5"/>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solidFill>
                  <a:schemeClr val="tx1"/>
                </a:solidFill>
                <a:cs typeface="B Nazanin" panose="00000400000000000000" pitchFamily="2" charset="-78"/>
              </a:endParaRPr>
            </a:p>
          </p:txBody>
        </p:sp>
        <p:sp>
          <p:nvSpPr>
            <p:cNvPr id="10" name="Frame 5">
              <a:extLst>
                <a:ext uri="{FF2B5EF4-FFF2-40B4-BE49-F238E27FC236}">
                  <a16:creationId xmlns:a16="http://schemas.microsoft.com/office/drawing/2014/main" id="{13105019-D680-40EC-A55E-E67590C7F2BC}"/>
                </a:ext>
              </a:extLst>
            </p:cNvPr>
            <p:cNvSpPr/>
            <p:nvPr/>
          </p:nvSpPr>
          <p:spPr>
            <a:xfrm rot="120000">
              <a:off x="7826034" y="4750948"/>
              <a:ext cx="1407076" cy="715215"/>
            </a:xfrm>
            <a:prstGeom prst="rect">
              <a:avLst/>
            </a:prstGeom>
            <a:solidFill>
              <a:schemeClr val="accent4"/>
            </a:solidFill>
            <a:ln>
              <a:noFill/>
            </a:ln>
            <a:scene3d>
              <a:camera prst="isometricOffAxis1Left">
                <a:rot lat="1140000" lon="3000000" rev="120000"/>
              </a:camera>
              <a:lightRig rig="soft" dir="t">
                <a:rot lat="0" lon="0" rev="9000000"/>
              </a:lightRig>
            </a:scene3d>
            <a:sp3d extrusionH="1320800">
              <a:extrusionClr>
                <a:schemeClr val="accent4"/>
              </a:extrusionClr>
              <a:contourClr>
                <a:schemeClr val="accent4"/>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tx1"/>
                </a:solidFill>
                <a:cs typeface="B Nazanin" panose="00000400000000000000" pitchFamily="2" charset="-78"/>
              </a:endParaRPr>
            </a:p>
          </p:txBody>
        </p:sp>
        <p:sp>
          <p:nvSpPr>
            <p:cNvPr id="11" name="Frame 6">
              <a:extLst>
                <a:ext uri="{FF2B5EF4-FFF2-40B4-BE49-F238E27FC236}">
                  <a16:creationId xmlns:a16="http://schemas.microsoft.com/office/drawing/2014/main" id="{ED86A8E6-CFC5-456E-B6B7-7A8D38BAE205}"/>
                </a:ext>
              </a:extLst>
            </p:cNvPr>
            <p:cNvSpPr/>
            <p:nvPr/>
          </p:nvSpPr>
          <p:spPr>
            <a:xfrm rot="120000">
              <a:off x="7824197" y="3984771"/>
              <a:ext cx="1407076" cy="715215"/>
            </a:xfrm>
            <a:prstGeom prst="rect">
              <a:avLst/>
            </a:prstGeom>
            <a:solidFill>
              <a:schemeClr val="accent3"/>
            </a:solidFill>
            <a:ln>
              <a:noFill/>
            </a:ln>
            <a:scene3d>
              <a:camera prst="isometricOffAxis1Left">
                <a:rot lat="1140000" lon="3000000" rev="120000"/>
              </a:camera>
              <a:lightRig rig="soft" dir="t">
                <a:rot lat="0" lon="0" rev="9000000"/>
              </a:lightRig>
            </a:scene3d>
            <a:sp3d extrusionH="1320800" contourW="6350">
              <a:extrusionClr>
                <a:schemeClr val="accent3"/>
              </a:extrusionClr>
              <a:contourClr>
                <a:schemeClr val="accent3"/>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solidFill>
                  <a:schemeClr val="tx1"/>
                </a:solidFill>
                <a:cs typeface="B Nazanin" panose="00000400000000000000" pitchFamily="2" charset="-78"/>
              </a:endParaRPr>
            </a:p>
          </p:txBody>
        </p:sp>
        <p:sp>
          <p:nvSpPr>
            <p:cNvPr id="12" name="Frame 7">
              <a:extLst>
                <a:ext uri="{FF2B5EF4-FFF2-40B4-BE49-F238E27FC236}">
                  <a16:creationId xmlns:a16="http://schemas.microsoft.com/office/drawing/2014/main" id="{A5456EAA-7935-4DFA-9BE3-D0A657DAA036}"/>
                </a:ext>
              </a:extLst>
            </p:cNvPr>
            <p:cNvSpPr/>
            <p:nvPr/>
          </p:nvSpPr>
          <p:spPr>
            <a:xfrm rot="120000">
              <a:off x="7831879" y="3218926"/>
              <a:ext cx="1407076" cy="715215"/>
            </a:xfrm>
            <a:prstGeom prst="rect">
              <a:avLst/>
            </a:prstGeom>
            <a:solidFill>
              <a:schemeClr val="accent2"/>
            </a:solidFill>
            <a:ln>
              <a:noFill/>
            </a:ln>
            <a:effectLst/>
            <a:scene3d>
              <a:camera prst="isometricOffAxis1Left">
                <a:rot lat="1140000" lon="3000000" rev="120000"/>
              </a:camera>
              <a:lightRig rig="soft" dir="t">
                <a:rot lat="0" lon="0" rev="9000000"/>
              </a:lightRig>
            </a:scene3d>
            <a:sp3d extrusionH="1320800">
              <a:extrusionClr>
                <a:schemeClr val="accent2"/>
              </a:extrusionClr>
              <a:contourClr>
                <a:schemeClr val="accent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solidFill>
                  <a:schemeClr val="tx1"/>
                </a:solidFill>
                <a:cs typeface="B Nazanin" panose="00000400000000000000" pitchFamily="2" charset="-78"/>
              </a:endParaRPr>
            </a:p>
          </p:txBody>
        </p:sp>
        <p:sp>
          <p:nvSpPr>
            <p:cNvPr id="13" name="Arrow: Up 28">
              <a:extLst>
                <a:ext uri="{FF2B5EF4-FFF2-40B4-BE49-F238E27FC236}">
                  <a16:creationId xmlns:a16="http://schemas.microsoft.com/office/drawing/2014/main" id="{C1C60B8F-4F83-4540-8183-A726FBB6CA61}"/>
                </a:ext>
              </a:extLst>
            </p:cNvPr>
            <p:cNvSpPr/>
            <p:nvPr/>
          </p:nvSpPr>
          <p:spPr>
            <a:xfrm rot="120000">
              <a:off x="7115736" y="1951051"/>
              <a:ext cx="2824323" cy="1235618"/>
            </a:xfrm>
            <a:prstGeom prst="upArrow">
              <a:avLst/>
            </a:prstGeom>
            <a:solidFill>
              <a:schemeClr val="accent1"/>
            </a:solidFill>
            <a:ln>
              <a:noFill/>
            </a:ln>
            <a:scene3d>
              <a:camera prst="isometricOffAxis1Left">
                <a:rot lat="1140000" lon="3000000" rev="120000"/>
              </a:camera>
              <a:lightRig rig="threePt" dir="t">
                <a:rot lat="0" lon="0" rev="12600000"/>
              </a:lightRig>
            </a:scene3d>
            <a:sp3d extrusionH="1320800">
              <a:extrusionClr>
                <a:schemeClr val="accent1"/>
              </a:extrusionClr>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dirty="0">
                <a:solidFill>
                  <a:schemeClr val="tx1"/>
                </a:solidFill>
                <a:cs typeface="B Nazanin" panose="00000400000000000000" pitchFamily="2" charset="-78"/>
              </a:endParaRPr>
            </a:p>
          </p:txBody>
        </p:sp>
      </p:grpSp>
      <p:sp>
        <p:nvSpPr>
          <p:cNvPr id="14" name="TextBox 13">
            <a:extLst>
              <a:ext uri="{FF2B5EF4-FFF2-40B4-BE49-F238E27FC236}">
                <a16:creationId xmlns:a16="http://schemas.microsoft.com/office/drawing/2014/main" id="{51DA656D-7DB8-4C69-9B93-155707105038}"/>
              </a:ext>
            </a:extLst>
          </p:cNvPr>
          <p:cNvSpPr txBox="1"/>
          <p:nvPr/>
        </p:nvSpPr>
        <p:spPr>
          <a:xfrm>
            <a:off x="5336101" y="2413507"/>
            <a:ext cx="3163994"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0BDD42F8-6ED9-4BD4-9D9C-1972842FEF56}"/>
              </a:ext>
            </a:extLst>
          </p:cNvPr>
          <p:cNvSpPr txBox="1"/>
          <p:nvPr/>
        </p:nvSpPr>
        <p:spPr>
          <a:xfrm>
            <a:off x="5336102" y="3182986"/>
            <a:ext cx="3163993"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8C287CA4-0501-4462-AD32-E4626542BFC6}"/>
              </a:ext>
            </a:extLst>
          </p:cNvPr>
          <p:cNvSpPr txBox="1"/>
          <p:nvPr/>
        </p:nvSpPr>
        <p:spPr>
          <a:xfrm>
            <a:off x="5336102" y="3949721"/>
            <a:ext cx="3163994"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396BE092-BE75-4056-93D5-B3E57DB78BFC}"/>
              </a:ext>
            </a:extLst>
          </p:cNvPr>
          <p:cNvSpPr txBox="1"/>
          <p:nvPr/>
        </p:nvSpPr>
        <p:spPr>
          <a:xfrm>
            <a:off x="5336103" y="4716456"/>
            <a:ext cx="3163992"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8480D343-4FB7-4E6E-9756-DCEB6EF8BDD6}"/>
              </a:ext>
            </a:extLst>
          </p:cNvPr>
          <p:cNvSpPr txBox="1"/>
          <p:nvPr/>
        </p:nvSpPr>
        <p:spPr>
          <a:xfrm>
            <a:off x="5336101" y="5483189"/>
            <a:ext cx="3163994"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9" name="Rectangle 7">
            <a:extLst>
              <a:ext uri="{FF2B5EF4-FFF2-40B4-BE49-F238E27FC236}">
                <a16:creationId xmlns:a16="http://schemas.microsoft.com/office/drawing/2014/main" id="{AB201C0B-D2B0-4AF5-A79A-5E7C677EE3B1}"/>
              </a:ext>
            </a:extLst>
          </p:cNvPr>
          <p:cNvSpPr/>
          <p:nvPr/>
        </p:nvSpPr>
        <p:spPr>
          <a:xfrm>
            <a:off x="8945941" y="2564462"/>
            <a:ext cx="339947" cy="33994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20" name="Rounded Rectangle 32">
            <a:extLst>
              <a:ext uri="{FF2B5EF4-FFF2-40B4-BE49-F238E27FC236}">
                <a16:creationId xmlns:a16="http://schemas.microsoft.com/office/drawing/2014/main" id="{4604731D-CA46-469A-AFF7-19A7B6D04339}"/>
              </a:ext>
            </a:extLst>
          </p:cNvPr>
          <p:cNvSpPr/>
          <p:nvPr/>
        </p:nvSpPr>
        <p:spPr>
          <a:xfrm>
            <a:off x="8908858" y="5699927"/>
            <a:ext cx="354310" cy="35431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21" name="Rectangle 9">
            <a:extLst>
              <a:ext uri="{FF2B5EF4-FFF2-40B4-BE49-F238E27FC236}">
                <a16:creationId xmlns:a16="http://schemas.microsoft.com/office/drawing/2014/main" id="{946C45B5-D372-4B09-B04C-AF2E3542330C}"/>
              </a:ext>
            </a:extLst>
          </p:cNvPr>
          <p:cNvSpPr/>
          <p:nvPr/>
        </p:nvSpPr>
        <p:spPr>
          <a:xfrm>
            <a:off x="8905739" y="4166702"/>
            <a:ext cx="380149" cy="355854"/>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22" name="Frame 17">
            <a:extLst>
              <a:ext uri="{FF2B5EF4-FFF2-40B4-BE49-F238E27FC236}">
                <a16:creationId xmlns:a16="http://schemas.microsoft.com/office/drawing/2014/main" id="{A5220ED3-F20F-4B57-99D3-0E06576A72AB}"/>
              </a:ext>
            </a:extLst>
          </p:cNvPr>
          <p:cNvSpPr/>
          <p:nvPr/>
        </p:nvSpPr>
        <p:spPr>
          <a:xfrm>
            <a:off x="8901872" y="4930589"/>
            <a:ext cx="366321" cy="370442"/>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dirty="0">
              <a:solidFill>
                <a:schemeClr val="tx1"/>
              </a:solidFill>
              <a:cs typeface="B Nazanin" panose="00000400000000000000" pitchFamily="2" charset="-78"/>
            </a:endParaRPr>
          </a:p>
        </p:txBody>
      </p:sp>
      <p:sp>
        <p:nvSpPr>
          <p:cNvPr id="23" name="Rounded Rectangle 5">
            <a:extLst>
              <a:ext uri="{FF2B5EF4-FFF2-40B4-BE49-F238E27FC236}">
                <a16:creationId xmlns:a16="http://schemas.microsoft.com/office/drawing/2014/main" id="{6C5231B2-8994-4AFA-AD7C-110068959C5F}"/>
              </a:ext>
            </a:extLst>
          </p:cNvPr>
          <p:cNvSpPr/>
          <p:nvPr/>
        </p:nvSpPr>
        <p:spPr>
          <a:xfrm flipH="1">
            <a:off x="8901872" y="3402112"/>
            <a:ext cx="404117" cy="333372"/>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24" name="그룹 23">
            <a:extLst>
              <a:ext uri="{FF2B5EF4-FFF2-40B4-BE49-F238E27FC236}">
                <a16:creationId xmlns:a16="http://schemas.microsoft.com/office/drawing/2014/main" id="{D9CFD3B0-DE15-4846-8A63-4A87C82152E5}"/>
              </a:ext>
            </a:extLst>
          </p:cNvPr>
          <p:cNvGrpSpPr/>
          <p:nvPr/>
        </p:nvGrpSpPr>
        <p:grpSpPr>
          <a:xfrm>
            <a:off x="716122" y="1993306"/>
            <a:ext cx="4109303" cy="780943"/>
            <a:chOff x="801246" y="2252543"/>
            <a:chExt cx="4109303" cy="780943"/>
          </a:xfrm>
        </p:grpSpPr>
        <p:sp>
          <p:nvSpPr>
            <p:cNvPr id="25" name="TextBox 24">
              <a:extLst>
                <a:ext uri="{FF2B5EF4-FFF2-40B4-BE49-F238E27FC236}">
                  <a16:creationId xmlns:a16="http://schemas.microsoft.com/office/drawing/2014/main" id="{1DEE3616-B3E8-4C91-B4D9-A94ED2FA1DE4}"/>
                </a:ext>
              </a:extLst>
            </p:cNvPr>
            <p:cNvSpPr txBox="1"/>
            <p:nvPr/>
          </p:nvSpPr>
          <p:spPr>
            <a:xfrm>
              <a:off x="2805684" y="2268542"/>
              <a:ext cx="2104865" cy="275460"/>
            </a:xfrm>
            <a:prstGeom prst="rect">
              <a:avLst/>
            </a:prstGeom>
            <a:noFill/>
          </p:spPr>
          <p:txBody>
            <a:bodyPr wrap="square" rtlCol="0" anchor="ctr">
              <a:spAutoFit/>
            </a:bodyPr>
            <a:lstStyle/>
            <a:p>
              <a:pPr algn="r" rtl="1">
                <a:lnSpc>
                  <a:spcPct val="80000"/>
                </a:lnSpc>
              </a:pPr>
              <a:r>
                <a:rPr lang="fa-IR" altLang="ko-KR" sz="1400" b="1" dirty="0">
                  <a:solidFill>
                    <a:schemeClr val="accent1"/>
                  </a:solidFill>
                  <a:cs typeface="B Nazanin" panose="00000400000000000000" pitchFamily="2" charset="-78"/>
                </a:rPr>
                <a:t>ارائه نمونه کارها</a:t>
              </a:r>
              <a:endParaRPr lang="en-US" altLang="ko-KR" sz="1400" b="1" dirty="0">
                <a:solidFill>
                  <a:schemeClr val="accent1"/>
                </a:solidFill>
                <a:cs typeface="B Nazanin" panose="00000400000000000000" pitchFamily="2" charset="-78"/>
              </a:endParaRPr>
            </a:p>
          </p:txBody>
        </p:sp>
        <p:sp>
          <p:nvSpPr>
            <p:cNvPr id="26" name="TextBox 25">
              <a:extLst>
                <a:ext uri="{FF2B5EF4-FFF2-40B4-BE49-F238E27FC236}">
                  <a16:creationId xmlns:a16="http://schemas.microsoft.com/office/drawing/2014/main" id="{4B4D66D6-0AE4-4001-B69C-AA8FFC5C2712}"/>
                </a:ext>
              </a:extLst>
            </p:cNvPr>
            <p:cNvSpPr txBox="1"/>
            <p:nvPr/>
          </p:nvSpPr>
          <p:spPr>
            <a:xfrm>
              <a:off x="801246" y="2571821"/>
              <a:ext cx="40088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05672E62-D113-4171-B946-72F74DF7C8D6}"/>
                </a:ext>
              </a:extLst>
            </p:cNvPr>
            <p:cNvSpPr txBox="1"/>
            <p:nvPr/>
          </p:nvSpPr>
          <p:spPr>
            <a:xfrm>
              <a:off x="1115361" y="2252543"/>
              <a:ext cx="1904013" cy="275460"/>
            </a:xfrm>
            <a:prstGeom prst="rect">
              <a:avLst/>
            </a:prstGeom>
            <a:noFill/>
          </p:spPr>
          <p:txBody>
            <a:bodyPr wrap="square" rtlCol="0" anchor="ctr">
              <a:spAutoFit/>
            </a:bodyPr>
            <a:lstStyle/>
            <a:p>
              <a:pPr algn="r" rtl="1">
                <a:lnSpc>
                  <a:spcPct val="80000"/>
                </a:lnSpc>
              </a:pPr>
              <a:r>
                <a:rPr lang="fa-IR" altLang="ko-KR" sz="1400" b="1" dirty="0">
                  <a:solidFill>
                    <a:schemeClr val="tx1">
                      <a:lumMod val="75000"/>
                      <a:lumOff val="25000"/>
                    </a:schemeClr>
                  </a:solidFill>
                  <a:cs typeface="B Nazanin" panose="00000400000000000000" pitchFamily="2" charset="-78"/>
                </a:rPr>
                <a:t>مطالب در اینجا</a:t>
              </a:r>
              <a:endParaRPr lang="en-US" altLang="ko-KR" sz="1400" b="1" dirty="0">
                <a:solidFill>
                  <a:schemeClr val="tx1">
                    <a:lumMod val="75000"/>
                    <a:lumOff val="25000"/>
                  </a:schemeClr>
                </a:solidFill>
                <a:cs typeface="B Nazanin" panose="00000400000000000000" pitchFamily="2" charset="-78"/>
              </a:endParaRPr>
            </a:p>
          </p:txBody>
        </p:sp>
      </p:grpSp>
      <p:grpSp>
        <p:nvGrpSpPr>
          <p:cNvPr id="28" name="그룹 27">
            <a:extLst>
              <a:ext uri="{FF2B5EF4-FFF2-40B4-BE49-F238E27FC236}">
                <a16:creationId xmlns:a16="http://schemas.microsoft.com/office/drawing/2014/main" id="{10F2DFA5-BDFE-4100-9160-DFF0EC72FECF}"/>
              </a:ext>
            </a:extLst>
          </p:cNvPr>
          <p:cNvGrpSpPr/>
          <p:nvPr/>
        </p:nvGrpSpPr>
        <p:grpSpPr>
          <a:xfrm>
            <a:off x="716122" y="2873352"/>
            <a:ext cx="4109201" cy="832372"/>
            <a:chOff x="801246" y="2297922"/>
            <a:chExt cx="4109201" cy="735564"/>
          </a:xfrm>
        </p:grpSpPr>
        <p:sp>
          <p:nvSpPr>
            <p:cNvPr id="29" name="TextBox 28">
              <a:extLst>
                <a:ext uri="{FF2B5EF4-FFF2-40B4-BE49-F238E27FC236}">
                  <a16:creationId xmlns:a16="http://schemas.microsoft.com/office/drawing/2014/main" id="{9DC7E109-86AC-4B3F-89D8-7D4FE65A30AD}"/>
                </a:ext>
              </a:extLst>
            </p:cNvPr>
            <p:cNvSpPr txBox="1"/>
            <p:nvPr/>
          </p:nvSpPr>
          <p:spPr>
            <a:xfrm>
              <a:off x="2805582" y="2299481"/>
              <a:ext cx="2104865" cy="275460"/>
            </a:xfrm>
            <a:prstGeom prst="rect">
              <a:avLst/>
            </a:prstGeom>
            <a:noFill/>
          </p:spPr>
          <p:txBody>
            <a:bodyPr wrap="square" rtlCol="0" anchor="ctr">
              <a:spAutoFit/>
            </a:bodyPr>
            <a:lstStyle/>
            <a:p>
              <a:pPr algn="r" rtl="1">
                <a:lnSpc>
                  <a:spcPct val="80000"/>
                </a:lnSpc>
              </a:pPr>
              <a:r>
                <a:rPr lang="fa-IR" altLang="ko-KR" sz="1400" b="1" dirty="0">
                  <a:solidFill>
                    <a:schemeClr val="accent2"/>
                  </a:solidFill>
                  <a:cs typeface="B Nazanin" panose="00000400000000000000" pitchFamily="2" charset="-78"/>
                </a:rPr>
                <a:t>ارائه نمونه کارها</a:t>
              </a:r>
              <a:endParaRPr lang="en-US" altLang="ko-KR" sz="1400" b="1" dirty="0">
                <a:solidFill>
                  <a:schemeClr val="accent2"/>
                </a:solidFill>
                <a:cs typeface="B Nazanin" panose="00000400000000000000" pitchFamily="2" charset="-78"/>
              </a:endParaRPr>
            </a:p>
          </p:txBody>
        </p:sp>
        <p:sp>
          <p:nvSpPr>
            <p:cNvPr id="30" name="TextBox 29">
              <a:extLst>
                <a:ext uri="{FF2B5EF4-FFF2-40B4-BE49-F238E27FC236}">
                  <a16:creationId xmlns:a16="http://schemas.microsoft.com/office/drawing/2014/main" id="{3EB83E93-01AF-4BBE-B174-14484E49F981}"/>
                </a:ext>
              </a:extLst>
            </p:cNvPr>
            <p:cNvSpPr txBox="1"/>
            <p:nvPr/>
          </p:nvSpPr>
          <p:spPr>
            <a:xfrm>
              <a:off x="801246" y="2571821"/>
              <a:ext cx="40088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49FA45BC-A26A-4752-93ED-630CFF8568CB}"/>
                </a:ext>
              </a:extLst>
            </p:cNvPr>
            <p:cNvSpPr txBox="1"/>
            <p:nvPr/>
          </p:nvSpPr>
          <p:spPr>
            <a:xfrm>
              <a:off x="1130313" y="2297922"/>
              <a:ext cx="1904013" cy="275460"/>
            </a:xfrm>
            <a:prstGeom prst="rect">
              <a:avLst/>
            </a:prstGeom>
            <a:noFill/>
          </p:spPr>
          <p:txBody>
            <a:bodyPr wrap="square" rtlCol="0" anchor="ctr">
              <a:spAutoFit/>
            </a:bodyPr>
            <a:lstStyle/>
            <a:p>
              <a:pPr algn="r" rtl="1">
                <a:lnSpc>
                  <a:spcPct val="80000"/>
                </a:lnSpc>
              </a:pPr>
              <a:r>
                <a:rPr lang="fa-IR" altLang="ko-KR" sz="1400" b="1" dirty="0">
                  <a:solidFill>
                    <a:schemeClr val="tx1">
                      <a:lumMod val="75000"/>
                      <a:lumOff val="25000"/>
                    </a:schemeClr>
                  </a:solidFill>
                  <a:cs typeface="B Nazanin" panose="00000400000000000000" pitchFamily="2" charset="-78"/>
                </a:rPr>
                <a:t>مطالب در اینجا</a:t>
              </a:r>
              <a:endParaRPr lang="en-US" altLang="ko-KR" sz="1400" b="1" dirty="0">
                <a:solidFill>
                  <a:schemeClr val="tx1">
                    <a:lumMod val="75000"/>
                    <a:lumOff val="25000"/>
                  </a:schemeClr>
                </a:solidFill>
                <a:cs typeface="B Nazanin" panose="00000400000000000000" pitchFamily="2" charset="-78"/>
              </a:endParaRPr>
            </a:p>
          </p:txBody>
        </p:sp>
      </p:grpSp>
      <p:grpSp>
        <p:nvGrpSpPr>
          <p:cNvPr id="32" name="그룹 31">
            <a:extLst>
              <a:ext uri="{FF2B5EF4-FFF2-40B4-BE49-F238E27FC236}">
                <a16:creationId xmlns:a16="http://schemas.microsoft.com/office/drawing/2014/main" id="{07526C3C-A43B-447C-A861-20FAA9E8AE78}"/>
              </a:ext>
            </a:extLst>
          </p:cNvPr>
          <p:cNvGrpSpPr/>
          <p:nvPr/>
        </p:nvGrpSpPr>
        <p:grpSpPr>
          <a:xfrm>
            <a:off x="749176" y="4517646"/>
            <a:ext cx="4016560" cy="825885"/>
            <a:chOff x="801246" y="2207601"/>
            <a:chExt cx="4016560" cy="825885"/>
          </a:xfrm>
        </p:grpSpPr>
        <p:sp>
          <p:nvSpPr>
            <p:cNvPr id="33" name="TextBox 32">
              <a:extLst>
                <a:ext uri="{FF2B5EF4-FFF2-40B4-BE49-F238E27FC236}">
                  <a16:creationId xmlns:a16="http://schemas.microsoft.com/office/drawing/2014/main" id="{75703B2D-997E-4462-8882-CC71303D1E22}"/>
                </a:ext>
              </a:extLst>
            </p:cNvPr>
            <p:cNvSpPr txBox="1"/>
            <p:nvPr/>
          </p:nvSpPr>
          <p:spPr>
            <a:xfrm>
              <a:off x="2712941" y="2308585"/>
              <a:ext cx="2104865" cy="275460"/>
            </a:xfrm>
            <a:prstGeom prst="rect">
              <a:avLst/>
            </a:prstGeom>
            <a:noFill/>
          </p:spPr>
          <p:txBody>
            <a:bodyPr wrap="square" rtlCol="0" anchor="ctr">
              <a:spAutoFit/>
            </a:bodyPr>
            <a:lstStyle/>
            <a:p>
              <a:pPr algn="r" rtl="1">
                <a:lnSpc>
                  <a:spcPct val="80000"/>
                </a:lnSpc>
              </a:pPr>
              <a:r>
                <a:rPr lang="fa-IR" altLang="ko-KR" sz="1400" b="1" dirty="0">
                  <a:solidFill>
                    <a:schemeClr val="accent4"/>
                  </a:solidFill>
                  <a:cs typeface="B Nazanin" panose="00000400000000000000" pitchFamily="2" charset="-78"/>
                </a:rPr>
                <a:t>ارائه نمونه کارها</a:t>
              </a:r>
              <a:endParaRPr lang="en-US" altLang="ko-KR" sz="1400" b="1" dirty="0">
                <a:solidFill>
                  <a:schemeClr val="accent4"/>
                </a:solidFill>
                <a:cs typeface="B Nazanin" panose="00000400000000000000" pitchFamily="2" charset="-78"/>
              </a:endParaRPr>
            </a:p>
          </p:txBody>
        </p:sp>
        <p:sp>
          <p:nvSpPr>
            <p:cNvPr id="34" name="TextBox 33">
              <a:extLst>
                <a:ext uri="{FF2B5EF4-FFF2-40B4-BE49-F238E27FC236}">
                  <a16:creationId xmlns:a16="http://schemas.microsoft.com/office/drawing/2014/main" id="{A998FBCF-CB8C-49E4-B60E-3014AF17F87D}"/>
                </a:ext>
              </a:extLst>
            </p:cNvPr>
            <p:cNvSpPr txBox="1"/>
            <p:nvPr/>
          </p:nvSpPr>
          <p:spPr>
            <a:xfrm>
              <a:off x="801246" y="2571821"/>
              <a:ext cx="40088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D794435E-0E0E-43A0-B6C9-67F850E6CA88}"/>
                </a:ext>
              </a:extLst>
            </p:cNvPr>
            <p:cNvSpPr txBox="1"/>
            <p:nvPr/>
          </p:nvSpPr>
          <p:spPr>
            <a:xfrm>
              <a:off x="1206586" y="2207601"/>
              <a:ext cx="1904013" cy="275460"/>
            </a:xfrm>
            <a:prstGeom prst="rect">
              <a:avLst/>
            </a:prstGeom>
            <a:noFill/>
          </p:spPr>
          <p:txBody>
            <a:bodyPr wrap="square" rtlCol="0" anchor="ctr">
              <a:spAutoFit/>
            </a:bodyPr>
            <a:lstStyle/>
            <a:p>
              <a:pPr algn="r" rtl="1">
                <a:lnSpc>
                  <a:spcPct val="80000"/>
                </a:lnSpc>
              </a:pPr>
              <a:r>
                <a:rPr lang="fa-IR" altLang="ko-KR" sz="1400" b="1" dirty="0">
                  <a:solidFill>
                    <a:schemeClr val="tx1">
                      <a:lumMod val="75000"/>
                      <a:lumOff val="25000"/>
                    </a:schemeClr>
                  </a:solidFill>
                  <a:cs typeface="B Nazanin" panose="00000400000000000000" pitchFamily="2" charset="-78"/>
                </a:rPr>
                <a:t>مطالب در اینجا</a:t>
              </a:r>
              <a:endParaRPr lang="en-US" altLang="ko-KR" sz="1400" b="1" dirty="0">
                <a:solidFill>
                  <a:schemeClr val="tx1">
                    <a:lumMod val="75000"/>
                    <a:lumOff val="25000"/>
                  </a:schemeClr>
                </a:solidFill>
                <a:cs typeface="B Nazanin" panose="00000400000000000000" pitchFamily="2" charset="-78"/>
              </a:endParaRPr>
            </a:p>
          </p:txBody>
        </p:sp>
      </p:grpSp>
      <p:grpSp>
        <p:nvGrpSpPr>
          <p:cNvPr id="47" name="그룹 31">
            <a:extLst>
              <a:ext uri="{FF2B5EF4-FFF2-40B4-BE49-F238E27FC236}">
                <a16:creationId xmlns:a16="http://schemas.microsoft.com/office/drawing/2014/main" id="{B2B09901-1533-C5EA-DE26-FA6DF608E90A}"/>
              </a:ext>
            </a:extLst>
          </p:cNvPr>
          <p:cNvGrpSpPr/>
          <p:nvPr/>
        </p:nvGrpSpPr>
        <p:grpSpPr>
          <a:xfrm>
            <a:off x="716122" y="3606420"/>
            <a:ext cx="4016560" cy="825885"/>
            <a:chOff x="801246" y="2207601"/>
            <a:chExt cx="4016560" cy="825885"/>
          </a:xfrm>
        </p:grpSpPr>
        <p:sp>
          <p:nvSpPr>
            <p:cNvPr id="48" name="TextBox 47">
              <a:extLst>
                <a:ext uri="{FF2B5EF4-FFF2-40B4-BE49-F238E27FC236}">
                  <a16:creationId xmlns:a16="http://schemas.microsoft.com/office/drawing/2014/main" id="{F758717C-3153-DB29-79D5-FAD06517AC89}"/>
                </a:ext>
              </a:extLst>
            </p:cNvPr>
            <p:cNvSpPr txBox="1"/>
            <p:nvPr/>
          </p:nvSpPr>
          <p:spPr>
            <a:xfrm>
              <a:off x="2712941" y="2308585"/>
              <a:ext cx="2104865" cy="275460"/>
            </a:xfrm>
            <a:prstGeom prst="rect">
              <a:avLst/>
            </a:prstGeom>
            <a:noFill/>
          </p:spPr>
          <p:txBody>
            <a:bodyPr wrap="square" rtlCol="0" anchor="ctr">
              <a:spAutoFit/>
            </a:bodyPr>
            <a:lstStyle/>
            <a:p>
              <a:pPr algn="r" rtl="1">
                <a:lnSpc>
                  <a:spcPct val="80000"/>
                </a:lnSpc>
              </a:pPr>
              <a:r>
                <a:rPr lang="fa-IR" altLang="ko-KR" sz="1400" b="1" dirty="0">
                  <a:solidFill>
                    <a:schemeClr val="accent3"/>
                  </a:solidFill>
                  <a:cs typeface="B Nazanin" panose="00000400000000000000" pitchFamily="2" charset="-78"/>
                </a:rPr>
                <a:t>ارائه نمونه کارها</a:t>
              </a:r>
              <a:endParaRPr lang="en-US" altLang="ko-KR" sz="1400" b="1" dirty="0">
                <a:solidFill>
                  <a:schemeClr val="accent3"/>
                </a:solidFill>
                <a:cs typeface="B Nazanin" panose="00000400000000000000" pitchFamily="2" charset="-78"/>
              </a:endParaRPr>
            </a:p>
          </p:txBody>
        </p:sp>
        <p:sp>
          <p:nvSpPr>
            <p:cNvPr id="49" name="TextBox 48">
              <a:extLst>
                <a:ext uri="{FF2B5EF4-FFF2-40B4-BE49-F238E27FC236}">
                  <a16:creationId xmlns:a16="http://schemas.microsoft.com/office/drawing/2014/main" id="{70A1BDC7-7917-E912-BFEE-3DFB476CE104}"/>
                </a:ext>
              </a:extLst>
            </p:cNvPr>
            <p:cNvSpPr txBox="1"/>
            <p:nvPr/>
          </p:nvSpPr>
          <p:spPr>
            <a:xfrm>
              <a:off x="801246" y="2571821"/>
              <a:ext cx="40088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D5052112-8BB5-D04F-E078-645C909224A1}"/>
                </a:ext>
              </a:extLst>
            </p:cNvPr>
            <p:cNvSpPr txBox="1"/>
            <p:nvPr/>
          </p:nvSpPr>
          <p:spPr>
            <a:xfrm>
              <a:off x="1206586" y="2207601"/>
              <a:ext cx="1904013" cy="275460"/>
            </a:xfrm>
            <a:prstGeom prst="rect">
              <a:avLst/>
            </a:prstGeom>
            <a:noFill/>
          </p:spPr>
          <p:txBody>
            <a:bodyPr wrap="square" rtlCol="0" anchor="ctr">
              <a:spAutoFit/>
            </a:bodyPr>
            <a:lstStyle/>
            <a:p>
              <a:pPr algn="r" rtl="1">
                <a:lnSpc>
                  <a:spcPct val="80000"/>
                </a:lnSpc>
              </a:pPr>
              <a:r>
                <a:rPr lang="fa-IR" altLang="ko-KR" sz="1400" b="1" dirty="0">
                  <a:solidFill>
                    <a:schemeClr val="tx1">
                      <a:lumMod val="75000"/>
                      <a:lumOff val="25000"/>
                    </a:schemeClr>
                  </a:solidFill>
                  <a:cs typeface="B Nazanin" panose="00000400000000000000" pitchFamily="2" charset="-78"/>
                </a:rPr>
                <a:t>مطالب در اینجا</a:t>
              </a:r>
              <a:endParaRPr lang="en-US" altLang="ko-KR" sz="1400" b="1" dirty="0">
                <a:solidFill>
                  <a:schemeClr val="tx1">
                    <a:lumMod val="75000"/>
                    <a:lumOff val="25000"/>
                  </a:schemeClr>
                </a:solidFill>
                <a:cs typeface="B Nazanin" panose="00000400000000000000" pitchFamily="2" charset="-78"/>
              </a:endParaRPr>
            </a:p>
          </p:txBody>
        </p:sp>
      </p:grpSp>
      <p:grpSp>
        <p:nvGrpSpPr>
          <p:cNvPr id="51" name="그룹 31">
            <a:extLst>
              <a:ext uri="{FF2B5EF4-FFF2-40B4-BE49-F238E27FC236}">
                <a16:creationId xmlns:a16="http://schemas.microsoft.com/office/drawing/2014/main" id="{DBCA887E-83A4-62FC-B276-909B51E42711}"/>
              </a:ext>
            </a:extLst>
          </p:cNvPr>
          <p:cNvGrpSpPr/>
          <p:nvPr/>
        </p:nvGrpSpPr>
        <p:grpSpPr>
          <a:xfrm>
            <a:off x="812707" y="5359530"/>
            <a:ext cx="4016560" cy="825885"/>
            <a:chOff x="801246" y="2207601"/>
            <a:chExt cx="4016560" cy="825885"/>
          </a:xfrm>
        </p:grpSpPr>
        <p:sp>
          <p:nvSpPr>
            <p:cNvPr id="52" name="TextBox 51">
              <a:extLst>
                <a:ext uri="{FF2B5EF4-FFF2-40B4-BE49-F238E27FC236}">
                  <a16:creationId xmlns:a16="http://schemas.microsoft.com/office/drawing/2014/main" id="{48E6FF21-9EDB-9D72-9752-05EFCF5E8615}"/>
                </a:ext>
              </a:extLst>
            </p:cNvPr>
            <p:cNvSpPr txBox="1"/>
            <p:nvPr/>
          </p:nvSpPr>
          <p:spPr>
            <a:xfrm>
              <a:off x="2712941" y="2308585"/>
              <a:ext cx="2104865" cy="275460"/>
            </a:xfrm>
            <a:prstGeom prst="rect">
              <a:avLst/>
            </a:prstGeom>
            <a:noFill/>
          </p:spPr>
          <p:txBody>
            <a:bodyPr wrap="square" rtlCol="0" anchor="ctr">
              <a:spAutoFit/>
            </a:bodyPr>
            <a:lstStyle/>
            <a:p>
              <a:pPr algn="r" rtl="1">
                <a:lnSpc>
                  <a:spcPct val="80000"/>
                </a:lnSpc>
              </a:pPr>
              <a:r>
                <a:rPr lang="fa-IR" altLang="ko-KR" sz="1400" b="1" dirty="0">
                  <a:solidFill>
                    <a:schemeClr val="accent5"/>
                  </a:solidFill>
                  <a:cs typeface="B Nazanin" panose="00000400000000000000" pitchFamily="2" charset="-78"/>
                </a:rPr>
                <a:t>ارائه نمونه کارها</a:t>
              </a:r>
              <a:endParaRPr lang="en-US" altLang="ko-KR" sz="1400" b="1" dirty="0">
                <a:solidFill>
                  <a:schemeClr val="accent5"/>
                </a:solidFill>
                <a:cs typeface="B Nazanin" panose="00000400000000000000" pitchFamily="2" charset="-78"/>
              </a:endParaRPr>
            </a:p>
          </p:txBody>
        </p:sp>
        <p:sp>
          <p:nvSpPr>
            <p:cNvPr id="53" name="TextBox 52">
              <a:extLst>
                <a:ext uri="{FF2B5EF4-FFF2-40B4-BE49-F238E27FC236}">
                  <a16:creationId xmlns:a16="http://schemas.microsoft.com/office/drawing/2014/main" id="{6E0652ED-6B63-3F66-9F04-52B1EBE2AF7F}"/>
                </a:ext>
              </a:extLst>
            </p:cNvPr>
            <p:cNvSpPr txBox="1"/>
            <p:nvPr/>
          </p:nvSpPr>
          <p:spPr>
            <a:xfrm>
              <a:off x="801246" y="2571821"/>
              <a:ext cx="400887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9637AC54-DC86-E390-0D30-7F54216A9002}"/>
                </a:ext>
              </a:extLst>
            </p:cNvPr>
            <p:cNvSpPr txBox="1"/>
            <p:nvPr/>
          </p:nvSpPr>
          <p:spPr>
            <a:xfrm>
              <a:off x="1206586" y="2207601"/>
              <a:ext cx="1904013" cy="275460"/>
            </a:xfrm>
            <a:prstGeom prst="rect">
              <a:avLst/>
            </a:prstGeom>
            <a:noFill/>
          </p:spPr>
          <p:txBody>
            <a:bodyPr wrap="square" rtlCol="0" anchor="ctr">
              <a:spAutoFit/>
            </a:bodyPr>
            <a:lstStyle/>
            <a:p>
              <a:pPr algn="r" rtl="1">
                <a:lnSpc>
                  <a:spcPct val="80000"/>
                </a:lnSpc>
              </a:pPr>
              <a:r>
                <a:rPr lang="fa-IR" altLang="ko-KR" sz="1400" b="1" dirty="0">
                  <a:solidFill>
                    <a:schemeClr val="tx1">
                      <a:lumMod val="75000"/>
                      <a:lumOff val="25000"/>
                    </a:schemeClr>
                  </a:solidFill>
                  <a:cs typeface="B Nazanin" panose="00000400000000000000" pitchFamily="2" charset="-78"/>
                </a:rPr>
                <a:t>مطالب در اینجا</a:t>
              </a:r>
              <a:endParaRPr lang="en-US" altLang="ko-KR" sz="14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6">
            <a:extLst>
              <a:ext uri="{FF2B5EF4-FFF2-40B4-BE49-F238E27FC236}">
                <a16:creationId xmlns:a16="http://schemas.microsoft.com/office/drawing/2014/main" id="{5C430993-C9FB-4E17-B105-E4405C6E8F8D}"/>
              </a:ext>
            </a:extLst>
          </p:cNvPr>
          <p:cNvSpPr/>
          <p:nvPr/>
        </p:nvSpPr>
        <p:spPr>
          <a:xfrm>
            <a:off x="646094" y="1828800"/>
            <a:ext cx="3901012" cy="3190461"/>
          </a:xfrm>
          <a:prstGeom prst="frame">
            <a:avLst>
              <a:gd name="adj1" fmla="val 25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3" name="직사각형 5">
            <a:extLst>
              <a:ext uri="{FF2B5EF4-FFF2-40B4-BE49-F238E27FC236}">
                <a16:creationId xmlns:a16="http://schemas.microsoft.com/office/drawing/2014/main" id="{0160BA42-C6BC-4735-8DF4-252634D0A44B}"/>
              </a:ext>
            </a:extLst>
          </p:cNvPr>
          <p:cNvSpPr/>
          <p:nvPr/>
        </p:nvSpPr>
        <p:spPr>
          <a:xfrm>
            <a:off x="5377716" y="439944"/>
            <a:ext cx="4396803" cy="720638"/>
          </a:xfrm>
          <a:prstGeom prst="rect">
            <a:avLst/>
          </a:prstGeom>
          <a:noFill/>
        </p:spPr>
        <p:txBody>
          <a:bodyPr lIns="0" anchor="ctr"/>
          <a:lstStyle/>
          <a:p>
            <a:pPr algn="r" rtl="1"/>
            <a:r>
              <a:rPr lang="fa-IR" altLang="ko-KR" sz="4800" b="1" dirty="0">
                <a:solidFill>
                  <a:schemeClr val="accent4"/>
                </a:solidFill>
                <a:latin typeface="+mj-lt"/>
                <a:cs typeface="B Nazanin" panose="00000400000000000000" pitchFamily="2" charset="-78"/>
              </a:rPr>
              <a:t>ارائه</a:t>
            </a:r>
            <a:endParaRPr lang="en-US" altLang="ko-KR" sz="4800" b="1" dirty="0">
              <a:solidFill>
                <a:schemeClr val="accent4"/>
              </a:solidFill>
              <a:latin typeface="+mj-lt"/>
              <a:cs typeface="B Nazanin" panose="00000400000000000000" pitchFamily="2" charset="-78"/>
            </a:endParaRPr>
          </a:p>
        </p:txBody>
      </p:sp>
      <p:sp>
        <p:nvSpPr>
          <p:cNvPr id="4" name="직사각형 6">
            <a:extLst>
              <a:ext uri="{FF2B5EF4-FFF2-40B4-BE49-F238E27FC236}">
                <a16:creationId xmlns:a16="http://schemas.microsoft.com/office/drawing/2014/main" id="{7E0F08A1-44B0-49E6-88A7-F816862F237E}"/>
              </a:ext>
            </a:extLst>
          </p:cNvPr>
          <p:cNvSpPr/>
          <p:nvPr/>
        </p:nvSpPr>
        <p:spPr>
          <a:xfrm>
            <a:off x="4303414" y="1143908"/>
            <a:ext cx="5005958" cy="720638"/>
          </a:xfrm>
          <a:prstGeom prst="rect">
            <a:avLst/>
          </a:prstGeom>
          <a:noFill/>
        </p:spPr>
        <p:txBody>
          <a:bodyPr lIns="0" anchor="ctr"/>
          <a:lstStyle/>
          <a:p>
            <a:pPr algn="r" rtl="1"/>
            <a:r>
              <a:rPr lang="fa-IR" altLang="ko-KR" sz="4800" b="1" dirty="0">
                <a:solidFill>
                  <a:schemeClr val="accent4"/>
                </a:solidFill>
                <a:latin typeface="+mj-lt"/>
                <a:cs typeface="B Nazanin" panose="00000400000000000000" pitchFamily="2" charset="-78"/>
              </a:rPr>
              <a:t>اینفوگرافیک</a:t>
            </a:r>
            <a:endParaRPr lang="en-US" altLang="ko-KR" sz="4800" b="1" dirty="0">
              <a:solidFill>
                <a:schemeClr val="accent4"/>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68249712-3D9E-4681-B601-6DF9625F8078}"/>
              </a:ext>
            </a:extLst>
          </p:cNvPr>
          <p:cNvSpPr txBox="1"/>
          <p:nvPr/>
        </p:nvSpPr>
        <p:spPr>
          <a:xfrm>
            <a:off x="5377716" y="3843366"/>
            <a:ext cx="2300802" cy="2246769"/>
          </a:xfrm>
          <a:prstGeom prst="rect">
            <a:avLst/>
          </a:prstGeom>
          <a:noFill/>
        </p:spPr>
        <p:txBody>
          <a:bodyPr wrap="square" rtlCol="0" anchor="ctr">
            <a:spAutoFit/>
          </a:bodyPr>
          <a:lstStyle/>
          <a:p>
            <a:pPr algn="r" rtl="1"/>
            <a:r>
              <a:rPr lang="fa-IR" altLang="ko-KR" sz="2800" dirty="0">
                <a:solidFill>
                  <a:schemeClr val="accent3"/>
                </a:solidFill>
                <a:cs typeface="B Nazanin" panose="00000400000000000000" pitchFamily="2" charset="-78"/>
              </a:rPr>
              <a:t>همه اسلاید</a:t>
            </a:r>
          </a:p>
          <a:p>
            <a:pPr algn="r" rtl="1"/>
            <a:r>
              <a:rPr lang="fa-IR" altLang="ko-KR" sz="2800" dirty="0">
                <a:solidFill>
                  <a:schemeClr val="accent3"/>
                </a:solidFill>
                <a:cs typeface="B Nazanin" panose="00000400000000000000" pitchFamily="2" charset="-78"/>
              </a:rPr>
              <a:t>طرح بندی</a:t>
            </a:r>
          </a:p>
          <a:p>
            <a:pPr algn="r" rtl="1"/>
            <a:r>
              <a:rPr lang="fa-IR" altLang="ko-KR" sz="2800" dirty="0">
                <a:solidFill>
                  <a:schemeClr val="accent3"/>
                </a:solidFill>
                <a:cs typeface="B Nazanin" panose="00000400000000000000" pitchFamily="2" charset="-78"/>
              </a:rPr>
              <a:t>پاورپوینت متن</a:t>
            </a:r>
          </a:p>
          <a:p>
            <a:pPr algn="r" rtl="1"/>
            <a:r>
              <a:rPr lang="fa-IR" altLang="ko-KR" sz="2800" dirty="0">
                <a:solidFill>
                  <a:schemeClr val="accent3"/>
                </a:solidFill>
                <a:cs typeface="B Nazanin" panose="00000400000000000000" pitchFamily="2" charset="-78"/>
              </a:rPr>
              <a:t>برای ارائه شما</a:t>
            </a:r>
          </a:p>
          <a:p>
            <a:pPr algn="r" rtl="1"/>
            <a:r>
              <a:rPr lang="fa-IR" altLang="ko-KR" sz="2800" dirty="0">
                <a:solidFill>
                  <a:schemeClr val="accent3"/>
                </a:solidFill>
                <a:cs typeface="B Nazanin" panose="00000400000000000000" pitchFamily="2" charset="-78"/>
              </a:rPr>
              <a:t>قابل ویرایش است</a:t>
            </a:r>
            <a:endParaRPr lang="ko-KR" altLang="en-US" sz="2800" dirty="0">
              <a:solidFill>
                <a:schemeClr val="accent3"/>
              </a:solidFill>
              <a:cs typeface="B Nazanin" panose="00000400000000000000" pitchFamily="2" charset="-78"/>
            </a:endParaRPr>
          </a:p>
        </p:txBody>
      </p:sp>
      <p:grpSp>
        <p:nvGrpSpPr>
          <p:cNvPr id="6" name="Group 19">
            <a:extLst>
              <a:ext uri="{FF2B5EF4-FFF2-40B4-BE49-F238E27FC236}">
                <a16:creationId xmlns:a16="http://schemas.microsoft.com/office/drawing/2014/main" id="{6EA90E35-2D4C-4692-B0A2-15D273822532}"/>
              </a:ext>
            </a:extLst>
          </p:cNvPr>
          <p:cNvGrpSpPr/>
          <p:nvPr/>
        </p:nvGrpSpPr>
        <p:grpSpPr>
          <a:xfrm>
            <a:off x="8673863" y="3267883"/>
            <a:ext cx="2772653" cy="2299032"/>
            <a:chOff x="4120557" y="1916832"/>
            <a:chExt cx="4123853" cy="2299032"/>
          </a:xfrm>
        </p:grpSpPr>
        <p:sp>
          <p:nvSpPr>
            <p:cNvPr id="7" name="Text Placeholder 10">
              <a:extLst>
                <a:ext uri="{FF2B5EF4-FFF2-40B4-BE49-F238E27FC236}">
                  <a16:creationId xmlns:a16="http://schemas.microsoft.com/office/drawing/2014/main" id="{F03DC3E5-E7D3-4549-84C2-28A3950FC3B7}"/>
                </a:ext>
              </a:extLst>
            </p:cNvPr>
            <p:cNvSpPr txBox="1">
              <a:spLocks/>
            </p:cNvSpPr>
            <p:nvPr/>
          </p:nvSpPr>
          <p:spPr>
            <a:xfrm>
              <a:off x="4120558" y="1916832"/>
              <a:ext cx="4123852"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tx1">
                      <a:lumMod val="75000"/>
                      <a:lumOff val="25000"/>
                    </a:schemeClr>
                  </a:solidFill>
                  <a:cs typeface="B Nazanin" panose="00000400000000000000" pitchFamily="2" charset="-78"/>
                </a:rPr>
                <a:t>نمونه کارها طراحی شده است</a:t>
              </a:r>
              <a:endParaRPr lang="en-US" altLang="ko-KR" sz="20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3A67757A-A62E-4E8C-907D-BB8702A5BF47}"/>
                </a:ext>
              </a:extLst>
            </p:cNvPr>
            <p:cNvSpPr txBox="1"/>
            <p:nvPr/>
          </p:nvSpPr>
          <p:spPr>
            <a:xfrm>
              <a:off x="4120557" y="2276872"/>
              <a:ext cx="4123852" cy="193899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sp>
        <p:nvSpPr>
          <p:cNvPr id="13" name="TextBox 12">
            <a:extLst>
              <a:ext uri="{FF2B5EF4-FFF2-40B4-BE49-F238E27FC236}">
                <a16:creationId xmlns:a16="http://schemas.microsoft.com/office/drawing/2014/main" id="{45C791BC-CD04-4EE1-B975-89360021E380}"/>
              </a:ext>
            </a:extLst>
          </p:cNvPr>
          <p:cNvSpPr txBox="1"/>
          <p:nvPr/>
        </p:nvSpPr>
        <p:spPr>
          <a:xfrm>
            <a:off x="1694046" y="3933825"/>
            <a:ext cx="2688324" cy="830997"/>
          </a:xfrm>
          <a:prstGeom prst="rect">
            <a:avLst/>
          </a:prstGeom>
          <a:noFill/>
        </p:spPr>
        <p:txBody>
          <a:bodyPr wrap="square" rtlCol="0" anchor="ctr">
            <a:spAutoFit/>
          </a:bodyPr>
          <a:lstStyle/>
          <a:p>
            <a:pPr algn="r" rtl="1"/>
            <a:r>
              <a:rPr lang="fa-IR" altLang="ko-KR" sz="2400" dirty="0">
                <a:solidFill>
                  <a:schemeClr val="accent2"/>
                </a:solidFill>
                <a:cs typeface="B Nazanin" panose="00000400000000000000" pitchFamily="2" charset="-78"/>
              </a:rPr>
              <a:t>قالب پاورپوینت مدیریت قابل ویرایش می باشد</a:t>
            </a:r>
            <a:endParaRPr lang="ko-KR" altLang="en-US" sz="2400" dirty="0">
              <a:solidFill>
                <a:schemeClr val="accent2"/>
              </a:solidFill>
              <a:cs typeface="B Nazanin" panose="00000400000000000000" pitchFamily="2" charset="-78"/>
            </a:endParaRPr>
          </a:p>
        </p:txBody>
      </p:sp>
      <p:sp>
        <p:nvSpPr>
          <p:cNvPr id="10" name="그림 개체 틀 9">
            <a:extLst>
              <a:ext uri="{FF2B5EF4-FFF2-40B4-BE49-F238E27FC236}">
                <a16:creationId xmlns:a16="http://schemas.microsoft.com/office/drawing/2014/main" id="{6F3599DB-5208-4646-AE5B-AF48FB1D3575}"/>
              </a:ext>
            </a:extLst>
          </p:cNvPr>
          <p:cNvSpPr>
            <a:spLocks noGrp="1"/>
          </p:cNvSpPr>
          <p:nvPr>
            <p:ph type="pic" idx="11"/>
          </p:nvPr>
        </p:nvSpPr>
        <p:spPr/>
        <p:txBody>
          <a:bodyPr/>
          <a:lstStyle/>
          <a:p>
            <a:pPr algn="r" rtl="1"/>
            <a:endParaRPr lang="en-US">
              <a:cs typeface="B Nazanin" panose="00000400000000000000" pitchFamily="2" charset="-78"/>
            </a:endParaRPr>
          </a:p>
        </p:txBody>
      </p:sp>
      <p:sp>
        <p:nvSpPr>
          <p:cNvPr id="12" name="그림 개체 틀 11">
            <a:extLst>
              <a:ext uri="{FF2B5EF4-FFF2-40B4-BE49-F238E27FC236}">
                <a16:creationId xmlns:a16="http://schemas.microsoft.com/office/drawing/2014/main" id="{DFFE325C-F7DA-4617-9A30-B4C860D34919}"/>
              </a:ext>
            </a:extLst>
          </p:cNvPr>
          <p:cNvSpPr>
            <a:spLocks noGrp="1"/>
          </p:cNvSpPr>
          <p:nvPr>
            <p:ph type="pic" idx="12"/>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2">
            <a:extLst>
              <a:ext uri="{FF2B5EF4-FFF2-40B4-BE49-F238E27FC236}">
                <a16:creationId xmlns:a16="http://schemas.microsoft.com/office/drawing/2014/main" id="{AFA82E98-975F-4C31-AD97-2A33574542B7}"/>
              </a:ext>
            </a:extLst>
          </p:cNvPr>
          <p:cNvGrpSpPr/>
          <p:nvPr/>
        </p:nvGrpSpPr>
        <p:grpSpPr>
          <a:xfrm>
            <a:off x="789170" y="1884348"/>
            <a:ext cx="2912284" cy="2443308"/>
            <a:chOff x="789170" y="1884348"/>
            <a:chExt cx="2912284" cy="2443308"/>
          </a:xfrm>
        </p:grpSpPr>
        <p:sp>
          <p:nvSpPr>
            <p:cNvPr id="4" name="Oval 4">
              <a:extLst>
                <a:ext uri="{FF2B5EF4-FFF2-40B4-BE49-F238E27FC236}">
                  <a16:creationId xmlns:a16="http://schemas.microsoft.com/office/drawing/2014/main" id="{219F29B9-2B2B-46B3-8C40-376BC284AAD8}"/>
                </a:ext>
              </a:extLst>
            </p:cNvPr>
            <p:cNvSpPr/>
            <p:nvPr/>
          </p:nvSpPr>
          <p:spPr>
            <a:xfrm>
              <a:off x="1263565" y="2339468"/>
              <a:ext cx="1533072" cy="153307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aphicFrame>
          <p:nvGraphicFramePr>
            <p:cNvPr id="5" name="Chart 5">
              <a:extLst>
                <a:ext uri="{FF2B5EF4-FFF2-40B4-BE49-F238E27FC236}">
                  <a16:creationId xmlns:a16="http://schemas.microsoft.com/office/drawing/2014/main" id="{2BF521FA-21B8-400A-88B4-3F7C0EC81029}"/>
                </a:ext>
              </a:extLst>
            </p:cNvPr>
            <p:cNvGraphicFramePr/>
            <p:nvPr>
              <p:extLst>
                <p:ext uri="{D42A27DB-BD31-4B8C-83A1-F6EECF244321}">
                  <p14:modId xmlns:p14="http://schemas.microsoft.com/office/powerpoint/2010/main" val="2821966580"/>
                </p:ext>
              </p:extLst>
            </p:nvPr>
          </p:nvGraphicFramePr>
          <p:xfrm>
            <a:off x="789170" y="1884348"/>
            <a:ext cx="2481858" cy="2443308"/>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56986C0F-AF41-44B2-AC07-42FA64C26D9D}"/>
                </a:ext>
              </a:extLst>
            </p:cNvPr>
            <p:cNvSpPr txBox="1"/>
            <p:nvPr/>
          </p:nvSpPr>
          <p:spPr>
            <a:xfrm>
              <a:off x="2246806" y="2398116"/>
              <a:ext cx="1454648" cy="707886"/>
            </a:xfrm>
            <a:prstGeom prst="rect">
              <a:avLst/>
            </a:prstGeom>
            <a:noFill/>
          </p:spPr>
          <p:txBody>
            <a:bodyPr wrap="square" rtlCol="0" anchor="ctr">
              <a:spAutoFit/>
            </a:bodyPr>
            <a:lstStyle/>
            <a:p>
              <a:pPr algn="r" rtl="1"/>
              <a:r>
                <a:rPr lang="en-US" altLang="ko-KR" sz="4000" b="1" dirty="0">
                  <a:solidFill>
                    <a:schemeClr val="bg1"/>
                  </a:solidFill>
                  <a:cs typeface="B Nazanin" panose="00000400000000000000" pitchFamily="2" charset="-78"/>
                </a:rPr>
                <a:t>55</a:t>
              </a:r>
              <a:r>
                <a:rPr lang="en-US" altLang="ko-KR" sz="4000" b="1" dirty="0">
                  <a:solidFill>
                    <a:schemeClr val="accent1"/>
                  </a:solidFill>
                  <a:cs typeface="B Nazanin" panose="00000400000000000000" pitchFamily="2" charset="-78"/>
                </a:rPr>
                <a:t>%</a:t>
              </a:r>
              <a:endParaRPr lang="ko-KR" altLang="en-US" sz="4000" b="1" dirty="0">
                <a:solidFill>
                  <a:schemeClr val="accent1"/>
                </a:solidFill>
                <a:cs typeface="B Nazanin" panose="00000400000000000000" pitchFamily="2" charset="-78"/>
              </a:endParaRPr>
            </a:p>
          </p:txBody>
        </p:sp>
      </p:grpSp>
      <p:grpSp>
        <p:nvGrpSpPr>
          <p:cNvPr id="7" name="그룹 6">
            <a:extLst>
              <a:ext uri="{FF2B5EF4-FFF2-40B4-BE49-F238E27FC236}">
                <a16:creationId xmlns:a16="http://schemas.microsoft.com/office/drawing/2014/main" id="{276779C9-F23A-4A8F-8615-787902C27012}"/>
              </a:ext>
            </a:extLst>
          </p:cNvPr>
          <p:cNvGrpSpPr/>
          <p:nvPr/>
        </p:nvGrpSpPr>
        <p:grpSpPr>
          <a:xfrm>
            <a:off x="4637737" y="1884348"/>
            <a:ext cx="2914405" cy="2443308"/>
            <a:chOff x="4637737" y="1884348"/>
            <a:chExt cx="2914405" cy="2443308"/>
          </a:xfrm>
        </p:grpSpPr>
        <p:sp>
          <p:nvSpPr>
            <p:cNvPr id="8" name="Oval 7">
              <a:extLst>
                <a:ext uri="{FF2B5EF4-FFF2-40B4-BE49-F238E27FC236}">
                  <a16:creationId xmlns:a16="http://schemas.microsoft.com/office/drawing/2014/main" id="{36BA4415-7847-4841-80AA-B7A148C57605}"/>
                </a:ext>
              </a:extLst>
            </p:cNvPr>
            <p:cNvSpPr/>
            <p:nvPr/>
          </p:nvSpPr>
          <p:spPr>
            <a:xfrm>
              <a:off x="5112132" y="2339468"/>
              <a:ext cx="1533072" cy="153307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aphicFrame>
          <p:nvGraphicFramePr>
            <p:cNvPr id="9" name="Chart 5">
              <a:extLst>
                <a:ext uri="{FF2B5EF4-FFF2-40B4-BE49-F238E27FC236}">
                  <a16:creationId xmlns:a16="http://schemas.microsoft.com/office/drawing/2014/main" id="{381E7A2B-73DA-4E56-958A-1DF79936B87F}"/>
                </a:ext>
              </a:extLst>
            </p:cNvPr>
            <p:cNvGraphicFramePr/>
            <p:nvPr>
              <p:extLst>
                <p:ext uri="{D42A27DB-BD31-4B8C-83A1-F6EECF244321}">
                  <p14:modId xmlns:p14="http://schemas.microsoft.com/office/powerpoint/2010/main" val="740713801"/>
                </p:ext>
              </p:extLst>
            </p:nvPr>
          </p:nvGraphicFramePr>
          <p:xfrm>
            <a:off x="4637737" y="1884348"/>
            <a:ext cx="2481858" cy="244330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B47A9BAD-64DD-40A1-8109-F065AE014E33}"/>
                </a:ext>
              </a:extLst>
            </p:cNvPr>
            <p:cNvSpPr txBox="1"/>
            <p:nvPr/>
          </p:nvSpPr>
          <p:spPr>
            <a:xfrm>
              <a:off x="6097494" y="2398116"/>
              <a:ext cx="1454648" cy="707886"/>
            </a:xfrm>
            <a:prstGeom prst="rect">
              <a:avLst/>
            </a:prstGeom>
            <a:noFill/>
          </p:spPr>
          <p:txBody>
            <a:bodyPr wrap="square" rtlCol="0" anchor="ctr">
              <a:spAutoFit/>
            </a:bodyPr>
            <a:lstStyle/>
            <a:p>
              <a:pPr algn="r" rtl="1"/>
              <a:r>
                <a:rPr lang="en-US" altLang="ko-KR" sz="4000" b="1" dirty="0">
                  <a:solidFill>
                    <a:schemeClr val="bg1"/>
                  </a:solidFill>
                  <a:cs typeface="B Nazanin" panose="00000400000000000000" pitchFamily="2" charset="-78"/>
                </a:rPr>
                <a:t>40</a:t>
              </a:r>
              <a:r>
                <a:rPr lang="en-US" altLang="ko-KR" sz="4000" b="1" dirty="0">
                  <a:solidFill>
                    <a:schemeClr val="accent2"/>
                  </a:solidFill>
                  <a:cs typeface="B Nazanin" panose="00000400000000000000" pitchFamily="2" charset="-78"/>
                </a:rPr>
                <a:t>%</a:t>
              </a:r>
              <a:endParaRPr lang="ko-KR" altLang="en-US" sz="4000" b="1" dirty="0">
                <a:solidFill>
                  <a:schemeClr val="accent2"/>
                </a:solidFill>
                <a:cs typeface="B Nazanin" panose="00000400000000000000" pitchFamily="2" charset="-78"/>
              </a:endParaRPr>
            </a:p>
          </p:txBody>
        </p:sp>
      </p:grpSp>
      <p:grpSp>
        <p:nvGrpSpPr>
          <p:cNvPr id="11" name="그룹 10">
            <a:extLst>
              <a:ext uri="{FF2B5EF4-FFF2-40B4-BE49-F238E27FC236}">
                <a16:creationId xmlns:a16="http://schemas.microsoft.com/office/drawing/2014/main" id="{D70A298F-F55A-44CB-8FF4-3B05F1EE1FDC}"/>
              </a:ext>
            </a:extLst>
          </p:cNvPr>
          <p:cNvGrpSpPr/>
          <p:nvPr/>
        </p:nvGrpSpPr>
        <p:grpSpPr>
          <a:xfrm>
            <a:off x="8486304" y="1884348"/>
            <a:ext cx="2916526" cy="2443308"/>
            <a:chOff x="8486304" y="1884348"/>
            <a:chExt cx="2916526" cy="2443308"/>
          </a:xfrm>
        </p:grpSpPr>
        <p:sp>
          <p:nvSpPr>
            <p:cNvPr id="12" name="Oval 10">
              <a:extLst>
                <a:ext uri="{FF2B5EF4-FFF2-40B4-BE49-F238E27FC236}">
                  <a16:creationId xmlns:a16="http://schemas.microsoft.com/office/drawing/2014/main" id="{FEC02E14-CF5F-4628-A8C4-B51CA7D709EE}"/>
                </a:ext>
              </a:extLst>
            </p:cNvPr>
            <p:cNvSpPr/>
            <p:nvPr/>
          </p:nvSpPr>
          <p:spPr>
            <a:xfrm>
              <a:off x="8960699" y="2339468"/>
              <a:ext cx="1533072" cy="153307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aphicFrame>
          <p:nvGraphicFramePr>
            <p:cNvPr id="13" name="Chart 5">
              <a:extLst>
                <a:ext uri="{FF2B5EF4-FFF2-40B4-BE49-F238E27FC236}">
                  <a16:creationId xmlns:a16="http://schemas.microsoft.com/office/drawing/2014/main" id="{6CFBD72B-1FED-451F-A241-F61F9AA6493C}"/>
                </a:ext>
              </a:extLst>
            </p:cNvPr>
            <p:cNvGraphicFramePr/>
            <p:nvPr>
              <p:extLst>
                <p:ext uri="{D42A27DB-BD31-4B8C-83A1-F6EECF244321}">
                  <p14:modId xmlns:p14="http://schemas.microsoft.com/office/powerpoint/2010/main" val="1102925602"/>
                </p:ext>
              </p:extLst>
            </p:nvPr>
          </p:nvGraphicFramePr>
          <p:xfrm>
            <a:off x="8486304" y="1884348"/>
            <a:ext cx="2481858" cy="2443308"/>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id="{8FE3FACB-1868-4A71-8B14-DE69B39B762B}"/>
                </a:ext>
              </a:extLst>
            </p:cNvPr>
            <p:cNvSpPr txBox="1"/>
            <p:nvPr/>
          </p:nvSpPr>
          <p:spPr>
            <a:xfrm>
              <a:off x="9948182" y="2398116"/>
              <a:ext cx="1454648" cy="707886"/>
            </a:xfrm>
            <a:prstGeom prst="rect">
              <a:avLst/>
            </a:prstGeom>
            <a:noFill/>
          </p:spPr>
          <p:txBody>
            <a:bodyPr wrap="square" rtlCol="0" anchor="ctr">
              <a:spAutoFit/>
            </a:bodyPr>
            <a:lstStyle/>
            <a:p>
              <a:pPr algn="r" rtl="1"/>
              <a:r>
                <a:rPr lang="en-US" altLang="ko-KR" sz="4000" b="1" dirty="0">
                  <a:solidFill>
                    <a:schemeClr val="bg1"/>
                  </a:solidFill>
                  <a:cs typeface="B Nazanin" panose="00000400000000000000" pitchFamily="2" charset="-78"/>
                </a:rPr>
                <a:t>35</a:t>
              </a:r>
              <a:r>
                <a:rPr lang="en-US" altLang="ko-KR" sz="4000" b="1" dirty="0">
                  <a:solidFill>
                    <a:schemeClr val="accent3"/>
                  </a:solidFill>
                  <a:cs typeface="B Nazanin" panose="00000400000000000000" pitchFamily="2" charset="-78"/>
                </a:rPr>
                <a:t>%</a:t>
              </a:r>
              <a:endParaRPr lang="ko-KR" altLang="en-US" sz="4000" b="1" dirty="0">
                <a:solidFill>
                  <a:schemeClr val="accent3"/>
                </a:solidFill>
                <a:cs typeface="B Nazanin" panose="00000400000000000000" pitchFamily="2" charset="-78"/>
              </a:endParaRPr>
            </a:p>
          </p:txBody>
        </p:sp>
      </p:grpSp>
      <p:sp>
        <p:nvSpPr>
          <p:cNvPr id="15" name="TextBox 14">
            <a:extLst>
              <a:ext uri="{FF2B5EF4-FFF2-40B4-BE49-F238E27FC236}">
                <a16:creationId xmlns:a16="http://schemas.microsoft.com/office/drawing/2014/main" id="{6C6BA79B-FE09-4DB9-AB34-56BEBDA02CF5}"/>
              </a:ext>
            </a:extLst>
          </p:cNvPr>
          <p:cNvSpPr txBox="1"/>
          <p:nvPr/>
        </p:nvSpPr>
        <p:spPr>
          <a:xfrm>
            <a:off x="4591612" y="5038323"/>
            <a:ext cx="3008775" cy="1311128"/>
          </a:xfrm>
          <a:prstGeom prst="rect">
            <a:avLst/>
          </a:prstGeom>
          <a:noFill/>
        </p:spPr>
        <p:txBody>
          <a:bodyPr wrap="square" rtlCol="0">
            <a:spAutoFit/>
          </a:bodyPr>
          <a:lstStyle/>
          <a:p>
            <a:pPr algn="ctr" rtl="1">
              <a:lnSpc>
                <a:spcPct val="110000"/>
              </a:lnSpc>
            </a:pPr>
            <a:r>
              <a:rPr lang="fa-IR" altLang="ko-KR" sz="3600" b="1" dirty="0">
                <a:solidFill>
                  <a:schemeClr val="accent4"/>
                </a:solidFill>
                <a:cs typeface="B Nazanin" panose="00000400000000000000" pitchFamily="2" charset="-78"/>
              </a:rPr>
              <a:t>نمونه کارها طراحی شده است</a:t>
            </a:r>
            <a:endParaRPr lang="en-US" altLang="ko-KR" sz="3600" b="1" dirty="0">
              <a:solidFill>
                <a:schemeClr val="accent4"/>
              </a:solidFill>
              <a:cs typeface="B Nazanin" panose="00000400000000000000" pitchFamily="2" charset="-78"/>
            </a:endParaRPr>
          </a:p>
        </p:txBody>
      </p:sp>
      <p:cxnSp>
        <p:nvCxnSpPr>
          <p:cNvPr id="16" name="Straight Connector 26">
            <a:extLst>
              <a:ext uri="{FF2B5EF4-FFF2-40B4-BE49-F238E27FC236}">
                <a16:creationId xmlns:a16="http://schemas.microsoft.com/office/drawing/2014/main" id="{1C451000-A1D3-4426-8AEC-D59FCAB257D5}"/>
              </a:ext>
            </a:extLst>
          </p:cNvPr>
          <p:cNvCxnSpPr>
            <a:cxnSpLocks/>
          </p:cNvCxnSpPr>
          <p:nvPr/>
        </p:nvCxnSpPr>
        <p:spPr>
          <a:xfrm>
            <a:off x="4361329" y="5210270"/>
            <a:ext cx="0" cy="979544"/>
          </a:xfrm>
          <a:prstGeom prst="line">
            <a:avLst/>
          </a:prstGeom>
          <a:ln w="3175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27">
            <a:extLst>
              <a:ext uri="{FF2B5EF4-FFF2-40B4-BE49-F238E27FC236}">
                <a16:creationId xmlns:a16="http://schemas.microsoft.com/office/drawing/2014/main" id="{15FB77B6-7C71-4735-8F1B-F82C7FFC99C7}"/>
              </a:ext>
            </a:extLst>
          </p:cNvPr>
          <p:cNvCxnSpPr>
            <a:cxnSpLocks/>
          </p:cNvCxnSpPr>
          <p:nvPr/>
        </p:nvCxnSpPr>
        <p:spPr>
          <a:xfrm>
            <a:off x="7830670" y="5210270"/>
            <a:ext cx="0" cy="979544"/>
          </a:xfrm>
          <a:prstGeom prst="line">
            <a:avLst/>
          </a:prstGeom>
          <a:ln w="317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28">
            <a:extLst>
              <a:ext uri="{FF2B5EF4-FFF2-40B4-BE49-F238E27FC236}">
                <a16:creationId xmlns:a16="http://schemas.microsoft.com/office/drawing/2014/main" id="{0129790A-0000-4C53-82AA-FD60D6E43F1A}"/>
              </a:ext>
            </a:extLst>
          </p:cNvPr>
          <p:cNvGrpSpPr/>
          <p:nvPr/>
        </p:nvGrpSpPr>
        <p:grpSpPr>
          <a:xfrm>
            <a:off x="470091" y="5104524"/>
            <a:ext cx="3422101" cy="1006371"/>
            <a:chOff x="4822352" y="1916832"/>
            <a:chExt cx="3422056" cy="1006371"/>
          </a:xfrm>
        </p:grpSpPr>
        <p:sp>
          <p:nvSpPr>
            <p:cNvPr id="19" name="Text Placeholder 10">
              <a:extLst>
                <a:ext uri="{FF2B5EF4-FFF2-40B4-BE49-F238E27FC236}">
                  <a16:creationId xmlns:a16="http://schemas.microsoft.com/office/drawing/2014/main" id="{22BFADED-F3E0-47E8-80DC-BC8E3FDA97E2}"/>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tx1">
                      <a:lumMod val="75000"/>
                      <a:lumOff val="25000"/>
                    </a:schemeClr>
                  </a:solidFill>
                  <a:cs typeface="B Nazanin" panose="00000400000000000000" pitchFamily="2" charset="-78"/>
                </a:rPr>
                <a:t>نمونه کارها طراحی شده است</a:t>
              </a:r>
              <a:endParaRPr lang="en-US" altLang="ko-KR" sz="20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A2F5A22E-C712-42DE-83F1-8F8F6753B2D2}"/>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31">
            <a:extLst>
              <a:ext uri="{FF2B5EF4-FFF2-40B4-BE49-F238E27FC236}">
                <a16:creationId xmlns:a16="http://schemas.microsoft.com/office/drawing/2014/main" id="{87CE800A-B983-44E8-ABC7-393A0FF1C975}"/>
              </a:ext>
            </a:extLst>
          </p:cNvPr>
          <p:cNvGrpSpPr/>
          <p:nvPr/>
        </p:nvGrpSpPr>
        <p:grpSpPr>
          <a:xfrm>
            <a:off x="8299807" y="5104524"/>
            <a:ext cx="3422101" cy="1006371"/>
            <a:chOff x="4822352" y="1916832"/>
            <a:chExt cx="3422056" cy="1006371"/>
          </a:xfrm>
        </p:grpSpPr>
        <p:sp>
          <p:nvSpPr>
            <p:cNvPr id="22" name="Text Placeholder 10">
              <a:extLst>
                <a:ext uri="{FF2B5EF4-FFF2-40B4-BE49-F238E27FC236}">
                  <a16:creationId xmlns:a16="http://schemas.microsoft.com/office/drawing/2014/main" id="{AA8A89D5-D02A-49C5-8091-04A2BC0AD0EF}"/>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solidFill>
                    <a:schemeClr val="tx1">
                      <a:lumMod val="75000"/>
                      <a:lumOff val="25000"/>
                    </a:schemeClr>
                  </a:solidFill>
                  <a:cs typeface="B Nazanin" panose="00000400000000000000" pitchFamily="2" charset="-78"/>
                </a:rPr>
                <a:t>نمونه کارها طراحی شده است</a:t>
              </a:r>
              <a:endParaRPr lang="en-US" altLang="ko-KR" sz="20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5036AE41-AC18-4F59-A644-9072080C79FB}"/>
                </a:ext>
              </a:extLst>
            </p:cNvPr>
            <p:cNvSpPr txBox="1"/>
            <p:nvPr/>
          </p:nvSpPr>
          <p:spPr>
            <a:xfrm>
              <a:off x="4822352" y="2276872"/>
              <a:ext cx="34220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sp>
        <p:nvSpPr>
          <p:cNvPr id="24" name="TextBox 23">
            <a:extLst>
              <a:ext uri="{FF2B5EF4-FFF2-40B4-BE49-F238E27FC236}">
                <a16:creationId xmlns:a16="http://schemas.microsoft.com/office/drawing/2014/main" id="{4393C220-7FF3-4D9E-BD16-56C070628497}"/>
              </a:ext>
            </a:extLst>
          </p:cNvPr>
          <p:cNvSpPr txBox="1"/>
          <p:nvPr/>
        </p:nvSpPr>
        <p:spPr>
          <a:xfrm>
            <a:off x="1241581" y="4316098"/>
            <a:ext cx="2007463" cy="400110"/>
          </a:xfrm>
          <a:prstGeom prst="rect">
            <a:avLst/>
          </a:prstGeom>
          <a:noFill/>
        </p:spPr>
        <p:txBody>
          <a:bodyPr wrap="square" rtlCol="0" anchor="ctr">
            <a:spAutoFit/>
          </a:bodyPr>
          <a:lstStyle/>
          <a:p>
            <a:pPr algn="ctr" rtl="1"/>
            <a:r>
              <a:rPr lang="fa-IR" altLang="ko-KR" sz="2000" b="1" dirty="0">
                <a:solidFill>
                  <a:schemeClr val="accent1"/>
                </a:solidFill>
                <a:cs typeface="B Nazanin" panose="00000400000000000000" pitchFamily="2" charset="-78"/>
              </a:rPr>
              <a:t>مطالب در اینجا</a:t>
            </a:r>
            <a:endParaRPr lang="ko-KR" altLang="en-US" sz="2000" b="1" dirty="0">
              <a:solidFill>
                <a:schemeClr val="accent1"/>
              </a:solidFill>
              <a:cs typeface="B Nazanin" panose="00000400000000000000" pitchFamily="2" charset="-78"/>
            </a:endParaRPr>
          </a:p>
        </p:txBody>
      </p:sp>
      <p:sp>
        <p:nvSpPr>
          <p:cNvPr id="25" name="TextBox 24">
            <a:extLst>
              <a:ext uri="{FF2B5EF4-FFF2-40B4-BE49-F238E27FC236}">
                <a16:creationId xmlns:a16="http://schemas.microsoft.com/office/drawing/2014/main" id="{9DA44940-72A5-4333-A24A-A49F00B745D7}"/>
              </a:ext>
            </a:extLst>
          </p:cNvPr>
          <p:cNvSpPr txBox="1"/>
          <p:nvPr/>
        </p:nvSpPr>
        <p:spPr>
          <a:xfrm>
            <a:off x="5091208" y="4316098"/>
            <a:ext cx="2007463" cy="400110"/>
          </a:xfrm>
          <a:prstGeom prst="rect">
            <a:avLst/>
          </a:prstGeom>
          <a:noFill/>
        </p:spPr>
        <p:txBody>
          <a:bodyPr wrap="square" rtlCol="0" anchor="ctr">
            <a:spAutoFit/>
          </a:bodyPr>
          <a:lstStyle/>
          <a:p>
            <a:pPr algn="ctr" rtl="1"/>
            <a:r>
              <a:rPr lang="fa-IR" altLang="ko-KR" sz="2000" b="1" dirty="0">
                <a:solidFill>
                  <a:schemeClr val="accent2"/>
                </a:solidFill>
                <a:cs typeface="B Nazanin" panose="00000400000000000000" pitchFamily="2" charset="-78"/>
              </a:rPr>
              <a:t>مطالب در اینجا</a:t>
            </a:r>
            <a:endParaRPr lang="ko-KR" altLang="en-US" sz="2000" b="1" dirty="0">
              <a:solidFill>
                <a:schemeClr val="accent2"/>
              </a:solidFill>
              <a:cs typeface="B Nazanin" panose="00000400000000000000" pitchFamily="2" charset="-78"/>
            </a:endParaRPr>
          </a:p>
        </p:txBody>
      </p:sp>
      <p:sp>
        <p:nvSpPr>
          <p:cNvPr id="26" name="TextBox 25">
            <a:extLst>
              <a:ext uri="{FF2B5EF4-FFF2-40B4-BE49-F238E27FC236}">
                <a16:creationId xmlns:a16="http://schemas.microsoft.com/office/drawing/2014/main" id="{4F72C0F1-5614-4ED1-A255-A168394CB470}"/>
              </a:ext>
            </a:extLst>
          </p:cNvPr>
          <p:cNvSpPr txBox="1"/>
          <p:nvPr/>
        </p:nvSpPr>
        <p:spPr>
          <a:xfrm>
            <a:off x="8940836" y="4316098"/>
            <a:ext cx="2007463" cy="400110"/>
          </a:xfrm>
          <a:prstGeom prst="rect">
            <a:avLst/>
          </a:prstGeom>
          <a:noFill/>
        </p:spPr>
        <p:txBody>
          <a:bodyPr wrap="square" rtlCol="0" anchor="ctr">
            <a:spAutoFit/>
          </a:bodyPr>
          <a:lstStyle/>
          <a:p>
            <a:pPr algn="ctr" rtl="1"/>
            <a:r>
              <a:rPr lang="fa-IR" altLang="ko-KR" sz="2000" b="1" dirty="0">
                <a:solidFill>
                  <a:schemeClr val="accent3"/>
                </a:solidFill>
                <a:cs typeface="B Nazanin" panose="00000400000000000000" pitchFamily="2" charset="-78"/>
              </a:rPr>
              <a:t>مطالب در اینجا</a:t>
            </a:r>
            <a:endParaRPr lang="ko-KR" altLang="en-US" sz="2000" b="1" dirty="0">
              <a:solidFill>
                <a:schemeClr val="accent3"/>
              </a:solidFill>
              <a:cs typeface="B Nazanin" panose="00000400000000000000" pitchFamily="2" charset="-78"/>
            </a:endParaRP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2">
            <a:extLst>
              <a:ext uri="{FF2B5EF4-FFF2-40B4-BE49-F238E27FC236}">
                <a16:creationId xmlns:a16="http://schemas.microsoft.com/office/drawing/2014/main" id="{06CFC290-5C11-455F-9A74-A21374D84CCA}"/>
              </a:ext>
            </a:extLst>
          </p:cNvPr>
          <p:cNvGrpSpPr/>
          <p:nvPr/>
        </p:nvGrpSpPr>
        <p:grpSpPr>
          <a:xfrm>
            <a:off x="3106220" y="2120484"/>
            <a:ext cx="5988106" cy="3276781"/>
            <a:chOff x="1996603" y="2120484"/>
            <a:chExt cx="5988106" cy="3276781"/>
          </a:xfrm>
        </p:grpSpPr>
        <p:sp>
          <p:nvSpPr>
            <p:cNvPr id="4" name="Freeform: Shape 259">
              <a:extLst>
                <a:ext uri="{FF2B5EF4-FFF2-40B4-BE49-F238E27FC236}">
                  <a16:creationId xmlns:a16="http://schemas.microsoft.com/office/drawing/2014/main" id="{224456A2-692B-4385-949A-D54EA8B62C04}"/>
                </a:ext>
              </a:extLst>
            </p:cNvPr>
            <p:cNvSpPr/>
            <p:nvPr/>
          </p:nvSpPr>
          <p:spPr>
            <a:xfrm>
              <a:off x="1996603" y="2120484"/>
              <a:ext cx="2998326" cy="2245184"/>
            </a:xfrm>
            <a:custGeom>
              <a:avLst/>
              <a:gdLst>
                <a:gd name="connsiteX0" fmla="*/ 278192 w 828793"/>
                <a:gd name="connsiteY0" fmla="*/ 120359 h 620609"/>
                <a:gd name="connsiteX1" fmla="*/ 121671 w 828793"/>
                <a:gd name="connsiteY1" fmla="*/ 266922 h 620609"/>
                <a:gd name="connsiteX2" fmla="*/ 83836 w 828793"/>
                <a:gd name="connsiteY2" fmla="*/ 302369 h 620609"/>
                <a:gd name="connsiteX3" fmla="*/ 82641 w 828793"/>
                <a:gd name="connsiteY3" fmla="*/ 317901 h 620609"/>
                <a:gd name="connsiteX4" fmla="*/ 271819 w 828793"/>
                <a:gd name="connsiteY4" fmla="*/ 494335 h 620609"/>
                <a:gd name="connsiteX5" fmla="*/ 277793 w 828793"/>
                <a:gd name="connsiteY5" fmla="*/ 495928 h 620609"/>
                <a:gd name="connsiteX6" fmla="*/ 277793 w 828793"/>
                <a:gd name="connsiteY6" fmla="*/ 438577 h 620609"/>
                <a:gd name="connsiteX7" fmla="*/ 293326 w 828793"/>
                <a:gd name="connsiteY7" fmla="*/ 422248 h 620609"/>
                <a:gd name="connsiteX8" fmla="*/ 813069 w 828793"/>
                <a:gd name="connsiteY8" fmla="*/ 422248 h 620609"/>
                <a:gd name="connsiteX9" fmla="*/ 828601 w 828793"/>
                <a:gd name="connsiteY9" fmla="*/ 438577 h 620609"/>
                <a:gd name="connsiteX10" fmla="*/ 784791 w 828793"/>
                <a:gd name="connsiteY10" fmla="*/ 483980 h 620609"/>
                <a:gd name="connsiteX11" fmla="*/ 360634 w 828793"/>
                <a:gd name="connsiteY11" fmla="*/ 483581 h 620609"/>
                <a:gd name="connsiteX12" fmla="*/ 338331 w 828793"/>
                <a:gd name="connsiteY12" fmla="*/ 505088 h 620609"/>
                <a:gd name="connsiteX13" fmla="*/ 338729 w 828793"/>
                <a:gd name="connsiteY13" fmla="*/ 596690 h 620609"/>
                <a:gd name="connsiteX14" fmla="*/ 329569 w 828793"/>
                <a:gd name="connsiteY14" fmla="*/ 618993 h 620609"/>
                <a:gd name="connsiteX15" fmla="*/ 306867 w 828793"/>
                <a:gd name="connsiteY15" fmla="*/ 611028 h 620609"/>
                <a:gd name="connsiteX16" fmla="*/ 13740 w 828793"/>
                <a:gd name="connsiteY16" fmla="*/ 335823 h 620609"/>
                <a:gd name="connsiteX17" fmla="*/ 13740 w 828793"/>
                <a:gd name="connsiteY17" fmla="*/ 284446 h 620609"/>
                <a:gd name="connsiteX18" fmla="*/ 306867 w 828793"/>
                <a:gd name="connsiteY18" fmla="*/ 9242 h 620609"/>
                <a:gd name="connsiteX19" fmla="*/ 329569 w 828793"/>
                <a:gd name="connsiteY19" fmla="*/ 1674 h 620609"/>
                <a:gd name="connsiteX20" fmla="*/ 338729 w 828793"/>
                <a:gd name="connsiteY20" fmla="*/ 24376 h 620609"/>
                <a:gd name="connsiteX21" fmla="*/ 338331 w 828793"/>
                <a:gd name="connsiteY21" fmla="*/ 117969 h 620609"/>
                <a:gd name="connsiteX22" fmla="*/ 358642 w 828793"/>
                <a:gd name="connsiteY22" fmla="*/ 137485 h 620609"/>
                <a:gd name="connsiteX23" fmla="*/ 802714 w 828793"/>
                <a:gd name="connsiteY23" fmla="*/ 137086 h 620609"/>
                <a:gd name="connsiteX24" fmla="*/ 828203 w 828793"/>
                <a:gd name="connsiteY24" fmla="*/ 162974 h 620609"/>
                <a:gd name="connsiteX25" fmla="*/ 792359 w 828793"/>
                <a:gd name="connsiteY25" fmla="*/ 198022 h 620609"/>
                <a:gd name="connsiteX26" fmla="*/ 298504 w 828793"/>
                <a:gd name="connsiteY26" fmla="*/ 198420 h 620609"/>
                <a:gd name="connsiteX27" fmla="*/ 277395 w 828793"/>
                <a:gd name="connsiteY27" fmla="*/ 177710 h 620609"/>
                <a:gd name="connsiteX28" fmla="*/ 278192 w 828793"/>
                <a:gd name="connsiteY28" fmla="*/ 120359 h 62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8793" h="620609">
                  <a:moveTo>
                    <a:pt x="278192" y="120359"/>
                  </a:moveTo>
                  <a:cubicBezTo>
                    <a:pt x="223230" y="171736"/>
                    <a:pt x="172650" y="219528"/>
                    <a:pt x="121671" y="266922"/>
                  </a:cubicBezTo>
                  <a:cubicBezTo>
                    <a:pt x="108927" y="278871"/>
                    <a:pt x="96581" y="290819"/>
                    <a:pt x="83836" y="302369"/>
                  </a:cubicBezTo>
                  <a:cubicBezTo>
                    <a:pt x="77862" y="307546"/>
                    <a:pt x="75472" y="311529"/>
                    <a:pt x="82641" y="317901"/>
                  </a:cubicBezTo>
                  <a:cubicBezTo>
                    <a:pt x="145966" y="376447"/>
                    <a:pt x="208893" y="435789"/>
                    <a:pt x="271819" y="494335"/>
                  </a:cubicBezTo>
                  <a:cubicBezTo>
                    <a:pt x="272616" y="495131"/>
                    <a:pt x="274209" y="494733"/>
                    <a:pt x="277793" y="495928"/>
                  </a:cubicBezTo>
                  <a:cubicBezTo>
                    <a:pt x="277793" y="476413"/>
                    <a:pt x="278192" y="457296"/>
                    <a:pt x="277793" y="438577"/>
                  </a:cubicBezTo>
                  <a:cubicBezTo>
                    <a:pt x="277395" y="426629"/>
                    <a:pt x="280980" y="422248"/>
                    <a:pt x="293326" y="422248"/>
                  </a:cubicBezTo>
                  <a:cubicBezTo>
                    <a:pt x="466574" y="422646"/>
                    <a:pt x="639821" y="422646"/>
                    <a:pt x="813069" y="422248"/>
                  </a:cubicBezTo>
                  <a:cubicBezTo>
                    <a:pt x="825415" y="422248"/>
                    <a:pt x="828601" y="426629"/>
                    <a:pt x="828601" y="438577"/>
                  </a:cubicBezTo>
                  <a:cubicBezTo>
                    <a:pt x="829398" y="483980"/>
                    <a:pt x="829796" y="483980"/>
                    <a:pt x="784791" y="483980"/>
                  </a:cubicBezTo>
                  <a:cubicBezTo>
                    <a:pt x="643406" y="483980"/>
                    <a:pt x="502020" y="484378"/>
                    <a:pt x="360634" y="483581"/>
                  </a:cubicBezTo>
                  <a:cubicBezTo>
                    <a:pt x="343906" y="483581"/>
                    <a:pt x="337136" y="486768"/>
                    <a:pt x="338331" y="505088"/>
                  </a:cubicBezTo>
                  <a:cubicBezTo>
                    <a:pt x="339924" y="535357"/>
                    <a:pt x="338729" y="566023"/>
                    <a:pt x="338729" y="596690"/>
                  </a:cubicBezTo>
                  <a:cubicBezTo>
                    <a:pt x="338729" y="605452"/>
                    <a:pt x="338729" y="614612"/>
                    <a:pt x="329569" y="618993"/>
                  </a:cubicBezTo>
                  <a:cubicBezTo>
                    <a:pt x="320010" y="623773"/>
                    <a:pt x="313240" y="617002"/>
                    <a:pt x="306867" y="611028"/>
                  </a:cubicBezTo>
                  <a:cubicBezTo>
                    <a:pt x="208893" y="519426"/>
                    <a:pt x="111317" y="427824"/>
                    <a:pt x="13740" y="335823"/>
                  </a:cubicBezTo>
                  <a:cubicBezTo>
                    <a:pt x="-4580" y="318698"/>
                    <a:pt x="-4580" y="301572"/>
                    <a:pt x="13740" y="284446"/>
                  </a:cubicBezTo>
                  <a:cubicBezTo>
                    <a:pt x="111317" y="192446"/>
                    <a:pt x="209291" y="100844"/>
                    <a:pt x="306867" y="9242"/>
                  </a:cubicBezTo>
                  <a:cubicBezTo>
                    <a:pt x="313240" y="3268"/>
                    <a:pt x="320010" y="-3105"/>
                    <a:pt x="329569" y="1674"/>
                  </a:cubicBezTo>
                  <a:cubicBezTo>
                    <a:pt x="338729" y="6454"/>
                    <a:pt x="338729" y="15614"/>
                    <a:pt x="338729" y="24376"/>
                  </a:cubicBezTo>
                  <a:cubicBezTo>
                    <a:pt x="338729" y="55441"/>
                    <a:pt x="339924" y="86904"/>
                    <a:pt x="338331" y="117969"/>
                  </a:cubicBezTo>
                  <a:cubicBezTo>
                    <a:pt x="337534" y="134697"/>
                    <a:pt x="343906" y="137485"/>
                    <a:pt x="358642" y="137485"/>
                  </a:cubicBezTo>
                  <a:cubicBezTo>
                    <a:pt x="506799" y="137086"/>
                    <a:pt x="654557" y="137086"/>
                    <a:pt x="802714" y="137086"/>
                  </a:cubicBezTo>
                  <a:cubicBezTo>
                    <a:pt x="828203" y="137086"/>
                    <a:pt x="828203" y="137086"/>
                    <a:pt x="828203" y="162974"/>
                  </a:cubicBezTo>
                  <a:cubicBezTo>
                    <a:pt x="828203" y="198022"/>
                    <a:pt x="828203" y="198022"/>
                    <a:pt x="792359" y="198022"/>
                  </a:cubicBezTo>
                  <a:cubicBezTo>
                    <a:pt x="627873" y="198022"/>
                    <a:pt x="463387" y="197623"/>
                    <a:pt x="298504" y="198420"/>
                  </a:cubicBezTo>
                  <a:cubicBezTo>
                    <a:pt x="282174" y="198420"/>
                    <a:pt x="275802" y="194437"/>
                    <a:pt x="277395" y="177710"/>
                  </a:cubicBezTo>
                  <a:cubicBezTo>
                    <a:pt x="279387" y="160983"/>
                    <a:pt x="278192" y="143459"/>
                    <a:pt x="278192" y="120359"/>
                  </a:cubicBezTo>
                  <a:close/>
                </a:path>
              </a:pathLst>
            </a:custGeom>
            <a:solidFill>
              <a:schemeClr val="accent1"/>
            </a:solidFill>
            <a:ln w="3981" cap="flat">
              <a:noFill/>
              <a:prstDash val="solid"/>
              <a:miter/>
            </a:ln>
          </p:spPr>
          <p:txBody>
            <a:bodyPr rtlCol="0" anchor="ctr"/>
            <a:lstStyle/>
            <a:p>
              <a:pPr algn="r" rtl="1"/>
              <a:endParaRPr lang="en-US">
                <a:cs typeface="B Nazanin" panose="00000400000000000000" pitchFamily="2" charset="-78"/>
              </a:endParaRPr>
            </a:p>
          </p:txBody>
        </p:sp>
        <p:sp>
          <p:nvSpPr>
            <p:cNvPr id="5" name="Freeform: Shape 259">
              <a:extLst>
                <a:ext uri="{FF2B5EF4-FFF2-40B4-BE49-F238E27FC236}">
                  <a16:creationId xmlns:a16="http://schemas.microsoft.com/office/drawing/2014/main" id="{657547A2-14CE-4C74-83C2-EF59F3396F66}"/>
                </a:ext>
              </a:extLst>
            </p:cNvPr>
            <p:cNvSpPr/>
            <p:nvPr/>
          </p:nvSpPr>
          <p:spPr>
            <a:xfrm flipH="1">
              <a:off x="4986383" y="3152081"/>
              <a:ext cx="2998326" cy="2245184"/>
            </a:xfrm>
            <a:custGeom>
              <a:avLst/>
              <a:gdLst>
                <a:gd name="connsiteX0" fmla="*/ 278192 w 828793"/>
                <a:gd name="connsiteY0" fmla="*/ 120359 h 620609"/>
                <a:gd name="connsiteX1" fmla="*/ 121671 w 828793"/>
                <a:gd name="connsiteY1" fmla="*/ 266922 h 620609"/>
                <a:gd name="connsiteX2" fmla="*/ 83836 w 828793"/>
                <a:gd name="connsiteY2" fmla="*/ 302369 h 620609"/>
                <a:gd name="connsiteX3" fmla="*/ 82641 w 828793"/>
                <a:gd name="connsiteY3" fmla="*/ 317901 h 620609"/>
                <a:gd name="connsiteX4" fmla="*/ 271819 w 828793"/>
                <a:gd name="connsiteY4" fmla="*/ 494335 h 620609"/>
                <a:gd name="connsiteX5" fmla="*/ 277793 w 828793"/>
                <a:gd name="connsiteY5" fmla="*/ 495928 h 620609"/>
                <a:gd name="connsiteX6" fmla="*/ 277793 w 828793"/>
                <a:gd name="connsiteY6" fmla="*/ 438577 h 620609"/>
                <a:gd name="connsiteX7" fmla="*/ 293326 w 828793"/>
                <a:gd name="connsiteY7" fmla="*/ 422248 h 620609"/>
                <a:gd name="connsiteX8" fmla="*/ 813069 w 828793"/>
                <a:gd name="connsiteY8" fmla="*/ 422248 h 620609"/>
                <a:gd name="connsiteX9" fmla="*/ 828601 w 828793"/>
                <a:gd name="connsiteY9" fmla="*/ 438577 h 620609"/>
                <a:gd name="connsiteX10" fmla="*/ 784791 w 828793"/>
                <a:gd name="connsiteY10" fmla="*/ 483980 h 620609"/>
                <a:gd name="connsiteX11" fmla="*/ 360634 w 828793"/>
                <a:gd name="connsiteY11" fmla="*/ 483581 h 620609"/>
                <a:gd name="connsiteX12" fmla="*/ 338331 w 828793"/>
                <a:gd name="connsiteY12" fmla="*/ 505088 h 620609"/>
                <a:gd name="connsiteX13" fmla="*/ 338729 w 828793"/>
                <a:gd name="connsiteY13" fmla="*/ 596690 h 620609"/>
                <a:gd name="connsiteX14" fmla="*/ 329569 w 828793"/>
                <a:gd name="connsiteY14" fmla="*/ 618993 h 620609"/>
                <a:gd name="connsiteX15" fmla="*/ 306867 w 828793"/>
                <a:gd name="connsiteY15" fmla="*/ 611028 h 620609"/>
                <a:gd name="connsiteX16" fmla="*/ 13740 w 828793"/>
                <a:gd name="connsiteY16" fmla="*/ 335823 h 620609"/>
                <a:gd name="connsiteX17" fmla="*/ 13740 w 828793"/>
                <a:gd name="connsiteY17" fmla="*/ 284446 h 620609"/>
                <a:gd name="connsiteX18" fmla="*/ 306867 w 828793"/>
                <a:gd name="connsiteY18" fmla="*/ 9242 h 620609"/>
                <a:gd name="connsiteX19" fmla="*/ 329569 w 828793"/>
                <a:gd name="connsiteY19" fmla="*/ 1674 h 620609"/>
                <a:gd name="connsiteX20" fmla="*/ 338729 w 828793"/>
                <a:gd name="connsiteY20" fmla="*/ 24376 h 620609"/>
                <a:gd name="connsiteX21" fmla="*/ 338331 w 828793"/>
                <a:gd name="connsiteY21" fmla="*/ 117969 h 620609"/>
                <a:gd name="connsiteX22" fmla="*/ 358642 w 828793"/>
                <a:gd name="connsiteY22" fmla="*/ 137485 h 620609"/>
                <a:gd name="connsiteX23" fmla="*/ 802714 w 828793"/>
                <a:gd name="connsiteY23" fmla="*/ 137086 h 620609"/>
                <a:gd name="connsiteX24" fmla="*/ 828203 w 828793"/>
                <a:gd name="connsiteY24" fmla="*/ 162974 h 620609"/>
                <a:gd name="connsiteX25" fmla="*/ 792359 w 828793"/>
                <a:gd name="connsiteY25" fmla="*/ 198022 h 620609"/>
                <a:gd name="connsiteX26" fmla="*/ 298504 w 828793"/>
                <a:gd name="connsiteY26" fmla="*/ 198420 h 620609"/>
                <a:gd name="connsiteX27" fmla="*/ 277395 w 828793"/>
                <a:gd name="connsiteY27" fmla="*/ 177710 h 620609"/>
                <a:gd name="connsiteX28" fmla="*/ 278192 w 828793"/>
                <a:gd name="connsiteY28" fmla="*/ 120359 h 62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8793" h="620609">
                  <a:moveTo>
                    <a:pt x="278192" y="120359"/>
                  </a:moveTo>
                  <a:cubicBezTo>
                    <a:pt x="223230" y="171736"/>
                    <a:pt x="172650" y="219528"/>
                    <a:pt x="121671" y="266922"/>
                  </a:cubicBezTo>
                  <a:cubicBezTo>
                    <a:pt x="108927" y="278871"/>
                    <a:pt x="96581" y="290819"/>
                    <a:pt x="83836" y="302369"/>
                  </a:cubicBezTo>
                  <a:cubicBezTo>
                    <a:pt x="77862" y="307546"/>
                    <a:pt x="75472" y="311529"/>
                    <a:pt x="82641" y="317901"/>
                  </a:cubicBezTo>
                  <a:cubicBezTo>
                    <a:pt x="145966" y="376447"/>
                    <a:pt x="208893" y="435789"/>
                    <a:pt x="271819" y="494335"/>
                  </a:cubicBezTo>
                  <a:cubicBezTo>
                    <a:pt x="272616" y="495131"/>
                    <a:pt x="274209" y="494733"/>
                    <a:pt x="277793" y="495928"/>
                  </a:cubicBezTo>
                  <a:cubicBezTo>
                    <a:pt x="277793" y="476413"/>
                    <a:pt x="278192" y="457296"/>
                    <a:pt x="277793" y="438577"/>
                  </a:cubicBezTo>
                  <a:cubicBezTo>
                    <a:pt x="277395" y="426629"/>
                    <a:pt x="280980" y="422248"/>
                    <a:pt x="293326" y="422248"/>
                  </a:cubicBezTo>
                  <a:cubicBezTo>
                    <a:pt x="466574" y="422646"/>
                    <a:pt x="639821" y="422646"/>
                    <a:pt x="813069" y="422248"/>
                  </a:cubicBezTo>
                  <a:cubicBezTo>
                    <a:pt x="825415" y="422248"/>
                    <a:pt x="828601" y="426629"/>
                    <a:pt x="828601" y="438577"/>
                  </a:cubicBezTo>
                  <a:cubicBezTo>
                    <a:pt x="829398" y="483980"/>
                    <a:pt x="829796" y="483980"/>
                    <a:pt x="784791" y="483980"/>
                  </a:cubicBezTo>
                  <a:cubicBezTo>
                    <a:pt x="643406" y="483980"/>
                    <a:pt x="502020" y="484378"/>
                    <a:pt x="360634" y="483581"/>
                  </a:cubicBezTo>
                  <a:cubicBezTo>
                    <a:pt x="343906" y="483581"/>
                    <a:pt x="337136" y="486768"/>
                    <a:pt x="338331" y="505088"/>
                  </a:cubicBezTo>
                  <a:cubicBezTo>
                    <a:pt x="339924" y="535357"/>
                    <a:pt x="338729" y="566023"/>
                    <a:pt x="338729" y="596690"/>
                  </a:cubicBezTo>
                  <a:cubicBezTo>
                    <a:pt x="338729" y="605452"/>
                    <a:pt x="338729" y="614612"/>
                    <a:pt x="329569" y="618993"/>
                  </a:cubicBezTo>
                  <a:cubicBezTo>
                    <a:pt x="320010" y="623773"/>
                    <a:pt x="313240" y="617002"/>
                    <a:pt x="306867" y="611028"/>
                  </a:cubicBezTo>
                  <a:cubicBezTo>
                    <a:pt x="208893" y="519426"/>
                    <a:pt x="111317" y="427824"/>
                    <a:pt x="13740" y="335823"/>
                  </a:cubicBezTo>
                  <a:cubicBezTo>
                    <a:pt x="-4580" y="318698"/>
                    <a:pt x="-4580" y="301572"/>
                    <a:pt x="13740" y="284446"/>
                  </a:cubicBezTo>
                  <a:cubicBezTo>
                    <a:pt x="111317" y="192446"/>
                    <a:pt x="209291" y="100844"/>
                    <a:pt x="306867" y="9242"/>
                  </a:cubicBezTo>
                  <a:cubicBezTo>
                    <a:pt x="313240" y="3268"/>
                    <a:pt x="320010" y="-3105"/>
                    <a:pt x="329569" y="1674"/>
                  </a:cubicBezTo>
                  <a:cubicBezTo>
                    <a:pt x="338729" y="6454"/>
                    <a:pt x="338729" y="15614"/>
                    <a:pt x="338729" y="24376"/>
                  </a:cubicBezTo>
                  <a:cubicBezTo>
                    <a:pt x="338729" y="55441"/>
                    <a:pt x="339924" y="86904"/>
                    <a:pt x="338331" y="117969"/>
                  </a:cubicBezTo>
                  <a:cubicBezTo>
                    <a:pt x="337534" y="134697"/>
                    <a:pt x="343906" y="137485"/>
                    <a:pt x="358642" y="137485"/>
                  </a:cubicBezTo>
                  <a:cubicBezTo>
                    <a:pt x="506799" y="137086"/>
                    <a:pt x="654557" y="137086"/>
                    <a:pt x="802714" y="137086"/>
                  </a:cubicBezTo>
                  <a:cubicBezTo>
                    <a:pt x="828203" y="137086"/>
                    <a:pt x="828203" y="137086"/>
                    <a:pt x="828203" y="162974"/>
                  </a:cubicBezTo>
                  <a:cubicBezTo>
                    <a:pt x="828203" y="198022"/>
                    <a:pt x="828203" y="198022"/>
                    <a:pt x="792359" y="198022"/>
                  </a:cubicBezTo>
                  <a:cubicBezTo>
                    <a:pt x="627873" y="198022"/>
                    <a:pt x="463387" y="197623"/>
                    <a:pt x="298504" y="198420"/>
                  </a:cubicBezTo>
                  <a:cubicBezTo>
                    <a:pt x="282174" y="198420"/>
                    <a:pt x="275802" y="194437"/>
                    <a:pt x="277395" y="177710"/>
                  </a:cubicBezTo>
                  <a:cubicBezTo>
                    <a:pt x="279387" y="160983"/>
                    <a:pt x="278192" y="143459"/>
                    <a:pt x="278192" y="120359"/>
                  </a:cubicBezTo>
                  <a:close/>
                </a:path>
              </a:pathLst>
            </a:custGeom>
            <a:solidFill>
              <a:schemeClr val="accent4"/>
            </a:solidFill>
            <a:ln w="3981" cap="flat">
              <a:noFill/>
              <a:prstDash val="solid"/>
              <a:miter/>
            </a:ln>
          </p:spPr>
          <p:txBody>
            <a:bodyPr rtlCol="0" anchor="ctr"/>
            <a:lstStyle/>
            <a:p>
              <a:pPr algn="r" rtl="1"/>
              <a:endParaRPr lang="en-US">
                <a:cs typeface="B Nazanin" panose="00000400000000000000" pitchFamily="2" charset="-78"/>
              </a:endParaRPr>
            </a:p>
          </p:txBody>
        </p:sp>
      </p:grpSp>
      <p:sp>
        <p:nvSpPr>
          <p:cNvPr id="6" name="TextBox 5">
            <a:extLst>
              <a:ext uri="{FF2B5EF4-FFF2-40B4-BE49-F238E27FC236}">
                <a16:creationId xmlns:a16="http://schemas.microsoft.com/office/drawing/2014/main" id="{F61F4B14-412E-44C6-97C9-70462D9567A0}"/>
              </a:ext>
            </a:extLst>
          </p:cNvPr>
          <p:cNvSpPr txBox="1"/>
          <p:nvPr/>
        </p:nvSpPr>
        <p:spPr>
          <a:xfrm>
            <a:off x="4822257" y="2919910"/>
            <a:ext cx="1205376" cy="646331"/>
          </a:xfrm>
          <a:prstGeom prst="rect">
            <a:avLst/>
          </a:prstGeom>
          <a:noFill/>
        </p:spPr>
        <p:txBody>
          <a:bodyPr wrap="square" rtlCol="0">
            <a:spAutoFit/>
          </a:bodyPr>
          <a:lstStyle/>
          <a:p>
            <a:pPr algn="ctr" rtl="1"/>
            <a:r>
              <a:rPr lang="fa-IR" altLang="ko-KR" b="1" dirty="0">
                <a:solidFill>
                  <a:schemeClr val="tx1">
                    <a:lumMod val="75000"/>
                    <a:lumOff val="25000"/>
                  </a:schemeClr>
                </a:solidFill>
                <a:cs typeface="B Nazanin" panose="00000400000000000000" pitchFamily="2" charset="-78"/>
              </a:rPr>
              <a:t>ارائه پاورپوینت</a:t>
            </a:r>
            <a:endParaRPr lang="ko-KR" altLang="en-US" b="1"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F92939AB-3FBA-46C5-BBAB-7F1E20E30936}"/>
              </a:ext>
            </a:extLst>
          </p:cNvPr>
          <p:cNvSpPr txBox="1"/>
          <p:nvPr/>
        </p:nvSpPr>
        <p:spPr>
          <a:xfrm>
            <a:off x="6160232" y="3968092"/>
            <a:ext cx="1308972" cy="646331"/>
          </a:xfrm>
          <a:prstGeom prst="rect">
            <a:avLst/>
          </a:prstGeom>
          <a:noFill/>
        </p:spPr>
        <p:txBody>
          <a:bodyPr wrap="square" rtlCol="0">
            <a:spAutoFit/>
          </a:bodyPr>
          <a:lstStyle/>
          <a:p>
            <a:pPr algn="ctr" rtl="1"/>
            <a:r>
              <a:rPr lang="fa-IR" altLang="ko-KR" b="1" dirty="0">
                <a:solidFill>
                  <a:schemeClr val="tx1">
                    <a:lumMod val="75000"/>
                    <a:lumOff val="25000"/>
                  </a:schemeClr>
                </a:solidFill>
                <a:cs typeface="B Nazanin" panose="00000400000000000000" pitchFamily="2" charset="-78"/>
              </a:rPr>
              <a:t>ارائه پاورپوینت</a:t>
            </a:r>
            <a:endParaRPr lang="ko-KR" altLang="en-US"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65DD2564-2E90-46E0-B29A-EC2D98F60255}"/>
              </a:ext>
            </a:extLst>
          </p:cNvPr>
          <p:cNvSpPr txBox="1"/>
          <p:nvPr/>
        </p:nvSpPr>
        <p:spPr>
          <a:xfrm>
            <a:off x="412805" y="2735243"/>
            <a:ext cx="2277278" cy="1015663"/>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1"/>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1"/>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1"/>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1"/>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1"/>
                </a:solidFill>
                <a:cs typeface="B Nazanin" panose="00000400000000000000" pitchFamily="2" charset="-78"/>
              </a:rPr>
              <a:t>ارائه پاورپوینت</a:t>
            </a:r>
            <a:endParaRPr lang="en-US" altLang="ko-KR" sz="1200" dirty="0">
              <a:solidFill>
                <a:schemeClr val="accent1"/>
              </a:solidFill>
              <a:cs typeface="B Nazanin" panose="00000400000000000000" pitchFamily="2" charset="-78"/>
            </a:endParaRPr>
          </a:p>
        </p:txBody>
      </p:sp>
      <p:sp>
        <p:nvSpPr>
          <p:cNvPr id="9" name="TextBox 8">
            <a:extLst>
              <a:ext uri="{FF2B5EF4-FFF2-40B4-BE49-F238E27FC236}">
                <a16:creationId xmlns:a16="http://schemas.microsoft.com/office/drawing/2014/main" id="{C39DC744-52A3-4CE7-B9E4-71473D6BF67B}"/>
              </a:ext>
            </a:extLst>
          </p:cNvPr>
          <p:cNvSpPr txBox="1"/>
          <p:nvPr/>
        </p:nvSpPr>
        <p:spPr>
          <a:xfrm>
            <a:off x="9501917" y="3783425"/>
            <a:ext cx="2277278" cy="1015663"/>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a:t>
            </a:r>
            <a:endParaRPr lang="en-US" altLang="ko-KR" sz="1200" dirty="0">
              <a:solidFill>
                <a:schemeClr val="accent4"/>
              </a:solidFill>
              <a:cs typeface="B Nazanin" panose="00000400000000000000" pitchFamily="2" charset="-78"/>
            </a:endParaRPr>
          </a:p>
        </p:txBody>
      </p:sp>
      <p:grpSp>
        <p:nvGrpSpPr>
          <p:cNvPr id="10" name="Group 4">
            <a:extLst>
              <a:ext uri="{FF2B5EF4-FFF2-40B4-BE49-F238E27FC236}">
                <a16:creationId xmlns:a16="http://schemas.microsoft.com/office/drawing/2014/main" id="{8C36455C-7A1E-4FD4-9D59-DB4FAFE590DE}"/>
              </a:ext>
            </a:extLst>
          </p:cNvPr>
          <p:cNvGrpSpPr/>
          <p:nvPr/>
        </p:nvGrpSpPr>
        <p:grpSpPr>
          <a:xfrm>
            <a:off x="1295245" y="4954987"/>
            <a:ext cx="3613404" cy="1027025"/>
            <a:chOff x="323529" y="1777597"/>
            <a:chExt cx="2664296" cy="1027025"/>
          </a:xfrm>
        </p:grpSpPr>
        <p:sp>
          <p:nvSpPr>
            <p:cNvPr id="11" name="TextBox 10">
              <a:extLst>
                <a:ext uri="{FF2B5EF4-FFF2-40B4-BE49-F238E27FC236}">
                  <a16:creationId xmlns:a16="http://schemas.microsoft.com/office/drawing/2014/main" id="{BE6D255F-2D03-41AF-BFCE-5F5947E75175}"/>
                </a:ext>
              </a:extLst>
            </p:cNvPr>
            <p:cNvSpPr txBox="1"/>
            <p:nvPr/>
          </p:nvSpPr>
          <p:spPr>
            <a:xfrm>
              <a:off x="323529" y="1777597"/>
              <a:ext cx="2664296" cy="369332"/>
            </a:xfrm>
            <a:prstGeom prst="rect">
              <a:avLst/>
            </a:prstGeom>
            <a:noFill/>
          </p:spPr>
          <p:txBody>
            <a:bodyPr wrap="square" rtlCol="0" anchor="ctr">
              <a:spAutoFit/>
            </a:bodyPr>
            <a:lstStyle/>
            <a:p>
              <a:pPr algn="r" rtl="1"/>
              <a:r>
                <a:rPr lang="fa-IR" altLang="ko-KR" b="1" dirty="0">
                  <a:solidFill>
                    <a:schemeClr val="accent1"/>
                  </a:solidFill>
                  <a:cs typeface="B Nazanin" panose="00000400000000000000" pitchFamily="2" charset="-78"/>
                </a:rPr>
                <a:t>محتوا در اینجا</a:t>
              </a:r>
              <a:endParaRPr lang="ko-KR" altLang="en-US" b="1" dirty="0">
                <a:solidFill>
                  <a:schemeClr val="accent1"/>
                </a:solidFill>
                <a:cs typeface="B Nazanin" panose="00000400000000000000" pitchFamily="2" charset="-78"/>
              </a:endParaRPr>
            </a:p>
          </p:txBody>
        </p:sp>
        <p:sp>
          <p:nvSpPr>
            <p:cNvPr id="12" name="TextBox 11">
              <a:extLst>
                <a:ext uri="{FF2B5EF4-FFF2-40B4-BE49-F238E27FC236}">
                  <a16:creationId xmlns:a16="http://schemas.microsoft.com/office/drawing/2014/main" id="{82ADEAE3-B318-4637-9D9E-E6927F1DB7AA}"/>
                </a:ext>
              </a:extLst>
            </p:cNvPr>
            <p:cNvSpPr txBox="1"/>
            <p:nvPr/>
          </p:nvSpPr>
          <p:spPr>
            <a:xfrm>
              <a:off x="323531" y="2158291"/>
              <a:ext cx="266429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3" name="Group 4">
            <a:extLst>
              <a:ext uri="{FF2B5EF4-FFF2-40B4-BE49-F238E27FC236}">
                <a16:creationId xmlns:a16="http://schemas.microsoft.com/office/drawing/2014/main" id="{09079A94-DBF5-4BBE-A076-A5A5FE7124E0}"/>
              </a:ext>
            </a:extLst>
          </p:cNvPr>
          <p:cNvGrpSpPr/>
          <p:nvPr/>
        </p:nvGrpSpPr>
        <p:grpSpPr>
          <a:xfrm>
            <a:off x="7283351" y="1706817"/>
            <a:ext cx="3613404" cy="1027025"/>
            <a:chOff x="323529" y="1777597"/>
            <a:chExt cx="2664296" cy="1027025"/>
          </a:xfrm>
        </p:grpSpPr>
        <p:sp>
          <p:nvSpPr>
            <p:cNvPr id="14" name="TextBox 13">
              <a:extLst>
                <a:ext uri="{FF2B5EF4-FFF2-40B4-BE49-F238E27FC236}">
                  <a16:creationId xmlns:a16="http://schemas.microsoft.com/office/drawing/2014/main" id="{DF547A76-F5C2-491F-8D2A-3A8F979875C7}"/>
                </a:ext>
              </a:extLst>
            </p:cNvPr>
            <p:cNvSpPr txBox="1"/>
            <p:nvPr/>
          </p:nvSpPr>
          <p:spPr>
            <a:xfrm>
              <a:off x="323529" y="1777597"/>
              <a:ext cx="2664296" cy="369332"/>
            </a:xfrm>
            <a:prstGeom prst="rect">
              <a:avLst/>
            </a:prstGeom>
            <a:noFill/>
          </p:spPr>
          <p:txBody>
            <a:bodyPr wrap="square" rtlCol="0" anchor="ctr">
              <a:spAutoFit/>
            </a:bodyPr>
            <a:lstStyle/>
            <a:p>
              <a:pPr algn="r" rtl="1"/>
              <a:r>
                <a:rPr lang="fa-IR" altLang="ko-KR" b="1" dirty="0">
                  <a:solidFill>
                    <a:schemeClr val="accent4"/>
                  </a:solidFill>
                  <a:cs typeface="B Nazanin" panose="00000400000000000000" pitchFamily="2" charset="-78"/>
                </a:rPr>
                <a:t>محتوا در اینجا</a:t>
              </a:r>
              <a:endParaRPr lang="ko-KR" altLang="en-US" b="1" dirty="0">
                <a:solidFill>
                  <a:schemeClr val="accent4"/>
                </a:solidFill>
                <a:cs typeface="B Nazanin" panose="00000400000000000000" pitchFamily="2" charset="-78"/>
              </a:endParaRPr>
            </a:p>
          </p:txBody>
        </p:sp>
        <p:sp>
          <p:nvSpPr>
            <p:cNvPr id="15" name="TextBox 14">
              <a:extLst>
                <a:ext uri="{FF2B5EF4-FFF2-40B4-BE49-F238E27FC236}">
                  <a16:creationId xmlns:a16="http://schemas.microsoft.com/office/drawing/2014/main" id="{FAE7F0DD-A707-4CD3-9DFF-5C4296A3AF5A}"/>
                </a:ext>
              </a:extLst>
            </p:cNvPr>
            <p:cNvSpPr txBox="1"/>
            <p:nvPr/>
          </p:nvSpPr>
          <p:spPr>
            <a:xfrm>
              <a:off x="323531" y="2158291"/>
              <a:ext cx="266429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8EC8D3-037A-4D59-B17D-65CBA8F128F2}"/>
              </a:ext>
            </a:extLst>
          </p:cNvPr>
          <p:cNvSpPr txBox="1"/>
          <p:nvPr/>
        </p:nvSpPr>
        <p:spPr>
          <a:xfrm>
            <a:off x="1731876" y="4547997"/>
            <a:ext cx="3109688" cy="461665"/>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b="1" dirty="0">
              <a:solidFill>
                <a:schemeClr val="accent3"/>
              </a:solidFill>
              <a:cs typeface="B Nazanin" panose="00000400000000000000" pitchFamily="2" charset="-78"/>
            </a:endParaRPr>
          </a:p>
        </p:txBody>
      </p:sp>
      <p:sp>
        <p:nvSpPr>
          <p:cNvPr id="5" name="TextBox 4">
            <a:extLst>
              <a:ext uri="{FF2B5EF4-FFF2-40B4-BE49-F238E27FC236}">
                <a16:creationId xmlns:a16="http://schemas.microsoft.com/office/drawing/2014/main" id="{81B0A341-0F21-44EC-8936-6E5B77E92F8A}"/>
              </a:ext>
            </a:extLst>
          </p:cNvPr>
          <p:cNvSpPr txBox="1"/>
          <p:nvPr/>
        </p:nvSpPr>
        <p:spPr>
          <a:xfrm>
            <a:off x="2127999" y="5339441"/>
            <a:ext cx="2713565" cy="275460"/>
          </a:xfrm>
          <a:prstGeom prst="rect">
            <a:avLst/>
          </a:prstGeom>
          <a:noFill/>
        </p:spPr>
        <p:txBody>
          <a:bodyPr wrap="square" rtlCol="0">
            <a:spAutoFit/>
          </a:bodyPr>
          <a:lstStyle/>
          <a:p>
            <a:pPr algn="r" rtl="1">
              <a:lnSpc>
                <a:spcPct val="80000"/>
              </a:lnSpc>
            </a:pPr>
            <a:r>
              <a:rPr lang="fa-IR" altLang="ko-KR" sz="1400" dirty="0">
                <a:solidFill>
                  <a:schemeClr val="bg1"/>
                </a:solidFill>
                <a:cs typeface="B Nazanin" panose="00000400000000000000" pitchFamily="2" charset="-78"/>
              </a:rPr>
              <a:t>ارائه</a:t>
            </a:r>
            <a:endParaRPr lang="en-US" altLang="ko-KR" sz="14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8F2DF47C-32CF-4B8F-A1B0-40984E09DD37}"/>
              </a:ext>
            </a:extLst>
          </p:cNvPr>
          <p:cNvSpPr txBox="1"/>
          <p:nvPr/>
        </p:nvSpPr>
        <p:spPr>
          <a:xfrm>
            <a:off x="2127999" y="6302921"/>
            <a:ext cx="2713565" cy="275460"/>
          </a:xfrm>
          <a:prstGeom prst="rect">
            <a:avLst/>
          </a:prstGeom>
          <a:noFill/>
        </p:spPr>
        <p:txBody>
          <a:bodyPr wrap="square" rtlCol="0">
            <a:spAutoFit/>
          </a:bodyPr>
          <a:lstStyle/>
          <a:p>
            <a:pPr algn="r" rtl="1">
              <a:lnSpc>
                <a:spcPct val="80000"/>
              </a:lnSpc>
            </a:pPr>
            <a:r>
              <a:rPr lang="fa-IR" altLang="ko-KR" sz="1400" dirty="0">
                <a:solidFill>
                  <a:schemeClr val="bg1"/>
                </a:solidFill>
                <a:cs typeface="B Nazanin" panose="00000400000000000000" pitchFamily="2" charset="-78"/>
              </a:rPr>
              <a:t>ارائه نمونه کارها</a:t>
            </a:r>
            <a:endParaRPr lang="en-US" altLang="ko-KR" sz="14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7435F690-0680-4A2A-9370-57D760F87BF7}"/>
              </a:ext>
            </a:extLst>
          </p:cNvPr>
          <p:cNvSpPr txBox="1"/>
          <p:nvPr/>
        </p:nvSpPr>
        <p:spPr>
          <a:xfrm>
            <a:off x="2127999" y="5981761"/>
            <a:ext cx="2713565" cy="275460"/>
          </a:xfrm>
          <a:prstGeom prst="rect">
            <a:avLst/>
          </a:prstGeom>
          <a:noFill/>
        </p:spPr>
        <p:txBody>
          <a:bodyPr wrap="square" rtlCol="0">
            <a:spAutoFit/>
          </a:bodyPr>
          <a:lstStyle/>
          <a:p>
            <a:pPr algn="r" rtl="1">
              <a:lnSpc>
                <a:spcPct val="80000"/>
              </a:lnSpc>
            </a:pPr>
            <a:r>
              <a:rPr lang="fa-IR" altLang="ko-KR" sz="1400" dirty="0">
                <a:solidFill>
                  <a:schemeClr val="bg1"/>
                </a:solidFill>
                <a:cs typeface="B Nazanin" panose="00000400000000000000" pitchFamily="2" charset="-78"/>
              </a:rPr>
              <a:t>نمونه کارها ساده</a:t>
            </a:r>
            <a:endParaRPr lang="en-US" altLang="ko-KR" sz="14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485991D3-13B1-4D74-8E95-7BB71C4BA8C0}"/>
              </a:ext>
            </a:extLst>
          </p:cNvPr>
          <p:cNvSpPr txBox="1"/>
          <p:nvPr/>
        </p:nvSpPr>
        <p:spPr>
          <a:xfrm>
            <a:off x="2127999" y="5660601"/>
            <a:ext cx="2713565" cy="275460"/>
          </a:xfrm>
          <a:prstGeom prst="rect">
            <a:avLst/>
          </a:prstGeom>
          <a:noFill/>
        </p:spPr>
        <p:txBody>
          <a:bodyPr wrap="square" rtlCol="0">
            <a:spAutoFit/>
          </a:bodyPr>
          <a:lstStyle/>
          <a:p>
            <a:pPr algn="r" rtl="1">
              <a:lnSpc>
                <a:spcPct val="80000"/>
              </a:lnSpc>
            </a:pPr>
            <a:r>
              <a:rPr lang="fa-IR" altLang="ko-KR" sz="1400" dirty="0">
                <a:solidFill>
                  <a:schemeClr val="bg1"/>
                </a:solidFill>
                <a:cs typeface="B Nazanin" panose="00000400000000000000" pitchFamily="2" charset="-78"/>
              </a:rPr>
              <a:t>نمونه کارها</a:t>
            </a:r>
            <a:endParaRPr lang="en-US" altLang="ko-KR" sz="14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C9A64A85-D533-47F8-8AB2-EB86E74ACD1D}"/>
              </a:ext>
            </a:extLst>
          </p:cNvPr>
          <p:cNvSpPr txBox="1"/>
          <p:nvPr/>
        </p:nvSpPr>
        <p:spPr>
          <a:xfrm>
            <a:off x="568588" y="2111955"/>
            <a:ext cx="4368669" cy="2246769"/>
          </a:xfrm>
          <a:prstGeom prst="rect">
            <a:avLst/>
          </a:prstGeom>
          <a:noFill/>
        </p:spPr>
        <p:txBody>
          <a:bodyPr wrap="square" rtlCol="0" anchor="ctr">
            <a:spAutoFit/>
          </a:bodyPr>
          <a:lstStyle/>
          <a:p>
            <a:pPr algn="r" rtl="1"/>
            <a:r>
              <a:rPr lang="fa-IR" altLang="ko-KR" sz="2800" dirty="0">
                <a:solidFill>
                  <a:schemeClr val="accent2"/>
                </a:solidFill>
                <a:cs typeface="B Nazanin" panose="00000400000000000000" pitchFamily="2" charset="-78"/>
              </a:rPr>
              <a:t>همه اسلاید</a:t>
            </a:r>
          </a:p>
          <a:p>
            <a:pPr algn="r" rtl="1"/>
            <a:r>
              <a:rPr lang="fa-IR" altLang="ko-KR" sz="2800" dirty="0">
                <a:solidFill>
                  <a:schemeClr val="bg1"/>
                </a:solidFill>
                <a:cs typeface="B Nazanin" panose="00000400000000000000" pitchFamily="2" charset="-78"/>
              </a:rPr>
              <a:t>طرح بندی</a:t>
            </a:r>
          </a:p>
          <a:p>
            <a:pPr algn="r" rtl="1"/>
            <a:r>
              <a:rPr lang="fa-IR" altLang="ko-KR" sz="2800" dirty="0">
                <a:solidFill>
                  <a:schemeClr val="bg1"/>
                </a:solidFill>
                <a:cs typeface="B Nazanin" panose="00000400000000000000" pitchFamily="2" charset="-78"/>
              </a:rPr>
              <a:t>متن پاورپوینت</a:t>
            </a:r>
          </a:p>
          <a:p>
            <a:pPr algn="r" rtl="1"/>
            <a:r>
              <a:rPr lang="fa-IR" altLang="ko-KR" sz="2800" dirty="0">
                <a:solidFill>
                  <a:schemeClr val="bg1"/>
                </a:solidFill>
                <a:cs typeface="B Nazanin" panose="00000400000000000000" pitchFamily="2" charset="-78"/>
              </a:rPr>
              <a:t>برای ارائه شما</a:t>
            </a:r>
          </a:p>
          <a:p>
            <a:pPr algn="r" rtl="1"/>
            <a:r>
              <a:rPr lang="fa-IR" altLang="ko-KR" sz="2800" dirty="0">
                <a:solidFill>
                  <a:schemeClr val="bg1"/>
                </a:solidFill>
                <a:cs typeface="B Nazanin" panose="00000400000000000000" pitchFamily="2" charset="-78"/>
              </a:rPr>
              <a:t>قابل ویرایش است</a:t>
            </a:r>
            <a:endParaRPr lang="ko-KR" altLang="en-US" sz="28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570B69E3-D328-4948-8334-E1EF28E85C5E}"/>
              </a:ext>
            </a:extLst>
          </p:cNvPr>
          <p:cNvSpPr txBox="1"/>
          <p:nvPr/>
        </p:nvSpPr>
        <p:spPr>
          <a:xfrm>
            <a:off x="472895" y="683465"/>
            <a:ext cx="3568440" cy="830997"/>
          </a:xfrm>
          <a:prstGeom prst="rect">
            <a:avLst/>
          </a:prstGeom>
          <a:noFill/>
        </p:spPr>
        <p:txBody>
          <a:bodyPr wrap="square" rtlCol="0" anchor="ctr">
            <a:spAutoFit/>
          </a:bodyPr>
          <a:lstStyle/>
          <a:p>
            <a:pPr algn="r" rtl="1"/>
            <a:r>
              <a:rPr lang="fa-IR" altLang="ko-KR" sz="4800" b="1" dirty="0">
                <a:solidFill>
                  <a:schemeClr val="bg1"/>
                </a:solidFill>
                <a:cs typeface="B Nazanin" panose="00000400000000000000" pitchFamily="2" charset="-78"/>
              </a:rPr>
              <a:t>اسلاید عالی</a:t>
            </a:r>
            <a:endParaRPr lang="ko-KR" altLang="en-US" sz="48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1293512" y="228955"/>
            <a:ext cx="3222171" cy="1754326"/>
          </a:xfrm>
          <a:prstGeom prst="rect">
            <a:avLst/>
          </a:prstGeom>
          <a:noFill/>
        </p:spPr>
        <p:txBody>
          <a:bodyPr wrap="square" rtlCol="0" anchor="ctr">
            <a:spAutoFit/>
          </a:bodyPr>
          <a:lstStyle/>
          <a:p>
            <a:pPr algn="r" rtl="1"/>
            <a:r>
              <a:rPr lang="fa-IR" altLang="ko-KR" sz="5400" dirty="0">
                <a:solidFill>
                  <a:schemeClr val="bg1"/>
                </a:solidFill>
                <a:cs typeface="B Nazanin" panose="00000400000000000000" pitchFamily="2" charset="-78"/>
              </a:rPr>
              <a:t>سبک </a:t>
            </a:r>
            <a:endParaRPr lang="en-US" altLang="ko-KR" sz="5400" dirty="0">
              <a:solidFill>
                <a:schemeClr val="bg1"/>
              </a:solidFill>
              <a:cs typeface="B Nazanin" panose="00000400000000000000" pitchFamily="2" charset="-78"/>
            </a:endParaRPr>
          </a:p>
          <a:p>
            <a:pPr algn="r" rtl="1"/>
            <a:r>
              <a:rPr lang="fa-IR" altLang="ko-KR" sz="5400" dirty="0">
                <a:solidFill>
                  <a:schemeClr val="bg1"/>
                </a:solidFill>
                <a:cs typeface="B Nazanin" panose="00000400000000000000" pitchFamily="2" charset="-78"/>
              </a:rPr>
              <a:t>دستور کار</a:t>
            </a:r>
            <a:endParaRPr lang="ko-KR" altLang="en-US" sz="5400" dirty="0">
              <a:solidFill>
                <a:schemeClr val="bg1"/>
              </a:solidFill>
              <a:cs typeface="B Nazanin" panose="00000400000000000000" pitchFamily="2" charset="-78"/>
            </a:endParaRPr>
          </a:p>
        </p:txBody>
      </p:sp>
      <p:grpSp>
        <p:nvGrpSpPr>
          <p:cNvPr id="6" name="Group 10">
            <a:extLst>
              <a:ext uri="{FF2B5EF4-FFF2-40B4-BE49-F238E27FC236}">
                <a16:creationId xmlns:a16="http://schemas.microsoft.com/office/drawing/2014/main" id="{9057417B-0C81-4DED-A753-2A1EBD9EB5A6}"/>
              </a:ext>
            </a:extLst>
          </p:cNvPr>
          <p:cNvGrpSpPr/>
          <p:nvPr/>
        </p:nvGrpSpPr>
        <p:grpSpPr>
          <a:xfrm>
            <a:off x="5804971" y="616470"/>
            <a:ext cx="6391247" cy="1286087"/>
            <a:chOff x="4780729" y="1350371"/>
            <a:chExt cx="6391247" cy="1286087"/>
          </a:xfrm>
        </p:grpSpPr>
        <p:sp>
          <p:nvSpPr>
            <p:cNvPr id="7" name="Rectangle 8">
              <a:extLst>
                <a:ext uri="{FF2B5EF4-FFF2-40B4-BE49-F238E27FC236}">
                  <a16:creationId xmlns:a16="http://schemas.microsoft.com/office/drawing/2014/main" id="{E4AC6EFF-A9C3-4CD6-8DD9-E23DB4D3C0FA}"/>
                </a:ext>
              </a:extLst>
            </p:cNvPr>
            <p:cNvSpPr/>
            <p:nvPr/>
          </p:nvSpPr>
          <p:spPr>
            <a:xfrm>
              <a:off x="4780729" y="2051242"/>
              <a:ext cx="6391247" cy="5852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8" name="Arrow: Pentagon 1">
              <a:extLst>
                <a:ext uri="{FF2B5EF4-FFF2-40B4-BE49-F238E27FC236}">
                  <a16:creationId xmlns:a16="http://schemas.microsoft.com/office/drawing/2014/main" id="{C887B8B6-9F10-4776-B189-047B2EB09574}"/>
                </a:ext>
              </a:extLst>
            </p:cNvPr>
            <p:cNvSpPr/>
            <p:nvPr/>
          </p:nvSpPr>
          <p:spPr>
            <a:xfrm>
              <a:off x="5504979" y="1350372"/>
              <a:ext cx="1104522" cy="588476"/>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9" name="Group 4">
              <a:extLst>
                <a:ext uri="{FF2B5EF4-FFF2-40B4-BE49-F238E27FC236}">
                  <a16:creationId xmlns:a16="http://schemas.microsoft.com/office/drawing/2014/main" id="{BD35B18B-5E98-4971-B9B1-D469C689DED3}"/>
                </a:ext>
              </a:extLst>
            </p:cNvPr>
            <p:cNvGrpSpPr/>
            <p:nvPr/>
          </p:nvGrpSpPr>
          <p:grpSpPr>
            <a:xfrm>
              <a:off x="5733303" y="2097427"/>
              <a:ext cx="5230444" cy="492845"/>
              <a:chOff x="6417575" y="2011204"/>
              <a:chExt cx="2232250" cy="471992"/>
            </a:xfrm>
          </p:grpSpPr>
          <p:sp>
            <p:nvSpPr>
              <p:cNvPr id="12" name="TextBox 11">
                <a:extLst>
                  <a:ext uri="{FF2B5EF4-FFF2-40B4-BE49-F238E27FC236}">
                    <a16:creationId xmlns:a16="http://schemas.microsoft.com/office/drawing/2014/main" id="{39A847E4-1E67-4686-9612-F8087632E8C0}"/>
                  </a:ext>
                </a:extLst>
              </p:cNvPr>
              <p:cNvSpPr txBox="1"/>
              <p:nvPr/>
            </p:nvSpPr>
            <p:spPr>
              <a:xfrm>
                <a:off x="6417576" y="2217917"/>
                <a:ext cx="2232249" cy="26527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5442A3F7-8C72-41E7-9E8F-B1AE6C0324C4}"/>
                  </a:ext>
                </a:extLst>
              </p:cNvPr>
              <p:cNvSpPr txBox="1"/>
              <p:nvPr/>
            </p:nvSpPr>
            <p:spPr>
              <a:xfrm>
                <a:off x="6417575" y="2011204"/>
                <a:ext cx="2232249" cy="26527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grpSp>
        <p:sp>
          <p:nvSpPr>
            <p:cNvPr id="10" name="Parallelogram 7">
              <a:extLst>
                <a:ext uri="{FF2B5EF4-FFF2-40B4-BE49-F238E27FC236}">
                  <a16:creationId xmlns:a16="http://schemas.microsoft.com/office/drawing/2014/main" id="{379169B4-8442-4043-B209-E86947568FE7}"/>
                </a:ext>
              </a:extLst>
            </p:cNvPr>
            <p:cNvSpPr/>
            <p:nvPr/>
          </p:nvSpPr>
          <p:spPr>
            <a:xfrm rot="5400000" flipH="1">
              <a:off x="4504583" y="1626517"/>
              <a:ext cx="1276539" cy="724247"/>
            </a:xfrm>
            <a:prstGeom prst="parallelogram">
              <a:avLst>
                <a:gd name="adj" fmla="val 9619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1" name="TextBox 10">
              <a:extLst>
                <a:ext uri="{FF2B5EF4-FFF2-40B4-BE49-F238E27FC236}">
                  <a16:creationId xmlns:a16="http://schemas.microsoft.com/office/drawing/2014/main" id="{B46152D7-152A-4953-A573-B6C808CCB40E}"/>
                </a:ext>
              </a:extLst>
            </p:cNvPr>
            <p:cNvSpPr txBox="1"/>
            <p:nvPr/>
          </p:nvSpPr>
          <p:spPr>
            <a:xfrm>
              <a:off x="5504976" y="1406201"/>
              <a:ext cx="779665" cy="461665"/>
            </a:xfrm>
            <a:prstGeom prst="rect">
              <a:avLst/>
            </a:prstGeom>
            <a:noFill/>
          </p:spPr>
          <p:txBody>
            <a:bodyPr wrap="square" rtlCol="0">
              <a:spAutoFit/>
            </a:bodyPr>
            <a:lstStyle/>
            <a:p>
              <a:pPr algn="r" rtl="1"/>
              <a:r>
                <a:rPr lang="en-US" altLang="ko-KR" sz="2400" b="1" dirty="0">
                  <a:solidFill>
                    <a:schemeClr val="bg1"/>
                  </a:solidFill>
                  <a:cs typeface="B Nazanin" panose="00000400000000000000" pitchFamily="2" charset="-78"/>
                </a:rPr>
                <a:t>01</a:t>
              </a:r>
              <a:endParaRPr lang="ko-KR" altLang="en-US" sz="2400" b="1" dirty="0">
                <a:solidFill>
                  <a:schemeClr val="bg1"/>
                </a:solidFill>
                <a:cs typeface="B Nazanin" panose="00000400000000000000" pitchFamily="2" charset="-78"/>
              </a:endParaRPr>
            </a:p>
          </p:txBody>
        </p:sp>
      </p:grpSp>
      <p:grpSp>
        <p:nvGrpSpPr>
          <p:cNvPr id="14" name="Group 11">
            <a:extLst>
              <a:ext uri="{FF2B5EF4-FFF2-40B4-BE49-F238E27FC236}">
                <a16:creationId xmlns:a16="http://schemas.microsoft.com/office/drawing/2014/main" id="{90B70BE9-3BBE-4167-A154-D0F4084D2206}"/>
              </a:ext>
            </a:extLst>
          </p:cNvPr>
          <p:cNvGrpSpPr/>
          <p:nvPr/>
        </p:nvGrpSpPr>
        <p:grpSpPr>
          <a:xfrm>
            <a:off x="5804973" y="2083202"/>
            <a:ext cx="6391247" cy="1286087"/>
            <a:chOff x="4780729" y="1350371"/>
            <a:chExt cx="6391247" cy="1286087"/>
          </a:xfrm>
        </p:grpSpPr>
        <p:sp>
          <p:nvSpPr>
            <p:cNvPr id="15" name="Rectangle 12">
              <a:extLst>
                <a:ext uri="{FF2B5EF4-FFF2-40B4-BE49-F238E27FC236}">
                  <a16:creationId xmlns:a16="http://schemas.microsoft.com/office/drawing/2014/main" id="{2C6160B7-DE89-4075-A5FB-41CFEBD42E0E}"/>
                </a:ext>
              </a:extLst>
            </p:cNvPr>
            <p:cNvSpPr/>
            <p:nvPr/>
          </p:nvSpPr>
          <p:spPr>
            <a:xfrm>
              <a:off x="4780729" y="2051242"/>
              <a:ext cx="6391247" cy="58521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6" name="Arrow: Pentagon 13">
              <a:extLst>
                <a:ext uri="{FF2B5EF4-FFF2-40B4-BE49-F238E27FC236}">
                  <a16:creationId xmlns:a16="http://schemas.microsoft.com/office/drawing/2014/main" id="{D81BB7E6-4690-4CEF-843E-B170D9504343}"/>
                </a:ext>
              </a:extLst>
            </p:cNvPr>
            <p:cNvSpPr/>
            <p:nvPr/>
          </p:nvSpPr>
          <p:spPr>
            <a:xfrm>
              <a:off x="5504979" y="1350372"/>
              <a:ext cx="1104522" cy="58847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17" name="Group 14">
              <a:extLst>
                <a:ext uri="{FF2B5EF4-FFF2-40B4-BE49-F238E27FC236}">
                  <a16:creationId xmlns:a16="http://schemas.microsoft.com/office/drawing/2014/main" id="{37D0A24C-3852-4E9C-A14D-9AF22E71439D}"/>
                </a:ext>
              </a:extLst>
            </p:cNvPr>
            <p:cNvGrpSpPr/>
            <p:nvPr/>
          </p:nvGrpSpPr>
          <p:grpSpPr>
            <a:xfrm>
              <a:off x="5733303" y="2097427"/>
              <a:ext cx="5230444" cy="492845"/>
              <a:chOff x="6417575" y="2011204"/>
              <a:chExt cx="2232250" cy="471992"/>
            </a:xfrm>
          </p:grpSpPr>
          <p:sp>
            <p:nvSpPr>
              <p:cNvPr id="20" name="TextBox 19">
                <a:extLst>
                  <a:ext uri="{FF2B5EF4-FFF2-40B4-BE49-F238E27FC236}">
                    <a16:creationId xmlns:a16="http://schemas.microsoft.com/office/drawing/2014/main" id="{A6FFFCDA-BC6F-4C12-8440-7C8650E2A003}"/>
                  </a:ext>
                </a:extLst>
              </p:cNvPr>
              <p:cNvSpPr txBox="1"/>
              <p:nvPr/>
            </p:nvSpPr>
            <p:spPr>
              <a:xfrm>
                <a:off x="6417576" y="2217917"/>
                <a:ext cx="2232249" cy="26527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E6F6D8A8-6A0B-464D-89C5-7DE94F240D84}"/>
                  </a:ext>
                </a:extLst>
              </p:cNvPr>
              <p:cNvSpPr txBox="1"/>
              <p:nvPr/>
            </p:nvSpPr>
            <p:spPr>
              <a:xfrm>
                <a:off x="6417575" y="2011204"/>
                <a:ext cx="2232249" cy="26527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grpSp>
        <p:sp>
          <p:nvSpPr>
            <p:cNvPr id="18" name="Parallelogram 15">
              <a:extLst>
                <a:ext uri="{FF2B5EF4-FFF2-40B4-BE49-F238E27FC236}">
                  <a16:creationId xmlns:a16="http://schemas.microsoft.com/office/drawing/2014/main" id="{5BB17CB3-3D64-4B1A-B71C-75DC2E120B37}"/>
                </a:ext>
              </a:extLst>
            </p:cNvPr>
            <p:cNvSpPr/>
            <p:nvPr/>
          </p:nvSpPr>
          <p:spPr>
            <a:xfrm rot="5400000" flipH="1">
              <a:off x="4504583" y="1626517"/>
              <a:ext cx="1276539" cy="724247"/>
            </a:xfrm>
            <a:prstGeom prst="parallelogram">
              <a:avLst>
                <a:gd name="adj" fmla="val 96198"/>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9" name="TextBox 18">
              <a:extLst>
                <a:ext uri="{FF2B5EF4-FFF2-40B4-BE49-F238E27FC236}">
                  <a16:creationId xmlns:a16="http://schemas.microsoft.com/office/drawing/2014/main" id="{F9201999-8A2B-42DA-B749-E60060F91556}"/>
                </a:ext>
              </a:extLst>
            </p:cNvPr>
            <p:cNvSpPr txBox="1"/>
            <p:nvPr/>
          </p:nvSpPr>
          <p:spPr>
            <a:xfrm>
              <a:off x="5504976" y="1406201"/>
              <a:ext cx="779665" cy="461665"/>
            </a:xfrm>
            <a:prstGeom prst="rect">
              <a:avLst/>
            </a:prstGeom>
            <a:noFill/>
          </p:spPr>
          <p:txBody>
            <a:bodyPr wrap="square" rtlCol="0">
              <a:spAutoFit/>
            </a:bodyPr>
            <a:lstStyle/>
            <a:p>
              <a:pPr algn="r" rtl="1"/>
              <a:r>
                <a:rPr lang="en-US" altLang="ko-KR" sz="2400" b="1" dirty="0">
                  <a:solidFill>
                    <a:schemeClr val="bg1"/>
                  </a:solidFill>
                  <a:cs typeface="B Nazanin" panose="00000400000000000000" pitchFamily="2" charset="-78"/>
                </a:rPr>
                <a:t>02</a:t>
              </a:r>
              <a:endParaRPr lang="ko-KR" altLang="en-US" sz="2400" b="1" dirty="0">
                <a:solidFill>
                  <a:schemeClr val="bg1"/>
                </a:solidFill>
                <a:cs typeface="B Nazanin" panose="00000400000000000000" pitchFamily="2" charset="-78"/>
              </a:endParaRPr>
            </a:p>
          </p:txBody>
        </p:sp>
      </p:grpSp>
      <p:grpSp>
        <p:nvGrpSpPr>
          <p:cNvPr id="22" name="Group 19">
            <a:extLst>
              <a:ext uri="{FF2B5EF4-FFF2-40B4-BE49-F238E27FC236}">
                <a16:creationId xmlns:a16="http://schemas.microsoft.com/office/drawing/2014/main" id="{BB9902E9-E6FF-4168-BF6A-0C686917E1D2}"/>
              </a:ext>
            </a:extLst>
          </p:cNvPr>
          <p:cNvGrpSpPr/>
          <p:nvPr/>
        </p:nvGrpSpPr>
        <p:grpSpPr>
          <a:xfrm>
            <a:off x="5804972" y="3549934"/>
            <a:ext cx="6391247" cy="1286087"/>
            <a:chOff x="4780729" y="1350371"/>
            <a:chExt cx="6391247" cy="1286087"/>
          </a:xfrm>
        </p:grpSpPr>
        <p:sp>
          <p:nvSpPr>
            <p:cNvPr id="23" name="Rectangle 20">
              <a:extLst>
                <a:ext uri="{FF2B5EF4-FFF2-40B4-BE49-F238E27FC236}">
                  <a16:creationId xmlns:a16="http://schemas.microsoft.com/office/drawing/2014/main" id="{3873F8FD-A95C-4566-9DEF-E80E3C733873}"/>
                </a:ext>
              </a:extLst>
            </p:cNvPr>
            <p:cNvSpPr/>
            <p:nvPr/>
          </p:nvSpPr>
          <p:spPr>
            <a:xfrm>
              <a:off x="4780729" y="2051242"/>
              <a:ext cx="6391247" cy="5852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4" name="Arrow: Pentagon 21">
              <a:extLst>
                <a:ext uri="{FF2B5EF4-FFF2-40B4-BE49-F238E27FC236}">
                  <a16:creationId xmlns:a16="http://schemas.microsoft.com/office/drawing/2014/main" id="{DDC4D8B4-5666-4FEB-86D0-D8401AB3D665}"/>
                </a:ext>
              </a:extLst>
            </p:cNvPr>
            <p:cNvSpPr/>
            <p:nvPr/>
          </p:nvSpPr>
          <p:spPr>
            <a:xfrm>
              <a:off x="5504979" y="1350372"/>
              <a:ext cx="1104522" cy="588476"/>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25" name="Group 22">
              <a:extLst>
                <a:ext uri="{FF2B5EF4-FFF2-40B4-BE49-F238E27FC236}">
                  <a16:creationId xmlns:a16="http://schemas.microsoft.com/office/drawing/2014/main" id="{D37D8A8D-2511-4CED-88FF-E173340F5499}"/>
                </a:ext>
              </a:extLst>
            </p:cNvPr>
            <p:cNvGrpSpPr/>
            <p:nvPr/>
          </p:nvGrpSpPr>
          <p:grpSpPr>
            <a:xfrm>
              <a:off x="5733303" y="2097427"/>
              <a:ext cx="5230444" cy="492845"/>
              <a:chOff x="6417575" y="2011204"/>
              <a:chExt cx="2232250" cy="471992"/>
            </a:xfrm>
          </p:grpSpPr>
          <p:sp>
            <p:nvSpPr>
              <p:cNvPr id="28" name="TextBox 27">
                <a:extLst>
                  <a:ext uri="{FF2B5EF4-FFF2-40B4-BE49-F238E27FC236}">
                    <a16:creationId xmlns:a16="http://schemas.microsoft.com/office/drawing/2014/main" id="{822714FD-B19E-415E-A2F9-21664909B876}"/>
                  </a:ext>
                </a:extLst>
              </p:cNvPr>
              <p:cNvSpPr txBox="1"/>
              <p:nvPr/>
            </p:nvSpPr>
            <p:spPr>
              <a:xfrm>
                <a:off x="6417576" y="2217917"/>
                <a:ext cx="2232249" cy="26527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0FFD9E3E-20C7-406A-84CE-0B6B0BEA4BA9}"/>
                  </a:ext>
                </a:extLst>
              </p:cNvPr>
              <p:cNvSpPr txBox="1"/>
              <p:nvPr/>
            </p:nvSpPr>
            <p:spPr>
              <a:xfrm>
                <a:off x="6417575" y="2011204"/>
                <a:ext cx="2232249" cy="26527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grpSp>
        <p:sp>
          <p:nvSpPr>
            <p:cNvPr id="26" name="Parallelogram 23">
              <a:extLst>
                <a:ext uri="{FF2B5EF4-FFF2-40B4-BE49-F238E27FC236}">
                  <a16:creationId xmlns:a16="http://schemas.microsoft.com/office/drawing/2014/main" id="{BB492DB5-1FAD-4920-857C-847FB1FE9B14}"/>
                </a:ext>
              </a:extLst>
            </p:cNvPr>
            <p:cNvSpPr/>
            <p:nvPr/>
          </p:nvSpPr>
          <p:spPr>
            <a:xfrm rot="5400000" flipH="1">
              <a:off x="4504583" y="1626517"/>
              <a:ext cx="1276539" cy="724247"/>
            </a:xfrm>
            <a:prstGeom prst="parallelogram">
              <a:avLst>
                <a:gd name="adj" fmla="val 96198"/>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7" name="TextBox 26">
              <a:extLst>
                <a:ext uri="{FF2B5EF4-FFF2-40B4-BE49-F238E27FC236}">
                  <a16:creationId xmlns:a16="http://schemas.microsoft.com/office/drawing/2014/main" id="{213185C5-8671-404A-AE45-FA643291B9C3}"/>
                </a:ext>
              </a:extLst>
            </p:cNvPr>
            <p:cNvSpPr txBox="1"/>
            <p:nvPr/>
          </p:nvSpPr>
          <p:spPr>
            <a:xfrm>
              <a:off x="5504976" y="1406201"/>
              <a:ext cx="779665" cy="461665"/>
            </a:xfrm>
            <a:prstGeom prst="rect">
              <a:avLst/>
            </a:prstGeom>
            <a:noFill/>
          </p:spPr>
          <p:txBody>
            <a:bodyPr wrap="square" rtlCol="0">
              <a:spAutoFit/>
            </a:bodyPr>
            <a:lstStyle/>
            <a:p>
              <a:pPr algn="r" rtl="1"/>
              <a:r>
                <a:rPr lang="en-US" altLang="ko-KR" sz="2400" b="1" dirty="0">
                  <a:solidFill>
                    <a:schemeClr val="bg1"/>
                  </a:solidFill>
                  <a:cs typeface="B Nazanin" panose="00000400000000000000" pitchFamily="2" charset="-78"/>
                </a:rPr>
                <a:t>03</a:t>
              </a:r>
              <a:endParaRPr lang="ko-KR" altLang="en-US" sz="2400" b="1" dirty="0">
                <a:solidFill>
                  <a:schemeClr val="bg1"/>
                </a:solidFill>
                <a:cs typeface="B Nazanin" panose="00000400000000000000" pitchFamily="2" charset="-78"/>
              </a:endParaRPr>
            </a:p>
          </p:txBody>
        </p:sp>
      </p:grpSp>
      <p:grpSp>
        <p:nvGrpSpPr>
          <p:cNvPr id="30" name="Group 27">
            <a:extLst>
              <a:ext uri="{FF2B5EF4-FFF2-40B4-BE49-F238E27FC236}">
                <a16:creationId xmlns:a16="http://schemas.microsoft.com/office/drawing/2014/main" id="{81D92956-D402-42BF-8AB4-E9B9A3FCFCD5}"/>
              </a:ext>
            </a:extLst>
          </p:cNvPr>
          <p:cNvGrpSpPr/>
          <p:nvPr/>
        </p:nvGrpSpPr>
        <p:grpSpPr>
          <a:xfrm>
            <a:off x="5804971" y="5016667"/>
            <a:ext cx="6391247" cy="1286087"/>
            <a:chOff x="4780729" y="1350371"/>
            <a:chExt cx="6391247" cy="1286087"/>
          </a:xfrm>
        </p:grpSpPr>
        <p:sp>
          <p:nvSpPr>
            <p:cNvPr id="31" name="Rectangle 28">
              <a:extLst>
                <a:ext uri="{FF2B5EF4-FFF2-40B4-BE49-F238E27FC236}">
                  <a16:creationId xmlns:a16="http://schemas.microsoft.com/office/drawing/2014/main" id="{1CFF0094-C299-4EB1-9BE3-FF6518CA2A52}"/>
                </a:ext>
              </a:extLst>
            </p:cNvPr>
            <p:cNvSpPr/>
            <p:nvPr/>
          </p:nvSpPr>
          <p:spPr>
            <a:xfrm>
              <a:off x="4780729" y="2051242"/>
              <a:ext cx="6391247" cy="58521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32" name="Arrow: Pentagon 29">
              <a:extLst>
                <a:ext uri="{FF2B5EF4-FFF2-40B4-BE49-F238E27FC236}">
                  <a16:creationId xmlns:a16="http://schemas.microsoft.com/office/drawing/2014/main" id="{930AA34B-72D5-4833-8797-ED65CD7591EE}"/>
                </a:ext>
              </a:extLst>
            </p:cNvPr>
            <p:cNvSpPr/>
            <p:nvPr/>
          </p:nvSpPr>
          <p:spPr>
            <a:xfrm>
              <a:off x="5504979" y="1350372"/>
              <a:ext cx="1104522" cy="588476"/>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grpSp>
          <p:nvGrpSpPr>
            <p:cNvPr id="33" name="Group 30">
              <a:extLst>
                <a:ext uri="{FF2B5EF4-FFF2-40B4-BE49-F238E27FC236}">
                  <a16:creationId xmlns:a16="http://schemas.microsoft.com/office/drawing/2014/main" id="{CD61D06F-60A2-45ED-9BE6-27EE2D236030}"/>
                </a:ext>
              </a:extLst>
            </p:cNvPr>
            <p:cNvGrpSpPr/>
            <p:nvPr/>
          </p:nvGrpSpPr>
          <p:grpSpPr>
            <a:xfrm>
              <a:off x="5733303" y="2097427"/>
              <a:ext cx="5230444" cy="492845"/>
              <a:chOff x="6417575" y="2011204"/>
              <a:chExt cx="2232250" cy="471992"/>
            </a:xfrm>
          </p:grpSpPr>
          <p:sp>
            <p:nvSpPr>
              <p:cNvPr id="36" name="TextBox 35">
                <a:extLst>
                  <a:ext uri="{FF2B5EF4-FFF2-40B4-BE49-F238E27FC236}">
                    <a16:creationId xmlns:a16="http://schemas.microsoft.com/office/drawing/2014/main" id="{F8C2A04E-4506-45BA-91E2-04B11F408FD7}"/>
                  </a:ext>
                </a:extLst>
              </p:cNvPr>
              <p:cNvSpPr txBox="1"/>
              <p:nvPr/>
            </p:nvSpPr>
            <p:spPr>
              <a:xfrm>
                <a:off x="6417576" y="2217917"/>
                <a:ext cx="2232249" cy="265279"/>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7" name="TextBox 36">
                <a:extLst>
                  <a:ext uri="{FF2B5EF4-FFF2-40B4-BE49-F238E27FC236}">
                    <a16:creationId xmlns:a16="http://schemas.microsoft.com/office/drawing/2014/main" id="{655B0296-DA86-4EB0-B8FD-5977A16F94C1}"/>
                  </a:ext>
                </a:extLst>
              </p:cNvPr>
              <p:cNvSpPr txBox="1"/>
              <p:nvPr/>
            </p:nvSpPr>
            <p:spPr>
              <a:xfrm>
                <a:off x="6417575" y="2011204"/>
                <a:ext cx="2232249" cy="26527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grpSp>
        <p:sp>
          <p:nvSpPr>
            <p:cNvPr id="34" name="Parallelogram 31">
              <a:extLst>
                <a:ext uri="{FF2B5EF4-FFF2-40B4-BE49-F238E27FC236}">
                  <a16:creationId xmlns:a16="http://schemas.microsoft.com/office/drawing/2014/main" id="{FBE4CEC0-DC67-46F2-8E02-95FD0B74BC26}"/>
                </a:ext>
              </a:extLst>
            </p:cNvPr>
            <p:cNvSpPr/>
            <p:nvPr/>
          </p:nvSpPr>
          <p:spPr>
            <a:xfrm rot="5400000" flipH="1">
              <a:off x="4504583" y="1626517"/>
              <a:ext cx="1276539" cy="724247"/>
            </a:xfrm>
            <a:prstGeom prst="parallelogram">
              <a:avLst>
                <a:gd name="adj" fmla="val 9619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35" name="TextBox 34">
              <a:extLst>
                <a:ext uri="{FF2B5EF4-FFF2-40B4-BE49-F238E27FC236}">
                  <a16:creationId xmlns:a16="http://schemas.microsoft.com/office/drawing/2014/main" id="{1905EADE-A5C0-4F73-90ED-C074B3CB964F}"/>
                </a:ext>
              </a:extLst>
            </p:cNvPr>
            <p:cNvSpPr txBox="1"/>
            <p:nvPr/>
          </p:nvSpPr>
          <p:spPr>
            <a:xfrm>
              <a:off x="5504976" y="1406201"/>
              <a:ext cx="779665" cy="461665"/>
            </a:xfrm>
            <a:prstGeom prst="rect">
              <a:avLst/>
            </a:prstGeom>
            <a:noFill/>
          </p:spPr>
          <p:txBody>
            <a:bodyPr wrap="square" rtlCol="0">
              <a:spAutoFit/>
            </a:bodyPr>
            <a:lstStyle/>
            <a:p>
              <a:pPr algn="r" rtl="1"/>
              <a:r>
                <a:rPr lang="en-US" altLang="ko-KR" sz="2400" b="1" dirty="0">
                  <a:solidFill>
                    <a:schemeClr val="bg1"/>
                  </a:solidFill>
                  <a:cs typeface="B Nazanin" panose="00000400000000000000" pitchFamily="2" charset="-78"/>
                </a:rPr>
                <a:t>04</a:t>
              </a:r>
              <a:endParaRPr lang="ko-KR" altLang="en-US" sz="24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31488225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23529" y="296979"/>
            <a:ext cx="11573197" cy="724247"/>
          </a:xfr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3">
            <a:extLst>
              <a:ext uri="{FF2B5EF4-FFF2-40B4-BE49-F238E27FC236}">
                <a16:creationId xmlns:a16="http://schemas.microsoft.com/office/drawing/2014/main" id="{00042B11-99BA-4121-B166-7EB0F13E6E89}"/>
              </a:ext>
            </a:extLst>
          </p:cNvPr>
          <p:cNvGrpSpPr/>
          <p:nvPr/>
        </p:nvGrpSpPr>
        <p:grpSpPr>
          <a:xfrm>
            <a:off x="3487479" y="2030473"/>
            <a:ext cx="3932307" cy="1238156"/>
            <a:chOff x="3617227" y="2044630"/>
            <a:chExt cx="3245128" cy="1238156"/>
          </a:xfrm>
        </p:grpSpPr>
        <p:sp>
          <p:nvSpPr>
            <p:cNvPr id="4" name="Content Placeholder 4">
              <a:extLst>
                <a:ext uri="{FF2B5EF4-FFF2-40B4-BE49-F238E27FC236}">
                  <a16:creationId xmlns:a16="http://schemas.microsoft.com/office/drawing/2014/main" id="{A709F53B-A8B0-4ADB-B741-AD116BFBDE37}"/>
                </a:ext>
              </a:extLst>
            </p:cNvPr>
            <p:cNvSpPr txBox="1">
              <a:spLocks/>
            </p:cNvSpPr>
            <p:nvPr/>
          </p:nvSpPr>
          <p:spPr>
            <a:xfrm>
              <a:off x="3617227" y="2044630"/>
              <a:ext cx="1228429" cy="244894"/>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1"/>
                  </a:solidFill>
                  <a:cs typeface="B Nazanin" panose="00000400000000000000" pitchFamily="2" charset="-78"/>
                </a:rPr>
                <a:t>محتوا</a:t>
              </a:r>
              <a:r>
                <a:rPr lang="en-US" altLang="ko-KR" sz="2400" b="0" dirty="0">
                  <a:solidFill>
                    <a:schemeClr val="accent1"/>
                  </a:solidFill>
                  <a:cs typeface="B Nazanin" panose="00000400000000000000" pitchFamily="2" charset="-78"/>
                </a:rPr>
                <a:t>       </a:t>
              </a:r>
              <a:endParaRPr lang="ko-KR" altLang="en-US" sz="2400" b="0" dirty="0">
                <a:solidFill>
                  <a:schemeClr val="accent1"/>
                </a:solidFill>
                <a:cs typeface="B Nazanin" panose="00000400000000000000" pitchFamily="2" charset="-78"/>
              </a:endParaRPr>
            </a:p>
          </p:txBody>
        </p:sp>
        <p:sp>
          <p:nvSpPr>
            <p:cNvPr id="5" name="Content Placeholder 4">
              <a:extLst>
                <a:ext uri="{FF2B5EF4-FFF2-40B4-BE49-F238E27FC236}">
                  <a16:creationId xmlns:a16="http://schemas.microsoft.com/office/drawing/2014/main" id="{2DBD9525-A91B-4872-9824-63D1475BE3CD}"/>
                </a:ext>
              </a:extLst>
            </p:cNvPr>
            <p:cNvSpPr txBox="1">
              <a:spLocks/>
            </p:cNvSpPr>
            <p:nvPr/>
          </p:nvSpPr>
          <p:spPr>
            <a:xfrm>
              <a:off x="3617227" y="2561858"/>
              <a:ext cx="1281077" cy="291192"/>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2"/>
                  </a:solidFill>
                  <a:cs typeface="B Nazanin" panose="00000400000000000000" pitchFamily="2" charset="-78"/>
                </a:rPr>
                <a:t>محتوا</a:t>
              </a:r>
              <a:r>
                <a:rPr lang="en-US" altLang="ko-KR" sz="2400" b="0" dirty="0">
                  <a:solidFill>
                    <a:schemeClr val="accent2"/>
                  </a:solidFill>
                  <a:cs typeface="B Nazanin" panose="00000400000000000000" pitchFamily="2" charset="-78"/>
                </a:rPr>
                <a:t>     </a:t>
              </a:r>
              <a:endParaRPr lang="ko-KR" altLang="en-US" sz="2400" b="0" dirty="0">
                <a:solidFill>
                  <a:schemeClr val="accent2"/>
                </a:solidFill>
                <a:cs typeface="B Nazanin" panose="00000400000000000000" pitchFamily="2" charset="-78"/>
              </a:endParaRPr>
            </a:p>
          </p:txBody>
        </p:sp>
        <p:sp>
          <p:nvSpPr>
            <p:cNvPr id="6" name="Content Placeholder 4">
              <a:extLst>
                <a:ext uri="{FF2B5EF4-FFF2-40B4-BE49-F238E27FC236}">
                  <a16:creationId xmlns:a16="http://schemas.microsoft.com/office/drawing/2014/main" id="{534A5AF3-1B7D-4F31-B4C7-A68F418A7AD9}"/>
                </a:ext>
              </a:extLst>
            </p:cNvPr>
            <p:cNvSpPr txBox="1">
              <a:spLocks/>
            </p:cNvSpPr>
            <p:nvPr/>
          </p:nvSpPr>
          <p:spPr>
            <a:xfrm>
              <a:off x="3617227" y="3079088"/>
              <a:ext cx="1272302" cy="188632"/>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3"/>
                  </a:solidFill>
                  <a:cs typeface="B Nazanin" panose="00000400000000000000" pitchFamily="2" charset="-78"/>
                </a:rPr>
                <a:t>محتوا</a:t>
              </a:r>
              <a:r>
                <a:rPr lang="en-US" altLang="ko-KR" sz="2400" b="0" dirty="0">
                  <a:solidFill>
                    <a:schemeClr val="accent3"/>
                  </a:solidFill>
                  <a:cs typeface="B Nazanin" panose="00000400000000000000" pitchFamily="2" charset="-78"/>
                </a:rPr>
                <a:t>   </a:t>
              </a:r>
              <a:endParaRPr lang="ko-KR" altLang="en-US" sz="2400" b="0" dirty="0">
                <a:solidFill>
                  <a:schemeClr val="accent3"/>
                </a:solidFill>
                <a:cs typeface="B Nazanin" panose="00000400000000000000" pitchFamily="2" charset="-78"/>
              </a:endParaRPr>
            </a:p>
          </p:txBody>
        </p:sp>
        <p:sp>
          <p:nvSpPr>
            <p:cNvPr id="7" name="Content Placeholder 4">
              <a:extLst>
                <a:ext uri="{FF2B5EF4-FFF2-40B4-BE49-F238E27FC236}">
                  <a16:creationId xmlns:a16="http://schemas.microsoft.com/office/drawing/2014/main" id="{968D816B-FE54-4710-8CEB-DAF8A1286B99}"/>
                </a:ext>
              </a:extLst>
            </p:cNvPr>
            <p:cNvSpPr txBox="1">
              <a:spLocks/>
            </p:cNvSpPr>
            <p:nvPr/>
          </p:nvSpPr>
          <p:spPr>
            <a:xfrm>
              <a:off x="4950950" y="2044630"/>
              <a:ext cx="1911404" cy="20369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1"/>
                  </a:solidFill>
                  <a:cs typeface="B Nazanin" panose="00000400000000000000" pitchFamily="2" charset="-78"/>
                </a:rPr>
                <a:t>متن را اینجا بنویسید</a:t>
              </a:r>
              <a:endParaRPr lang="ko-KR" altLang="en-US" sz="2400" b="0" dirty="0">
                <a:solidFill>
                  <a:schemeClr val="accent1"/>
                </a:solidFill>
                <a:cs typeface="B Nazanin" panose="00000400000000000000" pitchFamily="2" charset="-78"/>
              </a:endParaRPr>
            </a:p>
          </p:txBody>
        </p:sp>
        <p:sp>
          <p:nvSpPr>
            <p:cNvPr id="8" name="Content Placeholder 4">
              <a:extLst>
                <a:ext uri="{FF2B5EF4-FFF2-40B4-BE49-F238E27FC236}">
                  <a16:creationId xmlns:a16="http://schemas.microsoft.com/office/drawing/2014/main" id="{55C5624E-F0DC-4719-B1FB-60774394E5A6}"/>
                </a:ext>
              </a:extLst>
            </p:cNvPr>
            <p:cNvSpPr txBox="1">
              <a:spLocks/>
            </p:cNvSpPr>
            <p:nvPr/>
          </p:nvSpPr>
          <p:spPr>
            <a:xfrm>
              <a:off x="4959724" y="2561858"/>
              <a:ext cx="1902630" cy="333721"/>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2"/>
                  </a:solidFill>
                  <a:cs typeface="B Nazanin" panose="00000400000000000000" pitchFamily="2" charset="-78"/>
                </a:rPr>
                <a:t>متن را اینجا بنویسید</a:t>
              </a:r>
              <a:endParaRPr lang="ko-KR" altLang="en-US" sz="2400" b="0" dirty="0">
                <a:solidFill>
                  <a:schemeClr val="accent2"/>
                </a:solidFill>
                <a:cs typeface="B Nazanin" panose="00000400000000000000" pitchFamily="2" charset="-78"/>
              </a:endParaRPr>
            </a:p>
          </p:txBody>
        </p:sp>
        <p:sp>
          <p:nvSpPr>
            <p:cNvPr id="9" name="Content Placeholder 4">
              <a:extLst>
                <a:ext uri="{FF2B5EF4-FFF2-40B4-BE49-F238E27FC236}">
                  <a16:creationId xmlns:a16="http://schemas.microsoft.com/office/drawing/2014/main" id="{B93FC6A9-27B8-4629-81E0-43A9C63F55EC}"/>
                </a:ext>
              </a:extLst>
            </p:cNvPr>
            <p:cNvSpPr txBox="1">
              <a:spLocks/>
            </p:cNvSpPr>
            <p:nvPr/>
          </p:nvSpPr>
          <p:spPr>
            <a:xfrm>
              <a:off x="5082568" y="3079087"/>
              <a:ext cx="1779787" cy="203699"/>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sz="2400" b="0" dirty="0">
                  <a:solidFill>
                    <a:schemeClr val="accent3"/>
                  </a:solidFill>
                  <a:cs typeface="B Nazanin" panose="00000400000000000000" pitchFamily="2" charset="-78"/>
                </a:rPr>
                <a:t>متن را اینجا بنویسید</a:t>
              </a:r>
              <a:endParaRPr lang="ko-KR" altLang="en-US" sz="2400" b="0" dirty="0">
                <a:solidFill>
                  <a:schemeClr val="accent3"/>
                </a:solidFill>
                <a:cs typeface="B Nazanin" panose="00000400000000000000" pitchFamily="2" charset="-78"/>
              </a:endParaRPr>
            </a:p>
          </p:txBody>
        </p:sp>
      </p:grpSp>
      <p:graphicFrame>
        <p:nvGraphicFramePr>
          <p:cNvPr id="10" name="Table 14">
            <a:extLst>
              <a:ext uri="{FF2B5EF4-FFF2-40B4-BE49-F238E27FC236}">
                <a16:creationId xmlns:a16="http://schemas.microsoft.com/office/drawing/2014/main" id="{1317B534-0FE4-419E-B596-9D4097AFC369}"/>
              </a:ext>
            </a:extLst>
          </p:cNvPr>
          <p:cNvGraphicFramePr>
            <a:graphicFrameLocks noGrp="1"/>
          </p:cNvGraphicFramePr>
          <p:nvPr>
            <p:extLst>
              <p:ext uri="{D42A27DB-BD31-4B8C-83A1-F6EECF244321}">
                <p14:modId xmlns:p14="http://schemas.microsoft.com/office/powerpoint/2010/main" val="3669094649"/>
              </p:ext>
            </p:extLst>
          </p:nvPr>
        </p:nvGraphicFramePr>
        <p:xfrm>
          <a:off x="923109" y="3785564"/>
          <a:ext cx="10607040" cy="2411802"/>
        </p:xfrm>
        <a:graphic>
          <a:graphicData uri="http://schemas.openxmlformats.org/drawingml/2006/table">
            <a:tbl>
              <a:tblPr firstRow="1" lastCol="1" bandRow="1" bandCol="1">
                <a:tableStyleId>{5C22544A-7EE6-4342-B048-85BDC9FD1C3A}</a:tableStyleId>
              </a:tblPr>
              <a:tblGrid>
                <a:gridCol w="2886268">
                  <a:extLst>
                    <a:ext uri="{9D8B030D-6E8A-4147-A177-3AD203B41FA5}">
                      <a16:colId xmlns:a16="http://schemas.microsoft.com/office/drawing/2014/main" val="20000"/>
                    </a:ext>
                  </a:extLst>
                </a:gridCol>
                <a:gridCol w="314566">
                  <a:extLst>
                    <a:ext uri="{9D8B030D-6E8A-4147-A177-3AD203B41FA5}">
                      <a16:colId xmlns:a16="http://schemas.microsoft.com/office/drawing/2014/main" val="20001"/>
                    </a:ext>
                  </a:extLst>
                </a:gridCol>
                <a:gridCol w="2069035">
                  <a:extLst>
                    <a:ext uri="{9D8B030D-6E8A-4147-A177-3AD203B41FA5}">
                      <a16:colId xmlns:a16="http://schemas.microsoft.com/office/drawing/2014/main" val="20002"/>
                    </a:ext>
                  </a:extLst>
                </a:gridCol>
                <a:gridCol w="286197">
                  <a:extLst>
                    <a:ext uri="{9D8B030D-6E8A-4147-A177-3AD203B41FA5}">
                      <a16:colId xmlns:a16="http://schemas.microsoft.com/office/drawing/2014/main" val="20003"/>
                    </a:ext>
                  </a:extLst>
                </a:gridCol>
                <a:gridCol w="278084">
                  <a:extLst>
                    <a:ext uri="{9D8B030D-6E8A-4147-A177-3AD203B41FA5}">
                      <a16:colId xmlns:a16="http://schemas.microsoft.com/office/drawing/2014/main" val="20004"/>
                    </a:ext>
                  </a:extLst>
                </a:gridCol>
                <a:gridCol w="1974989">
                  <a:extLst>
                    <a:ext uri="{9D8B030D-6E8A-4147-A177-3AD203B41FA5}">
                      <a16:colId xmlns:a16="http://schemas.microsoft.com/office/drawing/2014/main" val="20005"/>
                    </a:ext>
                  </a:extLst>
                </a:gridCol>
                <a:gridCol w="272413">
                  <a:extLst>
                    <a:ext uri="{9D8B030D-6E8A-4147-A177-3AD203B41FA5}">
                      <a16:colId xmlns:a16="http://schemas.microsoft.com/office/drawing/2014/main" val="20006"/>
                    </a:ext>
                  </a:extLst>
                </a:gridCol>
                <a:gridCol w="291869">
                  <a:extLst>
                    <a:ext uri="{9D8B030D-6E8A-4147-A177-3AD203B41FA5}">
                      <a16:colId xmlns:a16="http://schemas.microsoft.com/office/drawing/2014/main" val="20007"/>
                    </a:ext>
                  </a:extLst>
                </a:gridCol>
                <a:gridCol w="1961591">
                  <a:extLst>
                    <a:ext uri="{9D8B030D-6E8A-4147-A177-3AD203B41FA5}">
                      <a16:colId xmlns:a16="http://schemas.microsoft.com/office/drawing/2014/main" val="20008"/>
                    </a:ext>
                  </a:extLst>
                </a:gridCol>
                <a:gridCol w="272028">
                  <a:extLst>
                    <a:ext uri="{9D8B030D-6E8A-4147-A177-3AD203B41FA5}">
                      <a16:colId xmlns:a16="http://schemas.microsoft.com/office/drawing/2014/main" val="20009"/>
                    </a:ext>
                  </a:extLst>
                </a:gridCol>
              </a:tblGrid>
              <a:tr h="419708">
                <a:tc>
                  <a:txBody>
                    <a:bodyPr/>
                    <a:lstStyle/>
                    <a:p>
                      <a:pPr lvl="0" algn="ctr" rtl="1">
                        <a:lnSpc>
                          <a:spcPct val="100000"/>
                        </a:lnSpc>
                      </a:pPr>
                      <a:r>
                        <a:rPr lang="fa-IR" altLang="ko-KR" sz="1400" b="1" spc="0" dirty="0">
                          <a:solidFill>
                            <a:schemeClr val="bg1"/>
                          </a:solidFill>
                          <a:latin typeface="+mn-lt"/>
                          <a:cs typeface="B Nazanin" panose="00000400000000000000" pitchFamily="2" charset="-78"/>
                        </a:rPr>
                        <a:t>عنوان</a:t>
                      </a:r>
                      <a:endParaRPr lang="en-JM" altLang="ko-KR" sz="1400" b="1" spc="0" dirty="0">
                        <a:solidFill>
                          <a:schemeClr val="bg1"/>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mpd="sng">
                      <a:noFill/>
                    </a:lnR>
                    <a:lnT w="6350" cap="flat" cmpd="sng" algn="ctr">
                      <a:solidFill>
                        <a:schemeClr val="tx1">
                          <a:lumMod val="75000"/>
                          <a:lumOff val="25000"/>
                        </a:schemeClr>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4"/>
                    </a:solidFill>
                  </a:tcPr>
                </a:tc>
                <a:tc gridSpan="3">
                  <a:txBody>
                    <a:bodyPr/>
                    <a:lstStyle/>
                    <a:p>
                      <a:pPr lvl="0" algn="ctr" rtl="1">
                        <a:lnSpc>
                          <a:spcPct val="100000"/>
                        </a:lnSpc>
                      </a:pPr>
                      <a:r>
                        <a:rPr lang="fa-IR" altLang="ko-KR" sz="1400" b="1" spc="0" dirty="0">
                          <a:solidFill>
                            <a:schemeClr val="bg1"/>
                          </a:solidFill>
                          <a:latin typeface="+mn-lt"/>
                          <a:cs typeface="B Nazanin" panose="00000400000000000000" pitchFamily="2" charset="-78"/>
                        </a:rPr>
                        <a:t>عنوان الف</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6350" cap="flat" cmpd="sng" algn="ctr">
                      <a:solidFill>
                        <a:schemeClr val="tx1">
                          <a:lumMod val="75000"/>
                          <a:lumOff val="25000"/>
                        </a:schemeClr>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lvl="0" algn="ctr" rtl="1">
                        <a:lnSpc>
                          <a:spcPct val="100000"/>
                        </a:lnSpc>
                      </a:pPr>
                      <a:r>
                        <a:rPr lang="fa-IR" altLang="ko-KR" sz="1400" b="1" spc="0" dirty="0">
                          <a:solidFill>
                            <a:schemeClr val="bg1"/>
                          </a:solidFill>
                          <a:latin typeface="+mn-lt"/>
                          <a:cs typeface="B Nazanin" panose="00000400000000000000" pitchFamily="2" charset="-78"/>
                        </a:rPr>
                        <a:t>عنوان ب</a:t>
                      </a:r>
                      <a:endParaRPr lang="en-JM" altLang="ko-KR" sz="1400" b="1" spc="0" dirty="0">
                        <a:solidFill>
                          <a:schemeClr val="bg1"/>
                        </a:solidFill>
                        <a:latin typeface="+mn-lt"/>
                        <a:cs typeface="B Nazanin" panose="00000400000000000000" pitchFamily="2" charset="-78"/>
                      </a:endParaRPr>
                    </a:p>
                  </a:txBody>
                  <a:tcPr anchor="ctr">
                    <a:lnL w="12700" cmpd="sng">
                      <a:noFill/>
                    </a:lnL>
                    <a:lnR w="12700" cmpd="sng">
                      <a:noFill/>
                    </a:lnR>
                    <a:lnT w="6350" cap="flat" cmpd="sng" algn="ctr">
                      <a:solidFill>
                        <a:schemeClr val="tx1">
                          <a:lumMod val="75000"/>
                          <a:lumOff val="25000"/>
                        </a:schemeClr>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400" b="1" spc="0" dirty="0">
                          <a:solidFill>
                            <a:schemeClr val="bg1"/>
                          </a:solidFill>
                          <a:latin typeface="+mn-lt"/>
                          <a:cs typeface="B Nazanin" panose="00000400000000000000" pitchFamily="2" charset="-78"/>
                        </a:rPr>
                        <a:t>عنوان پ</a:t>
                      </a:r>
                      <a:endParaRPr lang="en-JM" altLang="ko-KR" sz="1400" b="1" spc="0" dirty="0">
                        <a:solidFill>
                          <a:schemeClr val="bg1"/>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303087">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با متن خودت جایگزین شد</a:t>
                      </a:r>
                      <a:endParaRPr lang="en-JM" sz="1200" dirty="0">
                        <a:solidFill>
                          <a:schemeClr val="tx1">
                            <a:lumMod val="75000"/>
                            <a:lumOff val="25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363706">
                <a:tc>
                  <a:txBody>
                    <a:bodyPr/>
                    <a:lstStyle/>
                    <a:p>
                      <a:pPr algn="ctr" rtl="1"/>
                      <a:r>
                        <a:rPr lang="fa-IR" sz="1200" kern="1200" dirty="0">
                          <a:solidFill>
                            <a:schemeClr val="tx1">
                              <a:lumMod val="75000"/>
                              <a:lumOff val="25000"/>
                            </a:schemeClr>
                          </a:solidFill>
                          <a:latin typeface="+mn-lt"/>
                          <a:cs typeface="B Nazanin" panose="00000400000000000000" pitchFamily="2" charset="-78"/>
                        </a:rPr>
                        <a:t>قالب پاورپوینت</a:t>
                      </a:r>
                      <a:endParaRPr lang="en-JM" sz="1200" dirty="0">
                        <a:solidFill>
                          <a:schemeClr val="tx1">
                            <a:lumMod val="75000"/>
                            <a:lumOff val="25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kern="1200" dirty="0">
                          <a:solidFill>
                            <a:schemeClr val="tx1">
                              <a:lumMod val="75000"/>
                              <a:lumOff val="25000"/>
                            </a:schemeClr>
                          </a:solidFill>
                          <a:latin typeface="+mn-lt"/>
                          <a:cs typeface="B Nazanin" panose="00000400000000000000" pitchFamily="2" charset="-78"/>
                        </a:rPr>
                        <a:t>محتوا در اینجا</a:t>
                      </a:r>
                      <a:endParaRPr lang="en-JM"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2"/>
                  </a:ext>
                </a:extLst>
              </a:tr>
              <a:tr h="363706">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با متن خودت جایگزین شد</a:t>
                      </a:r>
                      <a:endParaRPr lang="en-JM" altLang="ko-KR" sz="1200" dirty="0">
                        <a:solidFill>
                          <a:schemeClr val="tx1">
                            <a:lumMod val="75000"/>
                            <a:lumOff val="25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dirty="0">
                          <a:solidFill>
                            <a:schemeClr val="tx1">
                              <a:lumMod val="75000"/>
                              <a:lumOff val="25000"/>
                            </a:schemeClr>
                          </a:solidFill>
                          <a:latin typeface="+mn-lt"/>
                          <a:cs typeface="B Nazanin" panose="00000400000000000000" pitchFamily="2" charset="-78"/>
                        </a:rPr>
                        <a:t>متن را اینجا بنویسید</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rgbClr val="ECECEC"/>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3"/>
                  </a:ext>
                </a:extLst>
              </a:tr>
              <a:tr h="363706">
                <a:tc>
                  <a:txBody>
                    <a:bodyPr/>
                    <a:lstStyle/>
                    <a:p>
                      <a:pPr algn="ctr" rtl="1"/>
                      <a:r>
                        <a:rPr lang="fa-IR" sz="1200" kern="1200" dirty="0">
                          <a:solidFill>
                            <a:schemeClr val="tx1">
                              <a:lumMod val="75000"/>
                              <a:lumOff val="25000"/>
                            </a:schemeClr>
                          </a:solidFill>
                          <a:latin typeface="+mn-lt"/>
                          <a:cs typeface="B Nazanin" panose="00000400000000000000" pitchFamily="2" charset="-78"/>
                        </a:rPr>
                        <a:t>قالب پاورپوینت</a:t>
                      </a:r>
                      <a:endParaRPr lang="en-JM" sz="1200" dirty="0">
                        <a:solidFill>
                          <a:schemeClr val="tx1">
                            <a:lumMod val="75000"/>
                            <a:lumOff val="25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mpd="sng">
                      <a:noFill/>
                    </a:lnR>
                    <a:lnT w="9525" cap="flat" cmpd="sng" algn="ctr">
                      <a:noFill/>
                      <a:prstDash val="sysDash"/>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kern="1200" dirty="0">
                          <a:solidFill>
                            <a:schemeClr val="tx1">
                              <a:lumMod val="75000"/>
                              <a:lumOff val="25000"/>
                            </a:schemeClr>
                          </a:solidFill>
                          <a:latin typeface="+mn-lt"/>
                          <a:cs typeface="B Nazanin" panose="00000400000000000000" pitchFamily="2" charset="-78"/>
                        </a:rPr>
                        <a:t>محتوا در اینجا</a:t>
                      </a:r>
                      <a:endParaRPr lang="en-JM" altLang="ko-KR" sz="120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kern="1200" dirty="0">
                          <a:solidFill>
                            <a:schemeClr val="tx1">
                              <a:lumMod val="75000"/>
                              <a:lumOff val="25000"/>
                            </a:schemeClr>
                          </a:solidFill>
                          <a:latin typeface="+mn-lt"/>
                          <a:cs typeface="B Nazanin" panose="00000400000000000000" pitchFamily="2" charset="-78"/>
                        </a:rPr>
                        <a:t>محتوا در اینجا</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12700" cmpd="sng">
                      <a:noFill/>
                    </a:lnR>
                    <a:lnT w="9525" cap="flat" cmpd="sng" algn="ctr">
                      <a:noFill/>
                      <a:prstDash val="sysDash"/>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متن</a:t>
                      </a:r>
                      <a:endParaRPr lang="en-JM" altLang="ko-KR" sz="1200" b="0" dirty="0">
                        <a:solidFill>
                          <a:schemeClr val="tx1">
                            <a:lumMod val="75000"/>
                            <a:lumOff val="25000"/>
                          </a:schemeClr>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9525" cap="flat" cmpd="sng" algn="ctr">
                      <a:noFill/>
                      <a:prstDash val="sysDash"/>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8"/>
                  </a:ext>
                </a:extLst>
              </a:tr>
              <a:tr h="142240">
                <a:tc rowSpan="3">
                  <a:txBody>
                    <a:bodyPr/>
                    <a:lstStyle/>
                    <a:p>
                      <a:pPr algn="ctr" rtl="1"/>
                      <a:endParaRPr lang="en-JM" altLang="ko-KR" sz="1200" dirty="0">
                        <a:solidFill>
                          <a:schemeClr val="tx1">
                            <a:lumMod val="50000"/>
                            <a:lumOff val="50000"/>
                          </a:schemeClr>
                        </a:solidFill>
                        <a:latin typeface="+mn-lt"/>
                        <a:cs typeface="B Nazanin" panose="00000400000000000000" pitchFamily="2" charset="-78"/>
                      </a:endParaRPr>
                    </a:p>
                  </a:txBody>
                  <a:tcPr anchor="ctr">
                    <a:lnL w="12700" cmpd="sng">
                      <a:noFill/>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3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338035">
                <a:tc vMerge="1">
                  <a:txBody>
                    <a:bodyPr/>
                    <a:lstStyle/>
                    <a:p>
                      <a:pPr latinLnBrk="1"/>
                      <a:endParaRPr lang="ko-KR" altLang="en-US"/>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1" kern="1200" dirty="0">
                          <a:solidFill>
                            <a:schemeClr val="bg1"/>
                          </a:solidFill>
                          <a:latin typeface="+mn-lt"/>
                          <a:cs typeface="B Nazanin" panose="00000400000000000000" pitchFamily="2" charset="-78"/>
                        </a:rPr>
                        <a:t>محتوا در اینجا</a:t>
                      </a:r>
                      <a:endParaRPr lang="en-JM" altLang="ko-KR" sz="1200" b="1"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1"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1" dirty="0">
                        <a:solidFill>
                          <a:schemeClr val="bg1"/>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1" kern="1200" dirty="0">
                          <a:solidFill>
                            <a:schemeClr val="bg1"/>
                          </a:solidFill>
                          <a:latin typeface="+mn-lt"/>
                          <a:cs typeface="B Nazanin" panose="00000400000000000000" pitchFamily="2" charset="-78"/>
                        </a:rPr>
                        <a:t>محتوا در اینجا</a:t>
                      </a:r>
                      <a:endParaRPr lang="en-JM" altLang="ko-KR" sz="1200" b="1"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1"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1" dirty="0">
                        <a:solidFill>
                          <a:schemeClr val="bg1"/>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altLang="ko-KR" sz="1200" b="1" kern="1200" dirty="0">
                          <a:solidFill>
                            <a:schemeClr val="bg1"/>
                          </a:solidFill>
                          <a:latin typeface="+mn-lt"/>
                          <a:cs typeface="B Nazanin" panose="00000400000000000000" pitchFamily="2" charset="-78"/>
                        </a:rPr>
                        <a:t>محتوا در اینجا</a:t>
                      </a:r>
                      <a:endParaRPr lang="en-JM" altLang="ko-KR" sz="1200" b="1"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bg1"/>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117614">
                <a:tc vMerge="1">
                  <a:txBody>
                    <a:bodyPr/>
                    <a:lstStyle/>
                    <a:p>
                      <a:pPr latinLnBrk="1"/>
                      <a:endParaRPr lang="ko-KR" altLang="en-US"/>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6350" cap="flat" cmpd="sng" algn="ctr">
                      <a:solidFill>
                        <a:schemeClr val="tx1">
                          <a:lumMod val="75000"/>
                          <a:lumOff val="2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lumMod val="50000"/>
                            <a:lumOff val="50000"/>
                          </a:schemeClr>
                        </a:solidFill>
                        <a:latin typeface="+mn-lt"/>
                        <a:cs typeface="B Nazanin" panose="00000400000000000000" pitchFamily="2" charset="-78"/>
                      </a:endParaRPr>
                    </a:p>
                  </a:txBody>
                  <a:tcPr anchor="ctr">
                    <a:lnL w="1270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bl>
          </a:graphicData>
        </a:graphic>
      </p:graphicFrame>
      <p:sp>
        <p:nvSpPr>
          <p:cNvPr id="11" name="직사각형 34">
            <a:extLst>
              <a:ext uri="{FF2B5EF4-FFF2-40B4-BE49-F238E27FC236}">
                <a16:creationId xmlns:a16="http://schemas.microsoft.com/office/drawing/2014/main" id="{6C95AAD6-E10D-4955-A24E-EE03EAE91574}"/>
              </a:ext>
            </a:extLst>
          </p:cNvPr>
          <p:cNvSpPr/>
          <p:nvPr/>
        </p:nvSpPr>
        <p:spPr>
          <a:xfrm>
            <a:off x="7832664" y="1493251"/>
            <a:ext cx="3570530" cy="333524"/>
          </a:xfrm>
          <a:prstGeom prst="rect">
            <a:avLst/>
          </a:prstGeom>
          <a:noFill/>
        </p:spPr>
        <p:txBody>
          <a:bodyPr lIns="0" anchor="ctr"/>
          <a:lstStyle/>
          <a:p>
            <a:pPr algn="r" rtl="1"/>
            <a:r>
              <a:rPr lang="fa-IR" altLang="ko-KR" sz="2800" dirty="0">
                <a:solidFill>
                  <a:schemeClr val="accent3"/>
                </a:solidFill>
                <a:cs typeface="B Nazanin" panose="00000400000000000000" pitchFamily="2" charset="-78"/>
              </a:rPr>
              <a:t>ارائه </a:t>
            </a:r>
            <a:r>
              <a:rPr lang="fa-IR" altLang="ko-KR" sz="2800" dirty="0">
                <a:solidFill>
                  <a:schemeClr val="accent1"/>
                </a:solidFill>
                <a:cs typeface="B Nazanin" panose="00000400000000000000" pitchFamily="2" charset="-78"/>
              </a:rPr>
              <a:t>نمونه کارها</a:t>
            </a:r>
            <a:endParaRPr lang="en-US" altLang="ko-KR" sz="2800" dirty="0">
              <a:solidFill>
                <a:schemeClr val="accent1"/>
              </a:solidFill>
              <a:cs typeface="B Nazanin" panose="00000400000000000000" pitchFamily="2" charset="-78"/>
            </a:endParaRPr>
          </a:p>
        </p:txBody>
      </p:sp>
      <p:sp>
        <p:nvSpPr>
          <p:cNvPr id="12" name="직사각형 35">
            <a:extLst>
              <a:ext uri="{FF2B5EF4-FFF2-40B4-BE49-F238E27FC236}">
                <a16:creationId xmlns:a16="http://schemas.microsoft.com/office/drawing/2014/main" id="{F0B7635C-0C66-454B-8F54-12AD0FE9BF90}"/>
              </a:ext>
            </a:extLst>
          </p:cNvPr>
          <p:cNvSpPr/>
          <p:nvPr/>
        </p:nvSpPr>
        <p:spPr>
          <a:xfrm>
            <a:off x="7832663" y="1863711"/>
            <a:ext cx="3570530" cy="333524"/>
          </a:xfrm>
          <a:prstGeom prst="rect">
            <a:avLst/>
          </a:prstGeom>
          <a:noFill/>
        </p:spPr>
        <p:txBody>
          <a:bodyPr lIns="0" anchor="ctr"/>
          <a:lstStyle/>
          <a:p>
            <a:pPr algn="r" rtl="1"/>
            <a:r>
              <a:rPr lang="fa-IR" altLang="ko-KR" sz="2800" dirty="0">
                <a:solidFill>
                  <a:schemeClr val="accent4"/>
                </a:solidFill>
                <a:cs typeface="B Nazanin" panose="00000400000000000000" pitchFamily="2" charset="-78"/>
              </a:rPr>
              <a:t>ساده</a:t>
            </a:r>
            <a:endParaRPr lang="en-US" altLang="ko-KR" sz="2800" dirty="0">
              <a:solidFill>
                <a:schemeClr val="accent4"/>
              </a:solidFill>
              <a:cs typeface="B Nazanin" panose="00000400000000000000" pitchFamily="2" charset="-78"/>
            </a:endParaRPr>
          </a:p>
        </p:txBody>
      </p:sp>
      <p:sp>
        <p:nvSpPr>
          <p:cNvPr id="13" name="Text Placeholder 20">
            <a:extLst>
              <a:ext uri="{FF2B5EF4-FFF2-40B4-BE49-F238E27FC236}">
                <a16:creationId xmlns:a16="http://schemas.microsoft.com/office/drawing/2014/main" id="{D815EB83-A1F1-4BCD-8144-2621938AE308}"/>
              </a:ext>
            </a:extLst>
          </p:cNvPr>
          <p:cNvSpPr txBox="1">
            <a:spLocks/>
          </p:cNvSpPr>
          <p:nvPr/>
        </p:nvSpPr>
        <p:spPr>
          <a:xfrm>
            <a:off x="7849354" y="2234171"/>
            <a:ext cx="3683283" cy="1206714"/>
          </a:xfrm>
          <a:prstGeom prst="rect">
            <a:avLst/>
          </a:prstGeom>
        </p:spPr>
        <p:txBody>
          <a:bodyPr lIns="0" anchor="t"/>
          <a:lstStyle>
            <a:lvl1pPr marL="0" indent="0" algn="r" defTabSz="914400" rtl="0" eaLnBrk="1" latinLnBrk="0" hangingPunct="1">
              <a:spcBef>
                <a:spcPct val="20000"/>
              </a:spcBef>
              <a:buFontTx/>
              <a:buNone/>
              <a:defRPr sz="1200" b="0" kern="1200">
                <a:solidFill>
                  <a:schemeClr val="tx1">
                    <a:lumMod val="50000"/>
                    <a:lumOff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ارائه پاورپوینت مدرنی را دریافت کنید که به زیبایی طراحی شده است. آسان برای تغییر رنگ، عکس و متن. شما به سادگی می توانید مخاطبان خود را تحت تاثیر قرار دهید و یک </a:t>
            </a:r>
            <a:r>
              <a:rPr lang="en-US" altLang="ko-KR" dirty="0">
                <a:solidFill>
                  <a:schemeClr val="tx1">
                    <a:lumMod val="75000"/>
                    <a:lumOff val="25000"/>
                  </a:schemeClr>
                </a:solidFill>
                <a:cs typeface="B Nazanin" panose="00000400000000000000" pitchFamily="2" charset="-78"/>
              </a:rPr>
              <a:t>zing </a:t>
            </a:r>
            <a:r>
              <a:rPr lang="fa-IR" altLang="ko-KR" dirty="0">
                <a:solidFill>
                  <a:schemeClr val="tx1">
                    <a:lumMod val="75000"/>
                    <a:lumOff val="25000"/>
                  </a:schemeClr>
                </a:solidFill>
                <a:cs typeface="B Nazanin" panose="00000400000000000000" pitchFamily="2" charset="-78"/>
              </a:rPr>
              <a:t>منحصر به فرد اضافه کنید.</a:t>
            </a:r>
            <a:endParaRPr lang="en-US" altLang="ko-KR" dirty="0">
              <a:solidFill>
                <a:schemeClr val="tx1">
                  <a:lumMod val="75000"/>
                  <a:lumOff val="25000"/>
                </a:schemeClr>
              </a:solidFill>
              <a:cs typeface="B Nazanin" panose="00000400000000000000" pitchFamily="2" charset="-78"/>
            </a:endParaRPr>
          </a:p>
        </p:txBody>
      </p:sp>
      <p:grpSp>
        <p:nvGrpSpPr>
          <p:cNvPr id="17" name="Group 25">
            <a:extLst>
              <a:ext uri="{FF2B5EF4-FFF2-40B4-BE49-F238E27FC236}">
                <a16:creationId xmlns:a16="http://schemas.microsoft.com/office/drawing/2014/main" id="{9B35F335-515E-48FB-88DB-DEA34F28209A}"/>
              </a:ext>
            </a:extLst>
          </p:cNvPr>
          <p:cNvGrpSpPr/>
          <p:nvPr/>
        </p:nvGrpSpPr>
        <p:grpSpPr>
          <a:xfrm>
            <a:off x="1298208" y="1125554"/>
            <a:ext cx="1951986" cy="2499797"/>
            <a:chOff x="3420669" y="-44"/>
            <a:chExt cx="5353739" cy="6856229"/>
          </a:xfrm>
        </p:grpSpPr>
        <p:sp>
          <p:nvSpPr>
            <p:cNvPr id="18" name="Graphic 2">
              <a:extLst>
                <a:ext uri="{FF2B5EF4-FFF2-40B4-BE49-F238E27FC236}">
                  <a16:creationId xmlns:a16="http://schemas.microsoft.com/office/drawing/2014/main" id="{5E92F710-DC91-4084-8657-2BBF40524683}"/>
                </a:ext>
              </a:extLst>
            </p:cNvPr>
            <p:cNvSpPr/>
            <p:nvPr/>
          </p:nvSpPr>
          <p:spPr>
            <a:xfrm>
              <a:off x="4746353" y="415808"/>
              <a:ext cx="3596443" cy="3636725"/>
            </a:xfrm>
            <a:custGeom>
              <a:avLst/>
              <a:gdLst>
                <a:gd name="connsiteX0" fmla="*/ 583 w 3596443"/>
                <a:gd name="connsiteY0" fmla="*/ 2516192 h 3636725"/>
                <a:gd name="connsiteX1" fmla="*/ 1264201 w 3596443"/>
                <a:gd name="connsiteY1" fmla="*/ 0 h 3636725"/>
                <a:gd name="connsiteX2" fmla="*/ 3596444 w 3596443"/>
                <a:gd name="connsiteY2" fmla="*/ 2453433 h 3636725"/>
                <a:gd name="connsiteX3" fmla="*/ 1114057 w 3596443"/>
                <a:gd name="connsiteY3" fmla="*/ 3636680 h 3636725"/>
                <a:gd name="connsiteX4" fmla="*/ 583 w 3596443"/>
                <a:gd name="connsiteY4" fmla="*/ 2516192 h 3636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6443" h="3636725">
                  <a:moveTo>
                    <a:pt x="583" y="2516192"/>
                  </a:moveTo>
                  <a:cubicBezTo>
                    <a:pt x="169309" y="2209784"/>
                    <a:pt x="1261366" y="5448"/>
                    <a:pt x="1264201" y="0"/>
                  </a:cubicBezTo>
                  <a:cubicBezTo>
                    <a:pt x="1603892" y="366854"/>
                    <a:pt x="3296975" y="2132547"/>
                    <a:pt x="3596444" y="2453433"/>
                  </a:cubicBezTo>
                  <a:cubicBezTo>
                    <a:pt x="3361003" y="2565668"/>
                    <a:pt x="1124504" y="3630412"/>
                    <a:pt x="1114057" y="3636680"/>
                  </a:cubicBezTo>
                  <a:cubicBezTo>
                    <a:pt x="1096818" y="3644889"/>
                    <a:pt x="-29267" y="2541191"/>
                    <a:pt x="583" y="2516192"/>
                  </a:cubicBezTo>
                  <a:close/>
                </a:path>
              </a:pathLst>
            </a:custGeom>
            <a:solidFill>
              <a:schemeClr val="accent4"/>
            </a:solidFill>
            <a:ln w="7453" cap="flat">
              <a:noFill/>
              <a:prstDash val="solid"/>
              <a:miter/>
            </a:ln>
          </p:spPr>
          <p:txBody>
            <a:bodyPr rtlCol="0" anchor="ctr"/>
            <a:lstStyle/>
            <a:p>
              <a:pPr algn="r" rtl="1"/>
              <a:endParaRPr lang="en-US">
                <a:cs typeface="B Nazanin" panose="00000400000000000000" pitchFamily="2" charset="-78"/>
              </a:endParaRPr>
            </a:p>
          </p:txBody>
        </p:sp>
        <p:sp>
          <p:nvSpPr>
            <p:cNvPr id="19" name="Graphic 2">
              <a:extLst>
                <a:ext uri="{FF2B5EF4-FFF2-40B4-BE49-F238E27FC236}">
                  <a16:creationId xmlns:a16="http://schemas.microsoft.com/office/drawing/2014/main" id="{301FA97E-1F42-4E4D-A144-23CD8477E08C}"/>
                </a:ext>
              </a:extLst>
            </p:cNvPr>
            <p:cNvSpPr/>
            <p:nvPr/>
          </p:nvSpPr>
          <p:spPr>
            <a:xfrm>
              <a:off x="3566895" y="2887389"/>
              <a:ext cx="2401636" cy="2383571"/>
            </a:xfrm>
            <a:custGeom>
              <a:avLst/>
              <a:gdLst>
                <a:gd name="connsiteX0" fmla="*/ 2293589 w 2401636"/>
                <a:gd name="connsiteY0" fmla="*/ 1165174 h 2383571"/>
                <a:gd name="connsiteX1" fmla="*/ 2299857 w 2401636"/>
                <a:gd name="connsiteY1" fmla="*/ 1168905 h 2383571"/>
                <a:gd name="connsiteX2" fmla="*/ 2316872 w 2401636"/>
                <a:gd name="connsiteY2" fmla="*/ 1258827 h 2383571"/>
                <a:gd name="connsiteX3" fmla="*/ 2154041 w 2401636"/>
                <a:gd name="connsiteY3" fmla="*/ 1578594 h 2383571"/>
                <a:gd name="connsiteX4" fmla="*/ 2165981 w 2401636"/>
                <a:gd name="connsiteY4" fmla="*/ 1621951 h 2383571"/>
                <a:gd name="connsiteX5" fmla="*/ 2360303 w 2401636"/>
                <a:gd name="connsiteY5" fmla="*/ 1744186 h 2383571"/>
                <a:gd name="connsiteX6" fmla="*/ 2392840 w 2401636"/>
                <a:gd name="connsiteY6" fmla="*/ 1800901 h 2383571"/>
                <a:gd name="connsiteX7" fmla="*/ 2327916 w 2401636"/>
                <a:gd name="connsiteY7" fmla="*/ 1938956 h 2383571"/>
                <a:gd name="connsiteX8" fmla="*/ 2272918 w 2401636"/>
                <a:gd name="connsiteY8" fmla="*/ 2007536 h 2383571"/>
                <a:gd name="connsiteX9" fmla="*/ 1764202 w 2401636"/>
                <a:gd name="connsiteY9" fmla="*/ 2383495 h 2383571"/>
                <a:gd name="connsiteX10" fmla="*/ 1396676 w 2401636"/>
                <a:gd name="connsiteY10" fmla="*/ 2181038 h 2383571"/>
                <a:gd name="connsiteX11" fmla="*/ 1356752 w 2401636"/>
                <a:gd name="connsiteY11" fmla="*/ 2188724 h 2383571"/>
                <a:gd name="connsiteX12" fmla="*/ 1224368 w 2401636"/>
                <a:gd name="connsiteY12" fmla="*/ 2349839 h 2383571"/>
                <a:gd name="connsiteX13" fmla="*/ 1186011 w 2401636"/>
                <a:gd name="connsiteY13" fmla="*/ 2350660 h 2383571"/>
                <a:gd name="connsiteX14" fmla="*/ 13136 w 2401636"/>
                <a:gd name="connsiteY14" fmla="*/ 1122041 h 2383571"/>
                <a:gd name="connsiteX15" fmla="*/ 14778 w 2401636"/>
                <a:gd name="connsiteY15" fmla="*/ 1075997 h 2383571"/>
                <a:gd name="connsiteX16" fmla="*/ 1098551 w 2401636"/>
                <a:gd name="connsiteY16" fmla="*/ 15806 h 2383571"/>
                <a:gd name="connsiteX17" fmla="*/ 1149892 w 2401636"/>
                <a:gd name="connsiteY17" fmla="*/ 17746 h 2383571"/>
                <a:gd name="connsiteX18" fmla="*/ 2293589 w 2401636"/>
                <a:gd name="connsiteY18" fmla="*/ 1165174 h 238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636" h="2383571">
                  <a:moveTo>
                    <a:pt x="2293589" y="1165174"/>
                  </a:moveTo>
                  <a:cubicBezTo>
                    <a:pt x="2295679" y="1166367"/>
                    <a:pt x="2298067" y="1167338"/>
                    <a:pt x="2299857" y="1168905"/>
                  </a:cubicBezTo>
                  <a:cubicBezTo>
                    <a:pt x="2342468" y="1208157"/>
                    <a:pt x="2342543" y="1208157"/>
                    <a:pt x="2316872" y="1258827"/>
                  </a:cubicBezTo>
                  <a:cubicBezTo>
                    <a:pt x="2262844" y="1365540"/>
                    <a:pt x="2209338" y="1472478"/>
                    <a:pt x="2154041" y="1578594"/>
                  </a:cubicBezTo>
                  <a:cubicBezTo>
                    <a:pt x="2142997" y="1599787"/>
                    <a:pt x="2145459" y="1609563"/>
                    <a:pt x="2165981" y="1621951"/>
                  </a:cubicBezTo>
                  <a:cubicBezTo>
                    <a:pt x="2231501" y="1661427"/>
                    <a:pt x="2295679" y="1703217"/>
                    <a:pt x="2360303" y="1744186"/>
                  </a:cubicBezTo>
                  <a:cubicBezTo>
                    <a:pt x="2402765" y="1752022"/>
                    <a:pt x="2410376" y="1764484"/>
                    <a:pt x="2392840" y="1800901"/>
                  </a:cubicBezTo>
                  <a:cubicBezTo>
                    <a:pt x="2370751" y="1846720"/>
                    <a:pt x="2347095" y="1891793"/>
                    <a:pt x="2327916" y="1938956"/>
                  </a:cubicBezTo>
                  <a:cubicBezTo>
                    <a:pt x="2316424" y="1967313"/>
                    <a:pt x="2297171" y="1988656"/>
                    <a:pt x="2272918" y="2007536"/>
                  </a:cubicBezTo>
                  <a:cubicBezTo>
                    <a:pt x="2120982" y="2125368"/>
                    <a:pt x="1787634" y="2388719"/>
                    <a:pt x="1764202" y="2383495"/>
                  </a:cubicBezTo>
                  <a:cubicBezTo>
                    <a:pt x="1641594" y="2316109"/>
                    <a:pt x="1518836" y="2249096"/>
                    <a:pt x="1396676" y="2181038"/>
                  </a:cubicBezTo>
                  <a:cubicBezTo>
                    <a:pt x="1379139" y="2171263"/>
                    <a:pt x="1369363" y="2173053"/>
                    <a:pt x="1356752" y="2188724"/>
                  </a:cubicBezTo>
                  <a:cubicBezTo>
                    <a:pt x="1313246" y="2242902"/>
                    <a:pt x="1266978" y="2294990"/>
                    <a:pt x="1224368" y="2349839"/>
                  </a:cubicBezTo>
                  <a:cubicBezTo>
                    <a:pt x="1208697" y="2369988"/>
                    <a:pt x="1201309" y="2367152"/>
                    <a:pt x="1186011" y="2350660"/>
                  </a:cubicBezTo>
                  <a:cubicBezTo>
                    <a:pt x="1119222" y="2278796"/>
                    <a:pt x="78060" y="1187039"/>
                    <a:pt x="13136" y="1122041"/>
                  </a:cubicBezTo>
                  <a:cubicBezTo>
                    <a:pt x="-5968" y="1102937"/>
                    <a:pt x="-3207" y="1093534"/>
                    <a:pt x="14778" y="1075997"/>
                  </a:cubicBezTo>
                  <a:cubicBezTo>
                    <a:pt x="337604" y="761380"/>
                    <a:pt x="1061836" y="56103"/>
                    <a:pt x="1098551" y="15806"/>
                  </a:cubicBezTo>
                  <a:cubicBezTo>
                    <a:pt x="1119744" y="-7403"/>
                    <a:pt x="1132729" y="-3597"/>
                    <a:pt x="1149892" y="17746"/>
                  </a:cubicBezTo>
                  <a:cubicBezTo>
                    <a:pt x="1158176" y="28119"/>
                    <a:pt x="2286649" y="1160099"/>
                    <a:pt x="2293589" y="1165174"/>
                  </a:cubicBezTo>
                  <a:close/>
                </a:path>
              </a:pathLst>
            </a:custGeom>
            <a:solidFill>
              <a:schemeClr val="accent1"/>
            </a:solidFill>
            <a:ln w="7453" cap="flat">
              <a:noFill/>
              <a:prstDash val="solid"/>
              <a:miter/>
            </a:ln>
          </p:spPr>
          <p:txBody>
            <a:bodyPr rtlCol="0" anchor="ctr"/>
            <a:lstStyle/>
            <a:p>
              <a:pPr algn="r" rtl="1"/>
              <a:endParaRPr lang="en-US">
                <a:cs typeface="B Nazanin" panose="00000400000000000000" pitchFamily="2" charset="-78"/>
              </a:endParaRPr>
            </a:p>
          </p:txBody>
        </p:sp>
        <p:sp>
          <p:nvSpPr>
            <p:cNvPr id="20" name="Graphic 2">
              <a:extLst>
                <a:ext uri="{FF2B5EF4-FFF2-40B4-BE49-F238E27FC236}">
                  <a16:creationId xmlns:a16="http://schemas.microsoft.com/office/drawing/2014/main" id="{30BAF381-4050-408C-AA09-603AE8B49D8A}"/>
                </a:ext>
              </a:extLst>
            </p:cNvPr>
            <p:cNvSpPr/>
            <p:nvPr/>
          </p:nvSpPr>
          <p:spPr>
            <a:xfrm>
              <a:off x="5273299" y="4193748"/>
              <a:ext cx="1899432" cy="2283734"/>
            </a:xfrm>
            <a:custGeom>
              <a:avLst/>
              <a:gdLst>
                <a:gd name="connsiteX0" fmla="*/ 57798 w 1899432"/>
                <a:gd name="connsiteY0" fmla="*/ 1077210 h 2283734"/>
                <a:gd name="connsiteX1" fmla="*/ 519500 w 1899432"/>
                <a:gd name="connsiteY1" fmla="*/ 726773 h 2283734"/>
                <a:gd name="connsiteX2" fmla="*/ 673451 w 1899432"/>
                <a:gd name="connsiteY2" fmla="*/ 501929 h 2283734"/>
                <a:gd name="connsiteX3" fmla="*/ 653974 w 1899432"/>
                <a:gd name="connsiteY3" fmla="*/ 437752 h 2283734"/>
                <a:gd name="connsiteX4" fmla="*/ 838222 w 1899432"/>
                <a:gd name="connsiteY4" fmla="*/ 88733 h 2283734"/>
                <a:gd name="connsiteX5" fmla="*/ 1062021 w 1899432"/>
                <a:gd name="connsiteY5" fmla="*/ 14033 h 2283734"/>
                <a:gd name="connsiteX6" fmla="*/ 1125527 w 1899432"/>
                <a:gd name="connsiteY6" fmla="*/ 271563 h 2283734"/>
                <a:gd name="connsiteX7" fmla="*/ 1278507 w 1899432"/>
                <a:gd name="connsiteY7" fmla="*/ 170820 h 2283734"/>
                <a:gd name="connsiteX8" fmla="*/ 1465068 w 1899432"/>
                <a:gd name="connsiteY8" fmla="*/ 305144 h 2283734"/>
                <a:gd name="connsiteX9" fmla="*/ 1384623 w 1899432"/>
                <a:gd name="connsiteY9" fmla="*/ 524466 h 2283734"/>
                <a:gd name="connsiteX10" fmla="*/ 1636705 w 1899432"/>
                <a:gd name="connsiteY10" fmla="*/ 450662 h 2283734"/>
                <a:gd name="connsiteX11" fmla="*/ 1618870 w 1899432"/>
                <a:gd name="connsiteY11" fmla="*/ 733116 h 2283734"/>
                <a:gd name="connsiteX12" fmla="*/ 1849385 w 1899432"/>
                <a:gd name="connsiteY12" fmla="*/ 704386 h 2283734"/>
                <a:gd name="connsiteX13" fmla="*/ 1890429 w 1899432"/>
                <a:gd name="connsiteY13" fmla="*/ 1077210 h 2283734"/>
                <a:gd name="connsiteX14" fmla="*/ 1852743 w 1899432"/>
                <a:gd name="connsiteY14" fmla="*/ 2277174 h 2283734"/>
                <a:gd name="connsiteX15" fmla="*/ 833222 w 1899432"/>
                <a:gd name="connsiteY15" fmla="*/ 2253667 h 2283734"/>
                <a:gd name="connsiteX16" fmla="*/ 308611 w 1899432"/>
                <a:gd name="connsiteY16" fmla="*/ 1805397 h 2283734"/>
                <a:gd name="connsiteX17" fmla="*/ 55410 w 1899432"/>
                <a:gd name="connsiteY17" fmla="*/ 1472049 h 2283734"/>
                <a:gd name="connsiteX18" fmla="*/ 57798 w 1899432"/>
                <a:gd name="connsiteY18" fmla="*/ 1077210 h 228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83734">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835953" y="2291726"/>
                    <a:pt x="843297" y="2281278"/>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pPr algn="r" rtl="1"/>
              <a:endParaRPr lang="en-US">
                <a:cs typeface="B Nazanin" panose="00000400000000000000" pitchFamily="2" charset="-78"/>
              </a:endParaRPr>
            </a:p>
          </p:txBody>
        </p:sp>
        <p:sp>
          <p:nvSpPr>
            <p:cNvPr id="21" name="Graphic 2">
              <a:extLst>
                <a:ext uri="{FF2B5EF4-FFF2-40B4-BE49-F238E27FC236}">
                  <a16:creationId xmlns:a16="http://schemas.microsoft.com/office/drawing/2014/main" id="{B24C4B08-9F16-4EDE-A566-82D187961B11}"/>
                </a:ext>
              </a:extLst>
            </p:cNvPr>
            <p:cNvSpPr/>
            <p:nvPr/>
          </p:nvSpPr>
          <p:spPr>
            <a:xfrm>
              <a:off x="5946683" y="-44"/>
              <a:ext cx="2827725" cy="2949686"/>
            </a:xfrm>
            <a:custGeom>
              <a:avLst/>
              <a:gdLst>
                <a:gd name="connsiteX0" fmla="*/ 8648 w 2827725"/>
                <a:gd name="connsiteY0" fmla="*/ 355780 h 2949686"/>
                <a:gd name="connsiteX1" fmla="*/ 8648 w 2827725"/>
                <a:gd name="connsiteY1" fmla="*/ 325930 h 2949686"/>
                <a:gd name="connsiteX2" fmla="*/ 324236 w 2827725"/>
                <a:gd name="connsiteY2" fmla="*/ 9298 h 2949686"/>
                <a:gd name="connsiteX3" fmla="*/ 361473 w 2827725"/>
                <a:gd name="connsiteY3" fmla="*/ 17059 h 2949686"/>
                <a:gd name="connsiteX4" fmla="*/ 2811548 w 2827725"/>
                <a:gd name="connsiteY4" fmla="*/ 2555564 h 2949686"/>
                <a:gd name="connsiteX5" fmla="*/ 2811996 w 2827725"/>
                <a:gd name="connsiteY5" fmla="*/ 2609741 h 2949686"/>
                <a:gd name="connsiteX6" fmla="*/ 2507677 w 2827725"/>
                <a:gd name="connsiteY6" fmla="*/ 2932045 h 2949686"/>
                <a:gd name="connsiteX7" fmla="*/ 2458126 w 2827725"/>
                <a:gd name="connsiteY7" fmla="*/ 2933164 h 2949686"/>
                <a:gd name="connsiteX8" fmla="*/ 8648 w 2827725"/>
                <a:gd name="connsiteY8" fmla="*/ 355780 h 294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7725" h="2949686">
                  <a:moveTo>
                    <a:pt x="8648" y="355780"/>
                  </a:moveTo>
                  <a:cubicBezTo>
                    <a:pt x="-2620" y="344586"/>
                    <a:pt x="-3142" y="337646"/>
                    <a:pt x="8648" y="325930"/>
                  </a:cubicBezTo>
                  <a:cubicBezTo>
                    <a:pt x="114317" y="220858"/>
                    <a:pt x="219836" y="115563"/>
                    <a:pt x="324236" y="9298"/>
                  </a:cubicBezTo>
                  <a:cubicBezTo>
                    <a:pt x="344086" y="-10926"/>
                    <a:pt x="351324" y="6611"/>
                    <a:pt x="361473" y="17059"/>
                  </a:cubicBezTo>
                  <a:cubicBezTo>
                    <a:pt x="603033" y="267200"/>
                    <a:pt x="2235745" y="1960134"/>
                    <a:pt x="2811548" y="2555564"/>
                  </a:cubicBezTo>
                  <a:cubicBezTo>
                    <a:pt x="2832741" y="2577429"/>
                    <a:pt x="2833338" y="2587727"/>
                    <a:pt x="2811996" y="2609741"/>
                  </a:cubicBezTo>
                  <a:cubicBezTo>
                    <a:pt x="2709237" y="2715932"/>
                    <a:pt x="2608196" y="2823764"/>
                    <a:pt x="2507677" y="2932045"/>
                  </a:cubicBezTo>
                  <a:cubicBezTo>
                    <a:pt x="2489244" y="2951895"/>
                    <a:pt x="2477603" y="2958536"/>
                    <a:pt x="2458126" y="2933164"/>
                  </a:cubicBezTo>
                  <a:cubicBezTo>
                    <a:pt x="2440141" y="2909881"/>
                    <a:pt x="27901" y="374958"/>
                    <a:pt x="8648" y="355780"/>
                  </a:cubicBezTo>
                  <a:close/>
                </a:path>
              </a:pathLst>
            </a:custGeom>
            <a:solidFill>
              <a:schemeClr val="accent1"/>
            </a:solidFill>
            <a:ln w="7453" cap="flat">
              <a:noFill/>
              <a:prstDash val="solid"/>
              <a:miter/>
            </a:ln>
          </p:spPr>
          <p:txBody>
            <a:bodyPr rtlCol="0" anchor="ctr"/>
            <a:lstStyle/>
            <a:p>
              <a:pPr algn="r" rtl="1"/>
              <a:endParaRPr lang="en-US">
                <a:cs typeface="B Nazanin" panose="00000400000000000000" pitchFamily="2" charset="-78"/>
              </a:endParaRPr>
            </a:p>
          </p:txBody>
        </p:sp>
        <p:sp>
          <p:nvSpPr>
            <p:cNvPr id="22" name="Graphic 2">
              <a:extLst>
                <a:ext uri="{FF2B5EF4-FFF2-40B4-BE49-F238E27FC236}">
                  <a16:creationId xmlns:a16="http://schemas.microsoft.com/office/drawing/2014/main" id="{B31781CF-9F68-435D-B223-76D343E14DA2}"/>
                </a:ext>
              </a:extLst>
            </p:cNvPr>
            <p:cNvSpPr/>
            <p:nvPr/>
          </p:nvSpPr>
          <p:spPr>
            <a:xfrm>
              <a:off x="3420669" y="4207782"/>
              <a:ext cx="1129780" cy="1150175"/>
            </a:xfrm>
            <a:custGeom>
              <a:avLst/>
              <a:gdLst>
                <a:gd name="connsiteX0" fmla="*/ 350625 w 1129780"/>
                <a:gd name="connsiteY0" fmla="*/ 0 h 1150175"/>
                <a:gd name="connsiteX1" fmla="*/ 1129780 w 1129780"/>
                <a:gd name="connsiteY1" fmla="*/ 816617 h 1150175"/>
                <a:gd name="connsiteX2" fmla="*/ 585096 w 1129780"/>
                <a:gd name="connsiteY2" fmla="*/ 1140936 h 1150175"/>
                <a:gd name="connsiteX3" fmla="*/ 533828 w 1129780"/>
                <a:gd name="connsiteY3" fmla="*/ 1134443 h 1150175"/>
                <a:gd name="connsiteX4" fmla="*/ 11531 w 1129780"/>
                <a:gd name="connsiteY4" fmla="*/ 568789 h 1150175"/>
                <a:gd name="connsiteX5" fmla="*/ 8546 w 1129780"/>
                <a:gd name="connsiteY5" fmla="*/ 525656 h 1150175"/>
                <a:gd name="connsiteX6" fmla="*/ 350625 w 1129780"/>
                <a:gd name="connsiteY6" fmla="*/ 0 h 115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780" h="1150175">
                  <a:moveTo>
                    <a:pt x="350625" y="0"/>
                  </a:moveTo>
                  <a:cubicBezTo>
                    <a:pt x="608752" y="276186"/>
                    <a:pt x="911578" y="585430"/>
                    <a:pt x="1129780" y="816617"/>
                  </a:cubicBezTo>
                  <a:cubicBezTo>
                    <a:pt x="948144" y="924599"/>
                    <a:pt x="766284" y="1032133"/>
                    <a:pt x="585096" y="1140936"/>
                  </a:cubicBezTo>
                  <a:cubicBezTo>
                    <a:pt x="563678" y="1153771"/>
                    <a:pt x="552261" y="1154667"/>
                    <a:pt x="533828" y="1134443"/>
                  </a:cubicBezTo>
                  <a:cubicBezTo>
                    <a:pt x="360699" y="944971"/>
                    <a:pt x="186376" y="756619"/>
                    <a:pt x="11531" y="568789"/>
                  </a:cubicBezTo>
                  <a:cubicBezTo>
                    <a:pt x="-3618" y="552595"/>
                    <a:pt x="-3021" y="543267"/>
                    <a:pt x="8546" y="525656"/>
                  </a:cubicBezTo>
                  <a:cubicBezTo>
                    <a:pt x="123244" y="350885"/>
                    <a:pt x="236748" y="175368"/>
                    <a:pt x="350625" y="0"/>
                  </a:cubicBezTo>
                  <a:close/>
                </a:path>
              </a:pathLst>
            </a:custGeom>
            <a:solidFill>
              <a:schemeClr val="accent4"/>
            </a:solidFill>
            <a:ln w="7453" cap="flat">
              <a:noFill/>
              <a:prstDash val="solid"/>
              <a:miter/>
            </a:ln>
          </p:spPr>
          <p:txBody>
            <a:bodyPr rtlCol="0" anchor="ctr"/>
            <a:lstStyle/>
            <a:p>
              <a:pPr algn="r" rtl="1"/>
              <a:endParaRPr lang="en-US">
                <a:cs typeface="B Nazanin" panose="00000400000000000000" pitchFamily="2" charset="-78"/>
              </a:endParaRPr>
            </a:p>
          </p:txBody>
        </p:sp>
        <p:sp>
          <p:nvSpPr>
            <p:cNvPr id="23" name="Graphic 2">
              <a:extLst>
                <a:ext uri="{FF2B5EF4-FFF2-40B4-BE49-F238E27FC236}">
                  <a16:creationId xmlns:a16="http://schemas.microsoft.com/office/drawing/2014/main" id="{BC8257A2-2174-4BF7-B17C-1906B9D57657}"/>
                </a:ext>
              </a:extLst>
            </p:cNvPr>
            <p:cNvSpPr/>
            <p:nvPr/>
          </p:nvSpPr>
          <p:spPr>
            <a:xfrm>
              <a:off x="5979297" y="6447490"/>
              <a:ext cx="1304169" cy="408695"/>
            </a:xfrm>
            <a:custGeom>
              <a:avLst/>
              <a:gdLst>
                <a:gd name="connsiteX0" fmla="*/ 127150 w 1304169"/>
                <a:gd name="connsiteY0" fmla="*/ 0 h 408695"/>
                <a:gd name="connsiteX1" fmla="*/ 1146671 w 1304169"/>
                <a:gd name="connsiteY1" fmla="*/ 23507 h 408695"/>
                <a:gd name="connsiteX2" fmla="*/ 1302039 w 1304169"/>
                <a:gd name="connsiteY2" fmla="*/ 218501 h 408695"/>
                <a:gd name="connsiteX3" fmla="*/ 1304129 w 1304169"/>
                <a:gd name="connsiteY3" fmla="*/ 385809 h 408695"/>
                <a:gd name="connsiteX4" fmla="*/ 1267936 w 1304169"/>
                <a:gd name="connsiteY4" fmla="*/ 407674 h 408695"/>
                <a:gd name="connsiteX5" fmla="*/ 66554 w 1304169"/>
                <a:gd name="connsiteY5" fmla="*/ 403122 h 408695"/>
                <a:gd name="connsiteX6" fmla="*/ 26108 w 1304169"/>
                <a:gd name="connsiteY6" fmla="*/ 370362 h 408695"/>
                <a:gd name="connsiteX7" fmla="*/ 139 w 1304169"/>
                <a:gd name="connsiteY7" fmla="*/ 134399 h 408695"/>
                <a:gd name="connsiteX8" fmla="*/ 127150 w 1304169"/>
                <a:gd name="connsiteY8" fmla="*/ 0 h 408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4169" h="408695">
                  <a:moveTo>
                    <a:pt x="127150" y="0"/>
                  </a:moveTo>
                  <a:cubicBezTo>
                    <a:pt x="140209" y="11044"/>
                    <a:pt x="821158" y="15895"/>
                    <a:pt x="1146671" y="23507"/>
                  </a:cubicBezTo>
                  <a:cubicBezTo>
                    <a:pt x="1270174" y="51416"/>
                    <a:pt x="1295547" y="127981"/>
                    <a:pt x="1302039" y="218501"/>
                  </a:cubicBezTo>
                  <a:cubicBezTo>
                    <a:pt x="1305994" y="274022"/>
                    <a:pt x="1303009" y="330064"/>
                    <a:pt x="1304129" y="385809"/>
                  </a:cubicBezTo>
                  <a:cubicBezTo>
                    <a:pt x="1304726" y="415734"/>
                    <a:pt x="1283383" y="407749"/>
                    <a:pt x="1267936" y="407674"/>
                  </a:cubicBezTo>
                  <a:cubicBezTo>
                    <a:pt x="1059658" y="406629"/>
                    <a:pt x="258713" y="402301"/>
                    <a:pt x="66554" y="403122"/>
                  </a:cubicBezTo>
                  <a:cubicBezTo>
                    <a:pt x="40436" y="403272"/>
                    <a:pt x="30511" y="396481"/>
                    <a:pt x="26108" y="370362"/>
                  </a:cubicBezTo>
                  <a:cubicBezTo>
                    <a:pt x="12974" y="292155"/>
                    <a:pt x="-1578" y="214396"/>
                    <a:pt x="139" y="134399"/>
                  </a:cubicBezTo>
                  <a:cubicBezTo>
                    <a:pt x="2303" y="36492"/>
                    <a:pt x="31182" y="5074"/>
                    <a:pt x="127150" y="0"/>
                  </a:cubicBezTo>
                  <a:close/>
                </a:path>
              </a:pathLst>
            </a:custGeom>
            <a:solidFill>
              <a:schemeClr val="accent2"/>
            </a:solidFill>
            <a:ln w="7453" cap="flat">
              <a:noFill/>
              <a:prstDash val="solid"/>
              <a:miter/>
            </a:ln>
          </p:spPr>
          <p:txBody>
            <a:bodyPr rtlCol="0" anchor="ctr"/>
            <a:lstStyle/>
            <a:p>
              <a:pPr algn="r" rtl="1"/>
              <a:endParaRPr lang="en-US">
                <a:cs typeface="B Nazanin" panose="00000400000000000000" pitchFamily="2" charset="-78"/>
              </a:endParaRPr>
            </a:p>
          </p:txBody>
        </p:sp>
        <p:sp>
          <p:nvSpPr>
            <p:cNvPr id="24" name="Graphic 2">
              <a:extLst>
                <a:ext uri="{FF2B5EF4-FFF2-40B4-BE49-F238E27FC236}">
                  <a16:creationId xmlns:a16="http://schemas.microsoft.com/office/drawing/2014/main" id="{C88C8733-54F2-4EAA-A271-4E66C7C61EF8}"/>
                </a:ext>
              </a:extLst>
            </p:cNvPr>
            <p:cNvSpPr/>
            <p:nvPr/>
          </p:nvSpPr>
          <p:spPr>
            <a:xfrm>
              <a:off x="5273299" y="4193748"/>
              <a:ext cx="1899432" cy="2280489"/>
            </a:xfrm>
            <a:custGeom>
              <a:avLst/>
              <a:gdLst>
                <a:gd name="connsiteX0" fmla="*/ 57798 w 1899432"/>
                <a:gd name="connsiteY0" fmla="*/ 1077210 h 2280489"/>
                <a:gd name="connsiteX1" fmla="*/ 519500 w 1899432"/>
                <a:gd name="connsiteY1" fmla="*/ 726773 h 2280489"/>
                <a:gd name="connsiteX2" fmla="*/ 673451 w 1899432"/>
                <a:gd name="connsiteY2" fmla="*/ 501929 h 2280489"/>
                <a:gd name="connsiteX3" fmla="*/ 653974 w 1899432"/>
                <a:gd name="connsiteY3" fmla="*/ 437752 h 2280489"/>
                <a:gd name="connsiteX4" fmla="*/ 838222 w 1899432"/>
                <a:gd name="connsiteY4" fmla="*/ 88733 h 2280489"/>
                <a:gd name="connsiteX5" fmla="*/ 1062021 w 1899432"/>
                <a:gd name="connsiteY5" fmla="*/ 14033 h 2280489"/>
                <a:gd name="connsiteX6" fmla="*/ 1125527 w 1899432"/>
                <a:gd name="connsiteY6" fmla="*/ 271563 h 2280489"/>
                <a:gd name="connsiteX7" fmla="*/ 1278507 w 1899432"/>
                <a:gd name="connsiteY7" fmla="*/ 170820 h 2280489"/>
                <a:gd name="connsiteX8" fmla="*/ 1465068 w 1899432"/>
                <a:gd name="connsiteY8" fmla="*/ 305144 h 2280489"/>
                <a:gd name="connsiteX9" fmla="*/ 1384623 w 1899432"/>
                <a:gd name="connsiteY9" fmla="*/ 524466 h 2280489"/>
                <a:gd name="connsiteX10" fmla="*/ 1636705 w 1899432"/>
                <a:gd name="connsiteY10" fmla="*/ 450662 h 2280489"/>
                <a:gd name="connsiteX11" fmla="*/ 1618870 w 1899432"/>
                <a:gd name="connsiteY11" fmla="*/ 733116 h 2280489"/>
                <a:gd name="connsiteX12" fmla="*/ 1849385 w 1899432"/>
                <a:gd name="connsiteY12" fmla="*/ 704386 h 2280489"/>
                <a:gd name="connsiteX13" fmla="*/ 1890429 w 1899432"/>
                <a:gd name="connsiteY13" fmla="*/ 1077210 h 2280489"/>
                <a:gd name="connsiteX14" fmla="*/ 1852743 w 1899432"/>
                <a:gd name="connsiteY14" fmla="*/ 2277174 h 2280489"/>
                <a:gd name="connsiteX15" fmla="*/ 833222 w 1899432"/>
                <a:gd name="connsiteY15" fmla="*/ 2253667 h 2280489"/>
                <a:gd name="connsiteX16" fmla="*/ 308611 w 1899432"/>
                <a:gd name="connsiteY16" fmla="*/ 1805397 h 2280489"/>
                <a:gd name="connsiteX17" fmla="*/ 55410 w 1899432"/>
                <a:gd name="connsiteY17" fmla="*/ 1472049 h 2280489"/>
                <a:gd name="connsiteX18" fmla="*/ 57798 w 1899432"/>
                <a:gd name="connsiteY18" fmla="*/ 1077210 h 228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80489">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835953" y="2291726"/>
                    <a:pt x="983740" y="2253667"/>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pPr algn="r" rtl="1"/>
              <a:endParaRPr lang="en-US">
                <a:cs typeface="B Nazanin" panose="00000400000000000000" pitchFamily="2" charset="-78"/>
              </a:endParaRPr>
            </a:p>
          </p:txBody>
        </p:sp>
        <p:sp>
          <p:nvSpPr>
            <p:cNvPr id="25" name="Graphic 2">
              <a:extLst>
                <a:ext uri="{FF2B5EF4-FFF2-40B4-BE49-F238E27FC236}">
                  <a16:creationId xmlns:a16="http://schemas.microsoft.com/office/drawing/2014/main" id="{453BB368-F737-43E1-AC40-3E7D4E9A8C40}"/>
                </a:ext>
              </a:extLst>
            </p:cNvPr>
            <p:cNvSpPr/>
            <p:nvPr/>
          </p:nvSpPr>
          <p:spPr>
            <a:xfrm>
              <a:off x="5273299" y="4193748"/>
              <a:ext cx="1899432" cy="2277173"/>
            </a:xfrm>
            <a:custGeom>
              <a:avLst/>
              <a:gdLst>
                <a:gd name="connsiteX0" fmla="*/ 57798 w 1899432"/>
                <a:gd name="connsiteY0" fmla="*/ 1077210 h 2277173"/>
                <a:gd name="connsiteX1" fmla="*/ 519500 w 1899432"/>
                <a:gd name="connsiteY1" fmla="*/ 726773 h 2277173"/>
                <a:gd name="connsiteX2" fmla="*/ 673451 w 1899432"/>
                <a:gd name="connsiteY2" fmla="*/ 501929 h 2277173"/>
                <a:gd name="connsiteX3" fmla="*/ 653974 w 1899432"/>
                <a:gd name="connsiteY3" fmla="*/ 437752 h 2277173"/>
                <a:gd name="connsiteX4" fmla="*/ 838222 w 1899432"/>
                <a:gd name="connsiteY4" fmla="*/ 88733 h 2277173"/>
                <a:gd name="connsiteX5" fmla="*/ 1062021 w 1899432"/>
                <a:gd name="connsiteY5" fmla="*/ 14033 h 2277173"/>
                <a:gd name="connsiteX6" fmla="*/ 1125527 w 1899432"/>
                <a:gd name="connsiteY6" fmla="*/ 271563 h 2277173"/>
                <a:gd name="connsiteX7" fmla="*/ 1278507 w 1899432"/>
                <a:gd name="connsiteY7" fmla="*/ 170820 h 2277173"/>
                <a:gd name="connsiteX8" fmla="*/ 1465068 w 1899432"/>
                <a:gd name="connsiteY8" fmla="*/ 305144 h 2277173"/>
                <a:gd name="connsiteX9" fmla="*/ 1384623 w 1899432"/>
                <a:gd name="connsiteY9" fmla="*/ 524466 h 2277173"/>
                <a:gd name="connsiteX10" fmla="*/ 1636705 w 1899432"/>
                <a:gd name="connsiteY10" fmla="*/ 450662 h 2277173"/>
                <a:gd name="connsiteX11" fmla="*/ 1618870 w 1899432"/>
                <a:gd name="connsiteY11" fmla="*/ 733116 h 2277173"/>
                <a:gd name="connsiteX12" fmla="*/ 1849385 w 1899432"/>
                <a:gd name="connsiteY12" fmla="*/ 704386 h 2277173"/>
                <a:gd name="connsiteX13" fmla="*/ 1890429 w 1899432"/>
                <a:gd name="connsiteY13" fmla="*/ 1077210 h 2277173"/>
                <a:gd name="connsiteX14" fmla="*/ 1852743 w 1899432"/>
                <a:gd name="connsiteY14" fmla="*/ 2277174 h 2277173"/>
                <a:gd name="connsiteX15" fmla="*/ 833222 w 1899432"/>
                <a:gd name="connsiteY15" fmla="*/ 2253667 h 2277173"/>
                <a:gd name="connsiteX16" fmla="*/ 308611 w 1899432"/>
                <a:gd name="connsiteY16" fmla="*/ 1805397 h 2277173"/>
                <a:gd name="connsiteX17" fmla="*/ 55410 w 1899432"/>
                <a:gd name="connsiteY17" fmla="*/ 1472049 h 2277173"/>
                <a:gd name="connsiteX18" fmla="*/ 57798 w 1899432"/>
                <a:gd name="connsiteY18" fmla="*/ 1077210 h 227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77173">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595662" y="2267771"/>
                    <a:pt x="983740" y="2253667"/>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D96F8D36-0998-44AB-A365-8C3BEDCA4629}"/>
              </a:ext>
            </a:extLst>
          </p:cNvPr>
          <p:cNvGrpSpPr/>
          <p:nvPr/>
        </p:nvGrpSpPr>
        <p:grpSpPr>
          <a:xfrm>
            <a:off x="956579" y="2879102"/>
            <a:ext cx="10296948" cy="1936363"/>
            <a:chOff x="535636" y="2528993"/>
            <a:chExt cx="8227294" cy="1547160"/>
          </a:xfrm>
        </p:grpSpPr>
        <p:sp>
          <p:nvSpPr>
            <p:cNvPr id="4" name="Isosceles Triangle 5">
              <a:extLst>
                <a:ext uri="{FF2B5EF4-FFF2-40B4-BE49-F238E27FC236}">
                  <a16:creationId xmlns:a16="http://schemas.microsoft.com/office/drawing/2014/main" id="{657BB042-5728-413C-9A91-F1F1C11C6102}"/>
                </a:ext>
              </a:extLst>
            </p:cNvPr>
            <p:cNvSpPr/>
            <p:nvPr/>
          </p:nvSpPr>
          <p:spPr>
            <a:xfrm>
              <a:off x="535636" y="2557925"/>
              <a:ext cx="1836774" cy="863177"/>
            </a:xfrm>
            <a:custGeom>
              <a:avLst/>
              <a:gdLst/>
              <a:ahLst/>
              <a:cxnLst/>
              <a:rect l="l" t="t" r="r" b="b"/>
              <a:pathLst>
                <a:path w="1836774" h="863177">
                  <a:moveTo>
                    <a:pt x="925162" y="0"/>
                  </a:moveTo>
                  <a:lnTo>
                    <a:pt x="1012927" y="211845"/>
                  </a:lnTo>
                  <a:cubicBezTo>
                    <a:pt x="1334218" y="234550"/>
                    <a:pt x="1633018" y="390421"/>
                    <a:pt x="1836774" y="643621"/>
                  </a:cubicBezTo>
                  <a:lnTo>
                    <a:pt x="1579243" y="850862"/>
                  </a:lnTo>
                  <a:cubicBezTo>
                    <a:pt x="1418150" y="650679"/>
                    <a:pt x="1174257" y="535287"/>
                    <a:pt x="917316" y="537688"/>
                  </a:cubicBezTo>
                  <a:cubicBezTo>
                    <a:pt x="660375" y="540089"/>
                    <a:pt x="418681" y="660019"/>
                    <a:pt x="261358" y="863177"/>
                  </a:cubicBezTo>
                  <a:lnTo>
                    <a:pt x="0" y="660785"/>
                  </a:lnTo>
                  <a:cubicBezTo>
                    <a:pt x="203448" y="398065"/>
                    <a:pt x="508129" y="235209"/>
                    <a:pt x="837228" y="21225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5" name="Isosceles Triangle 5">
              <a:extLst>
                <a:ext uri="{FF2B5EF4-FFF2-40B4-BE49-F238E27FC236}">
                  <a16:creationId xmlns:a16="http://schemas.microsoft.com/office/drawing/2014/main" id="{F5B6875B-F314-4BA9-AC6D-88B758FA7087}"/>
                </a:ext>
              </a:extLst>
            </p:cNvPr>
            <p:cNvSpPr/>
            <p:nvPr/>
          </p:nvSpPr>
          <p:spPr>
            <a:xfrm rot="10800000">
              <a:off x="2129649" y="3212976"/>
              <a:ext cx="1836774" cy="863177"/>
            </a:xfrm>
            <a:custGeom>
              <a:avLst/>
              <a:gdLst/>
              <a:ahLst/>
              <a:cxnLst/>
              <a:rect l="l" t="t" r="r" b="b"/>
              <a:pathLst>
                <a:path w="1836774" h="863177">
                  <a:moveTo>
                    <a:pt x="925162" y="0"/>
                  </a:moveTo>
                  <a:lnTo>
                    <a:pt x="1012927" y="211845"/>
                  </a:lnTo>
                  <a:cubicBezTo>
                    <a:pt x="1334218" y="234550"/>
                    <a:pt x="1633018" y="390421"/>
                    <a:pt x="1836774" y="643621"/>
                  </a:cubicBezTo>
                  <a:lnTo>
                    <a:pt x="1579243" y="850862"/>
                  </a:lnTo>
                  <a:cubicBezTo>
                    <a:pt x="1418150" y="650679"/>
                    <a:pt x="1174257" y="535287"/>
                    <a:pt x="917316" y="537688"/>
                  </a:cubicBezTo>
                  <a:cubicBezTo>
                    <a:pt x="660375" y="540089"/>
                    <a:pt x="418681" y="660019"/>
                    <a:pt x="261358" y="863177"/>
                  </a:cubicBezTo>
                  <a:lnTo>
                    <a:pt x="0" y="660785"/>
                  </a:lnTo>
                  <a:cubicBezTo>
                    <a:pt x="203448" y="398065"/>
                    <a:pt x="508129" y="235209"/>
                    <a:pt x="837228" y="2122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6" name="Isosceles Triangle 5">
              <a:extLst>
                <a:ext uri="{FF2B5EF4-FFF2-40B4-BE49-F238E27FC236}">
                  <a16:creationId xmlns:a16="http://schemas.microsoft.com/office/drawing/2014/main" id="{F547B2EE-81D0-4A1C-8E44-E05215AAEC8B}"/>
                </a:ext>
              </a:extLst>
            </p:cNvPr>
            <p:cNvSpPr/>
            <p:nvPr/>
          </p:nvSpPr>
          <p:spPr>
            <a:xfrm>
              <a:off x="3723663" y="2528993"/>
              <a:ext cx="1836774" cy="863177"/>
            </a:xfrm>
            <a:custGeom>
              <a:avLst/>
              <a:gdLst/>
              <a:ahLst/>
              <a:cxnLst/>
              <a:rect l="l" t="t" r="r" b="b"/>
              <a:pathLst>
                <a:path w="1836774" h="863177">
                  <a:moveTo>
                    <a:pt x="925162" y="0"/>
                  </a:moveTo>
                  <a:lnTo>
                    <a:pt x="1012927" y="211845"/>
                  </a:lnTo>
                  <a:cubicBezTo>
                    <a:pt x="1334218" y="234550"/>
                    <a:pt x="1633018" y="390421"/>
                    <a:pt x="1836774" y="643621"/>
                  </a:cubicBezTo>
                  <a:lnTo>
                    <a:pt x="1579243" y="850862"/>
                  </a:lnTo>
                  <a:cubicBezTo>
                    <a:pt x="1418150" y="650679"/>
                    <a:pt x="1174257" y="535287"/>
                    <a:pt x="917316" y="537688"/>
                  </a:cubicBezTo>
                  <a:cubicBezTo>
                    <a:pt x="660375" y="540089"/>
                    <a:pt x="418681" y="660019"/>
                    <a:pt x="261358" y="863177"/>
                  </a:cubicBezTo>
                  <a:lnTo>
                    <a:pt x="0" y="660785"/>
                  </a:lnTo>
                  <a:cubicBezTo>
                    <a:pt x="203448" y="398065"/>
                    <a:pt x="508129" y="235209"/>
                    <a:pt x="837228" y="2122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7" name="Isosceles Triangle 5">
              <a:extLst>
                <a:ext uri="{FF2B5EF4-FFF2-40B4-BE49-F238E27FC236}">
                  <a16:creationId xmlns:a16="http://schemas.microsoft.com/office/drawing/2014/main" id="{DDD4C90A-00C6-406A-A365-7F3EE8B95CD9}"/>
                </a:ext>
              </a:extLst>
            </p:cNvPr>
            <p:cNvSpPr/>
            <p:nvPr/>
          </p:nvSpPr>
          <p:spPr>
            <a:xfrm rot="10800000">
              <a:off x="5317677" y="3198509"/>
              <a:ext cx="1836774" cy="863177"/>
            </a:xfrm>
            <a:custGeom>
              <a:avLst/>
              <a:gdLst/>
              <a:ahLst/>
              <a:cxnLst/>
              <a:rect l="l" t="t" r="r" b="b"/>
              <a:pathLst>
                <a:path w="1836774" h="863177">
                  <a:moveTo>
                    <a:pt x="925162" y="0"/>
                  </a:moveTo>
                  <a:lnTo>
                    <a:pt x="1012927" y="211845"/>
                  </a:lnTo>
                  <a:cubicBezTo>
                    <a:pt x="1334218" y="234550"/>
                    <a:pt x="1633018" y="390421"/>
                    <a:pt x="1836774" y="643621"/>
                  </a:cubicBezTo>
                  <a:lnTo>
                    <a:pt x="1579243" y="850862"/>
                  </a:lnTo>
                  <a:cubicBezTo>
                    <a:pt x="1418150" y="650679"/>
                    <a:pt x="1174257" y="535287"/>
                    <a:pt x="917316" y="537688"/>
                  </a:cubicBezTo>
                  <a:cubicBezTo>
                    <a:pt x="660375" y="540089"/>
                    <a:pt x="418681" y="660019"/>
                    <a:pt x="261358" y="863177"/>
                  </a:cubicBezTo>
                  <a:lnTo>
                    <a:pt x="0" y="660785"/>
                  </a:lnTo>
                  <a:cubicBezTo>
                    <a:pt x="203448" y="398065"/>
                    <a:pt x="508129" y="235209"/>
                    <a:pt x="837228" y="21225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8" name="Isosceles Triangle 5">
              <a:extLst>
                <a:ext uri="{FF2B5EF4-FFF2-40B4-BE49-F238E27FC236}">
                  <a16:creationId xmlns:a16="http://schemas.microsoft.com/office/drawing/2014/main" id="{FD4C5141-6C4D-4B56-A3C3-6E82EACD0CE2}"/>
                </a:ext>
              </a:extLst>
            </p:cNvPr>
            <p:cNvSpPr/>
            <p:nvPr/>
          </p:nvSpPr>
          <p:spPr>
            <a:xfrm>
              <a:off x="6926156" y="2528993"/>
              <a:ext cx="1836774" cy="863177"/>
            </a:xfrm>
            <a:custGeom>
              <a:avLst/>
              <a:gdLst/>
              <a:ahLst/>
              <a:cxnLst/>
              <a:rect l="l" t="t" r="r" b="b"/>
              <a:pathLst>
                <a:path w="1836774" h="863177">
                  <a:moveTo>
                    <a:pt x="925162" y="0"/>
                  </a:moveTo>
                  <a:lnTo>
                    <a:pt x="1012927" y="211845"/>
                  </a:lnTo>
                  <a:cubicBezTo>
                    <a:pt x="1334218" y="234550"/>
                    <a:pt x="1633018" y="390421"/>
                    <a:pt x="1836774" y="643621"/>
                  </a:cubicBezTo>
                  <a:lnTo>
                    <a:pt x="1579243" y="850862"/>
                  </a:lnTo>
                  <a:cubicBezTo>
                    <a:pt x="1418150" y="650679"/>
                    <a:pt x="1174257" y="535287"/>
                    <a:pt x="917316" y="537688"/>
                  </a:cubicBezTo>
                  <a:cubicBezTo>
                    <a:pt x="660375" y="540089"/>
                    <a:pt x="418681" y="660019"/>
                    <a:pt x="261358" y="863177"/>
                  </a:cubicBezTo>
                  <a:lnTo>
                    <a:pt x="0" y="660785"/>
                  </a:lnTo>
                  <a:cubicBezTo>
                    <a:pt x="203448" y="398065"/>
                    <a:pt x="508129" y="235209"/>
                    <a:pt x="837228" y="2122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grpSp>
        <p:nvGrpSpPr>
          <p:cNvPr id="9" name="Group 8">
            <a:extLst>
              <a:ext uri="{FF2B5EF4-FFF2-40B4-BE49-F238E27FC236}">
                <a16:creationId xmlns:a16="http://schemas.microsoft.com/office/drawing/2014/main" id="{543B6EA5-F921-4FA3-9DF2-6B0C89EE2715}"/>
              </a:ext>
            </a:extLst>
          </p:cNvPr>
          <p:cNvGrpSpPr/>
          <p:nvPr/>
        </p:nvGrpSpPr>
        <p:grpSpPr>
          <a:xfrm>
            <a:off x="1000595" y="1800408"/>
            <a:ext cx="2232248" cy="889637"/>
            <a:chOff x="4965552" y="1736224"/>
            <a:chExt cx="2232248" cy="889637"/>
          </a:xfrm>
        </p:grpSpPr>
        <p:sp>
          <p:nvSpPr>
            <p:cNvPr id="10" name="TextBox 9">
              <a:extLst>
                <a:ext uri="{FF2B5EF4-FFF2-40B4-BE49-F238E27FC236}">
                  <a16:creationId xmlns:a16="http://schemas.microsoft.com/office/drawing/2014/main" id="{8AC35C9A-042C-4DB5-934E-C1029878BE83}"/>
                </a:ext>
              </a:extLst>
            </p:cNvPr>
            <p:cNvSpPr txBox="1"/>
            <p:nvPr/>
          </p:nvSpPr>
          <p:spPr>
            <a:xfrm>
              <a:off x="4965552" y="1979530"/>
              <a:ext cx="223224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D614FB43-E246-4DA8-9F5B-DD97E6C7190A}"/>
                </a:ext>
              </a:extLst>
            </p:cNvPr>
            <p:cNvSpPr txBox="1"/>
            <p:nvPr/>
          </p:nvSpPr>
          <p:spPr>
            <a:xfrm>
              <a:off x="4965552" y="1736224"/>
              <a:ext cx="223224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2CBAD68D-8F89-4809-9989-74B87A4EE665}"/>
              </a:ext>
            </a:extLst>
          </p:cNvPr>
          <p:cNvSpPr txBox="1"/>
          <p:nvPr/>
        </p:nvSpPr>
        <p:spPr>
          <a:xfrm>
            <a:off x="1461107" y="4331720"/>
            <a:ext cx="129614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nvGrpSpPr>
          <p:cNvPr id="13" name="Group 13">
            <a:extLst>
              <a:ext uri="{FF2B5EF4-FFF2-40B4-BE49-F238E27FC236}">
                <a16:creationId xmlns:a16="http://schemas.microsoft.com/office/drawing/2014/main" id="{BD3B6BC6-5382-413E-9715-DDF07F640BC8}"/>
              </a:ext>
            </a:extLst>
          </p:cNvPr>
          <p:cNvGrpSpPr/>
          <p:nvPr/>
        </p:nvGrpSpPr>
        <p:grpSpPr>
          <a:xfrm>
            <a:off x="4968850" y="1800408"/>
            <a:ext cx="2232248" cy="889637"/>
            <a:chOff x="4965552" y="1736224"/>
            <a:chExt cx="2232248" cy="889637"/>
          </a:xfrm>
        </p:grpSpPr>
        <p:sp>
          <p:nvSpPr>
            <p:cNvPr id="14" name="TextBox 13">
              <a:extLst>
                <a:ext uri="{FF2B5EF4-FFF2-40B4-BE49-F238E27FC236}">
                  <a16:creationId xmlns:a16="http://schemas.microsoft.com/office/drawing/2014/main" id="{853E58EF-2689-465B-A813-0E6B2D03AE5E}"/>
                </a:ext>
              </a:extLst>
            </p:cNvPr>
            <p:cNvSpPr txBox="1"/>
            <p:nvPr/>
          </p:nvSpPr>
          <p:spPr>
            <a:xfrm>
              <a:off x="4965552" y="1979530"/>
              <a:ext cx="223224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4AF468E8-DB87-48A8-B59F-D83D4F770C4A}"/>
                </a:ext>
              </a:extLst>
            </p:cNvPr>
            <p:cNvSpPr txBox="1"/>
            <p:nvPr/>
          </p:nvSpPr>
          <p:spPr>
            <a:xfrm>
              <a:off x="4965552" y="1736224"/>
              <a:ext cx="223224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grpSp>
        <p:nvGrpSpPr>
          <p:cNvPr id="16" name="Group 16">
            <a:extLst>
              <a:ext uri="{FF2B5EF4-FFF2-40B4-BE49-F238E27FC236}">
                <a16:creationId xmlns:a16="http://schemas.microsoft.com/office/drawing/2014/main" id="{AE13D46F-4ECB-4F64-A85A-948CAF83CF04}"/>
              </a:ext>
            </a:extLst>
          </p:cNvPr>
          <p:cNvGrpSpPr/>
          <p:nvPr/>
        </p:nvGrpSpPr>
        <p:grpSpPr>
          <a:xfrm>
            <a:off x="8986036" y="1800408"/>
            <a:ext cx="2232248" cy="889637"/>
            <a:chOff x="4965552" y="1736224"/>
            <a:chExt cx="2232248" cy="889637"/>
          </a:xfrm>
        </p:grpSpPr>
        <p:sp>
          <p:nvSpPr>
            <p:cNvPr id="17" name="TextBox 16">
              <a:extLst>
                <a:ext uri="{FF2B5EF4-FFF2-40B4-BE49-F238E27FC236}">
                  <a16:creationId xmlns:a16="http://schemas.microsoft.com/office/drawing/2014/main" id="{44876783-F9E1-4BD8-B277-4B1928C7155C}"/>
                </a:ext>
              </a:extLst>
            </p:cNvPr>
            <p:cNvSpPr txBox="1"/>
            <p:nvPr/>
          </p:nvSpPr>
          <p:spPr>
            <a:xfrm>
              <a:off x="4965552" y="1979530"/>
              <a:ext cx="223224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886EB030-3826-41B6-90F4-D36F180595ED}"/>
                </a:ext>
              </a:extLst>
            </p:cNvPr>
            <p:cNvSpPr txBox="1"/>
            <p:nvPr/>
          </p:nvSpPr>
          <p:spPr>
            <a:xfrm>
              <a:off x="4965552" y="1736224"/>
              <a:ext cx="223224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grpSp>
        <p:nvGrpSpPr>
          <p:cNvPr id="19" name="Group 19">
            <a:extLst>
              <a:ext uri="{FF2B5EF4-FFF2-40B4-BE49-F238E27FC236}">
                <a16:creationId xmlns:a16="http://schemas.microsoft.com/office/drawing/2014/main" id="{549ED950-DDA0-4716-AF83-17D37A2694F5}"/>
              </a:ext>
            </a:extLst>
          </p:cNvPr>
          <p:cNvGrpSpPr/>
          <p:nvPr/>
        </p:nvGrpSpPr>
        <p:grpSpPr>
          <a:xfrm>
            <a:off x="2981285" y="4950654"/>
            <a:ext cx="2232248" cy="889637"/>
            <a:chOff x="4965552" y="1736224"/>
            <a:chExt cx="2232248" cy="889637"/>
          </a:xfrm>
        </p:grpSpPr>
        <p:sp>
          <p:nvSpPr>
            <p:cNvPr id="20" name="TextBox 19">
              <a:extLst>
                <a:ext uri="{FF2B5EF4-FFF2-40B4-BE49-F238E27FC236}">
                  <a16:creationId xmlns:a16="http://schemas.microsoft.com/office/drawing/2014/main" id="{EEE3F72D-F304-4159-94A6-224838BB9A50}"/>
                </a:ext>
              </a:extLst>
            </p:cNvPr>
            <p:cNvSpPr txBox="1"/>
            <p:nvPr/>
          </p:nvSpPr>
          <p:spPr>
            <a:xfrm>
              <a:off x="4965552" y="1979530"/>
              <a:ext cx="223224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25FC8B29-9001-4F64-8868-CEFDD3C64485}"/>
                </a:ext>
              </a:extLst>
            </p:cNvPr>
            <p:cNvSpPr txBox="1"/>
            <p:nvPr/>
          </p:nvSpPr>
          <p:spPr>
            <a:xfrm>
              <a:off x="4965552" y="1736224"/>
              <a:ext cx="223224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grpSp>
        <p:nvGrpSpPr>
          <p:cNvPr id="22" name="Group 22">
            <a:extLst>
              <a:ext uri="{FF2B5EF4-FFF2-40B4-BE49-F238E27FC236}">
                <a16:creationId xmlns:a16="http://schemas.microsoft.com/office/drawing/2014/main" id="{579C5FE3-C3E5-456E-B013-4DEC4FED6778}"/>
              </a:ext>
            </a:extLst>
          </p:cNvPr>
          <p:cNvGrpSpPr/>
          <p:nvPr/>
        </p:nvGrpSpPr>
        <p:grpSpPr>
          <a:xfrm>
            <a:off x="6962265" y="4950654"/>
            <a:ext cx="2232248" cy="889637"/>
            <a:chOff x="4965552" y="1736224"/>
            <a:chExt cx="2232248" cy="889637"/>
          </a:xfrm>
        </p:grpSpPr>
        <p:sp>
          <p:nvSpPr>
            <p:cNvPr id="23" name="TextBox 22">
              <a:extLst>
                <a:ext uri="{FF2B5EF4-FFF2-40B4-BE49-F238E27FC236}">
                  <a16:creationId xmlns:a16="http://schemas.microsoft.com/office/drawing/2014/main" id="{3A8F91BB-DDE5-460B-8607-A9D164156801}"/>
                </a:ext>
              </a:extLst>
            </p:cNvPr>
            <p:cNvSpPr txBox="1"/>
            <p:nvPr/>
          </p:nvSpPr>
          <p:spPr>
            <a:xfrm>
              <a:off x="4965552" y="1979530"/>
              <a:ext cx="223224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E8712373-A8F4-410C-A37F-45F64C51E987}"/>
                </a:ext>
              </a:extLst>
            </p:cNvPr>
            <p:cNvSpPr txBox="1"/>
            <p:nvPr/>
          </p:nvSpPr>
          <p:spPr>
            <a:xfrm>
              <a:off x="4965552" y="1736224"/>
              <a:ext cx="223224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grpSp>
      <p:sp>
        <p:nvSpPr>
          <p:cNvPr id="25" name="TextBox 24">
            <a:extLst>
              <a:ext uri="{FF2B5EF4-FFF2-40B4-BE49-F238E27FC236}">
                <a16:creationId xmlns:a16="http://schemas.microsoft.com/office/drawing/2014/main" id="{C1283A6E-74E8-430F-B9FD-B5AE5D48F892}"/>
              </a:ext>
            </a:extLst>
          </p:cNvPr>
          <p:cNvSpPr txBox="1"/>
          <p:nvPr/>
        </p:nvSpPr>
        <p:spPr>
          <a:xfrm>
            <a:off x="5441236" y="4330475"/>
            <a:ext cx="129614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6A55BAF8-8ABD-4DB8-96E9-8351BC8C73A5}"/>
              </a:ext>
            </a:extLst>
          </p:cNvPr>
          <p:cNvSpPr txBox="1"/>
          <p:nvPr/>
        </p:nvSpPr>
        <p:spPr>
          <a:xfrm>
            <a:off x="9448524" y="4329230"/>
            <a:ext cx="129614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D35ACE3F-E511-4A29-94D9-DDD0348345CC}"/>
              </a:ext>
            </a:extLst>
          </p:cNvPr>
          <p:cNvSpPr txBox="1"/>
          <p:nvPr/>
        </p:nvSpPr>
        <p:spPr>
          <a:xfrm>
            <a:off x="3421579" y="3090540"/>
            <a:ext cx="129614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98FA4910-FA02-45FF-A111-5B8FF2CC264D}"/>
              </a:ext>
            </a:extLst>
          </p:cNvPr>
          <p:cNvSpPr txBox="1"/>
          <p:nvPr/>
        </p:nvSpPr>
        <p:spPr>
          <a:xfrm>
            <a:off x="7401714" y="3089295"/>
            <a:ext cx="1296144"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عنوان مطالب</a:t>
            </a:r>
            <a:endParaRPr lang="ko-KR" altLang="en-US" sz="1200" b="1" dirty="0">
              <a:solidFill>
                <a:schemeClr val="tx1">
                  <a:lumMod val="75000"/>
                  <a:lumOff val="25000"/>
                </a:schemeClr>
              </a:solidFill>
              <a:cs typeface="B Nazanin" panose="00000400000000000000" pitchFamily="2" charset="-78"/>
            </a:endParaRPr>
          </a:p>
        </p:txBody>
      </p:sp>
      <p:sp>
        <p:nvSpPr>
          <p:cNvPr id="29" name="Isosceles Triangle 51">
            <a:extLst>
              <a:ext uri="{FF2B5EF4-FFF2-40B4-BE49-F238E27FC236}">
                <a16:creationId xmlns:a16="http://schemas.microsoft.com/office/drawing/2014/main" id="{EABAD9DB-75BB-4195-BDB2-AF6CCD96A627}"/>
              </a:ext>
            </a:extLst>
          </p:cNvPr>
          <p:cNvSpPr/>
          <p:nvPr/>
        </p:nvSpPr>
        <p:spPr>
          <a:xfrm>
            <a:off x="1957840" y="3904560"/>
            <a:ext cx="336374" cy="246664"/>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30" name="Rectangle 16">
            <a:extLst>
              <a:ext uri="{FF2B5EF4-FFF2-40B4-BE49-F238E27FC236}">
                <a16:creationId xmlns:a16="http://schemas.microsoft.com/office/drawing/2014/main" id="{CFC03CE5-6F8D-45FA-B618-13C155895F35}"/>
              </a:ext>
            </a:extLst>
          </p:cNvPr>
          <p:cNvSpPr/>
          <p:nvPr/>
        </p:nvSpPr>
        <p:spPr>
          <a:xfrm rot="2700000">
            <a:off x="6003832" y="3759589"/>
            <a:ext cx="268580" cy="48151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31" name="Rectangle 9">
            <a:extLst>
              <a:ext uri="{FF2B5EF4-FFF2-40B4-BE49-F238E27FC236}">
                <a16:creationId xmlns:a16="http://schemas.microsoft.com/office/drawing/2014/main" id="{BB56B711-48BD-4779-BDD0-341601D7E4A8}"/>
              </a:ext>
            </a:extLst>
          </p:cNvPr>
          <p:cNvSpPr/>
          <p:nvPr/>
        </p:nvSpPr>
        <p:spPr>
          <a:xfrm>
            <a:off x="3930129" y="3528823"/>
            <a:ext cx="332759" cy="31149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32" name="Oval 7">
            <a:extLst>
              <a:ext uri="{FF2B5EF4-FFF2-40B4-BE49-F238E27FC236}">
                <a16:creationId xmlns:a16="http://schemas.microsoft.com/office/drawing/2014/main" id="{EFA7A180-EA00-4620-BCD6-E991E99C0590}"/>
              </a:ext>
            </a:extLst>
          </p:cNvPr>
          <p:cNvSpPr/>
          <p:nvPr/>
        </p:nvSpPr>
        <p:spPr>
          <a:xfrm>
            <a:off x="7902784" y="3493960"/>
            <a:ext cx="364891" cy="36489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33" name="Rounded Rectangle 27">
            <a:extLst>
              <a:ext uri="{FF2B5EF4-FFF2-40B4-BE49-F238E27FC236}">
                <a16:creationId xmlns:a16="http://schemas.microsoft.com/office/drawing/2014/main" id="{E715F3B2-6AD1-4C66-ACEB-A50DA706FDA3}"/>
              </a:ext>
            </a:extLst>
          </p:cNvPr>
          <p:cNvSpPr/>
          <p:nvPr/>
        </p:nvSpPr>
        <p:spPr>
          <a:xfrm>
            <a:off x="9956945" y="3869676"/>
            <a:ext cx="349863" cy="26874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그림 개체 틀 5">
            <a:extLst>
              <a:ext uri="{FF2B5EF4-FFF2-40B4-BE49-F238E27FC236}">
                <a16:creationId xmlns:a16="http://schemas.microsoft.com/office/drawing/2014/main" id="{0A658254-4BB2-486E-879F-2901A41CA208}"/>
              </a:ext>
            </a:extLst>
          </p:cNvPr>
          <p:cNvSpPr>
            <a:spLocks noGrp="1"/>
          </p:cNvSpPr>
          <p:nvPr>
            <p:ph type="pic" sz="quarter" idx="10"/>
          </p:nvPr>
        </p:nvSpPr>
        <p:spPr/>
        <p:txBody>
          <a:bodyPr/>
          <a:lstStyle/>
          <a:p>
            <a:pPr algn="r" rtl="1"/>
            <a:endParaRPr lang="en-US">
              <a:cs typeface="B Nazanin" panose="00000400000000000000" pitchFamily="2" charset="-78"/>
            </a:endParaRPr>
          </a:p>
        </p:txBody>
      </p:sp>
      <p:sp>
        <p:nvSpPr>
          <p:cNvPr id="2" name="TextBox 1">
            <a:extLst>
              <a:ext uri="{FF2B5EF4-FFF2-40B4-BE49-F238E27FC236}">
                <a16:creationId xmlns:a16="http://schemas.microsoft.com/office/drawing/2014/main" id="{108C6787-5BD4-4F8D-A904-A40D2C07B352}"/>
              </a:ext>
            </a:extLst>
          </p:cNvPr>
          <p:cNvSpPr txBox="1"/>
          <p:nvPr/>
        </p:nvSpPr>
        <p:spPr>
          <a:xfrm>
            <a:off x="3417571" y="3329910"/>
            <a:ext cx="2386087" cy="1938992"/>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cs typeface="B Nazanin" panose="00000400000000000000" pitchFamily="2" charset="-78"/>
            </a:endParaRPr>
          </a:p>
        </p:txBody>
      </p:sp>
      <p:sp>
        <p:nvSpPr>
          <p:cNvPr id="3" name="TextBox 2">
            <a:extLst>
              <a:ext uri="{FF2B5EF4-FFF2-40B4-BE49-F238E27FC236}">
                <a16:creationId xmlns:a16="http://schemas.microsoft.com/office/drawing/2014/main" id="{BF5C7247-6E85-4267-A24C-54E4BCE93DB9}"/>
              </a:ext>
            </a:extLst>
          </p:cNvPr>
          <p:cNvSpPr txBox="1"/>
          <p:nvPr/>
        </p:nvSpPr>
        <p:spPr>
          <a:xfrm>
            <a:off x="3417571" y="1733009"/>
            <a:ext cx="2353647" cy="1631216"/>
          </a:xfrm>
          <a:prstGeom prst="rect">
            <a:avLst/>
          </a:prstGeom>
          <a:noFill/>
        </p:spPr>
        <p:txBody>
          <a:bodyPr wrap="square" rtlCol="0" anchor="ctr">
            <a:spAutoFit/>
          </a:bodyPr>
          <a:lstStyle/>
          <a:p>
            <a:pPr algn="r" rtl="1"/>
            <a:r>
              <a:rPr lang="fa-IR" altLang="ko-KR" sz="2000" dirty="0">
                <a:solidFill>
                  <a:schemeClr val="accent1"/>
                </a:solidFill>
                <a:cs typeface="B Nazanin" panose="00000400000000000000" pitchFamily="2" charset="-78"/>
              </a:rPr>
              <a:t>همه اسلاید</a:t>
            </a:r>
          </a:p>
          <a:p>
            <a:pPr algn="r" rtl="1"/>
            <a:r>
              <a:rPr lang="fa-IR" altLang="ko-KR" sz="2000" dirty="0">
                <a:solidFill>
                  <a:schemeClr val="tx1">
                    <a:lumMod val="75000"/>
                    <a:lumOff val="25000"/>
                  </a:schemeClr>
                </a:solidFill>
                <a:cs typeface="B Nazanin" panose="00000400000000000000" pitchFamily="2" charset="-78"/>
              </a:rPr>
              <a:t>طرح بندی</a:t>
            </a:r>
          </a:p>
          <a:p>
            <a:pPr algn="r" rtl="1"/>
            <a:r>
              <a:rPr lang="fa-IR" altLang="ko-KR" sz="2000" dirty="0">
                <a:solidFill>
                  <a:schemeClr val="tx1">
                    <a:lumMod val="75000"/>
                    <a:lumOff val="25000"/>
                  </a:schemeClr>
                </a:solidFill>
                <a:cs typeface="B Nazanin" panose="00000400000000000000" pitchFamily="2" charset="-78"/>
              </a:rPr>
              <a:t>پاورپوینت متن</a:t>
            </a:r>
          </a:p>
          <a:p>
            <a:pPr algn="r" rtl="1"/>
            <a:r>
              <a:rPr lang="fa-IR" altLang="ko-KR" sz="2000" dirty="0">
                <a:solidFill>
                  <a:schemeClr val="tx1">
                    <a:lumMod val="75000"/>
                    <a:lumOff val="25000"/>
                  </a:schemeClr>
                </a:solidFill>
                <a:cs typeface="B Nazanin" panose="00000400000000000000" pitchFamily="2" charset="-78"/>
              </a:rPr>
              <a:t>برای </a:t>
            </a:r>
            <a:r>
              <a:rPr lang="fa-IR" altLang="ko-KR" sz="2000" dirty="0">
                <a:solidFill>
                  <a:schemeClr val="accent3"/>
                </a:solidFill>
                <a:cs typeface="B Nazanin" panose="00000400000000000000" pitchFamily="2" charset="-78"/>
              </a:rPr>
              <a:t>ارائه شما</a:t>
            </a:r>
          </a:p>
          <a:p>
            <a:pPr algn="r" rtl="1"/>
            <a:r>
              <a:rPr lang="fa-IR" altLang="ko-KR" sz="2000" dirty="0">
                <a:solidFill>
                  <a:schemeClr val="tx1">
                    <a:lumMod val="75000"/>
                    <a:lumOff val="25000"/>
                  </a:schemeClr>
                </a:solidFill>
                <a:cs typeface="B Nazanin" panose="00000400000000000000" pitchFamily="2" charset="-78"/>
              </a:rPr>
              <a:t>قابل ویرایش است</a:t>
            </a:r>
            <a:endParaRPr lang="ko-KR" altLang="en-US" sz="2000" dirty="0">
              <a:solidFill>
                <a:schemeClr val="tx1">
                  <a:lumMod val="75000"/>
                  <a:lumOff val="25000"/>
                </a:schemeClr>
              </a:solidFill>
              <a:cs typeface="B Nazanin" panose="00000400000000000000" pitchFamily="2" charset="-78"/>
            </a:endParaRPr>
          </a:p>
        </p:txBody>
      </p:sp>
      <p:sp>
        <p:nvSpPr>
          <p:cNvPr id="4" name="TextBox 3">
            <a:extLst>
              <a:ext uri="{FF2B5EF4-FFF2-40B4-BE49-F238E27FC236}">
                <a16:creationId xmlns:a16="http://schemas.microsoft.com/office/drawing/2014/main" id="{42704EA3-5383-44F5-949F-56915C4D4372}"/>
              </a:ext>
            </a:extLst>
          </p:cNvPr>
          <p:cNvSpPr txBox="1"/>
          <p:nvPr/>
        </p:nvSpPr>
        <p:spPr>
          <a:xfrm>
            <a:off x="2753833" y="353841"/>
            <a:ext cx="2573564" cy="1200329"/>
          </a:xfrm>
          <a:prstGeom prst="rect">
            <a:avLst/>
          </a:prstGeom>
          <a:noFill/>
        </p:spPr>
        <p:txBody>
          <a:bodyPr wrap="square" rtlCol="0">
            <a:spAutoFit/>
          </a:bodyPr>
          <a:lstStyle/>
          <a:p>
            <a:pPr algn="r" rtl="1"/>
            <a:r>
              <a:rPr lang="fa-IR" altLang="ko-KR" sz="3600" b="1" dirty="0">
                <a:solidFill>
                  <a:schemeClr val="tx1">
                    <a:lumMod val="75000"/>
                    <a:lumOff val="25000"/>
                  </a:schemeClr>
                </a:solidFill>
                <a:latin typeface="+mj-lt"/>
                <a:cs typeface="B Nazanin" panose="00000400000000000000" pitchFamily="2" charset="-78"/>
              </a:rPr>
              <a:t>ارائه پاورپوینت ساده</a:t>
            </a:r>
            <a:endParaRPr lang="ko-KR" altLang="en-US" sz="3600" b="1" dirty="0">
              <a:solidFill>
                <a:schemeClr val="tx1">
                  <a:lumMod val="75000"/>
                  <a:lumOff val="25000"/>
                </a:schemeClr>
              </a:solidFill>
              <a:latin typeface="+mj-lt"/>
              <a:cs typeface="B Nazanin" panose="00000400000000000000" pitchFamily="2" charset="-78"/>
            </a:endParaRPr>
          </a:p>
        </p:txBody>
      </p:sp>
      <p:sp>
        <p:nvSpPr>
          <p:cNvPr id="12" name="TextBox 11">
            <a:extLst>
              <a:ext uri="{FF2B5EF4-FFF2-40B4-BE49-F238E27FC236}">
                <a16:creationId xmlns:a16="http://schemas.microsoft.com/office/drawing/2014/main" id="{0AF8110D-87E3-458F-9FAB-776CB82E05C3}"/>
              </a:ext>
            </a:extLst>
          </p:cNvPr>
          <p:cNvSpPr txBox="1"/>
          <p:nvPr/>
        </p:nvSpPr>
        <p:spPr>
          <a:xfrm>
            <a:off x="7867976" y="6309320"/>
            <a:ext cx="2052000" cy="307777"/>
          </a:xfrm>
          <a:prstGeom prst="rect">
            <a:avLst/>
          </a:prstGeom>
          <a:solidFill>
            <a:schemeClr val="accent4"/>
          </a:solidFill>
        </p:spPr>
        <p:txBody>
          <a:bodyPr wrap="square" rtlCol="0">
            <a:spAutoFit/>
          </a:bodyPr>
          <a:lstStyle/>
          <a:p>
            <a:pPr algn="ctr" rtl="1"/>
            <a:r>
              <a:rPr lang="fa-IR" altLang="ko-KR" sz="1400" b="1" dirty="0">
                <a:solidFill>
                  <a:schemeClr val="bg1"/>
                </a:solidFill>
                <a:cs typeface="B Nazanin" panose="00000400000000000000" pitchFamily="2" charset="-78"/>
              </a:rPr>
              <a:t>ارائه نمونه کارها</a:t>
            </a:r>
            <a:endParaRPr lang="ko-KR" altLang="en-US" sz="1400" b="1" dirty="0">
              <a:solidFill>
                <a:schemeClr val="bg1"/>
              </a:solidFill>
              <a:cs typeface="B Nazanin" panose="00000400000000000000" pitchFamily="2" charset="-78"/>
            </a:endParaRPr>
          </a:p>
        </p:txBody>
      </p:sp>
      <p:sp>
        <p:nvSpPr>
          <p:cNvPr id="9" name="그림 개체 틀 8">
            <a:extLst>
              <a:ext uri="{FF2B5EF4-FFF2-40B4-BE49-F238E27FC236}">
                <a16:creationId xmlns:a16="http://schemas.microsoft.com/office/drawing/2014/main" id="{C71CFAFE-4C15-4999-8909-067D268A47F7}"/>
              </a:ext>
            </a:extLst>
          </p:cNvPr>
          <p:cNvSpPr>
            <a:spLocks noGrp="1"/>
          </p:cNvSpPr>
          <p:nvPr>
            <p:ph type="pic" sz="quarter" idx="14"/>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7E0F8101-E858-4A99-87D6-1BBE6FE2F51E}"/>
              </a:ext>
            </a:extLst>
          </p:cNvPr>
          <p:cNvGrpSpPr/>
          <p:nvPr/>
        </p:nvGrpSpPr>
        <p:grpSpPr>
          <a:xfrm>
            <a:off x="2972688" y="2274836"/>
            <a:ext cx="3999314" cy="2175010"/>
            <a:chOff x="3084428" y="2274836"/>
            <a:chExt cx="3999314" cy="2175010"/>
          </a:xfrm>
        </p:grpSpPr>
        <p:sp>
          <p:nvSpPr>
            <p:cNvPr id="4" name="Freeform: Shape 4">
              <a:extLst>
                <a:ext uri="{FF2B5EF4-FFF2-40B4-BE49-F238E27FC236}">
                  <a16:creationId xmlns:a16="http://schemas.microsoft.com/office/drawing/2014/main" id="{061D21EF-3650-4B34-89F2-9D7971EAB42B}"/>
                </a:ext>
              </a:extLst>
            </p:cNvPr>
            <p:cNvSpPr/>
            <p:nvPr/>
          </p:nvSpPr>
          <p:spPr>
            <a:xfrm rot="258179">
              <a:off x="3084428" y="2274836"/>
              <a:ext cx="1957449" cy="2175010"/>
            </a:xfrm>
            <a:custGeom>
              <a:avLst/>
              <a:gdLst>
                <a:gd name="connsiteX0" fmla="*/ 1957449 w 1957449"/>
                <a:gd name="connsiteY0" fmla="*/ 1553782 h 2175010"/>
                <a:gd name="connsiteX1" fmla="*/ 1955973 w 1957449"/>
                <a:gd name="connsiteY1" fmla="*/ 1555198 h 2175010"/>
                <a:gd name="connsiteX2" fmla="*/ 1956873 w 1957449"/>
                <a:gd name="connsiteY2" fmla="*/ 1553724 h 2175010"/>
                <a:gd name="connsiteX3" fmla="*/ 1311269 w 1957449"/>
                <a:gd name="connsiteY3" fmla="*/ 23520 h 2175010"/>
                <a:gd name="connsiteX4" fmla="*/ 1238443 w 1957449"/>
                <a:gd name="connsiteY4" fmla="*/ 111786 h 2175010"/>
                <a:gd name="connsiteX5" fmla="*/ 1087505 w 1957449"/>
                <a:gd name="connsiteY5" fmla="*/ 96570 h 2175010"/>
                <a:gd name="connsiteX6" fmla="*/ 96570 w 1957449"/>
                <a:gd name="connsiteY6" fmla="*/ 1087505 h 2175010"/>
                <a:gd name="connsiteX7" fmla="*/ 1087505 w 1957449"/>
                <a:gd name="connsiteY7" fmla="*/ 2078440 h 2175010"/>
                <a:gd name="connsiteX8" fmla="*/ 1805373 w 1957449"/>
                <a:gd name="connsiteY8" fmla="*/ 1767860 h 2175010"/>
                <a:gd name="connsiteX9" fmla="*/ 1846426 w 1957449"/>
                <a:gd name="connsiteY9" fmla="*/ 1717471 h 2175010"/>
                <a:gd name="connsiteX10" fmla="*/ 1915427 w 1957449"/>
                <a:gd name="connsiteY10" fmla="*/ 1789384 h 2175010"/>
                <a:gd name="connsiteX11" fmla="*/ 1907488 w 1957449"/>
                <a:gd name="connsiteY11" fmla="*/ 1800023 h 2175010"/>
                <a:gd name="connsiteX12" fmla="*/ 1087505 w 1957449"/>
                <a:gd name="connsiteY12" fmla="*/ 2175010 h 2175010"/>
                <a:gd name="connsiteX13" fmla="*/ 0 w 1957449"/>
                <a:gd name="connsiteY13" fmla="*/ 1087505 h 2175010"/>
                <a:gd name="connsiteX14" fmla="*/ 1087505 w 1957449"/>
                <a:gd name="connsiteY14" fmla="*/ 0 h 2175010"/>
                <a:gd name="connsiteX15" fmla="*/ 1311269 w 1957449"/>
                <a:gd name="connsiteY15" fmla="*/ 23520 h 21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7449" h="2175010">
                  <a:moveTo>
                    <a:pt x="1957449" y="1553782"/>
                  </a:moveTo>
                  <a:lnTo>
                    <a:pt x="1955973" y="1555198"/>
                  </a:lnTo>
                  <a:lnTo>
                    <a:pt x="1956873" y="1553724"/>
                  </a:lnTo>
                  <a:close/>
                  <a:moveTo>
                    <a:pt x="1311269" y="23520"/>
                  </a:moveTo>
                  <a:lnTo>
                    <a:pt x="1238443" y="111786"/>
                  </a:lnTo>
                  <a:cubicBezTo>
                    <a:pt x="1189615" y="100501"/>
                    <a:pt x="1139019" y="96570"/>
                    <a:pt x="1087505" y="96570"/>
                  </a:cubicBezTo>
                  <a:cubicBezTo>
                    <a:pt x="540227" y="96570"/>
                    <a:pt x="96570" y="540227"/>
                    <a:pt x="96570" y="1087505"/>
                  </a:cubicBezTo>
                  <a:cubicBezTo>
                    <a:pt x="96570" y="1634783"/>
                    <a:pt x="540227" y="2078440"/>
                    <a:pt x="1087505" y="2078440"/>
                  </a:cubicBezTo>
                  <a:cubicBezTo>
                    <a:pt x="1370888" y="2078440"/>
                    <a:pt x="1626488" y="1959485"/>
                    <a:pt x="1805373" y="1767860"/>
                  </a:cubicBezTo>
                  <a:lnTo>
                    <a:pt x="1846426" y="1717471"/>
                  </a:lnTo>
                  <a:lnTo>
                    <a:pt x="1915427" y="1789384"/>
                  </a:lnTo>
                  <a:lnTo>
                    <a:pt x="1907488" y="1800023"/>
                  </a:lnTo>
                  <a:cubicBezTo>
                    <a:pt x="1709253" y="2029968"/>
                    <a:pt x="1415318" y="2175010"/>
                    <a:pt x="1087505" y="2175010"/>
                  </a:cubicBezTo>
                  <a:cubicBezTo>
                    <a:pt x="486892" y="2175010"/>
                    <a:pt x="0" y="1688118"/>
                    <a:pt x="0" y="1087505"/>
                  </a:cubicBezTo>
                  <a:cubicBezTo>
                    <a:pt x="0" y="486892"/>
                    <a:pt x="486892" y="0"/>
                    <a:pt x="1087505" y="0"/>
                  </a:cubicBezTo>
                  <a:cubicBezTo>
                    <a:pt x="1164240" y="0"/>
                    <a:pt x="1239119" y="7948"/>
                    <a:pt x="1311269" y="235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5" name="Oval 5">
              <a:extLst>
                <a:ext uri="{FF2B5EF4-FFF2-40B4-BE49-F238E27FC236}">
                  <a16:creationId xmlns:a16="http://schemas.microsoft.com/office/drawing/2014/main" id="{235B7F92-9243-4A91-8E44-13CBE3894262}"/>
                </a:ext>
              </a:extLst>
            </p:cNvPr>
            <p:cNvSpPr/>
            <p:nvPr/>
          </p:nvSpPr>
          <p:spPr>
            <a:xfrm rot="258179">
              <a:off x="3259310" y="2470568"/>
              <a:ext cx="1813216" cy="18132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6" name="Oval 6">
              <a:extLst>
                <a:ext uri="{FF2B5EF4-FFF2-40B4-BE49-F238E27FC236}">
                  <a16:creationId xmlns:a16="http://schemas.microsoft.com/office/drawing/2014/main" id="{E01085FA-99EE-452C-9BB1-7AF32A567E56}"/>
                </a:ext>
              </a:extLst>
            </p:cNvPr>
            <p:cNvSpPr/>
            <p:nvPr/>
          </p:nvSpPr>
          <p:spPr>
            <a:xfrm rot="258179">
              <a:off x="6026206" y="3044368"/>
              <a:ext cx="880263" cy="880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7" name="Isosceles Triangle 7">
              <a:extLst>
                <a:ext uri="{FF2B5EF4-FFF2-40B4-BE49-F238E27FC236}">
                  <a16:creationId xmlns:a16="http://schemas.microsoft.com/office/drawing/2014/main" id="{9B308AC2-C36E-41DA-832F-66B6A00694D9}"/>
                </a:ext>
              </a:extLst>
            </p:cNvPr>
            <p:cNvSpPr/>
            <p:nvPr/>
          </p:nvSpPr>
          <p:spPr>
            <a:xfrm rot="6324401">
              <a:off x="4391316" y="2301126"/>
              <a:ext cx="207144" cy="1785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8" name="Isosceles Triangle 8">
              <a:extLst>
                <a:ext uri="{FF2B5EF4-FFF2-40B4-BE49-F238E27FC236}">
                  <a16:creationId xmlns:a16="http://schemas.microsoft.com/office/drawing/2014/main" id="{DBA897C2-AAE2-46A0-AE5A-4DC0BE4037A9}"/>
                </a:ext>
              </a:extLst>
            </p:cNvPr>
            <p:cNvSpPr/>
            <p:nvPr/>
          </p:nvSpPr>
          <p:spPr>
            <a:xfrm rot="12900138">
              <a:off x="6790114" y="3764184"/>
              <a:ext cx="207144" cy="1785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9" name="Block Arc 9">
              <a:extLst>
                <a:ext uri="{FF2B5EF4-FFF2-40B4-BE49-F238E27FC236}">
                  <a16:creationId xmlns:a16="http://schemas.microsoft.com/office/drawing/2014/main" id="{2B269E59-A99E-48A0-8B2C-E2033C4EB9A6}"/>
                </a:ext>
              </a:extLst>
            </p:cNvPr>
            <p:cNvSpPr/>
            <p:nvPr/>
          </p:nvSpPr>
          <p:spPr>
            <a:xfrm rot="1859045">
              <a:off x="5798553" y="2849096"/>
              <a:ext cx="1285189" cy="1285189"/>
            </a:xfrm>
            <a:prstGeom prst="blockArc">
              <a:avLst>
                <a:gd name="adj1" fmla="val 11468237"/>
                <a:gd name="adj2" fmla="val 21556241"/>
                <a:gd name="adj3" fmla="val 76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10" name="Rectangle 10">
              <a:extLst>
                <a:ext uri="{FF2B5EF4-FFF2-40B4-BE49-F238E27FC236}">
                  <a16:creationId xmlns:a16="http://schemas.microsoft.com/office/drawing/2014/main" id="{D212EEDB-1AC1-4C18-89F2-237165C57362}"/>
                </a:ext>
              </a:extLst>
            </p:cNvPr>
            <p:cNvSpPr/>
            <p:nvPr/>
          </p:nvSpPr>
          <p:spPr>
            <a:xfrm rot="2842140">
              <a:off x="5415236" y="2828818"/>
              <a:ext cx="97254" cy="15303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11" name="Group 11">
            <a:extLst>
              <a:ext uri="{FF2B5EF4-FFF2-40B4-BE49-F238E27FC236}">
                <a16:creationId xmlns:a16="http://schemas.microsoft.com/office/drawing/2014/main" id="{6BA79AC2-9316-478B-A706-082DAD38F3EE}"/>
              </a:ext>
            </a:extLst>
          </p:cNvPr>
          <p:cNvGrpSpPr/>
          <p:nvPr/>
        </p:nvGrpSpPr>
        <p:grpSpPr>
          <a:xfrm>
            <a:off x="5216486" y="3316785"/>
            <a:ext cx="4002826" cy="2185653"/>
            <a:chOff x="5328226" y="3316785"/>
            <a:chExt cx="4002826" cy="2185653"/>
          </a:xfrm>
          <a:solidFill>
            <a:schemeClr val="accent4"/>
          </a:solidFill>
        </p:grpSpPr>
        <p:sp>
          <p:nvSpPr>
            <p:cNvPr id="12" name="Freeform: Shape 12">
              <a:extLst>
                <a:ext uri="{FF2B5EF4-FFF2-40B4-BE49-F238E27FC236}">
                  <a16:creationId xmlns:a16="http://schemas.microsoft.com/office/drawing/2014/main" id="{E8661E18-65F7-4041-BCE8-A1217370A011}"/>
                </a:ext>
              </a:extLst>
            </p:cNvPr>
            <p:cNvSpPr/>
            <p:nvPr/>
          </p:nvSpPr>
          <p:spPr>
            <a:xfrm rot="10865620">
              <a:off x="7373603" y="3316785"/>
              <a:ext cx="1957449" cy="2175010"/>
            </a:xfrm>
            <a:custGeom>
              <a:avLst/>
              <a:gdLst>
                <a:gd name="connsiteX0" fmla="*/ 1957449 w 1957449"/>
                <a:gd name="connsiteY0" fmla="*/ 1553782 h 2175010"/>
                <a:gd name="connsiteX1" fmla="*/ 1955973 w 1957449"/>
                <a:gd name="connsiteY1" fmla="*/ 1555198 h 2175010"/>
                <a:gd name="connsiteX2" fmla="*/ 1956873 w 1957449"/>
                <a:gd name="connsiteY2" fmla="*/ 1553724 h 2175010"/>
                <a:gd name="connsiteX3" fmla="*/ 1311269 w 1957449"/>
                <a:gd name="connsiteY3" fmla="*/ 23520 h 2175010"/>
                <a:gd name="connsiteX4" fmla="*/ 1238443 w 1957449"/>
                <a:gd name="connsiteY4" fmla="*/ 111786 h 2175010"/>
                <a:gd name="connsiteX5" fmla="*/ 1087505 w 1957449"/>
                <a:gd name="connsiteY5" fmla="*/ 96570 h 2175010"/>
                <a:gd name="connsiteX6" fmla="*/ 96570 w 1957449"/>
                <a:gd name="connsiteY6" fmla="*/ 1087505 h 2175010"/>
                <a:gd name="connsiteX7" fmla="*/ 1087505 w 1957449"/>
                <a:gd name="connsiteY7" fmla="*/ 2078440 h 2175010"/>
                <a:gd name="connsiteX8" fmla="*/ 1805373 w 1957449"/>
                <a:gd name="connsiteY8" fmla="*/ 1767860 h 2175010"/>
                <a:gd name="connsiteX9" fmla="*/ 1846426 w 1957449"/>
                <a:gd name="connsiteY9" fmla="*/ 1717471 h 2175010"/>
                <a:gd name="connsiteX10" fmla="*/ 1915427 w 1957449"/>
                <a:gd name="connsiteY10" fmla="*/ 1789384 h 2175010"/>
                <a:gd name="connsiteX11" fmla="*/ 1907488 w 1957449"/>
                <a:gd name="connsiteY11" fmla="*/ 1800023 h 2175010"/>
                <a:gd name="connsiteX12" fmla="*/ 1087505 w 1957449"/>
                <a:gd name="connsiteY12" fmla="*/ 2175010 h 2175010"/>
                <a:gd name="connsiteX13" fmla="*/ 0 w 1957449"/>
                <a:gd name="connsiteY13" fmla="*/ 1087505 h 2175010"/>
                <a:gd name="connsiteX14" fmla="*/ 1087505 w 1957449"/>
                <a:gd name="connsiteY14" fmla="*/ 0 h 2175010"/>
                <a:gd name="connsiteX15" fmla="*/ 1311269 w 1957449"/>
                <a:gd name="connsiteY15" fmla="*/ 23520 h 21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7449" h="2175010">
                  <a:moveTo>
                    <a:pt x="1957449" y="1553782"/>
                  </a:moveTo>
                  <a:lnTo>
                    <a:pt x="1955973" y="1555198"/>
                  </a:lnTo>
                  <a:lnTo>
                    <a:pt x="1956873" y="1553724"/>
                  </a:lnTo>
                  <a:close/>
                  <a:moveTo>
                    <a:pt x="1311269" y="23520"/>
                  </a:moveTo>
                  <a:lnTo>
                    <a:pt x="1238443" y="111786"/>
                  </a:lnTo>
                  <a:cubicBezTo>
                    <a:pt x="1189615" y="100501"/>
                    <a:pt x="1139019" y="96570"/>
                    <a:pt x="1087505" y="96570"/>
                  </a:cubicBezTo>
                  <a:cubicBezTo>
                    <a:pt x="540227" y="96570"/>
                    <a:pt x="96570" y="540227"/>
                    <a:pt x="96570" y="1087505"/>
                  </a:cubicBezTo>
                  <a:cubicBezTo>
                    <a:pt x="96570" y="1634783"/>
                    <a:pt x="540227" y="2078440"/>
                    <a:pt x="1087505" y="2078440"/>
                  </a:cubicBezTo>
                  <a:cubicBezTo>
                    <a:pt x="1370888" y="2078440"/>
                    <a:pt x="1626488" y="1959485"/>
                    <a:pt x="1805373" y="1767860"/>
                  </a:cubicBezTo>
                  <a:lnTo>
                    <a:pt x="1846426" y="1717471"/>
                  </a:lnTo>
                  <a:lnTo>
                    <a:pt x="1915427" y="1789384"/>
                  </a:lnTo>
                  <a:lnTo>
                    <a:pt x="1907488" y="1800023"/>
                  </a:lnTo>
                  <a:cubicBezTo>
                    <a:pt x="1709253" y="2029968"/>
                    <a:pt x="1415318" y="2175010"/>
                    <a:pt x="1087505" y="2175010"/>
                  </a:cubicBezTo>
                  <a:cubicBezTo>
                    <a:pt x="486892" y="2175010"/>
                    <a:pt x="0" y="1688118"/>
                    <a:pt x="0" y="1087505"/>
                  </a:cubicBezTo>
                  <a:cubicBezTo>
                    <a:pt x="0" y="486892"/>
                    <a:pt x="486892" y="0"/>
                    <a:pt x="1087505" y="0"/>
                  </a:cubicBezTo>
                  <a:cubicBezTo>
                    <a:pt x="1164240" y="0"/>
                    <a:pt x="1239119" y="7948"/>
                    <a:pt x="1311269" y="235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solidFill>
                <a:cs typeface="B Nazanin" panose="00000400000000000000" pitchFamily="2" charset="-78"/>
              </a:endParaRPr>
            </a:p>
          </p:txBody>
        </p:sp>
        <p:sp>
          <p:nvSpPr>
            <p:cNvPr id="13" name="Oval 13">
              <a:extLst>
                <a:ext uri="{FF2B5EF4-FFF2-40B4-BE49-F238E27FC236}">
                  <a16:creationId xmlns:a16="http://schemas.microsoft.com/office/drawing/2014/main" id="{FE421C9F-81BE-4F16-A843-C5100BA8C048}"/>
                </a:ext>
              </a:extLst>
            </p:cNvPr>
            <p:cNvSpPr/>
            <p:nvPr/>
          </p:nvSpPr>
          <p:spPr>
            <a:xfrm rot="10865620">
              <a:off x="7342285" y="3488624"/>
              <a:ext cx="1813216" cy="1813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14" name="Oval 14">
              <a:extLst>
                <a:ext uri="{FF2B5EF4-FFF2-40B4-BE49-F238E27FC236}">
                  <a16:creationId xmlns:a16="http://schemas.microsoft.com/office/drawing/2014/main" id="{05550AA1-A4F2-4C0E-B631-3B36347CA559}"/>
                </a:ext>
              </a:extLst>
            </p:cNvPr>
            <p:cNvSpPr/>
            <p:nvPr/>
          </p:nvSpPr>
          <p:spPr>
            <a:xfrm rot="10865620">
              <a:off x="5505941" y="3976732"/>
              <a:ext cx="880263" cy="880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15" name="Isosceles Triangle 15">
              <a:extLst>
                <a:ext uri="{FF2B5EF4-FFF2-40B4-BE49-F238E27FC236}">
                  <a16:creationId xmlns:a16="http://schemas.microsoft.com/office/drawing/2014/main" id="{DD34D355-6483-437C-BED4-ECA592E59F78}"/>
                </a:ext>
              </a:extLst>
            </p:cNvPr>
            <p:cNvSpPr/>
            <p:nvPr/>
          </p:nvSpPr>
          <p:spPr>
            <a:xfrm rot="16931842">
              <a:off x="7872109" y="5309579"/>
              <a:ext cx="207144" cy="1785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16" name="Isosceles Triangle 16">
              <a:extLst>
                <a:ext uri="{FF2B5EF4-FFF2-40B4-BE49-F238E27FC236}">
                  <a16:creationId xmlns:a16="http://schemas.microsoft.com/office/drawing/2014/main" id="{442EA989-A011-420E-8680-FC180E0682EE}"/>
                </a:ext>
              </a:extLst>
            </p:cNvPr>
            <p:cNvSpPr/>
            <p:nvPr/>
          </p:nvSpPr>
          <p:spPr>
            <a:xfrm rot="1907579">
              <a:off x="5395166" y="3983109"/>
              <a:ext cx="207144" cy="1785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17" name="Block Arc 17">
              <a:extLst>
                <a:ext uri="{FF2B5EF4-FFF2-40B4-BE49-F238E27FC236}">
                  <a16:creationId xmlns:a16="http://schemas.microsoft.com/office/drawing/2014/main" id="{D3986590-94C1-456F-B65F-6AE093CFF5DA}"/>
                </a:ext>
              </a:extLst>
            </p:cNvPr>
            <p:cNvSpPr/>
            <p:nvPr/>
          </p:nvSpPr>
          <p:spPr>
            <a:xfrm rot="12466486">
              <a:off x="5328226" y="3765679"/>
              <a:ext cx="1285189" cy="1285189"/>
            </a:xfrm>
            <a:prstGeom prst="blockArc">
              <a:avLst>
                <a:gd name="adj1" fmla="val 11468237"/>
                <a:gd name="adj2" fmla="val 21556241"/>
                <a:gd name="adj3" fmla="val 76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18" name="Rectangle 18">
              <a:extLst>
                <a:ext uri="{FF2B5EF4-FFF2-40B4-BE49-F238E27FC236}">
                  <a16:creationId xmlns:a16="http://schemas.microsoft.com/office/drawing/2014/main" id="{49E52204-E0AF-4035-A4C7-2F80334B3C9A}"/>
                </a:ext>
              </a:extLst>
            </p:cNvPr>
            <p:cNvSpPr/>
            <p:nvPr/>
          </p:nvSpPr>
          <p:spPr>
            <a:xfrm rot="13449581">
              <a:off x="6892218" y="3486235"/>
              <a:ext cx="97254" cy="15303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19" name="TextBox 18">
            <a:extLst>
              <a:ext uri="{FF2B5EF4-FFF2-40B4-BE49-F238E27FC236}">
                <a16:creationId xmlns:a16="http://schemas.microsoft.com/office/drawing/2014/main" id="{833EB91F-D9DD-4F73-922C-CCD696ADD52E}"/>
              </a:ext>
            </a:extLst>
          </p:cNvPr>
          <p:cNvSpPr txBox="1"/>
          <p:nvPr/>
        </p:nvSpPr>
        <p:spPr>
          <a:xfrm>
            <a:off x="6171769" y="3148318"/>
            <a:ext cx="377047" cy="646331"/>
          </a:xfrm>
          <a:prstGeom prst="rect">
            <a:avLst/>
          </a:prstGeom>
          <a:noFill/>
        </p:spPr>
        <p:txBody>
          <a:bodyPr wrap="square" rtlCol="0" anchor="ctr">
            <a:spAutoFit/>
          </a:bodyPr>
          <a:lstStyle/>
          <a:p>
            <a:pPr algn="r" rtl="1"/>
            <a:r>
              <a:rPr lang="en-US" altLang="ko-KR" sz="3600" b="1" dirty="0">
                <a:solidFill>
                  <a:schemeClr val="bg1"/>
                </a:solidFill>
                <a:cs typeface="B Nazanin" panose="00000400000000000000" pitchFamily="2" charset="-78"/>
              </a:rPr>
              <a:t>A</a:t>
            </a:r>
            <a:endParaRPr lang="ko-KR" altLang="en-US" sz="3600" b="1" dirty="0">
              <a:solidFill>
                <a:schemeClr val="bg1"/>
              </a:solidFill>
              <a:cs typeface="B Nazanin" panose="00000400000000000000" pitchFamily="2" charset="-78"/>
            </a:endParaRPr>
          </a:p>
        </p:txBody>
      </p:sp>
      <p:sp>
        <p:nvSpPr>
          <p:cNvPr id="20" name="TextBox 19">
            <a:extLst>
              <a:ext uri="{FF2B5EF4-FFF2-40B4-BE49-F238E27FC236}">
                <a16:creationId xmlns:a16="http://schemas.microsoft.com/office/drawing/2014/main" id="{1161EE47-65DF-418D-9B62-0EFF2E7237A2}"/>
              </a:ext>
            </a:extLst>
          </p:cNvPr>
          <p:cNvSpPr txBox="1"/>
          <p:nvPr/>
        </p:nvSpPr>
        <p:spPr>
          <a:xfrm>
            <a:off x="5640943" y="4093697"/>
            <a:ext cx="377047" cy="646331"/>
          </a:xfrm>
          <a:prstGeom prst="rect">
            <a:avLst/>
          </a:prstGeom>
          <a:noFill/>
        </p:spPr>
        <p:txBody>
          <a:bodyPr wrap="square" rtlCol="0" anchor="ctr">
            <a:spAutoFit/>
          </a:bodyPr>
          <a:lstStyle/>
          <a:p>
            <a:pPr algn="r" rtl="1"/>
            <a:r>
              <a:rPr lang="en-US" altLang="ko-KR" sz="3600" b="1" dirty="0">
                <a:solidFill>
                  <a:schemeClr val="bg1"/>
                </a:solidFill>
                <a:cs typeface="B Nazanin" panose="00000400000000000000" pitchFamily="2" charset="-78"/>
              </a:rPr>
              <a:t>B</a:t>
            </a:r>
            <a:endParaRPr lang="ko-KR" altLang="en-US" sz="3600" b="1" dirty="0">
              <a:solidFill>
                <a:schemeClr val="bg1"/>
              </a:solidFill>
              <a:cs typeface="B Nazanin" panose="00000400000000000000" pitchFamily="2" charset="-78"/>
            </a:endParaRPr>
          </a:p>
        </p:txBody>
      </p:sp>
      <p:sp>
        <p:nvSpPr>
          <p:cNvPr id="21" name="Rounded Rectangle 32">
            <a:extLst>
              <a:ext uri="{FF2B5EF4-FFF2-40B4-BE49-F238E27FC236}">
                <a16:creationId xmlns:a16="http://schemas.microsoft.com/office/drawing/2014/main" id="{DAF03183-F163-420D-8BE9-0925CD407EE1}"/>
              </a:ext>
            </a:extLst>
          </p:cNvPr>
          <p:cNvSpPr/>
          <p:nvPr/>
        </p:nvSpPr>
        <p:spPr>
          <a:xfrm>
            <a:off x="3798956" y="3144252"/>
            <a:ext cx="510443" cy="510443"/>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22" name="Rectangle 9">
            <a:extLst>
              <a:ext uri="{FF2B5EF4-FFF2-40B4-BE49-F238E27FC236}">
                <a16:creationId xmlns:a16="http://schemas.microsoft.com/office/drawing/2014/main" id="{FF820E4B-B58B-4752-8864-101DAAE2170E}"/>
              </a:ext>
            </a:extLst>
          </p:cNvPr>
          <p:cNvSpPr/>
          <p:nvPr/>
        </p:nvSpPr>
        <p:spPr>
          <a:xfrm>
            <a:off x="7911783" y="4116120"/>
            <a:ext cx="521243" cy="487930"/>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23" name="Group 23">
            <a:extLst>
              <a:ext uri="{FF2B5EF4-FFF2-40B4-BE49-F238E27FC236}">
                <a16:creationId xmlns:a16="http://schemas.microsoft.com/office/drawing/2014/main" id="{F7B2B3D0-A665-4A5F-AA8D-B5A4F2D5962C}"/>
              </a:ext>
            </a:extLst>
          </p:cNvPr>
          <p:cNvGrpSpPr/>
          <p:nvPr/>
        </p:nvGrpSpPr>
        <p:grpSpPr>
          <a:xfrm>
            <a:off x="853230" y="4792732"/>
            <a:ext cx="3120739" cy="1107996"/>
            <a:chOff x="3017859" y="4283314"/>
            <a:chExt cx="1387923" cy="1107996"/>
          </a:xfrm>
        </p:grpSpPr>
        <p:sp>
          <p:nvSpPr>
            <p:cNvPr id="24" name="TextBox 23">
              <a:extLst>
                <a:ext uri="{FF2B5EF4-FFF2-40B4-BE49-F238E27FC236}">
                  <a16:creationId xmlns:a16="http://schemas.microsoft.com/office/drawing/2014/main" id="{8F7AF17D-2395-43E5-A42C-FE1C87422852}"/>
                </a:ext>
              </a:extLst>
            </p:cNvPr>
            <p:cNvSpPr txBox="1"/>
            <p:nvPr/>
          </p:nvSpPr>
          <p:spPr>
            <a:xfrm>
              <a:off x="3021856" y="4560313"/>
              <a:ext cx="138392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C3DAD4E2-B103-4A76-92AA-A1D12A0BD54A}"/>
                </a:ext>
              </a:extLst>
            </p:cNvPr>
            <p:cNvSpPr txBox="1"/>
            <p:nvPr/>
          </p:nvSpPr>
          <p:spPr>
            <a:xfrm>
              <a:off x="3017859" y="4283314"/>
              <a:ext cx="1387923" cy="276999"/>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محتوا در اینجا</a:t>
              </a:r>
              <a:endParaRPr lang="ko-KR" altLang="en-US" sz="1200" b="1" dirty="0">
                <a:solidFill>
                  <a:schemeClr val="accent3"/>
                </a:solidFill>
                <a:cs typeface="B Nazanin" panose="00000400000000000000" pitchFamily="2" charset="-78"/>
              </a:endParaRPr>
            </a:p>
          </p:txBody>
        </p:sp>
      </p:grpSp>
      <p:grpSp>
        <p:nvGrpSpPr>
          <p:cNvPr id="26" name="Group 26">
            <a:extLst>
              <a:ext uri="{FF2B5EF4-FFF2-40B4-BE49-F238E27FC236}">
                <a16:creationId xmlns:a16="http://schemas.microsoft.com/office/drawing/2014/main" id="{9C3AD845-37D7-4E68-9892-8DC93E079BE7}"/>
              </a:ext>
            </a:extLst>
          </p:cNvPr>
          <p:cNvGrpSpPr/>
          <p:nvPr/>
        </p:nvGrpSpPr>
        <p:grpSpPr>
          <a:xfrm>
            <a:off x="8187496" y="1755475"/>
            <a:ext cx="3120739" cy="1107996"/>
            <a:chOff x="3017859" y="4283314"/>
            <a:chExt cx="1387923" cy="1107996"/>
          </a:xfrm>
        </p:grpSpPr>
        <p:sp>
          <p:nvSpPr>
            <p:cNvPr id="27" name="TextBox 26">
              <a:extLst>
                <a:ext uri="{FF2B5EF4-FFF2-40B4-BE49-F238E27FC236}">
                  <a16:creationId xmlns:a16="http://schemas.microsoft.com/office/drawing/2014/main" id="{91CFEDB0-18B8-404D-ACD4-31121F946FE1}"/>
                </a:ext>
              </a:extLst>
            </p:cNvPr>
            <p:cNvSpPr txBox="1"/>
            <p:nvPr/>
          </p:nvSpPr>
          <p:spPr>
            <a:xfrm>
              <a:off x="3021856" y="4560313"/>
              <a:ext cx="1383926"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F5BB5DD8-859C-48F8-BE4D-D225EB5A55A0}"/>
                </a:ext>
              </a:extLst>
            </p:cNvPr>
            <p:cNvSpPr txBox="1"/>
            <p:nvPr/>
          </p:nvSpPr>
          <p:spPr>
            <a:xfrm>
              <a:off x="3017859" y="4283314"/>
              <a:ext cx="1387923" cy="276999"/>
            </a:xfrm>
            <a:prstGeom prst="rect">
              <a:avLst/>
            </a:prstGeom>
            <a:noFill/>
          </p:spPr>
          <p:txBody>
            <a:bodyPr wrap="square" rtlCol="0">
              <a:spAutoFit/>
            </a:bodyPr>
            <a:lstStyle/>
            <a:p>
              <a:pPr algn="r" rtl="1"/>
              <a:r>
                <a:rPr lang="fa-IR" altLang="ko-KR" sz="1200" b="1" dirty="0">
                  <a:solidFill>
                    <a:schemeClr val="accent4"/>
                  </a:solidFill>
                  <a:cs typeface="B Nazanin" panose="00000400000000000000" pitchFamily="2" charset="-78"/>
                </a:rPr>
                <a:t>محتوا در اینجا</a:t>
              </a:r>
              <a:endParaRPr lang="ko-KR" altLang="en-US" sz="1200" b="1" dirty="0">
                <a:solidFill>
                  <a:schemeClr val="accent4"/>
                </a:solidFill>
                <a:cs typeface="B Nazanin" panose="00000400000000000000" pitchFamily="2" charset="-78"/>
              </a:endParaRPr>
            </a:p>
          </p:txBody>
        </p:sp>
      </p:gr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0" name="그룹 39">
            <a:extLst>
              <a:ext uri="{FF2B5EF4-FFF2-40B4-BE49-F238E27FC236}">
                <a16:creationId xmlns:a16="http://schemas.microsoft.com/office/drawing/2014/main" id="{CCC075E1-4376-4A8C-B34C-515EE8FE31D8}"/>
              </a:ext>
            </a:extLst>
          </p:cNvPr>
          <p:cNvGrpSpPr/>
          <p:nvPr/>
        </p:nvGrpSpPr>
        <p:grpSpPr>
          <a:xfrm>
            <a:off x="927844" y="1829474"/>
            <a:ext cx="10352515" cy="3577380"/>
            <a:chOff x="927844" y="1829474"/>
            <a:chExt cx="10352515" cy="3577380"/>
          </a:xfrm>
        </p:grpSpPr>
        <p:grpSp>
          <p:nvGrpSpPr>
            <p:cNvPr id="3" name="그룹 2">
              <a:extLst>
                <a:ext uri="{FF2B5EF4-FFF2-40B4-BE49-F238E27FC236}">
                  <a16:creationId xmlns:a16="http://schemas.microsoft.com/office/drawing/2014/main" id="{C81086E2-164D-41A2-9291-DE4809CE0A70}"/>
                </a:ext>
              </a:extLst>
            </p:cNvPr>
            <p:cNvGrpSpPr/>
            <p:nvPr/>
          </p:nvGrpSpPr>
          <p:grpSpPr>
            <a:xfrm>
              <a:off x="9174648" y="1829475"/>
              <a:ext cx="2105711" cy="3577379"/>
              <a:chOff x="9174647" y="1829474"/>
              <a:chExt cx="2105711" cy="3577379"/>
            </a:xfrm>
          </p:grpSpPr>
          <p:sp>
            <p:nvSpPr>
              <p:cNvPr id="4" name="Isosceles Triangle 51">
                <a:extLst>
                  <a:ext uri="{FF2B5EF4-FFF2-40B4-BE49-F238E27FC236}">
                    <a16:creationId xmlns:a16="http://schemas.microsoft.com/office/drawing/2014/main" id="{C44BCBC2-C86E-4BFB-B4DD-3E8C526DA0A7}"/>
                  </a:ext>
                </a:extLst>
              </p:cNvPr>
              <p:cNvSpPr/>
              <p:nvPr/>
            </p:nvSpPr>
            <p:spPr>
              <a:xfrm rot="5400000">
                <a:off x="10415746" y="4542240"/>
                <a:ext cx="1029884" cy="69934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5" name="Rectangle 52">
                <a:extLst>
                  <a:ext uri="{FF2B5EF4-FFF2-40B4-BE49-F238E27FC236}">
                    <a16:creationId xmlns:a16="http://schemas.microsoft.com/office/drawing/2014/main" id="{C92B938D-9132-4C51-A498-A0E17B9B4AB7}"/>
                  </a:ext>
                </a:extLst>
              </p:cNvPr>
              <p:cNvSpPr/>
              <p:nvPr/>
            </p:nvSpPr>
            <p:spPr>
              <a:xfrm>
                <a:off x="9174647" y="1829474"/>
                <a:ext cx="2068190" cy="3024336"/>
              </a:xfrm>
              <a:prstGeom prst="rect">
                <a:avLst/>
              </a:prstGeom>
              <a:solidFill>
                <a:schemeClr val="bg1"/>
              </a:solidFill>
              <a:ln w="63500">
                <a:solidFill>
                  <a:schemeClr val="accent4"/>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nvGrpSpPr>
            <p:cNvPr id="9" name="그룹 8">
              <a:extLst>
                <a:ext uri="{FF2B5EF4-FFF2-40B4-BE49-F238E27FC236}">
                  <a16:creationId xmlns:a16="http://schemas.microsoft.com/office/drawing/2014/main" id="{FA0C1C89-CDF3-49A1-8794-F0B9ACAC5083}"/>
                </a:ext>
              </a:extLst>
            </p:cNvPr>
            <p:cNvGrpSpPr/>
            <p:nvPr/>
          </p:nvGrpSpPr>
          <p:grpSpPr>
            <a:xfrm>
              <a:off x="6425714" y="1829475"/>
              <a:ext cx="2105711" cy="3577379"/>
              <a:chOff x="6425713" y="1829474"/>
              <a:chExt cx="2105711" cy="3577379"/>
            </a:xfrm>
          </p:grpSpPr>
          <p:sp>
            <p:nvSpPr>
              <p:cNvPr id="10" name="Isosceles Triangle 45">
                <a:extLst>
                  <a:ext uri="{FF2B5EF4-FFF2-40B4-BE49-F238E27FC236}">
                    <a16:creationId xmlns:a16="http://schemas.microsoft.com/office/drawing/2014/main" id="{6F2BF828-19B2-432D-9E32-18B0E79DCC69}"/>
                  </a:ext>
                </a:extLst>
              </p:cNvPr>
              <p:cNvSpPr/>
              <p:nvPr/>
            </p:nvSpPr>
            <p:spPr>
              <a:xfrm rot="5400000">
                <a:off x="7666812" y="4542240"/>
                <a:ext cx="1029884" cy="69934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1" name="Rectangle 46">
                <a:extLst>
                  <a:ext uri="{FF2B5EF4-FFF2-40B4-BE49-F238E27FC236}">
                    <a16:creationId xmlns:a16="http://schemas.microsoft.com/office/drawing/2014/main" id="{77677892-D37C-4145-B198-A2DF16998E6F}"/>
                  </a:ext>
                </a:extLst>
              </p:cNvPr>
              <p:cNvSpPr/>
              <p:nvPr/>
            </p:nvSpPr>
            <p:spPr>
              <a:xfrm>
                <a:off x="6425713" y="1829474"/>
                <a:ext cx="2068190" cy="3024336"/>
              </a:xfrm>
              <a:prstGeom prst="rect">
                <a:avLst/>
              </a:prstGeom>
              <a:solidFill>
                <a:schemeClr val="bg1"/>
              </a:solidFill>
              <a:ln w="63500">
                <a:solidFill>
                  <a:schemeClr val="accent3"/>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15" name="그룹 14">
              <a:extLst>
                <a:ext uri="{FF2B5EF4-FFF2-40B4-BE49-F238E27FC236}">
                  <a16:creationId xmlns:a16="http://schemas.microsoft.com/office/drawing/2014/main" id="{0A1EC0DA-0C42-4F1B-99D6-0CF3ABCFAC04}"/>
                </a:ext>
              </a:extLst>
            </p:cNvPr>
            <p:cNvGrpSpPr/>
            <p:nvPr/>
          </p:nvGrpSpPr>
          <p:grpSpPr>
            <a:xfrm>
              <a:off x="3676779" y="1829474"/>
              <a:ext cx="2105711" cy="3567854"/>
              <a:chOff x="3676778" y="1829474"/>
              <a:chExt cx="2105711" cy="3567854"/>
            </a:xfrm>
          </p:grpSpPr>
          <p:sp>
            <p:nvSpPr>
              <p:cNvPr id="16" name="Isosceles Triangle 39">
                <a:extLst>
                  <a:ext uri="{FF2B5EF4-FFF2-40B4-BE49-F238E27FC236}">
                    <a16:creationId xmlns:a16="http://schemas.microsoft.com/office/drawing/2014/main" id="{890D7DD2-3FD5-4E81-A7AB-A65611C473B0}"/>
                  </a:ext>
                </a:extLst>
              </p:cNvPr>
              <p:cNvSpPr/>
              <p:nvPr/>
            </p:nvSpPr>
            <p:spPr>
              <a:xfrm rot="5400000">
                <a:off x="4917877" y="4532715"/>
                <a:ext cx="1029884" cy="69934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7" name="Rectangle 40">
                <a:extLst>
                  <a:ext uri="{FF2B5EF4-FFF2-40B4-BE49-F238E27FC236}">
                    <a16:creationId xmlns:a16="http://schemas.microsoft.com/office/drawing/2014/main" id="{4F4D4C72-0A96-4900-8F21-8A821CDAB836}"/>
                  </a:ext>
                </a:extLst>
              </p:cNvPr>
              <p:cNvSpPr/>
              <p:nvPr/>
            </p:nvSpPr>
            <p:spPr>
              <a:xfrm>
                <a:off x="3676778" y="1829474"/>
                <a:ext cx="2068190" cy="3024336"/>
              </a:xfrm>
              <a:prstGeom prst="rect">
                <a:avLst/>
              </a:prstGeom>
              <a:solidFill>
                <a:schemeClr val="bg1"/>
              </a:solidFill>
              <a:ln w="63500">
                <a:solidFill>
                  <a:schemeClr val="accent2"/>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nvGrpSpPr>
            <p:cNvPr id="21" name="그룹 20">
              <a:extLst>
                <a:ext uri="{FF2B5EF4-FFF2-40B4-BE49-F238E27FC236}">
                  <a16:creationId xmlns:a16="http://schemas.microsoft.com/office/drawing/2014/main" id="{DA6E586D-E8B7-49EB-91A4-57FA9F7FA991}"/>
                </a:ext>
              </a:extLst>
            </p:cNvPr>
            <p:cNvGrpSpPr/>
            <p:nvPr/>
          </p:nvGrpSpPr>
          <p:grpSpPr>
            <a:xfrm>
              <a:off x="927844" y="1829475"/>
              <a:ext cx="2106654" cy="3567853"/>
              <a:chOff x="927844" y="1829474"/>
              <a:chExt cx="2106654" cy="3567853"/>
            </a:xfrm>
          </p:grpSpPr>
          <p:sp>
            <p:nvSpPr>
              <p:cNvPr id="22" name="Isosceles Triangle 6">
                <a:extLst>
                  <a:ext uri="{FF2B5EF4-FFF2-40B4-BE49-F238E27FC236}">
                    <a16:creationId xmlns:a16="http://schemas.microsoft.com/office/drawing/2014/main" id="{586B46A2-ADE8-4315-B2CF-74B7A60D6C16}"/>
                  </a:ext>
                </a:extLst>
              </p:cNvPr>
              <p:cNvSpPr/>
              <p:nvPr/>
            </p:nvSpPr>
            <p:spPr>
              <a:xfrm rot="5400000">
                <a:off x="2169886" y="4532715"/>
                <a:ext cx="1029884" cy="6993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23" name="Rectangle 5">
                <a:extLst>
                  <a:ext uri="{FF2B5EF4-FFF2-40B4-BE49-F238E27FC236}">
                    <a16:creationId xmlns:a16="http://schemas.microsoft.com/office/drawing/2014/main" id="{FA3D1B79-00F5-4D38-B054-E77BFD6D1ED3}"/>
                  </a:ext>
                </a:extLst>
              </p:cNvPr>
              <p:cNvSpPr/>
              <p:nvPr/>
            </p:nvSpPr>
            <p:spPr>
              <a:xfrm>
                <a:off x="927844" y="1829474"/>
                <a:ext cx="2068189" cy="3024336"/>
              </a:xfrm>
              <a:prstGeom prst="rect">
                <a:avLst/>
              </a:prstGeom>
              <a:solidFill>
                <a:schemeClr val="bg1"/>
              </a:solidFill>
              <a:ln w="63500">
                <a:solidFill>
                  <a:schemeClr val="accent1"/>
                </a:solidFill>
              </a:ln>
              <a:effectLst>
                <a:innerShdw blurRad="127000" dist="127000" dir="13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sp>
        <p:nvSpPr>
          <p:cNvPr id="27" name="Rectangle 9">
            <a:extLst>
              <a:ext uri="{FF2B5EF4-FFF2-40B4-BE49-F238E27FC236}">
                <a16:creationId xmlns:a16="http://schemas.microsoft.com/office/drawing/2014/main" id="{1F4EF348-68B8-4DB4-A468-526F5E05D55B}"/>
              </a:ext>
            </a:extLst>
          </p:cNvPr>
          <p:cNvSpPr/>
          <p:nvPr/>
        </p:nvSpPr>
        <p:spPr>
          <a:xfrm>
            <a:off x="936699" y="5512768"/>
            <a:ext cx="2088000"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8" name="Rectangle 64">
            <a:extLst>
              <a:ext uri="{FF2B5EF4-FFF2-40B4-BE49-F238E27FC236}">
                <a16:creationId xmlns:a16="http://schemas.microsoft.com/office/drawing/2014/main" id="{AD47CAB8-CF30-4371-84A1-049A98698BE0}"/>
              </a:ext>
            </a:extLst>
          </p:cNvPr>
          <p:cNvSpPr/>
          <p:nvPr/>
        </p:nvSpPr>
        <p:spPr>
          <a:xfrm>
            <a:off x="3685633" y="5512768"/>
            <a:ext cx="2088000"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9" name="Rectangle 67">
            <a:extLst>
              <a:ext uri="{FF2B5EF4-FFF2-40B4-BE49-F238E27FC236}">
                <a16:creationId xmlns:a16="http://schemas.microsoft.com/office/drawing/2014/main" id="{1C16028E-1E14-4BBA-A47E-8824068CCCF2}"/>
              </a:ext>
            </a:extLst>
          </p:cNvPr>
          <p:cNvSpPr/>
          <p:nvPr/>
        </p:nvSpPr>
        <p:spPr>
          <a:xfrm>
            <a:off x="6434568" y="5512768"/>
            <a:ext cx="208800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0" name="Rectangle 86">
            <a:extLst>
              <a:ext uri="{FF2B5EF4-FFF2-40B4-BE49-F238E27FC236}">
                <a16:creationId xmlns:a16="http://schemas.microsoft.com/office/drawing/2014/main" id="{39C29736-EEBD-46C1-933C-D99EFA190284}"/>
              </a:ext>
            </a:extLst>
          </p:cNvPr>
          <p:cNvSpPr/>
          <p:nvPr/>
        </p:nvSpPr>
        <p:spPr>
          <a:xfrm>
            <a:off x="9183502" y="5512768"/>
            <a:ext cx="2088000" cy="432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1" name="TextBox 30">
            <a:extLst>
              <a:ext uri="{FF2B5EF4-FFF2-40B4-BE49-F238E27FC236}">
                <a16:creationId xmlns:a16="http://schemas.microsoft.com/office/drawing/2014/main" id="{0FF91BD5-5862-4081-A589-35E061DA0FAB}"/>
              </a:ext>
            </a:extLst>
          </p:cNvPr>
          <p:cNvSpPr txBox="1"/>
          <p:nvPr/>
        </p:nvSpPr>
        <p:spPr>
          <a:xfrm>
            <a:off x="1080599"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E109D3F9-FE9D-4F18-99D5-0E2E0F681F79}"/>
              </a:ext>
            </a:extLst>
          </p:cNvPr>
          <p:cNvSpPr txBox="1"/>
          <p:nvPr/>
        </p:nvSpPr>
        <p:spPr>
          <a:xfrm>
            <a:off x="3829533"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3451F18C-5671-49A1-AD74-9A37F62BA823}"/>
              </a:ext>
            </a:extLst>
          </p:cNvPr>
          <p:cNvSpPr txBox="1"/>
          <p:nvPr/>
        </p:nvSpPr>
        <p:spPr>
          <a:xfrm>
            <a:off x="6578468"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1CB815EC-3B8A-4E21-8B5A-63DC5EECC707}"/>
              </a:ext>
            </a:extLst>
          </p:cNvPr>
          <p:cNvSpPr txBox="1"/>
          <p:nvPr/>
        </p:nvSpPr>
        <p:spPr>
          <a:xfrm>
            <a:off x="9327402" y="5559515"/>
            <a:ext cx="1800200" cy="338554"/>
          </a:xfrm>
          <a:prstGeom prst="rect">
            <a:avLst/>
          </a:prstGeom>
          <a:noFill/>
        </p:spPr>
        <p:txBody>
          <a:bodyPr wrap="square" lIns="108000" rIns="108000" rtlCol="0">
            <a:spAutoFit/>
          </a:bodyPr>
          <a:lstStyle/>
          <a:p>
            <a:pPr algn="ctr" rtl="1"/>
            <a:r>
              <a:rPr lang="fa-IR" altLang="ko-KR" sz="1600" b="1" dirty="0">
                <a:solidFill>
                  <a:schemeClr val="bg1"/>
                </a:solidFill>
                <a:cs typeface="B Nazanin" panose="00000400000000000000" pitchFamily="2" charset="-78"/>
              </a:rPr>
              <a:t>عنوان مطالب</a:t>
            </a:r>
            <a:endParaRPr lang="ko-KR" altLang="en-US" sz="1600" b="1" dirty="0">
              <a:solidFill>
                <a:schemeClr val="bg1"/>
              </a:solidFill>
              <a:cs typeface="B Nazanin" panose="00000400000000000000" pitchFamily="2" charset="-78"/>
            </a:endParaRPr>
          </a:p>
        </p:txBody>
      </p:sp>
      <p:sp>
        <p:nvSpPr>
          <p:cNvPr id="35" name="Rounded Rectangle 27">
            <a:extLst>
              <a:ext uri="{FF2B5EF4-FFF2-40B4-BE49-F238E27FC236}">
                <a16:creationId xmlns:a16="http://schemas.microsoft.com/office/drawing/2014/main" id="{73CC4E0A-198E-4601-A0F9-F3E3589954C3}"/>
              </a:ext>
            </a:extLst>
          </p:cNvPr>
          <p:cNvSpPr/>
          <p:nvPr/>
        </p:nvSpPr>
        <p:spPr>
          <a:xfrm>
            <a:off x="1766992" y="2089411"/>
            <a:ext cx="446464" cy="34294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6" name="Rectangle 16">
            <a:extLst>
              <a:ext uri="{FF2B5EF4-FFF2-40B4-BE49-F238E27FC236}">
                <a16:creationId xmlns:a16="http://schemas.microsoft.com/office/drawing/2014/main" id="{4F6806E2-856E-454C-84A7-FE96DCEE9F97}"/>
              </a:ext>
            </a:extLst>
          </p:cNvPr>
          <p:cNvSpPr/>
          <p:nvPr/>
        </p:nvSpPr>
        <p:spPr>
          <a:xfrm rot="2700000">
            <a:off x="4573488" y="1980943"/>
            <a:ext cx="312293" cy="55988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7" name="Teardrop 1">
            <a:extLst>
              <a:ext uri="{FF2B5EF4-FFF2-40B4-BE49-F238E27FC236}">
                <a16:creationId xmlns:a16="http://schemas.microsoft.com/office/drawing/2014/main" id="{2A454290-A8F6-424D-8D61-C1B5EEC82ACA}"/>
              </a:ext>
            </a:extLst>
          </p:cNvPr>
          <p:cNvSpPr/>
          <p:nvPr/>
        </p:nvSpPr>
        <p:spPr>
          <a:xfrm rot="18805991">
            <a:off x="7245730" y="2030475"/>
            <a:ext cx="465678" cy="460819"/>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
        <p:nvSpPr>
          <p:cNvPr id="38" name="Rectangle 16">
            <a:extLst>
              <a:ext uri="{FF2B5EF4-FFF2-40B4-BE49-F238E27FC236}">
                <a16:creationId xmlns:a16="http://schemas.microsoft.com/office/drawing/2014/main" id="{DEB699EF-6BD9-483C-87BC-C132863CE252}"/>
              </a:ext>
            </a:extLst>
          </p:cNvPr>
          <p:cNvSpPr/>
          <p:nvPr/>
        </p:nvSpPr>
        <p:spPr>
          <a:xfrm>
            <a:off x="9998372" y="2110296"/>
            <a:ext cx="458263" cy="301177"/>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6" name="Group 53">
            <a:extLst>
              <a:ext uri="{FF2B5EF4-FFF2-40B4-BE49-F238E27FC236}">
                <a16:creationId xmlns:a16="http://schemas.microsoft.com/office/drawing/2014/main" id="{6A210BD6-8991-4796-8E93-C8D113FFA2F8}"/>
              </a:ext>
            </a:extLst>
          </p:cNvPr>
          <p:cNvGrpSpPr/>
          <p:nvPr/>
        </p:nvGrpSpPr>
        <p:grpSpPr>
          <a:xfrm>
            <a:off x="9386235" y="2609796"/>
            <a:ext cx="1645017" cy="1361335"/>
            <a:chOff x="1364812" y="1766707"/>
            <a:chExt cx="1431860" cy="1361335"/>
          </a:xfrm>
        </p:grpSpPr>
        <p:sp>
          <p:nvSpPr>
            <p:cNvPr id="7" name="TextBox 6">
              <a:extLst>
                <a:ext uri="{FF2B5EF4-FFF2-40B4-BE49-F238E27FC236}">
                  <a16:creationId xmlns:a16="http://schemas.microsoft.com/office/drawing/2014/main" id="{6147FB68-9487-4018-859A-79C3265F1DAE}"/>
                </a:ext>
              </a:extLst>
            </p:cNvPr>
            <p:cNvSpPr txBox="1"/>
            <p:nvPr/>
          </p:nvSpPr>
          <p:spPr>
            <a:xfrm>
              <a:off x="1375861" y="2112379"/>
              <a:ext cx="1420811"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CD4EB8FA-AF23-412B-ABFB-B906D92BF32E}"/>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2" name="Group 47">
            <a:extLst>
              <a:ext uri="{FF2B5EF4-FFF2-40B4-BE49-F238E27FC236}">
                <a16:creationId xmlns:a16="http://schemas.microsoft.com/office/drawing/2014/main" id="{0C13A38A-7C9E-4CD5-85A8-E189037E0AAD}"/>
              </a:ext>
            </a:extLst>
          </p:cNvPr>
          <p:cNvGrpSpPr/>
          <p:nvPr/>
        </p:nvGrpSpPr>
        <p:grpSpPr>
          <a:xfrm>
            <a:off x="6637301" y="2609796"/>
            <a:ext cx="1645017" cy="1361335"/>
            <a:chOff x="1364812" y="1766707"/>
            <a:chExt cx="1431860" cy="1361335"/>
          </a:xfrm>
        </p:grpSpPr>
        <p:sp>
          <p:nvSpPr>
            <p:cNvPr id="13" name="TextBox 12">
              <a:extLst>
                <a:ext uri="{FF2B5EF4-FFF2-40B4-BE49-F238E27FC236}">
                  <a16:creationId xmlns:a16="http://schemas.microsoft.com/office/drawing/2014/main" id="{847355AD-CC79-4A24-9D59-5712D380A733}"/>
                </a:ext>
              </a:extLst>
            </p:cNvPr>
            <p:cNvSpPr txBox="1"/>
            <p:nvPr/>
          </p:nvSpPr>
          <p:spPr>
            <a:xfrm>
              <a:off x="1375861" y="2112379"/>
              <a:ext cx="1420811"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873AEE18-5E60-4BB6-8FF2-478563F79DA1}"/>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8" name="Group 41">
            <a:extLst>
              <a:ext uri="{FF2B5EF4-FFF2-40B4-BE49-F238E27FC236}">
                <a16:creationId xmlns:a16="http://schemas.microsoft.com/office/drawing/2014/main" id="{463B33D6-0EC7-45D7-9985-067C4E1EBDFE}"/>
              </a:ext>
            </a:extLst>
          </p:cNvPr>
          <p:cNvGrpSpPr/>
          <p:nvPr/>
        </p:nvGrpSpPr>
        <p:grpSpPr>
          <a:xfrm>
            <a:off x="3888366" y="2609796"/>
            <a:ext cx="1645017" cy="1361335"/>
            <a:chOff x="1364812" y="1766707"/>
            <a:chExt cx="1431860" cy="1361335"/>
          </a:xfrm>
        </p:grpSpPr>
        <p:sp>
          <p:nvSpPr>
            <p:cNvPr id="19" name="TextBox 18">
              <a:extLst>
                <a:ext uri="{FF2B5EF4-FFF2-40B4-BE49-F238E27FC236}">
                  <a16:creationId xmlns:a16="http://schemas.microsoft.com/office/drawing/2014/main" id="{CA950B51-102B-487D-8059-6F0F5611F3CD}"/>
                </a:ext>
              </a:extLst>
            </p:cNvPr>
            <p:cNvSpPr txBox="1"/>
            <p:nvPr/>
          </p:nvSpPr>
          <p:spPr>
            <a:xfrm>
              <a:off x="1375861" y="2112379"/>
              <a:ext cx="1420811"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AFC2B44E-CF5A-4178-84E3-9C69D3A5C565}"/>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24" name="Group 30">
            <a:extLst>
              <a:ext uri="{FF2B5EF4-FFF2-40B4-BE49-F238E27FC236}">
                <a16:creationId xmlns:a16="http://schemas.microsoft.com/office/drawing/2014/main" id="{51C329FF-7E6B-4CDC-BEEE-3F08F6DEA630}"/>
              </a:ext>
            </a:extLst>
          </p:cNvPr>
          <p:cNvGrpSpPr/>
          <p:nvPr/>
        </p:nvGrpSpPr>
        <p:grpSpPr>
          <a:xfrm>
            <a:off x="1139432" y="2609796"/>
            <a:ext cx="1645015" cy="1361335"/>
            <a:chOff x="1364812" y="1766707"/>
            <a:chExt cx="1431860" cy="1361335"/>
          </a:xfrm>
        </p:grpSpPr>
        <p:sp>
          <p:nvSpPr>
            <p:cNvPr id="25" name="TextBox 24">
              <a:extLst>
                <a:ext uri="{FF2B5EF4-FFF2-40B4-BE49-F238E27FC236}">
                  <a16:creationId xmlns:a16="http://schemas.microsoft.com/office/drawing/2014/main" id="{65D448CD-2DB7-4898-987E-5D5B980DCC8D}"/>
                </a:ext>
              </a:extLst>
            </p:cNvPr>
            <p:cNvSpPr txBox="1"/>
            <p:nvPr/>
          </p:nvSpPr>
          <p:spPr>
            <a:xfrm>
              <a:off x="1375861" y="2112379"/>
              <a:ext cx="1420811"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2A8623E3-E9F1-4B57-8592-4384CA25F8B8}"/>
                </a:ext>
              </a:extLst>
            </p:cNvPr>
            <p:cNvSpPr txBox="1"/>
            <p:nvPr/>
          </p:nvSpPr>
          <p:spPr>
            <a:xfrm>
              <a:off x="1364812" y="1766707"/>
              <a:ext cx="1428364" cy="307777"/>
            </a:xfrm>
            <a:prstGeom prst="rect">
              <a:avLst/>
            </a:prstGeom>
            <a:noFill/>
          </p:spPr>
          <p:txBody>
            <a:bodyPr wrap="square" lIns="108000" rIns="108000"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543C78-D940-48DE-8A23-556EE521F7E7}"/>
              </a:ext>
            </a:extLst>
          </p:cNvPr>
          <p:cNvSpPr txBox="1"/>
          <p:nvPr/>
        </p:nvSpPr>
        <p:spPr>
          <a:xfrm>
            <a:off x="519009" y="5439959"/>
            <a:ext cx="2915308" cy="923330"/>
          </a:xfrm>
          <a:prstGeom prst="rect">
            <a:avLst/>
          </a:prstGeom>
          <a:noFill/>
        </p:spPr>
        <p:txBody>
          <a:bodyPr wrap="square" rtlCol="0" anchor="ctr">
            <a:spAutoFit/>
          </a:bodyPr>
          <a:lstStyle/>
          <a:p>
            <a:pPr algn="r" rtl="1"/>
            <a:r>
              <a:rPr lang="fa-IR" altLang="ko-KR" dirty="0">
                <a:solidFill>
                  <a:schemeClr val="accent2"/>
                </a:solidFill>
                <a:cs typeface="B Nazanin" panose="00000400000000000000" pitchFamily="2" charset="-78"/>
              </a:rPr>
              <a:t>همه اسلاید</a:t>
            </a:r>
          </a:p>
          <a:p>
            <a:pPr algn="r" rtl="1"/>
            <a:r>
              <a:rPr lang="fa-IR" altLang="ko-KR" dirty="0">
                <a:solidFill>
                  <a:schemeClr val="accent2"/>
                </a:solidFill>
                <a:cs typeface="B Nazanin" panose="00000400000000000000" pitchFamily="2" charset="-78"/>
              </a:rPr>
              <a:t>طرح بندی متن پاورپوینت</a:t>
            </a:r>
          </a:p>
          <a:p>
            <a:pPr algn="r" rtl="1"/>
            <a:r>
              <a:rPr lang="fa-IR" altLang="ko-KR" dirty="0">
                <a:solidFill>
                  <a:schemeClr val="accent2"/>
                </a:solidFill>
                <a:cs typeface="B Nazanin" panose="00000400000000000000" pitchFamily="2" charset="-78"/>
              </a:rPr>
              <a:t>برای ارائه شما قابل ویرایش است</a:t>
            </a:r>
            <a:endParaRPr lang="ko-KR" altLang="en-US" dirty="0">
              <a:solidFill>
                <a:schemeClr val="accent2"/>
              </a:solidFill>
              <a:cs typeface="B Nazanin" panose="00000400000000000000" pitchFamily="2" charset="-78"/>
            </a:endParaRPr>
          </a:p>
        </p:txBody>
      </p:sp>
      <p:sp>
        <p:nvSpPr>
          <p:cNvPr id="5" name="TextBox 4">
            <a:extLst>
              <a:ext uri="{FF2B5EF4-FFF2-40B4-BE49-F238E27FC236}">
                <a16:creationId xmlns:a16="http://schemas.microsoft.com/office/drawing/2014/main" id="{649C92D0-AD51-48AE-B814-1184849A6374}"/>
              </a:ext>
            </a:extLst>
          </p:cNvPr>
          <p:cNvSpPr txBox="1"/>
          <p:nvPr/>
        </p:nvSpPr>
        <p:spPr>
          <a:xfrm>
            <a:off x="519008" y="4332660"/>
            <a:ext cx="2588482" cy="666977"/>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قالب پاورپوینت مدیریت استراتژیک قابل ویرایش می باشد</a:t>
            </a:r>
            <a:endParaRPr lang="ko-KR" altLang="en-US" sz="1867" dirty="0">
              <a:solidFill>
                <a:schemeClr val="bg1"/>
              </a:solidFill>
              <a:cs typeface="B Nazanin" panose="00000400000000000000" pitchFamily="2" charset="-78"/>
            </a:endParaRPr>
          </a:p>
        </p:txBody>
      </p:sp>
      <p:grpSp>
        <p:nvGrpSpPr>
          <p:cNvPr id="6" name="Group 30">
            <a:extLst>
              <a:ext uri="{FF2B5EF4-FFF2-40B4-BE49-F238E27FC236}">
                <a16:creationId xmlns:a16="http://schemas.microsoft.com/office/drawing/2014/main" id="{FBC1DCD9-D631-462B-802B-EB949BE471F3}"/>
              </a:ext>
            </a:extLst>
          </p:cNvPr>
          <p:cNvGrpSpPr/>
          <p:nvPr/>
        </p:nvGrpSpPr>
        <p:grpSpPr>
          <a:xfrm>
            <a:off x="7940249" y="1810397"/>
            <a:ext cx="3732743" cy="4578001"/>
            <a:chOff x="7635449" y="962254"/>
            <a:chExt cx="3732743" cy="4578001"/>
          </a:xfrm>
        </p:grpSpPr>
        <p:sp>
          <p:nvSpPr>
            <p:cNvPr id="7" name="TextBox 6">
              <a:extLst>
                <a:ext uri="{FF2B5EF4-FFF2-40B4-BE49-F238E27FC236}">
                  <a16:creationId xmlns:a16="http://schemas.microsoft.com/office/drawing/2014/main" id="{B856F46D-E7BF-4ACA-9628-E084FB4D5AB0}"/>
                </a:ext>
              </a:extLst>
            </p:cNvPr>
            <p:cNvSpPr txBox="1"/>
            <p:nvPr/>
          </p:nvSpPr>
          <p:spPr>
            <a:xfrm>
              <a:off x="7635449" y="962254"/>
              <a:ext cx="3732743" cy="327782"/>
            </a:xfrm>
            <a:prstGeom prst="rect">
              <a:avLst/>
            </a:prstGeom>
            <a:noFill/>
          </p:spPr>
          <p:txBody>
            <a:bodyPr wrap="square" rtlCol="0">
              <a:spAutoFit/>
            </a:bodyPr>
            <a:lstStyle/>
            <a:p>
              <a:pPr algn="r" rtl="1">
                <a:lnSpc>
                  <a:spcPct val="80000"/>
                </a:lnSpc>
              </a:pPr>
              <a:r>
                <a:rPr lang="fa-IR" altLang="ko-KR" dirty="0">
                  <a:solidFill>
                    <a:schemeClr val="accent1">
                      <a:lumMod val="60000"/>
                      <a:lumOff val="40000"/>
                    </a:schemeClr>
                  </a:solidFill>
                  <a:cs typeface="B Nazanin" panose="00000400000000000000" pitchFamily="2" charset="-78"/>
                </a:rPr>
                <a:t>ارائه نمونه کارها ساده</a:t>
              </a:r>
              <a:endParaRPr lang="en-US" altLang="ko-KR" dirty="0">
                <a:solidFill>
                  <a:schemeClr val="accent1">
                    <a:lumMod val="60000"/>
                    <a:lumOff val="40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4A808A35-56C0-4DA9-AEAE-E8353ED1AE1E}"/>
                </a:ext>
              </a:extLst>
            </p:cNvPr>
            <p:cNvSpPr txBox="1"/>
            <p:nvPr/>
          </p:nvSpPr>
          <p:spPr>
            <a:xfrm>
              <a:off x="7635449" y="3374278"/>
              <a:ext cx="3732743" cy="327782"/>
            </a:xfrm>
            <a:prstGeom prst="rect">
              <a:avLst/>
            </a:prstGeom>
            <a:noFill/>
          </p:spPr>
          <p:txBody>
            <a:bodyPr wrap="square" rtlCol="0">
              <a:spAutoFit/>
            </a:bodyPr>
            <a:lstStyle/>
            <a:p>
              <a:pPr algn="r" rtl="1">
                <a:lnSpc>
                  <a:spcPct val="80000"/>
                </a:lnSpc>
              </a:pPr>
              <a:r>
                <a:rPr lang="fa-IR" altLang="ko-KR" dirty="0">
                  <a:solidFill>
                    <a:schemeClr val="accent3"/>
                  </a:solidFill>
                  <a:cs typeface="B Nazanin" panose="00000400000000000000" pitchFamily="2" charset="-78"/>
                </a:rPr>
                <a:t>ارائه نمونه کارها</a:t>
              </a:r>
              <a:endParaRPr lang="en-US" altLang="ko-KR" dirty="0">
                <a:solidFill>
                  <a:schemeClr val="accent3"/>
                </a:solidFill>
                <a:cs typeface="B Nazanin" panose="00000400000000000000" pitchFamily="2" charset="-78"/>
              </a:endParaRPr>
            </a:p>
          </p:txBody>
        </p:sp>
        <p:sp>
          <p:nvSpPr>
            <p:cNvPr id="9" name="TextBox 8">
              <a:extLst>
                <a:ext uri="{FF2B5EF4-FFF2-40B4-BE49-F238E27FC236}">
                  <a16:creationId xmlns:a16="http://schemas.microsoft.com/office/drawing/2014/main" id="{DFCEFF3D-AB3F-4A68-B1E8-6D59369439C9}"/>
                </a:ext>
              </a:extLst>
            </p:cNvPr>
            <p:cNvSpPr txBox="1"/>
            <p:nvPr/>
          </p:nvSpPr>
          <p:spPr>
            <a:xfrm>
              <a:off x="7635449" y="2168266"/>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400000000000000" pitchFamily="2" charset="-78"/>
                </a:rPr>
                <a:t>نمونه کارها ساده</a:t>
              </a:r>
              <a:endParaRPr lang="en-US" altLang="ko-KR" dirty="0">
                <a:solidFill>
                  <a:schemeClr val="accent2"/>
                </a:solidFill>
                <a:cs typeface="B Nazanin" panose="00000400000000000000" pitchFamily="2" charset="-78"/>
              </a:endParaRPr>
            </a:p>
          </p:txBody>
        </p:sp>
        <p:sp>
          <p:nvSpPr>
            <p:cNvPr id="10" name="TextBox 9">
              <a:extLst>
                <a:ext uri="{FF2B5EF4-FFF2-40B4-BE49-F238E27FC236}">
                  <a16:creationId xmlns:a16="http://schemas.microsoft.com/office/drawing/2014/main" id="{68C8718D-83DB-4BD6-8E70-413EEA5D1097}"/>
                </a:ext>
              </a:extLst>
            </p:cNvPr>
            <p:cNvSpPr txBox="1"/>
            <p:nvPr/>
          </p:nvSpPr>
          <p:spPr>
            <a:xfrm>
              <a:off x="8441751" y="1276186"/>
              <a:ext cx="2926441"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BADDF66B-5E06-45F7-8F24-AA527CD4CA08}"/>
                </a:ext>
              </a:extLst>
            </p:cNvPr>
            <p:cNvSpPr txBox="1"/>
            <p:nvPr/>
          </p:nvSpPr>
          <p:spPr>
            <a:xfrm>
              <a:off x="8441751" y="2479303"/>
              <a:ext cx="2926441"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2" name="TextBox 11">
              <a:extLst>
                <a:ext uri="{FF2B5EF4-FFF2-40B4-BE49-F238E27FC236}">
                  <a16:creationId xmlns:a16="http://schemas.microsoft.com/office/drawing/2014/main" id="{2FE53254-E093-4522-B0FD-3325D5DCB0AD}"/>
                </a:ext>
              </a:extLst>
            </p:cNvPr>
            <p:cNvSpPr txBox="1"/>
            <p:nvPr/>
          </p:nvSpPr>
          <p:spPr>
            <a:xfrm>
              <a:off x="8441751" y="3682419"/>
              <a:ext cx="2926441"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36BC79C1-0068-4B89-A739-B8B517FD26CC}"/>
                </a:ext>
              </a:extLst>
            </p:cNvPr>
            <p:cNvSpPr txBox="1"/>
            <p:nvPr/>
          </p:nvSpPr>
          <p:spPr>
            <a:xfrm>
              <a:off x="7635449" y="4579992"/>
              <a:ext cx="3732743" cy="327782"/>
            </a:xfrm>
            <a:prstGeom prst="rect">
              <a:avLst/>
            </a:prstGeom>
            <a:noFill/>
          </p:spPr>
          <p:txBody>
            <a:bodyPr wrap="square" rtlCol="0">
              <a:spAutoFit/>
            </a:bodyPr>
            <a:lstStyle/>
            <a:p>
              <a:pPr algn="r" rtl="1">
                <a:lnSpc>
                  <a:spcPct val="80000"/>
                </a:lnSpc>
              </a:pPr>
              <a:r>
                <a:rPr lang="fa-IR" altLang="ko-KR" dirty="0">
                  <a:solidFill>
                    <a:schemeClr val="accent4"/>
                  </a:solidFill>
                  <a:cs typeface="B Nazanin" panose="00000400000000000000" pitchFamily="2" charset="-78"/>
                </a:rPr>
                <a:t>ارائه نمونه کارها ساده</a:t>
              </a:r>
              <a:endParaRPr lang="en-US" altLang="ko-KR" dirty="0">
                <a:solidFill>
                  <a:schemeClr val="accent4"/>
                </a:solidFill>
                <a:cs typeface="B Nazanin" panose="00000400000000000000" pitchFamily="2" charset="-78"/>
              </a:endParaRPr>
            </a:p>
          </p:txBody>
        </p:sp>
        <p:sp>
          <p:nvSpPr>
            <p:cNvPr id="14" name="TextBox 13">
              <a:extLst>
                <a:ext uri="{FF2B5EF4-FFF2-40B4-BE49-F238E27FC236}">
                  <a16:creationId xmlns:a16="http://schemas.microsoft.com/office/drawing/2014/main" id="{5B5B9195-6C0A-4CD1-BA25-D6B2908D86AB}"/>
                </a:ext>
              </a:extLst>
            </p:cNvPr>
            <p:cNvSpPr txBox="1"/>
            <p:nvPr/>
          </p:nvSpPr>
          <p:spPr>
            <a:xfrm>
              <a:off x="8441751" y="4893924"/>
              <a:ext cx="2926441"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5" name="Group 31">
            <a:extLst>
              <a:ext uri="{FF2B5EF4-FFF2-40B4-BE49-F238E27FC236}">
                <a16:creationId xmlns:a16="http://schemas.microsoft.com/office/drawing/2014/main" id="{988F81F2-E7F0-4D62-8BBD-34D6D7861B38}"/>
              </a:ext>
            </a:extLst>
          </p:cNvPr>
          <p:cNvGrpSpPr/>
          <p:nvPr/>
        </p:nvGrpSpPr>
        <p:grpSpPr>
          <a:xfrm>
            <a:off x="519008" y="294684"/>
            <a:ext cx="3568440" cy="2794052"/>
            <a:chOff x="3134119" y="1375635"/>
            <a:chExt cx="3568440" cy="2794052"/>
          </a:xfrm>
        </p:grpSpPr>
        <p:sp>
          <p:nvSpPr>
            <p:cNvPr id="16" name="TextBox 15">
              <a:extLst>
                <a:ext uri="{FF2B5EF4-FFF2-40B4-BE49-F238E27FC236}">
                  <a16:creationId xmlns:a16="http://schemas.microsoft.com/office/drawing/2014/main" id="{15E76989-7AB1-4E19-918B-F2C84AD51DD1}"/>
                </a:ext>
              </a:extLst>
            </p:cNvPr>
            <p:cNvSpPr txBox="1"/>
            <p:nvPr/>
          </p:nvSpPr>
          <p:spPr>
            <a:xfrm>
              <a:off x="4231259" y="1375635"/>
              <a:ext cx="2471299" cy="1569660"/>
            </a:xfrm>
            <a:prstGeom prst="rect">
              <a:avLst/>
            </a:prstGeom>
            <a:noFill/>
          </p:spPr>
          <p:txBody>
            <a:bodyPr wrap="square" rtlCol="0" anchor="ctr">
              <a:spAutoFit/>
            </a:bodyPr>
            <a:lstStyle/>
            <a:p>
              <a:pPr algn="r" rtl="1"/>
              <a:r>
                <a:rPr lang="fa-IR" altLang="ko-KR" sz="4800" b="1" dirty="0">
                  <a:solidFill>
                    <a:schemeClr val="bg1"/>
                  </a:solidFill>
                  <a:cs typeface="B Nazanin" panose="00000400000000000000" pitchFamily="2" charset="-78"/>
                </a:rPr>
                <a:t>اسلاید عالی</a:t>
              </a:r>
              <a:endParaRPr lang="ko-KR" altLang="en-US" sz="4800" b="1" dirty="0">
                <a:solidFill>
                  <a:schemeClr val="bg1"/>
                </a:solidFill>
                <a:cs typeface="B Nazanin" panose="00000400000000000000" pitchFamily="2" charset="-78"/>
              </a:endParaRPr>
            </a:p>
          </p:txBody>
        </p:sp>
        <p:sp>
          <p:nvSpPr>
            <p:cNvPr id="17" name="TextBox 16">
              <a:extLst>
                <a:ext uri="{FF2B5EF4-FFF2-40B4-BE49-F238E27FC236}">
                  <a16:creationId xmlns:a16="http://schemas.microsoft.com/office/drawing/2014/main" id="{203CFDA0-1DA8-4139-817B-4257C31EA3AC}"/>
                </a:ext>
              </a:extLst>
            </p:cNvPr>
            <p:cNvSpPr txBox="1"/>
            <p:nvPr/>
          </p:nvSpPr>
          <p:spPr>
            <a:xfrm>
              <a:off x="3134120" y="3908077"/>
              <a:ext cx="3568439" cy="261610"/>
            </a:xfrm>
            <a:prstGeom prst="rect">
              <a:avLst/>
            </a:prstGeom>
            <a:noFill/>
          </p:spPr>
          <p:txBody>
            <a:bodyPr wrap="square" rtlCol="0" anchor="ctr">
              <a:spAutoFit/>
            </a:bodyPr>
            <a:lstStyle/>
            <a:p>
              <a:pPr algn="r" rtl="1"/>
              <a:r>
                <a:rPr lang="fa-IR" altLang="ko-KR" sz="1100" dirty="0">
                  <a:solidFill>
                    <a:schemeClr val="bg1"/>
                  </a:solidFill>
                  <a:cs typeface="B Nazanin" panose="00000400000000000000" pitchFamily="2" charset="-78"/>
                </a:rPr>
                <a:t>قالب پاورپوینت مدیریت استراتژیک قابل ویرایش می باشد</a:t>
              </a:r>
              <a:endParaRPr lang="ko-KR" altLang="en-US" sz="11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4EC9484C-8B00-4309-B48D-5DDE09C06434}"/>
                </a:ext>
              </a:extLst>
            </p:cNvPr>
            <p:cNvSpPr txBox="1"/>
            <p:nvPr/>
          </p:nvSpPr>
          <p:spPr>
            <a:xfrm>
              <a:off x="3134119" y="3247283"/>
              <a:ext cx="3568440" cy="461665"/>
            </a:xfrm>
            <a:prstGeom prst="rect">
              <a:avLst/>
            </a:prstGeom>
            <a:noFill/>
          </p:spPr>
          <p:txBody>
            <a:bodyPr wrap="square" rtlCol="0" anchor="ctr">
              <a:spAutoFit/>
            </a:bodyPr>
            <a:lstStyle/>
            <a:p>
              <a:pPr algn="r" rtl="1"/>
              <a:r>
                <a:rPr lang="fa-IR" altLang="ko-KR" sz="2400" dirty="0">
                  <a:solidFill>
                    <a:schemeClr val="bg1"/>
                  </a:solidFill>
                  <a:cs typeface="B Nazanin" panose="00000400000000000000" pitchFamily="2" charset="-78"/>
                </a:rPr>
                <a:t>قالب پاورپوینت مدیریت استراتژیک</a:t>
              </a:r>
              <a:endParaRPr lang="ko-KR" altLang="en-US" sz="24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15">
            <a:extLst>
              <a:ext uri="{FF2B5EF4-FFF2-40B4-BE49-F238E27FC236}">
                <a16:creationId xmlns:a16="http://schemas.microsoft.com/office/drawing/2014/main" id="{AE94E60E-A110-4AF8-AC79-77F88825D998}"/>
              </a:ext>
            </a:extLst>
          </p:cNvPr>
          <p:cNvSpPr>
            <a:spLocks noEditPoints="1"/>
          </p:cNvSpPr>
          <p:nvPr/>
        </p:nvSpPr>
        <p:spPr bwMode="auto">
          <a:xfrm>
            <a:off x="7498583" y="1763876"/>
            <a:ext cx="3941584" cy="4356988"/>
          </a:xfrm>
          <a:custGeom>
            <a:avLst/>
            <a:gdLst>
              <a:gd name="T0" fmla="*/ 2685 w 3729"/>
              <a:gd name="T1" fmla="*/ 507 h 4122"/>
              <a:gd name="T2" fmla="*/ 2661 w 3729"/>
              <a:gd name="T3" fmla="*/ 456 h 4122"/>
              <a:gd name="T4" fmla="*/ 1523 w 3729"/>
              <a:gd name="T5" fmla="*/ 69 h 4122"/>
              <a:gd name="T6" fmla="*/ 1572 w 3729"/>
              <a:gd name="T7" fmla="*/ 238 h 4122"/>
              <a:gd name="T8" fmla="*/ 1783 w 3729"/>
              <a:gd name="T9" fmla="*/ 335 h 4122"/>
              <a:gd name="T10" fmla="*/ 1951 w 3729"/>
              <a:gd name="T11" fmla="*/ 400 h 4122"/>
              <a:gd name="T12" fmla="*/ 2009 w 3729"/>
              <a:gd name="T13" fmla="*/ 278 h 4122"/>
              <a:gd name="T14" fmla="*/ 2176 w 3729"/>
              <a:gd name="T15" fmla="*/ 295 h 4122"/>
              <a:gd name="T16" fmla="*/ 2416 w 3729"/>
              <a:gd name="T17" fmla="*/ 362 h 4122"/>
              <a:gd name="T18" fmla="*/ 2612 w 3729"/>
              <a:gd name="T19" fmla="*/ 347 h 4122"/>
              <a:gd name="T20" fmla="*/ 2780 w 3729"/>
              <a:gd name="T21" fmla="*/ 509 h 4122"/>
              <a:gd name="T22" fmla="*/ 2772 w 3729"/>
              <a:gd name="T23" fmla="*/ 662 h 4122"/>
              <a:gd name="T24" fmla="*/ 2863 w 3729"/>
              <a:gd name="T25" fmla="*/ 831 h 4122"/>
              <a:gd name="T26" fmla="*/ 2949 w 3729"/>
              <a:gd name="T27" fmla="*/ 1031 h 4122"/>
              <a:gd name="T28" fmla="*/ 3078 w 3729"/>
              <a:gd name="T29" fmla="*/ 1226 h 4122"/>
              <a:gd name="T30" fmla="*/ 3289 w 3729"/>
              <a:gd name="T31" fmla="*/ 1406 h 4122"/>
              <a:gd name="T32" fmla="*/ 3320 w 3729"/>
              <a:gd name="T33" fmla="*/ 1506 h 4122"/>
              <a:gd name="T34" fmla="*/ 3552 w 3729"/>
              <a:gd name="T35" fmla="*/ 1486 h 4122"/>
              <a:gd name="T36" fmla="*/ 3725 w 3729"/>
              <a:gd name="T37" fmla="*/ 1511 h 4122"/>
              <a:gd name="T38" fmla="*/ 3672 w 3729"/>
              <a:gd name="T39" fmla="*/ 1675 h 4122"/>
              <a:gd name="T40" fmla="*/ 3612 w 3729"/>
              <a:gd name="T41" fmla="*/ 1811 h 4122"/>
              <a:gd name="T42" fmla="*/ 3460 w 3729"/>
              <a:gd name="T43" fmla="*/ 1998 h 4122"/>
              <a:gd name="T44" fmla="*/ 3252 w 3729"/>
              <a:gd name="T45" fmla="*/ 2178 h 4122"/>
              <a:gd name="T46" fmla="*/ 3083 w 3729"/>
              <a:gd name="T47" fmla="*/ 2411 h 4122"/>
              <a:gd name="T48" fmla="*/ 3154 w 3729"/>
              <a:gd name="T49" fmla="*/ 2731 h 4122"/>
              <a:gd name="T50" fmla="*/ 3152 w 3729"/>
              <a:gd name="T51" fmla="*/ 3018 h 4122"/>
              <a:gd name="T52" fmla="*/ 2923 w 3729"/>
              <a:gd name="T53" fmla="*/ 3191 h 4122"/>
              <a:gd name="T54" fmla="*/ 2840 w 3729"/>
              <a:gd name="T55" fmla="*/ 3315 h 4122"/>
              <a:gd name="T56" fmla="*/ 2849 w 3729"/>
              <a:gd name="T57" fmla="*/ 3515 h 4122"/>
              <a:gd name="T58" fmla="*/ 2712 w 3729"/>
              <a:gd name="T59" fmla="*/ 3622 h 4122"/>
              <a:gd name="T60" fmla="*/ 2623 w 3729"/>
              <a:gd name="T61" fmla="*/ 3811 h 4122"/>
              <a:gd name="T62" fmla="*/ 2440 w 3729"/>
              <a:gd name="T63" fmla="*/ 4009 h 4122"/>
              <a:gd name="T64" fmla="*/ 2203 w 3729"/>
              <a:gd name="T65" fmla="*/ 4073 h 4122"/>
              <a:gd name="T66" fmla="*/ 1967 w 3729"/>
              <a:gd name="T67" fmla="*/ 4102 h 4122"/>
              <a:gd name="T68" fmla="*/ 1892 w 3729"/>
              <a:gd name="T69" fmla="*/ 3989 h 4122"/>
              <a:gd name="T70" fmla="*/ 1849 w 3729"/>
              <a:gd name="T71" fmla="*/ 3802 h 4122"/>
              <a:gd name="T72" fmla="*/ 1740 w 3729"/>
              <a:gd name="T73" fmla="*/ 3606 h 4122"/>
              <a:gd name="T74" fmla="*/ 1689 w 3729"/>
              <a:gd name="T75" fmla="*/ 3366 h 4122"/>
              <a:gd name="T76" fmla="*/ 1583 w 3729"/>
              <a:gd name="T77" fmla="*/ 3175 h 4122"/>
              <a:gd name="T78" fmla="*/ 1609 w 3729"/>
              <a:gd name="T79" fmla="*/ 2911 h 4122"/>
              <a:gd name="T80" fmla="*/ 1656 w 3729"/>
              <a:gd name="T81" fmla="*/ 2706 h 4122"/>
              <a:gd name="T82" fmla="*/ 1589 w 3729"/>
              <a:gd name="T83" fmla="*/ 2426 h 4122"/>
              <a:gd name="T84" fmla="*/ 1429 w 3729"/>
              <a:gd name="T85" fmla="*/ 2218 h 4122"/>
              <a:gd name="T86" fmla="*/ 1463 w 3729"/>
              <a:gd name="T87" fmla="*/ 1969 h 4122"/>
              <a:gd name="T88" fmla="*/ 1256 w 3729"/>
              <a:gd name="T89" fmla="*/ 1898 h 4122"/>
              <a:gd name="T90" fmla="*/ 1003 w 3729"/>
              <a:gd name="T91" fmla="*/ 1809 h 4122"/>
              <a:gd name="T92" fmla="*/ 736 w 3729"/>
              <a:gd name="T93" fmla="*/ 1842 h 4122"/>
              <a:gd name="T94" fmla="*/ 509 w 3729"/>
              <a:gd name="T95" fmla="*/ 1889 h 4122"/>
              <a:gd name="T96" fmla="*/ 300 w 3729"/>
              <a:gd name="T97" fmla="*/ 1742 h 4122"/>
              <a:gd name="T98" fmla="*/ 209 w 3729"/>
              <a:gd name="T99" fmla="*/ 1615 h 4122"/>
              <a:gd name="T100" fmla="*/ 105 w 3729"/>
              <a:gd name="T101" fmla="*/ 1475 h 4122"/>
              <a:gd name="T102" fmla="*/ 34 w 3729"/>
              <a:gd name="T103" fmla="*/ 1347 h 4122"/>
              <a:gd name="T104" fmla="*/ 72 w 3729"/>
              <a:gd name="T105" fmla="*/ 1066 h 4122"/>
              <a:gd name="T106" fmla="*/ 69 w 3729"/>
              <a:gd name="T107" fmla="*/ 831 h 4122"/>
              <a:gd name="T108" fmla="*/ 180 w 3729"/>
              <a:gd name="T109" fmla="*/ 629 h 4122"/>
              <a:gd name="T110" fmla="*/ 280 w 3729"/>
              <a:gd name="T111" fmla="*/ 531 h 4122"/>
              <a:gd name="T112" fmla="*/ 529 w 3729"/>
              <a:gd name="T113" fmla="*/ 222 h 4122"/>
              <a:gd name="T114" fmla="*/ 643 w 3729"/>
              <a:gd name="T115" fmla="*/ 122 h 4122"/>
              <a:gd name="T116" fmla="*/ 829 w 3729"/>
              <a:gd name="T117" fmla="*/ 111 h 4122"/>
              <a:gd name="T118" fmla="*/ 1023 w 3729"/>
              <a:gd name="T119" fmla="*/ 51 h 4122"/>
              <a:gd name="T120" fmla="*/ 1380 w 3729"/>
              <a:gd name="T121" fmla="*/ 26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9" h="4122">
                <a:moveTo>
                  <a:pt x="2732" y="555"/>
                </a:moveTo>
                <a:lnTo>
                  <a:pt x="2736" y="558"/>
                </a:lnTo>
                <a:lnTo>
                  <a:pt x="2738" y="560"/>
                </a:lnTo>
                <a:lnTo>
                  <a:pt x="2740" y="562"/>
                </a:lnTo>
                <a:lnTo>
                  <a:pt x="2740" y="562"/>
                </a:lnTo>
                <a:lnTo>
                  <a:pt x="2740" y="562"/>
                </a:lnTo>
                <a:lnTo>
                  <a:pt x="2740" y="560"/>
                </a:lnTo>
                <a:lnTo>
                  <a:pt x="2740" y="558"/>
                </a:lnTo>
                <a:lnTo>
                  <a:pt x="2736" y="556"/>
                </a:lnTo>
                <a:lnTo>
                  <a:pt x="2734" y="555"/>
                </a:lnTo>
                <a:lnTo>
                  <a:pt x="2732" y="555"/>
                </a:lnTo>
                <a:close/>
                <a:moveTo>
                  <a:pt x="2703" y="531"/>
                </a:moveTo>
                <a:lnTo>
                  <a:pt x="2723" y="555"/>
                </a:lnTo>
                <a:lnTo>
                  <a:pt x="2729" y="555"/>
                </a:lnTo>
                <a:lnTo>
                  <a:pt x="2723" y="547"/>
                </a:lnTo>
                <a:lnTo>
                  <a:pt x="2718" y="540"/>
                </a:lnTo>
                <a:lnTo>
                  <a:pt x="2711" y="535"/>
                </a:lnTo>
                <a:lnTo>
                  <a:pt x="2703" y="531"/>
                </a:lnTo>
                <a:close/>
                <a:moveTo>
                  <a:pt x="2672" y="478"/>
                </a:moveTo>
                <a:lnTo>
                  <a:pt x="2672" y="495"/>
                </a:lnTo>
                <a:lnTo>
                  <a:pt x="2680" y="495"/>
                </a:lnTo>
                <a:lnTo>
                  <a:pt x="2681" y="502"/>
                </a:lnTo>
                <a:lnTo>
                  <a:pt x="2685" y="507"/>
                </a:lnTo>
                <a:lnTo>
                  <a:pt x="2689" y="513"/>
                </a:lnTo>
                <a:lnTo>
                  <a:pt x="2692" y="518"/>
                </a:lnTo>
                <a:lnTo>
                  <a:pt x="2696" y="518"/>
                </a:lnTo>
                <a:lnTo>
                  <a:pt x="2696" y="502"/>
                </a:lnTo>
                <a:lnTo>
                  <a:pt x="2692" y="500"/>
                </a:lnTo>
                <a:lnTo>
                  <a:pt x="2689" y="498"/>
                </a:lnTo>
                <a:lnTo>
                  <a:pt x="2687" y="495"/>
                </a:lnTo>
                <a:lnTo>
                  <a:pt x="2685" y="491"/>
                </a:lnTo>
                <a:lnTo>
                  <a:pt x="2683" y="486"/>
                </a:lnTo>
                <a:lnTo>
                  <a:pt x="2676" y="486"/>
                </a:lnTo>
                <a:lnTo>
                  <a:pt x="2676" y="478"/>
                </a:lnTo>
                <a:lnTo>
                  <a:pt x="2672" y="478"/>
                </a:lnTo>
                <a:close/>
                <a:moveTo>
                  <a:pt x="2656" y="455"/>
                </a:moveTo>
                <a:lnTo>
                  <a:pt x="2660" y="458"/>
                </a:lnTo>
                <a:lnTo>
                  <a:pt x="2661" y="462"/>
                </a:lnTo>
                <a:lnTo>
                  <a:pt x="2663" y="464"/>
                </a:lnTo>
                <a:lnTo>
                  <a:pt x="2667" y="469"/>
                </a:lnTo>
                <a:lnTo>
                  <a:pt x="2669" y="475"/>
                </a:lnTo>
                <a:lnTo>
                  <a:pt x="2672" y="475"/>
                </a:lnTo>
                <a:lnTo>
                  <a:pt x="2671" y="467"/>
                </a:lnTo>
                <a:lnTo>
                  <a:pt x="2669" y="462"/>
                </a:lnTo>
                <a:lnTo>
                  <a:pt x="2667" y="458"/>
                </a:lnTo>
                <a:lnTo>
                  <a:pt x="2661" y="456"/>
                </a:lnTo>
                <a:lnTo>
                  <a:pt x="2656" y="455"/>
                </a:lnTo>
                <a:close/>
                <a:moveTo>
                  <a:pt x="1469" y="0"/>
                </a:moveTo>
                <a:lnTo>
                  <a:pt x="1480" y="2"/>
                </a:lnTo>
                <a:lnTo>
                  <a:pt x="1480" y="6"/>
                </a:lnTo>
                <a:lnTo>
                  <a:pt x="1485" y="7"/>
                </a:lnTo>
                <a:lnTo>
                  <a:pt x="1489" y="9"/>
                </a:lnTo>
                <a:lnTo>
                  <a:pt x="1494" y="9"/>
                </a:lnTo>
                <a:lnTo>
                  <a:pt x="1500" y="9"/>
                </a:lnTo>
                <a:lnTo>
                  <a:pt x="1500" y="29"/>
                </a:lnTo>
                <a:lnTo>
                  <a:pt x="1511" y="27"/>
                </a:lnTo>
                <a:lnTo>
                  <a:pt x="1518" y="24"/>
                </a:lnTo>
                <a:lnTo>
                  <a:pt x="1527" y="20"/>
                </a:lnTo>
                <a:lnTo>
                  <a:pt x="1540" y="18"/>
                </a:lnTo>
                <a:lnTo>
                  <a:pt x="1543" y="27"/>
                </a:lnTo>
                <a:lnTo>
                  <a:pt x="1545" y="42"/>
                </a:lnTo>
                <a:lnTo>
                  <a:pt x="1543" y="55"/>
                </a:lnTo>
                <a:lnTo>
                  <a:pt x="1540" y="55"/>
                </a:lnTo>
                <a:lnTo>
                  <a:pt x="1538" y="58"/>
                </a:lnTo>
                <a:lnTo>
                  <a:pt x="1536" y="60"/>
                </a:lnTo>
                <a:lnTo>
                  <a:pt x="1534" y="62"/>
                </a:lnTo>
                <a:lnTo>
                  <a:pt x="1534" y="66"/>
                </a:lnTo>
                <a:lnTo>
                  <a:pt x="1532" y="69"/>
                </a:lnTo>
                <a:lnTo>
                  <a:pt x="1523" y="69"/>
                </a:lnTo>
                <a:lnTo>
                  <a:pt x="1523" y="75"/>
                </a:lnTo>
                <a:lnTo>
                  <a:pt x="1521" y="76"/>
                </a:lnTo>
                <a:lnTo>
                  <a:pt x="1521" y="80"/>
                </a:lnTo>
                <a:lnTo>
                  <a:pt x="1520" y="86"/>
                </a:lnTo>
                <a:lnTo>
                  <a:pt x="1534" y="96"/>
                </a:lnTo>
                <a:lnTo>
                  <a:pt x="1541" y="111"/>
                </a:lnTo>
                <a:lnTo>
                  <a:pt x="1545" y="129"/>
                </a:lnTo>
                <a:lnTo>
                  <a:pt x="1543" y="155"/>
                </a:lnTo>
                <a:lnTo>
                  <a:pt x="1516" y="178"/>
                </a:lnTo>
                <a:lnTo>
                  <a:pt x="1512" y="186"/>
                </a:lnTo>
                <a:lnTo>
                  <a:pt x="1503" y="186"/>
                </a:lnTo>
                <a:lnTo>
                  <a:pt x="1503" y="191"/>
                </a:lnTo>
                <a:lnTo>
                  <a:pt x="1492" y="195"/>
                </a:lnTo>
                <a:lnTo>
                  <a:pt x="1496" y="202"/>
                </a:lnTo>
                <a:lnTo>
                  <a:pt x="1509" y="206"/>
                </a:lnTo>
                <a:lnTo>
                  <a:pt x="1514" y="200"/>
                </a:lnTo>
                <a:lnTo>
                  <a:pt x="1523" y="198"/>
                </a:lnTo>
                <a:lnTo>
                  <a:pt x="1532" y="200"/>
                </a:lnTo>
                <a:lnTo>
                  <a:pt x="1543" y="202"/>
                </a:lnTo>
                <a:lnTo>
                  <a:pt x="1549" y="229"/>
                </a:lnTo>
                <a:lnTo>
                  <a:pt x="1560" y="235"/>
                </a:lnTo>
                <a:lnTo>
                  <a:pt x="1560" y="238"/>
                </a:lnTo>
                <a:lnTo>
                  <a:pt x="1572" y="238"/>
                </a:lnTo>
                <a:lnTo>
                  <a:pt x="1572" y="242"/>
                </a:lnTo>
                <a:lnTo>
                  <a:pt x="1589" y="242"/>
                </a:lnTo>
                <a:lnTo>
                  <a:pt x="1592" y="251"/>
                </a:lnTo>
                <a:lnTo>
                  <a:pt x="1600" y="251"/>
                </a:lnTo>
                <a:lnTo>
                  <a:pt x="1600" y="255"/>
                </a:lnTo>
                <a:lnTo>
                  <a:pt x="1609" y="255"/>
                </a:lnTo>
                <a:lnTo>
                  <a:pt x="1609" y="258"/>
                </a:lnTo>
                <a:lnTo>
                  <a:pt x="1660" y="255"/>
                </a:lnTo>
                <a:lnTo>
                  <a:pt x="1660" y="258"/>
                </a:lnTo>
                <a:lnTo>
                  <a:pt x="1680" y="258"/>
                </a:lnTo>
                <a:lnTo>
                  <a:pt x="1680" y="262"/>
                </a:lnTo>
                <a:lnTo>
                  <a:pt x="1700" y="262"/>
                </a:lnTo>
                <a:lnTo>
                  <a:pt x="1700" y="266"/>
                </a:lnTo>
                <a:lnTo>
                  <a:pt x="1709" y="266"/>
                </a:lnTo>
                <a:lnTo>
                  <a:pt x="1712" y="275"/>
                </a:lnTo>
                <a:lnTo>
                  <a:pt x="1720" y="275"/>
                </a:lnTo>
                <a:lnTo>
                  <a:pt x="1720" y="278"/>
                </a:lnTo>
                <a:lnTo>
                  <a:pt x="1752" y="278"/>
                </a:lnTo>
                <a:lnTo>
                  <a:pt x="1756" y="286"/>
                </a:lnTo>
                <a:lnTo>
                  <a:pt x="1763" y="286"/>
                </a:lnTo>
                <a:lnTo>
                  <a:pt x="1769" y="322"/>
                </a:lnTo>
                <a:lnTo>
                  <a:pt x="1778" y="329"/>
                </a:lnTo>
                <a:lnTo>
                  <a:pt x="1783" y="335"/>
                </a:lnTo>
                <a:lnTo>
                  <a:pt x="1789" y="340"/>
                </a:lnTo>
                <a:lnTo>
                  <a:pt x="1796" y="344"/>
                </a:lnTo>
                <a:lnTo>
                  <a:pt x="1807" y="346"/>
                </a:lnTo>
                <a:lnTo>
                  <a:pt x="1823" y="346"/>
                </a:lnTo>
                <a:lnTo>
                  <a:pt x="1836" y="351"/>
                </a:lnTo>
                <a:lnTo>
                  <a:pt x="1849" y="351"/>
                </a:lnTo>
                <a:lnTo>
                  <a:pt x="1863" y="355"/>
                </a:lnTo>
                <a:lnTo>
                  <a:pt x="1863" y="358"/>
                </a:lnTo>
                <a:lnTo>
                  <a:pt x="1880" y="358"/>
                </a:lnTo>
                <a:lnTo>
                  <a:pt x="1883" y="366"/>
                </a:lnTo>
                <a:lnTo>
                  <a:pt x="1896" y="366"/>
                </a:lnTo>
                <a:lnTo>
                  <a:pt x="1896" y="369"/>
                </a:lnTo>
                <a:lnTo>
                  <a:pt x="1903" y="369"/>
                </a:lnTo>
                <a:lnTo>
                  <a:pt x="1903" y="375"/>
                </a:lnTo>
                <a:lnTo>
                  <a:pt x="1916" y="375"/>
                </a:lnTo>
                <a:lnTo>
                  <a:pt x="1920" y="382"/>
                </a:lnTo>
                <a:lnTo>
                  <a:pt x="1929" y="382"/>
                </a:lnTo>
                <a:lnTo>
                  <a:pt x="1932" y="391"/>
                </a:lnTo>
                <a:lnTo>
                  <a:pt x="1934" y="391"/>
                </a:lnTo>
                <a:lnTo>
                  <a:pt x="1938" y="393"/>
                </a:lnTo>
                <a:lnTo>
                  <a:pt x="1941" y="396"/>
                </a:lnTo>
                <a:lnTo>
                  <a:pt x="1945" y="398"/>
                </a:lnTo>
                <a:lnTo>
                  <a:pt x="1951" y="400"/>
                </a:lnTo>
                <a:lnTo>
                  <a:pt x="1954" y="402"/>
                </a:lnTo>
                <a:lnTo>
                  <a:pt x="1956" y="402"/>
                </a:lnTo>
                <a:lnTo>
                  <a:pt x="1956" y="398"/>
                </a:lnTo>
                <a:lnTo>
                  <a:pt x="1969" y="398"/>
                </a:lnTo>
                <a:lnTo>
                  <a:pt x="1972" y="393"/>
                </a:lnTo>
                <a:lnTo>
                  <a:pt x="1976" y="389"/>
                </a:lnTo>
                <a:lnTo>
                  <a:pt x="1980" y="386"/>
                </a:lnTo>
                <a:lnTo>
                  <a:pt x="1983" y="382"/>
                </a:lnTo>
                <a:lnTo>
                  <a:pt x="1985" y="376"/>
                </a:lnTo>
                <a:lnTo>
                  <a:pt x="1989" y="369"/>
                </a:lnTo>
                <a:lnTo>
                  <a:pt x="1989" y="369"/>
                </a:lnTo>
                <a:lnTo>
                  <a:pt x="1991" y="367"/>
                </a:lnTo>
                <a:lnTo>
                  <a:pt x="1992" y="367"/>
                </a:lnTo>
                <a:lnTo>
                  <a:pt x="1992" y="366"/>
                </a:lnTo>
                <a:lnTo>
                  <a:pt x="1992" y="362"/>
                </a:lnTo>
                <a:lnTo>
                  <a:pt x="1992" y="358"/>
                </a:lnTo>
                <a:lnTo>
                  <a:pt x="1989" y="358"/>
                </a:lnTo>
                <a:lnTo>
                  <a:pt x="1989" y="349"/>
                </a:lnTo>
                <a:lnTo>
                  <a:pt x="1983" y="349"/>
                </a:lnTo>
                <a:lnTo>
                  <a:pt x="1981" y="331"/>
                </a:lnTo>
                <a:lnTo>
                  <a:pt x="1985" y="311"/>
                </a:lnTo>
                <a:lnTo>
                  <a:pt x="1989" y="295"/>
                </a:lnTo>
                <a:lnTo>
                  <a:pt x="2009" y="278"/>
                </a:lnTo>
                <a:lnTo>
                  <a:pt x="2009" y="275"/>
                </a:lnTo>
                <a:lnTo>
                  <a:pt x="2023" y="271"/>
                </a:lnTo>
                <a:lnTo>
                  <a:pt x="2029" y="262"/>
                </a:lnTo>
                <a:lnTo>
                  <a:pt x="2056" y="262"/>
                </a:lnTo>
                <a:lnTo>
                  <a:pt x="2063" y="251"/>
                </a:lnTo>
                <a:lnTo>
                  <a:pt x="2112" y="251"/>
                </a:lnTo>
                <a:lnTo>
                  <a:pt x="2112" y="255"/>
                </a:lnTo>
                <a:lnTo>
                  <a:pt x="2123" y="255"/>
                </a:lnTo>
                <a:lnTo>
                  <a:pt x="2123" y="258"/>
                </a:lnTo>
                <a:lnTo>
                  <a:pt x="2132" y="258"/>
                </a:lnTo>
                <a:lnTo>
                  <a:pt x="2132" y="262"/>
                </a:lnTo>
                <a:lnTo>
                  <a:pt x="2160" y="262"/>
                </a:lnTo>
                <a:lnTo>
                  <a:pt x="2160" y="266"/>
                </a:lnTo>
                <a:lnTo>
                  <a:pt x="2163" y="271"/>
                </a:lnTo>
                <a:lnTo>
                  <a:pt x="2163" y="273"/>
                </a:lnTo>
                <a:lnTo>
                  <a:pt x="2165" y="276"/>
                </a:lnTo>
                <a:lnTo>
                  <a:pt x="2163" y="280"/>
                </a:lnTo>
                <a:lnTo>
                  <a:pt x="2163" y="282"/>
                </a:lnTo>
                <a:lnTo>
                  <a:pt x="2165" y="284"/>
                </a:lnTo>
                <a:lnTo>
                  <a:pt x="2167" y="286"/>
                </a:lnTo>
                <a:lnTo>
                  <a:pt x="2171" y="287"/>
                </a:lnTo>
                <a:lnTo>
                  <a:pt x="2176" y="289"/>
                </a:lnTo>
                <a:lnTo>
                  <a:pt x="2176" y="295"/>
                </a:lnTo>
                <a:lnTo>
                  <a:pt x="2203" y="295"/>
                </a:lnTo>
                <a:lnTo>
                  <a:pt x="2203" y="298"/>
                </a:lnTo>
                <a:lnTo>
                  <a:pt x="2220" y="302"/>
                </a:lnTo>
                <a:lnTo>
                  <a:pt x="2220" y="306"/>
                </a:lnTo>
                <a:lnTo>
                  <a:pt x="2223" y="306"/>
                </a:lnTo>
                <a:lnTo>
                  <a:pt x="2225" y="306"/>
                </a:lnTo>
                <a:lnTo>
                  <a:pt x="2227" y="304"/>
                </a:lnTo>
                <a:lnTo>
                  <a:pt x="2227" y="302"/>
                </a:lnTo>
                <a:lnTo>
                  <a:pt x="2229" y="302"/>
                </a:lnTo>
                <a:lnTo>
                  <a:pt x="2243" y="302"/>
                </a:lnTo>
                <a:lnTo>
                  <a:pt x="2256" y="306"/>
                </a:lnTo>
                <a:lnTo>
                  <a:pt x="2269" y="309"/>
                </a:lnTo>
                <a:lnTo>
                  <a:pt x="2272" y="342"/>
                </a:lnTo>
                <a:lnTo>
                  <a:pt x="2296" y="346"/>
                </a:lnTo>
                <a:lnTo>
                  <a:pt x="2305" y="344"/>
                </a:lnTo>
                <a:lnTo>
                  <a:pt x="2318" y="342"/>
                </a:lnTo>
                <a:lnTo>
                  <a:pt x="2332" y="342"/>
                </a:lnTo>
                <a:lnTo>
                  <a:pt x="2332" y="346"/>
                </a:lnTo>
                <a:lnTo>
                  <a:pt x="2369" y="349"/>
                </a:lnTo>
                <a:lnTo>
                  <a:pt x="2369" y="355"/>
                </a:lnTo>
                <a:lnTo>
                  <a:pt x="2389" y="355"/>
                </a:lnTo>
                <a:lnTo>
                  <a:pt x="2392" y="362"/>
                </a:lnTo>
                <a:lnTo>
                  <a:pt x="2416" y="362"/>
                </a:lnTo>
                <a:lnTo>
                  <a:pt x="2416" y="366"/>
                </a:lnTo>
                <a:lnTo>
                  <a:pt x="2429" y="369"/>
                </a:lnTo>
                <a:lnTo>
                  <a:pt x="2449" y="369"/>
                </a:lnTo>
                <a:lnTo>
                  <a:pt x="2456" y="375"/>
                </a:lnTo>
                <a:lnTo>
                  <a:pt x="2467" y="380"/>
                </a:lnTo>
                <a:lnTo>
                  <a:pt x="2480" y="384"/>
                </a:lnTo>
                <a:lnTo>
                  <a:pt x="2492" y="382"/>
                </a:lnTo>
                <a:lnTo>
                  <a:pt x="2503" y="366"/>
                </a:lnTo>
                <a:lnTo>
                  <a:pt x="2536" y="358"/>
                </a:lnTo>
                <a:lnTo>
                  <a:pt x="2536" y="349"/>
                </a:lnTo>
                <a:lnTo>
                  <a:pt x="2563" y="346"/>
                </a:lnTo>
                <a:lnTo>
                  <a:pt x="2569" y="338"/>
                </a:lnTo>
                <a:lnTo>
                  <a:pt x="2572" y="336"/>
                </a:lnTo>
                <a:lnTo>
                  <a:pt x="2578" y="338"/>
                </a:lnTo>
                <a:lnTo>
                  <a:pt x="2583" y="338"/>
                </a:lnTo>
                <a:lnTo>
                  <a:pt x="2589" y="340"/>
                </a:lnTo>
                <a:lnTo>
                  <a:pt x="2592" y="340"/>
                </a:lnTo>
                <a:lnTo>
                  <a:pt x="2596" y="342"/>
                </a:lnTo>
                <a:lnTo>
                  <a:pt x="2600" y="349"/>
                </a:lnTo>
                <a:lnTo>
                  <a:pt x="2603" y="351"/>
                </a:lnTo>
                <a:lnTo>
                  <a:pt x="2607" y="349"/>
                </a:lnTo>
                <a:lnTo>
                  <a:pt x="2611" y="349"/>
                </a:lnTo>
                <a:lnTo>
                  <a:pt x="2612" y="347"/>
                </a:lnTo>
                <a:lnTo>
                  <a:pt x="2612" y="346"/>
                </a:lnTo>
                <a:lnTo>
                  <a:pt x="2616" y="346"/>
                </a:lnTo>
                <a:lnTo>
                  <a:pt x="2620" y="346"/>
                </a:lnTo>
                <a:lnTo>
                  <a:pt x="2623" y="347"/>
                </a:lnTo>
                <a:lnTo>
                  <a:pt x="2625" y="349"/>
                </a:lnTo>
                <a:lnTo>
                  <a:pt x="2629" y="349"/>
                </a:lnTo>
                <a:lnTo>
                  <a:pt x="2629" y="362"/>
                </a:lnTo>
                <a:lnTo>
                  <a:pt x="2641" y="364"/>
                </a:lnTo>
                <a:lnTo>
                  <a:pt x="2660" y="367"/>
                </a:lnTo>
                <a:lnTo>
                  <a:pt x="2681" y="369"/>
                </a:lnTo>
                <a:lnTo>
                  <a:pt x="2701" y="369"/>
                </a:lnTo>
                <a:lnTo>
                  <a:pt x="2716" y="366"/>
                </a:lnTo>
                <a:lnTo>
                  <a:pt x="2716" y="362"/>
                </a:lnTo>
                <a:lnTo>
                  <a:pt x="2743" y="358"/>
                </a:lnTo>
                <a:lnTo>
                  <a:pt x="2756" y="395"/>
                </a:lnTo>
                <a:lnTo>
                  <a:pt x="2769" y="402"/>
                </a:lnTo>
                <a:lnTo>
                  <a:pt x="2769" y="426"/>
                </a:lnTo>
                <a:lnTo>
                  <a:pt x="2776" y="429"/>
                </a:lnTo>
                <a:lnTo>
                  <a:pt x="2776" y="438"/>
                </a:lnTo>
                <a:lnTo>
                  <a:pt x="2780" y="438"/>
                </a:lnTo>
                <a:lnTo>
                  <a:pt x="2780" y="446"/>
                </a:lnTo>
                <a:lnTo>
                  <a:pt x="2783" y="446"/>
                </a:lnTo>
                <a:lnTo>
                  <a:pt x="2780" y="509"/>
                </a:lnTo>
                <a:lnTo>
                  <a:pt x="2776" y="509"/>
                </a:lnTo>
                <a:lnTo>
                  <a:pt x="2776" y="518"/>
                </a:lnTo>
                <a:lnTo>
                  <a:pt x="2772" y="518"/>
                </a:lnTo>
                <a:lnTo>
                  <a:pt x="2772" y="531"/>
                </a:lnTo>
                <a:lnTo>
                  <a:pt x="2769" y="531"/>
                </a:lnTo>
                <a:lnTo>
                  <a:pt x="2769" y="535"/>
                </a:lnTo>
                <a:lnTo>
                  <a:pt x="2772" y="535"/>
                </a:lnTo>
                <a:lnTo>
                  <a:pt x="2772" y="558"/>
                </a:lnTo>
                <a:lnTo>
                  <a:pt x="2763" y="564"/>
                </a:lnTo>
                <a:lnTo>
                  <a:pt x="2758" y="567"/>
                </a:lnTo>
                <a:lnTo>
                  <a:pt x="2752" y="569"/>
                </a:lnTo>
                <a:lnTo>
                  <a:pt x="2740" y="566"/>
                </a:lnTo>
                <a:lnTo>
                  <a:pt x="2740" y="578"/>
                </a:lnTo>
                <a:lnTo>
                  <a:pt x="2736" y="578"/>
                </a:lnTo>
                <a:lnTo>
                  <a:pt x="2736" y="582"/>
                </a:lnTo>
                <a:lnTo>
                  <a:pt x="2740" y="582"/>
                </a:lnTo>
                <a:lnTo>
                  <a:pt x="2743" y="602"/>
                </a:lnTo>
                <a:lnTo>
                  <a:pt x="2749" y="602"/>
                </a:lnTo>
                <a:lnTo>
                  <a:pt x="2749" y="615"/>
                </a:lnTo>
                <a:lnTo>
                  <a:pt x="2752" y="615"/>
                </a:lnTo>
                <a:lnTo>
                  <a:pt x="2756" y="635"/>
                </a:lnTo>
                <a:lnTo>
                  <a:pt x="2763" y="638"/>
                </a:lnTo>
                <a:lnTo>
                  <a:pt x="2772" y="662"/>
                </a:lnTo>
                <a:lnTo>
                  <a:pt x="2780" y="666"/>
                </a:lnTo>
                <a:lnTo>
                  <a:pt x="2780" y="678"/>
                </a:lnTo>
                <a:lnTo>
                  <a:pt x="2783" y="678"/>
                </a:lnTo>
                <a:lnTo>
                  <a:pt x="2783" y="686"/>
                </a:lnTo>
                <a:lnTo>
                  <a:pt x="2792" y="691"/>
                </a:lnTo>
                <a:lnTo>
                  <a:pt x="2796" y="706"/>
                </a:lnTo>
                <a:lnTo>
                  <a:pt x="2809" y="715"/>
                </a:lnTo>
                <a:lnTo>
                  <a:pt x="2816" y="738"/>
                </a:lnTo>
                <a:lnTo>
                  <a:pt x="2820" y="738"/>
                </a:lnTo>
                <a:lnTo>
                  <a:pt x="2820" y="746"/>
                </a:lnTo>
                <a:lnTo>
                  <a:pt x="2829" y="751"/>
                </a:lnTo>
                <a:lnTo>
                  <a:pt x="2849" y="775"/>
                </a:lnTo>
                <a:lnTo>
                  <a:pt x="2845" y="782"/>
                </a:lnTo>
                <a:lnTo>
                  <a:pt x="2841" y="789"/>
                </a:lnTo>
                <a:lnTo>
                  <a:pt x="2840" y="796"/>
                </a:lnTo>
                <a:lnTo>
                  <a:pt x="2840" y="806"/>
                </a:lnTo>
                <a:lnTo>
                  <a:pt x="2843" y="806"/>
                </a:lnTo>
                <a:lnTo>
                  <a:pt x="2843" y="818"/>
                </a:lnTo>
                <a:lnTo>
                  <a:pt x="2849" y="818"/>
                </a:lnTo>
                <a:lnTo>
                  <a:pt x="2852" y="822"/>
                </a:lnTo>
                <a:lnTo>
                  <a:pt x="2856" y="824"/>
                </a:lnTo>
                <a:lnTo>
                  <a:pt x="2860" y="827"/>
                </a:lnTo>
                <a:lnTo>
                  <a:pt x="2863" y="831"/>
                </a:lnTo>
                <a:lnTo>
                  <a:pt x="2869" y="838"/>
                </a:lnTo>
                <a:lnTo>
                  <a:pt x="2876" y="838"/>
                </a:lnTo>
                <a:lnTo>
                  <a:pt x="2876" y="842"/>
                </a:lnTo>
                <a:lnTo>
                  <a:pt x="2889" y="842"/>
                </a:lnTo>
                <a:lnTo>
                  <a:pt x="2889" y="844"/>
                </a:lnTo>
                <a:lnTo>
                  <a:pt x="2891" y="847"/>
                </a:lnTo>
                <a:lnTo>
                  <a:pt x="2894" y="851"/>
                </a:lnTo>
                <a:lnTo>
                  <a:pt x="2896" y="856"/>
                </a:lnTo>
                <a:lnTo>
                  <a:pt x="2900" y="860"/>
                </a:lnTo>
                <a:lnTo>
                  <a:pt x="2901" y="864"/>
                </a:lnTo>
                <a:lnTo>
                  <a:pt x="2903" y="866"/>
                </a:lnTo>
                <a:lnTo>
                  <a:pt x="2912" y="866"/>
                </a:lnTo>
                <a:lnTo>
                  <a:pt x="2916" y="875"/>
                </a:lnTo>
                <a:lnTo>
                  <a:pt x="2920" y="875"/>
                </a:lnTo>
                <a:lnTo>
                  <a:pt x="2920" y="895"/>
                </a:lnTo>
                <a:lnTo>
                  <a:pt x="2923" y="895"/>
                </a:lnTo>
                <a:lnTo>
                  <a:pt x="2932" y="918"/>
                </a:lnTo>
                <a:lnTo>
                  <a:pt x="2936" y="918"/>
                </a:lnTo>
                <a:lnTo>
                  <a:pt x="2936" y="951"/>
                </a:lnTo>
                <a:lnTo>
                  <a:pt x="2940" y="951"/>
                </a:lnTo>
                <a:lnTo>
                  <a:pt x="2940" y="958"/>
                </a:lnTo>
                <a:lnTo>
                  <a:pt x="2943" y="958"/>
                </a:lnTo>
                <a:lnTo>
                  <a:pt x="2949" y="1031"/>
                </a:lnTo>
                <a:lnTo>
                  <a:pt x="2956" y="1035"/>
                </a:lnTo>
                <a:lnTo>
                  <a:pt x="2960" y="1062"/>
                </a:lnTo>
                <a:lnTo>
                  <a:pt x="2976" y="1062"/>
                </a:lnTo>
                <a:lnTo>
                  <a:pt x="2987" y="1076"/>
                </a:lnTo>
                <a:lnTo>
                  <a:pt x="3003" y="1091"/>
                </a:lnTo>
                <a:lnTo>
                  <a:pt x="3020" y="1098"/>
                </a:lnTo>
                <a:lnTo>
                  <a:pt x="3020" y="1106"/>
                </a:lnTo>
                <a:lnTo>
                  <a:pt x="3029" y="1106"/>
                </a:lnTo>
                <a:lnTo>
                  <a:pt x="3032" y="1118"/>
                </a:lnTo>
                <a:lnTo>
                  <a:pt x="3040" y="1122"/>
                </a:lnTo>
                <a:lnTo>
                  <a:pt x="3056" y="1171"/>
                </a:lnTo>
                <a:lnTo>
                  <a:pt x="3060" y="1171"/>
                </a:lnTo>
                <a:lnTo>
                  <a:pt x="3060" y="1195"/>
                </a:lnTo>
                <a:lnTo>
                  <a:pt x="3063" y="1195"/>
                </a:lnTo>
                <a:lnTo>
                  <a:pt x="3063" y="1202"/>
                </a:lnTo>
                <a:lnTo>
                  <a:pt x="3069" y="1202"/>
                </a:lnTo>
                <a:lnTo>
                  <a:pt x="3069" y="1222"/>
                </a:lnTo>
                <a:lnTo>
                  <a:pt x="3072" y="1222"/>
                </a:lnTo>
                <a:lnTo>
                  <a:pt x="3074" y="1224"/>
                </a:lnTo>
                <a:lnTo>
                  <a:pt x="3074" y="1224"/>
                </a:lnTo>
                <a:lnTo>
                  <a:pt x="3074" y="1226"/>
                </a:lnTo>
                <a:lnTo>
                  <a:pt x="3076" y="1226"/>
                </a:lnTo>
                <a:lnTo>
                  <a:pt x="3078" y="1226"/>
                </a:lnTo>
                <a:lnTo>
                  <a:pt x="3080" y="1226"/>
                </a:lnTo>
                <a:lnTo>
                  <a:pt x="3089" y="1251"/>
                </a:lnTo>
                <a:lnTo>
                  <a:pt x="3112" y="1251"/>
                </a:lnTo>
                <a:lnTo>
                  <a:pt x="3116" y="1275"/>
                </a:lnTo>
                <a:lnTo>
                  <a:pt x="3120" y="1275"/>
                </a:lnTo>
                <a:lnTo>
                  <a:pt x="3120" y="1278"/>
                </a:lnTo>
                <a:lnTo>
                  <a:pt x="3143" y="1278"/>
                </a:lnTo>
                <a:lnTo>
                  <a:pt x="3156" y="1295"/>
                </a:lnTo>
                <a:lnTo>
                  <a:pt x="3172" y="1295"/>
                </a:lnTo>
                <a:lnTo>
                  <a:pt x="3172" y="1298"/>
                </a:lnTo>
                <a:lnTo>
                  <a:pt x="3183" y="1306"/>
                </a:lnTo>
                <a:lnTo>
                  <a:pt x="3183" y="1315"/>
                </a:lnTo>
                <a:lnTo>
                  <a:pt x="3203" y="1329"/>
                </a:lnTo>
                <a:lnTo>
                  <a:pt x="3209" y="1338"/>
                </a:lnTo>
                <a:lnTo>
                  <a:pt x="3216" y="1338"/>
                </a:lnTo>
                <a:lnTo>
                  <a:pt x="3220" y="1346"/>
                </a:lnTo>
                <a:lnTo>
                  <a:pt x="3243" y="1366"/>
                </a:lnTo>
                <a:lnTo>
                  <a:pt x="3243" y="1378"/>
                </a:lnTo>
                <a:lnTo>
                  <a:pt x="3256" y="1382"/>
                </a:lnTo>
                <a:lnTo>
                  <a:pt x="3269" y="1398"/>
                </a:lnTo>
                <a:lnTo>
                  <a:pt x="3276" y="1398"/>
                </a:lnTo>
                <a:lnTo>
                  <a:pt x="3276" y="1406"/>
                </a:lnTo>
                <a:lnTo>
                  <a:pt x="3289" y="1406"/>
                </a:lnTo>
                <a:lnTo>
                  <a:pt x="3289" y="1409"/>
                </a:lnTo>
                <a:lnTo>
                  <a:pt x="3292" y="1415"/>
                </a:lnTo>
                <a:lnTo>
                  <a:pt x="3296" y="1420"/>
                </a:lnTo>
                <a:lnTo>
                  <a:pt x="3300" y="1426"/>
                </a:lnTo>
                <a:lnTo>
                  <a:pt x="3303" y="1431"/>
                </a:lnTo>
                <a:lnTo>
                  <a:pt x="3303" y="1455"/>
                </a:lnTo>
                <a:lnTo>
                  <a:pt x="3296" y="1458"/>
                </a:lnTo>
                <a:lnTo>
                  <a:pt x="3296" y="1466"/>
                </a:lnTo>
                <a:lnTo>
                  <a:pt x="3292" y="1466"/>
                </a:lnTo>
                <a:lnTo>
                  <a:pt x="3292" y="1469"/>
                </a:lnTo>
                <a:lnTo>
                  <a:pt x="3294" y="1471"/>
                </a:lnTo>
                <a:lnTo>
                  <a:pt x="3294" y="1473"/>
                </a:lnTo>
                <a:lnTo>
                  <a:pt x="3296" y="1476"/>
                </a:lnTo>
                <a:lnTo>
                  <a:pt x="3296" y="1482"/>
                </a:lnTo>
                <a:lnTo>
                  <a:pt x="3301" y="1484"/>
                </a:lnTo>
                <a:lnTo>
                  <a:pt x="3307" y="1486"/>
                </a:lnTo>
                <a:lnTo>
                  <a:pt x="3309" y="1489"/>
                </a:lnTo>
                <a:lnTo>
                  <a:pt x="3311" y="1491"/>
                </a:lnTo>
                <a:lnTo>
                  <a:pt x="3311" y="1495"/>
                </a:lnTo>
                <a:lnTo>
                  <a:pt x="3312" y="1498"/>
                </a:lnTo>
                <a:lnTo>
                  <a:pt x="3312" y="1502"/>
                </a:lnTo>
                <a:lnTo>
                  <a:pt x="3316" y="1506"/>
                </a:lnTo>
                <a:lnTo>
                  <a:pt x="3320" y="1506"/>
                </a:lnTo>
                <a:lnTo>
                  <a:pt x="3323" y="1515"/>
                </a:lnTo>
                <a:lnTo>
                  <a:pt x="3332" y="1515"/>
                </a:lnTo>
                <a:lnTo>
                  <a:pt x="3336" y="1522"/>
                </a:lnTo>
                <a:lnTo>
                  <a:pt x="3347" y="1529"/>
                </a:lnTo>
                <a:lnTo>
                  <a:pt x="3361" y="1533"/>
                </a:lnTo>
                <a:lnTo>
                  <a:pt x="3380" y="1535"/>
                </a:lnTo>
                <a:lnTo>
                  <a:pt x="3383" y="1531"/>
                </a:lnTo>
                <a:lnTo>
                  <a:pt x="3385" y="1529"/>
                </a:lnTo>
                <a:lnTo>
                  <a:pt x="3389" y="1527"/>
                </a:lnTo>
                <a:lnTo>
                  <a:pt x="3392" y="1526"/>
                </a:lnTo>
                <a:lnTo>
                  <a:pt x="3392" y="1522"/>
                </a:lnTo>
                <a:lnTo>
                  <a:pt x="3400" y="1522"/>
                </a:lnTo>
                <a:lnTo>
                  <a:pt x="3409" y="1511"/>
                </a:lnTo>
                <a:lnTo>
                  <a:pt x="3469" y="1515"/>
                </a:lnTo>
                <a:lnTo>
                  <a:pt x="3469" y="1511"/>
                </a:lnTo>
                <a:lnTo>
                  <a:pt x="3476" y="1511"/>
                </a:lnTo>
                <a:lnTo>
                  <a:pt x="3480" y="1502"/>
                </a:lnTo>
                <a:lnTo>
                  <a:pt x="3500" y="1498"/>
                </a:lnTo>
                <a:lnTo>
                  <a:pt x="3500" y="1495"/>
                </a:lnTo>
                <a:lnTo>
                  <a:pt x="3536" y="1498"/>
                </a:lnTo>
                <a:lnTo>
                  <a:pt x="3536" y="1495"/>
                </a:lnTo>
                <a:lnTo>
                  <a:pt x="3549" y="1495"/>
                </a:lnTo>
                <a:lnTo>
                  <a:pt x="3552" y="1486"/>
                </a:lnTo>
                <a:lnTo>
                  <a:pt x="3567" y="1484"/>
                </a:lnTo>
                <a:lnTo>
                  <a:pt x="3581" y="1486"/>
                </a:lnTo>
                <a:lnTo>
                  <a:pt x="3598" y="1487"/>
                </a:lnTo>
                <a:lnTo>
                  <a:pt x="3612" y="1486"/>
                </a:lnTo>
                <a:lnTo>
                  <a:pt x="3612" y="1482"/>
                </a:lnTo>
                <a:lnTo>
                  <a:pt x="3623" y="1482"/>
                </a:lnTo>
                <a:lnTo>
                  <a:pt x="3623" y="1478"/>
                </a:lnTo>
                <a:lnTo>
                  <a:pt x="3636" y="1478"/>
                </a:lnTo>
                <a:lnTo>
                  <a:pt x="3636" y="1475"/>
                </a:lnTo>
                <a:lnTo>
                  <a:pt x="3660" y="1469"/>
                </a:lnTo>
                <a:lnTo>
                  <a:pt x="3663" y="1462"/>
                </a:lnTo>
                <a:lnTo>
                  <a:pt x="3674" y="1453"/>
                </a:lnTo>
                <a:lnTo>
                  <a:pt x="3687" y="1447"/>
                </a:lnTo>
                <a:lnTo>
                  <a:pt x="3703" y="1446"/>
                </a:lnTo>
                <a:lnTo>
                  <a:pt x="3709" y="1451"/>
                </a:lnTo>
                <a:lnTo>
                  <a:pt x="3714" y="1455"/>
                </a:lnTo>
                <a:lnTo>
                  <a:pt x="3720" y="1456"/>
                </a:lnTo>
                <a:lnTo>
                  <a:pt x="3729" y="1458"/>
                </a:lnTo>
                <a:lnTo>
                  <a:pt x="3729" y="1486"/>
                </a:lnTo>
                <a:lnTo>
                  <a:pt x="3723" y="1486"/>
                </a:lnTo>
                <a:lnTo>
                  <a:pt x="3720" y="1498"/>
                </a:lnTo>
                <a:lnTo>
                  <a:pt x="3723" y="1498"/>
                </a:lnTo>
                <a:lnTo>
                  <a:pt x="3725" y="1511"/>
                </a:lnTo>
                <a:lnTo>
                  <a:pt x="3725" y="1529"/>
                </a:lnTo>
                <a:lnTo>
                  <a:pt x="3723" y="1544"/>
                </a:lnTo>
                <a:lnTo>
                  <a:pt x="3720" y="1555"/>
                </a:lnTo>
                <a:lnTo>
                  <a:pt x="3718" y="1556"/>
                </a:lnTo>
                <a:lnTo>
                  <a:pt x="3718" y="1556"/>
                </a:lnTo>
                <a:lnTo>
                  <a:pt x="3718" y="1556"/>
                </a:lnTo>
                <a:lnTo>
                  <a:pt x="3716" y="1556"/>
                </a:lnTo>
                <a:lnTo>
                  <a:pt x="3714" y="1556"/>
                </a:lnTo>
                <a:lnTo>
                  <a:pt x="3712" y="1558"/>
                </a:lnTo>
                <a:lnTo>
                  <a:pt x="3711" y="1589"/>
                </a:lnTo>
                <a:lnTo>
                  <a:pt x="3703" y="1615"/>
                </a:lnTo>
                <a:lnTo>
                  <a:pt x="3703" y="1626"/>
                </a:lnTo>
                <a:lnTo>
                  <a:pt x="3692" y="1635"/>
                </a:lnTo>
                <a:lnTo>
                  <a:pt x="3692" y="1642"/>
                </a:lnTo>
                <a:lnTo>
                  <a:pt x="3689" y="1642"/>
                </a:lnTo>
                <a:lnTo>
                  <a:pt x="3689" y="1651"/>
                </a:lnTo>
                <a:lnTo>
                  <a:pt x="3683" y="1651"/>
                </a:lnTo>
                <a:lnTo>
                  <a:pt x="3683" y="1658"/>
                </a:lnTo>
                <a:lnTo>
                  <a:pt x="3680" y="1658"/>
                </a:lnTo>
                <a:lnTo>
                  <a:pt x="3680" y="1666"/>
                </a:lnTo>
                <a:lnTo>
                  <a:pt x="3676" y="1666"/>
                </a:lnTo>
                <a:lnTo>
                  <a:pt x="3676" y="1675"/>
                </a:lnTo>
                <a:lnTo>
                  <a:pt x="3672" y="1675"/>
                </a:lnTo>
                <a:lnTo>
                  <a:pt x="3672" y="1682"/>
                </a:lnTo>
                <a:lnTo>
                  <a:pt x="3660" y="1689"/>
                </a:lnTo>
                <a:lnTo>
                  <a:pt x="3660" y="1698"/>
                </a:lnTo>
                <a:lnTo>
                  <a:pt x="3656" y="1698"/>
                </a:lnTo>
                <a:lnTo>
                  <a:pt x="3656" y="1715"/>
                </a:lnTo>
                <a:lnTo>
                  <a:pt x="3652" y="1715"/>
                </a:lnTo>
                <a:lnTo>
                  <a:pt x="3652" y="1722"/>
                </a:lnTo>
                <a:lnTo>
                  <a:pt x="3649" y="1722"/>
                </a:lnTo>
                <a:lnTo>
                  <a:pt x="3649" y="1731"/>
                </a:lnTo>
                <a:lnTo>
                  <a:pt x="3640" y="1735"/>
                </a:lnTo>
                <a:lnTo>
                  <a:pt x="3640" y="1742"/>
                </a:lnTo>
                <a:lnTo>
                  <a:pt x="3636" y="1742"/>
                </a:lnTo>
                <a:lnTo>
                  <a:pt x="3636" y="1749"/>
                </a:lnTo>
                <a:lnTo>
                  <a:pt x="3632" y="1749"/>
                </a:lnTo>
                <a:lnTo>
                  <a:pt x="3632" y="1758"/>
                </a:lnTo>
                <a:lnTo>
                  <a:pt x="3629" y="1758"/>
                </a:lnTo>
                <a:lnTo>
                  <a:pt x="3629" y="1766"/>
                </a:lnTo>
                <a:lnTo>
                  <a:pt x="3620" y="1769"/>
                </a:lnTo>
                <a:lnTo>
                  <a:pt x="3620" y="1795"/>
                </a:lnTo>
                <a:lnTo>
                  <a:pt x="3616" y="1795"/>
                </a:lnTo>
                <a:lnTo>
                  <a:pt x="3616" y="1802"/>
                </a:lnTo>
                <a:lnTo>
                  <a:pt x="3612" y="1802"/>
                </a:lnTo>
                <a:lnTo>
                  <a:pt x="3612" y="1811"/>
                </a:lnTo>
                <a:lnTo>
                  <a:pt x="3609" y="1811"/>
                </a:lnTo>
                <a:lnTo>
                  <a:pt x="3603" y="1822"/>
                </a:lnTo>
                <a:lnTo>
                  <a:pt x="3592" y="1829"/>
                </a:lnTo>
                <a:lnTo>
                  <a:pt x="3592" y="1842"/>
                </a:lnTo>
                <a:lnTo>
                  <a:pt x="3589" y="1842"/>
                </a:lnTo>
                <a:lnTo>
                  <a:pt x="3589" y="1851"/>
                </a:lnTo>
                <a:lnTo>
                  <a:pt x="3580" y="1855"/>
                </a:lnTo>
                <a:lnTo>
                  <a:pt x="3580" y="1862"/>
                </a:lnTo>
                <a:lnTo>
                  <a:pt x="3576" y="1862"/>
                </a:lnTo>
                <a:lnTo>
                  <a:pt x="3576" y="1875"/>
                </a:lnTo>
                <a:lnTo>
                  <a:pt x="3560" y="1886"/>
                </a:lnTo>
                <a:lnTo>
                  <a:pt x="3556" y="1902"/>
                </a:lnTo>
                <a:lnTo>
                  <a:pt x="3543" y="1909"/>
                </a:lnTo>
                <a:lnTo>
                  <a:pt x="3543" y="1918"/>
                </a:lnTo>
                <a:lnTo>
                  <a:pt x="3529" y="1931"/>
                </a:lnTo>
                <a:lnTo>
                  <a:pt x="3523" y="1938"/>
                </a:lnTo>
                <a:lnTo>
                  <a:pt x="3516" y="1938"/>
                </a:lnTo>
                <a:lnTo>
                  <a:pt x="3516" y="1942"/>
                </a:lnTo>
                <a:lnTo>
                  <a:pt x="3509" y="1946"/>
                </a:lnTo>
                <a:lnTo>
                  <a:pt x="3509" y="1955"/>
                </a:lnTo>
                <a:lnTo>
                  <a:pt x="3472" y="1986"/>
                </a:lnTo>
                <a:lnTo>
                  <a:pt x="3469" y="1998"/>
                </a:lnTo>
                <a:lnTo>
                  <a:pt x="3460" y="1998"/>
                </a:lnTo>
                <a:lnTo>
                  <a:pt x="3449" y="2015"/>
                </a:lnTo>
                <a:lnTo>
                  <a:pt x="3436" y="2015"/>
                </a:lnTo>
                <a:lnTo>
                  <a:pt x="3436" y="2018"/>
                </a:lnTo>
                <a:lnTo>
                  <a:pt x="3429" y="2018"/>
                </a:lnTo>
                <a:lnTo>
                  <a:pt x="3420" y="2029"/>
                </a:lnTo>
                <a:lnTo>
                  <a:pt x="3403" y="2035"/>
                </a:lnTo>
                <a:lnTo>
                  <a:pt x="3396" y="2046"/>
                </a:lnTo>
                <a:lnTo>
                  <a:pt x="3389" y="2046"/>
                </a:lnTo>
                <a:lnTo>
                  <a:pt x="3383" y="2055"/>
                </a:lnTo>
                <a:lnTo>
                  <a:pt x="3376" y="2055"/>
                </a:lnTo>
                <a:lnTo>
                  <a:pt x="3356" y="2078"/>
                </a:lnTo>
                <a:lnTo>
                  <a:pt x="3349" y="2078"/>
                </a:lnTo>
                <a:lnTo>
                  <a:pt x="3343" y="2086"/>
                </a:lnTo>
                <a:lnTo>
                  <a:pt x="3332" y="2091"/>
                </a:lnTo>
                <a:lnTo>
                  <a:pt x="3332" y="2098"/>
                </a:lnTo>
                <a:lnTo>
                  <a:pt x="3303" y="2122"/>
                </a:lnTo>
                <a:lnTo>
                  <a:pt x="3303" y="2126"/>
                </a:lnTo>
                <a:lnTo>
                  <a:pt x="3296" y="2126"/>
                </a:lnTo>
                <a:lnTo>
                  <a:pt x="3291" y="2138"/>
                </a:lnTo>
                <a:lnTo>
                  <a:pt x="3280" y="2151"/>
                </a:lnTo>
                <a:lnTo>
                  <a:pt x="3269" y="2164"/>
                </a:lnTo>
                <a:lnTo>
                  <a:pt x="3260" y="2175"/>
                </a:lnTo>
                <a:lnTo>
                  <a:pt x="3252" y="2178"/>
                </a:lnTo>
                <a:lnTo>
                  <a:pt x="3252" y="2186"/>
                </a:lnTo>
                <a:lnTo>
                  <a:pt x="3236" y="2198"/>
                </a:lnTo>
                <a:lnTo>
                  <a:pt x="3232" y="2215"/>
                </a:lnTo>
                <a:lnTo>
                  <a:pt x="3223" y="2218"/>
                </a:lnTo>
                <a:lnTo>
                  <a:pt x="3203" y="2255"/>
                </a:lnTo>
                <a:lnTo>
                  <a:pt x="3180" y="2258"/>
                </a:lnTo>
                <a:lnTo>
                  <a:pt x="3180" y="2264"/>
                </a:lnTo>
                <a:lnTo>
                  <a:pt x="3178" y="2269"/>
                </a:lnTo>
                <a:lnTo>
                  <a:pt x="3176" y="2273"/>
                </a:lnTo>
                <a:lnTo>
                  <a:pt x="3174" y="2276"/>
                </a:lnTo>
                <a:lnTo>
                  <a:pt x="3174" y="2280"/>
                </a:lnTo>
                <a:lnTo>
                  <a:pt x="3172" y="2286"/>
                </a:lnTo>
                <a:lnTo>
                  <a:pt x="3143" y="2295"/>
                </a:lnTo>
                <a:lnTo>
                  <a:pt x="3136" y="2329"/>
                </a:lnTo>
                <a:lnTo>
                  <a:pt x="3123" y="2338"/>
                </a:lnTo>
                <a:lnTo>
                  <a:pt x="3123" y="2355"/>
                </a:lnTo>
                <a:lnTo>
                  <a:pt x="3120" y="2355"/>
                </a:lnTo>
                <a:lnTo>
                  <a:pt x="3112" y="2378"/>
                </a:lnTo>
                <a:lnTo>
                  <a:pt x="3109" y="2378"/>
                </a:lnTo>
                <a:lnTo>
                  <a:pt x="3109" y="2386"/>
                </a:lnTo>
                <a:lnTo>
                  <a:pt x="3103" y="2386"/>
                </a:lnTo>
                <a:lnTo>
                  <a:pt x="3100" y="2402"/>
                </a:lnTo>
                <a:lnTo>
                  <a:pt x="3083" y="2411"/>
                </a:lnTo>
                <a:lnTo>
                  <a:pt x="3063" y="2486"/>
                </a:lnTo>
                <a:lnTo>
                  <a:pt x="3081" y="2498"/>
                </a:lnTo>
                <a:lnTo>
                  <a:pt x="3096" y="2515"/>
                </a:lnTo>
                <a:lnTo>
                  <a:pt x="3100" y="2515"/>
                </a:lnTo>
                <a:lnTo>
                  <a:pt x="3100" y="2555"/>
                </a:lnTo>
                <a:lnTo>
                  <a:pt x="3094" y="2564"/>
                </a:lnTo>
                <a:lnTo>
                  <a:pt x="3094" y="2575"/>
                </a:lnTo>
                <a:lnTo>
                  <a:pt x="3096" y="2589"/>
                </a:lnTo>
                <a:lnTo>
                  <a:pt x="3096" y="2606"/>
                </a:lnTo>
                <a:lnTo>
                  <a:pt x="3092" y="2606"/>
                </a:lnTo>
                <a:lnTo>
                  <a:pt x="3092" y="2616"/>
                </a:lnTo>
                <a:lnTo>
                  <a:pt x="3096" y="2635"/>
                </a:lnTo>
                <a:lnTo>
                  <a:pt x="3103" y="2655"/>
                </a:lnTo>
                <a:lnTo>
                  <a:pt x="3111" y="2675"/>
                </a:lnTo>
                <a:lnTo>
                  <a:pt x="3116" y="2691"/>
                </a:lnTo>
                <a:lnTo>
                  <a:pt x="3120" y="2702"/>
                </a:lnTo>
                <a:lnTo>
                  <a:pt x="3127" y="2704"/>
                </a:lnTo>
                <a:lnTo>
                  <a:pt x="3132" y="2706"/>
                </a:lnTo>
                <a:lnTo>
                  <a:pt x="3138" y="2707"/>
                </a:lnTo>
                <a:lnTo>
                  <a:pt x="3141" y="2711"/>
                </a:lnTo>
                <a:lnTo>
                  <a:pt x="3145" y="2716"/>
                </a:lnTo>
                <a:lnTo>
                  <a:pt x="3149" y="2722"/>
                </a:lnTo>
                <a:lnTo>
                  <a:pt x="3154" y="2731"/>
                </a:lnTo>
                <a:lnTo>
                  <a:pt x="3158" y="2746"/>
                </a:lnTo>
                <a:lnTo>
                  <a:pt x="3156" y="2762"/>
                </a:lnTo>
                <a:lnTo>
                  <a:pt x="3152" y="2762"/>
                </a:lnTo>
                <a:lnTo>
                  <a:pt x="3152" y="2782"/>
                </a:lnTo>
                <a:lnTo>
                  <a:pt x="3149" y="2782"/>
                </a:lnTo>
                <a:lnTo>
                  <a:pt x="3149" y="2809"/>
                </a:lnTo>
                <a:lnTo>
                  <a:pt x="3147" y="2811"/>
                </a:lnTo>
                <a:lnTo>
                  <a:pt x="3147" y="2811"/>
                </a:lnTo>
                <a:lnTo>
                  <a:pt x="3145" y="2813"/>
                </a:lnTo>
                <a:lnTo>
                  <a:pt x="3143" y="2815"/>
                </a:lnTo>
                <a:lnTo>
                  <a:pt x="3143" y="2818"/>
                </a:lnTo>
                <a:lnTo>
                  <a:pt x="3149" y="2818"/>
                </a:lnTo>
                <a:lnTo>
                  <a:pt x="3149" y="2831"/>
                </a:lnTo>
                <a:lnTo>
                  <a:pt x="3152" y="2831"/>
                </a:lnTo>
                <a:lnTo>
                  <a:pt x="3152" y="2935"/>
                </a:lnTo>
                <a:lnTo>
                  <a:pt x="3160" y="2938"/>
                </a:lnTo>
                <a:lnTo>
                  <a:pt x="3163" y="2949"/>
                </a:lnTo>
                <a:lnTo>
                  <a:pt x="3165" y="2967"/>
                </a:lnTo>
                <a:lnTo>
                  <a:pt x="3163" y="2982"/>
                </a:lnTo>
                <a:lnTo>
                  <a:pt x="3160" y="2982"/>
                </a:lnTo>
                <a:lnTo>
                  <a:pt x="3160" y="2995"/>
                </a:lnTo>
                <a:lnTo>
                  <a:pt x="3152" y="2998"/>
                </a:lnTo>
                <a:lnTo>
                  <a:pt x="3152" y="3018"/>
                </a:lnTo>
                <a:lnTo>
                  <a:pt x="3140" y="3026"/>
                </a:lnTo>
                <a:lnTo>
                  <a:pt x="3140" y="3035"/>
                </a:lnTo>
                <a:lnTo>
                  <a:pt x="3116" y="3055"/>
                </a:lnTo>
                <a:lnTo>
                  <a:pt x="3116" y="3062"/>
                </a:lnTo>
                <a:lnTo>
                  <a:pt x="3100" y="3075"/>
                </a:lnTo>
                <a:lnTo>
                  <a:pt x="3096" y="3086"/>
                </a:lnTo>
                <a:lnTo>
                  <a:pt x="3080" y="3089"/>
                </a:lnTo>
                <a:lnTo>
                  <a:pt x="3072" y="3102"/>
                </a:lnTo>
                <a:lnTo>
                  <a:pt x="3063" y="3102"/>
                </a:lnTo>
                <a:lnTo>
                  <a:pt x="3063" y="3106"/>
                </a:lnTo>
                <a:lnTo>
                  <a:pt x="3056" y="3106"/>
                </a:lnTo>
                <a:lnTo>
                  <a:pt x="3056" y="3109"/>
                </a:lnTo>
                <a:lnTo>
                  <a:pt x="3036" y="3109"/>
                </a:lnTo>
                <a:lnTo>
                  <a:pt x="3036" y="3115"/>
                </a:lnTo>
                <a:lnTo>
                  <a:pt x="3020" y="3118"/>
                </a:lnTo>
                <a:lnTo>
                  <a:pt x="3020" y="3122"/>
                </a:lnTo>
                <a:lnTo>
                  <a:pt x="2972" y="3138"/>
                </a:lnTo>
                <a:lnTo>
                  <a:pt x="2949" y="3166"/>
                </a:lnTo>
                <a:lnTo>
                  <a:pt x="2943" y="3166"/>
                </a:lnTo>
                <a:lnTo>
                  <a:pt x="2943" y="3178"/>
                </a:lnTo>
                <a:lnTo>
                  <a:pt x="2932" y="3186"/>
                </a:lnTo>
                <a:lnTo>
                  <a:pt x="2932" y="3191"/>
                </a:lnTo>
                <a:lnTo>
                  <a:pt x="2923" y="3191"/>
                </a:lnTo>
                <a:lnTo>
                  <a:pt x="2920" y="3198"/>
                </a:lnTo>
                <a:lnTo>
                  <a:pt x="2916" y="3198"/>
                </a:lnTo>
                <a:lnTo>
                  <a:pt x="2914" y="3202"/>
                </a:lnTo>
                <a:lnTo>
                  <a:pt x="2914" y="3204"/>
                </a:lnTo>
                <a:lnTo>
                  <a:pt x="2914" y="3204"/>
                </a:lnTo>
                <a:lnTo>
                  <a:pt x="2914" y="3206"/>
                </a:lnTo>
                <a:lnTo>
                  <a:pt x="2914" y="3207"/>
                </a:lnTo>
                <a:lnTo>
                  <a:pt x="2914" y="3207"/>
                </a:lnTo>
                <a:lnTo>
                  <a:pt x="2914" y="3209"/>
                </a:lnTo>
                <a:lnTo>
                  <a:pt x="2912" y="3211"/>
                </a:lnTo>
                <a:lnTo>
                  <a:pt x="2909" y="3215"/>
                </a:lnTo>
                <a:lnTo>
                  <a:pt x="2909" y="3218"/>
                </a:lnTo>
                <a:lnTo>
                  <a:pt x="2889" y="3218"/>
                </a:lnTo>
                <a:lnTo>
                  <a:pt x="2852" y="3258"/>
                </a:lnTo>
                <a:lnTo>
                  <a:pt x="2843" y="3258"/>
                </a:lnTo>
                <a:lnTo>
                  <a:pt x="2840" y="3266"/>
                </a:lnTo>
                <a:lnTo>
                  <a:pt x="2832" y="3266"/>
                </a:lnTo>
                <a:lnTo>
                  <a:pt x="2820" y="3289"/>
                </a:lnTo>
                <a:lnTo>
                  <a:pt x="2823" y="3289"/>
                </a:lnTo>
                <a:lnTo>
                  <a:pt x="2829" y="3296"/>
                </a:lnTo>
                <a:lnTo>
                  <a:pt x="2832" y="3302"/>
                </a:lnTo>
                <a:lnTo>
                  <a:pt x="2836" y="3307"/>
                </a:lnTo>
                <a:lnTo>
                  <a:pt x="2840" y="3315"/>
                </a:lnTo>
                <a:lnTo>
                  <a:pt x="2840" y="3346"/>
                </a:lnTo>
                <a:lnTo>
                  <a:pt x="2849" y="3351"/>
                </a:lnTo>
                <a:lnTo>
                  <a:pt x="2851" y="3362"/>
                </a:lnTo>
                <a:lnTo>
                  <a:pt x="2851" y="3373"/>
                </a:lnTo>
                <a:lnTo>
                  <a:pt x="2856" y="3382"/>
                </a:lnTo>
                <a:lnTo>
                  <a:pt x="2858" y="3384"/>
                </a:lnTo>
                <a:lnTo>
                  <a:pt x="2858" y="3384"/>
                </a:lnTo>
                <a:lnTo>
                  <a:pt x="2858" y="3386"/>
                </a:lnTo>
                <a:lnTo>
                  <a:pt x="2860" y="3386"/>
                </a:lnTo>
                <a:lnTo>
                  <a:pt x="2861" y="3386"/>
                </a:lnTo>
                <a:lnTo>
                  <a:pt x="2863" y="3386"/>
                </a:lnTo>
                <a:lnTo>
                  <a:pt x="2860" y="3455"/>
                </a:lnTo>
                <a:lnTo>
                  <a:pt x="2856" y="3455"/>
                </a:lnTo>
                <a:lnTo>
                  <a:pt x="2856" y="3471"/>
                </a:lnTo>
                <a:lnTo>
                  <a:pt x="2852" y="3471"/>
                </a:lnTo>
                <a:lnTo>
                  <a:pt x="2852" y="3473"/>
                </a:lnTo>
                <a:lnTo>
                  <a:pt x="2852" y="3475"/>
                </a:lnTo>
                <a:lnTo>
                  <a:pt x="2854" y="3476"/>
                </a:lnTo>
                <a:lnTo>
                  <a:pt x="2856" y="3478"/>
                </a:lnTo>
                <a:lnTo>
                  <a:pt x="2856" y="3478"/>
                </a:lnTo>
                <a:lnTo>
                  <a:pt x="2858" y="3493"/>
                </a:lnTo>
                <a:lnTo>
                  <a:pt x="2854" y="3504"/>
                </a:lnTo>
                <a:lnTo>
                  <a:pt x="2849" y="3515"/>
                </a:lnTo>
                <a:lnTo>
                  <a:pt x="2843" y="3522"/>
                </a:lnTo>
                <a:lnTo>
                  <a:pt x="2843" y="3531"/>
                </a:lnTo>
                <a:lnTo>
                  <a:pt x="2816" y="3551"/>
                </a:lnTo>
                <a:lnTo>
                  <a:pt x="2800" y="3551"/>
                </a:lnTo>
                <a:lnTo>
                  <a:pt x="2800" y="3555"/>
                </a:lnTo>
                <a:lnTo>
                  <a:pt x="2789" y="3555"/>
                </a:lnTo>
                <a:lnTo>
                  <a:pt x="2783" y="3562"/>
                </a:lnTo>
                <a:lnTo>
                  <a:pt x="2772" y="3562"/>
                </a:lnTo>
                <a:lnTo>
                  <a:pt x="2772" y="3566"/>
                </a:lnTo>
                <a:lnTo>
                  <a:pt x="2756" y="3569"/>
                </a:lnTo>
                <a:lnTo>
                  <a:pt x="2756" y="3575"/>
                </a:lnTo>
                <a:lnTo>
                  <a:pt x="2736" y="3575"/>
                </a:lnTo>
                <a:lnTo>
                  <a:pt x="2732" y="3582"/>
                </a:lnTo>
                <a:lnTo>
                  <a:pt x="2716" y="3586"/>
                </a:lnTo>
                <a:lnTo>
                  <a:pt x="2716" y="3589"/>
                </a:lnTo>
                <a:lnTo>
                  <a:pt x="2709" y="3595"/>
                </a:lnTo>
                <a:lnTo>
                  <a:pt x="2703" y="3606"/>
                </a:lnTo>
                <a:lnTo>
                  <a:pt x="2700" y="3606"/>
                </a:lnTo>
                <a:lnTo>
                  <a:pt x="2703" y="3609"/>
                </a:lnTo>
                <a:lnTo>
                  <a:pt x="2707" y="3613"/>
                </a:lnTo>
                <a:lnTo>
                  <a:pt x="2709" y="3615"/>
                </a:lnTo>
                <a:lnTo>
                  <a:pt x="2709" y="3622"/>
                </a:lnTo>
                <a:lnTo>
                  <a:pt x="2712" y="3622"/>
                </a:lnTo>
                <a:lnTo>
                  <a:pt x="2712" y="3655"/>
                </a:lnTo>
                <a:lnTo>
                  <a:pt x="2709" y="3655"/>
                </a:lnTo>
                <a:lnTo>
                  <a:pt x="2709" y="3682"/>
                </a:lnTo>
                <a:lnTo>
                  <a:pt x="2703" y="3682"/>
                </a:lnTo>
                <a:lnTo>
                  <a:pt x="2703" y="3695"/>
                </a:lnTo>
                <a:lnTo>
                  <a:pt x="2700" y="3695"/>
                </a:lnTo>
                <a:lnTo>
                  <a:pt x="2700" y="3702"/>
                </a:lnTo>
                <a:lnTo>
                  <a:pt x="2696" y="3702"/>
                </a:lnTo>
                <a:lnTo>
                  <a:pt x="2696" y="3718"/>
                </a:lnTo>
                <a:lnTo>
                  <a:pt x="2692" y="3718"/>
                </a:lnTo>
                <a:lnTo>
                  <a:pt x="2692" y="3726"/>
                </a:lnTo>
                <a:lnTo>
                  <a:pt x="2689" y="3726"/>
                </a:lnTo>
                <a:lnTo>
                  <a:pt x="2683" y="3762"/>
                </a:lnTo>
                <a:lnTo>
                  <a:pt x="2669" y="3775"/>
                </a:lnTo>
                <a:lnTo>
                  <a:pt x="2669" y="3778"/>
                </a:lnTo>
                <a:lnTo>
                  <a:pt x="2660" y="3778"/>
                </a:lnTo>
                <a:lnTo>
                  <a:pt x="2652" y="3789"/>
                </a:lnTo>
                <a:lnTo>
                  <a:pt x="2643" y="3789"/>
                </a:lnTo>
                <a:lnTo>
                  <a:pt x="2643" y="3795"/>
                </a:lnTo>
                <a:lnTo>
                  <a:pt x="2640" y="3798"/>
                </a:lnTo>
                <a:lnTo>
                  <a:pt x="2634" y="3804"/>
                </a:lnTo>
                <a:lnTo>
                  <a:pt x="2629" y="3807"/>
                </a:lnTo>
                <a:lnTo>
                  <a:pt x="2623" y="3811"/>
                </a:lnTo>
                <a:lnTo>
                  <a:pt x="2616" y="3815"/>
                </a:lnTo>
                <a:lnTo>
                  <a:pt x="2612" y="3826"/>
                </a:lnTo>
                <a:lnTo>
                  <a:pt x="2609" y="3826"/>
                </a:lnTo>
                <a:lnTo>
                  <a:pt x="2609" y="3835"/>
                </a:lnTo>
                <a:lnTo>
                  <a:pt x="2600" y="3838"/>
                </a:lnTo>
                <a:lnTo>
                  <a:pt x="2596" y="3858"/>
                </a:lnTo>
                <a:lnTo>
                  <a:pt x="2583" y="3866"/>
                </a:lnTo>
                <a:lnTo>
                  <a:pt x="2583" y="3875"/>
                </a:lnTo>
                <a:lnTo>
                  <a:pt x="2576" y="3878"/>
                </a:lnTo>
                <a:lnTo>
                  <a:pt x="2576" y="3886"/>
                </a:lnTo>
                <a:lnTo>
                  <a:pt x="2560" y="3898"/>
                </a:lnTo>
                <a:lnTo>
                  <a:pt x="2560" y="3906"/>
                </a:lnTo>
                <a:lnTo>
                  <a:pt x="2532" y="3929"/>
                </a:lnTo>
                <a:lnTo>
                  <a:pt x="2529" y="3938"/>
                </a:lnTo>
                <a:lnTo>
                  <a:pt x="2512" y="3942"/>
                </a:lnTo>
                <a:lnTo>
                  <a:pt x="2509" y="3955"/>
                </a:lnTo>
                <a:lnTo>
                  <a:pt x="2489" y="3966"/>
                </a:lnTo>
                <a:lnTo>
                  <a:pt x="2489" y="3975"/>
                </a:lnTo>
                <a:lnTo>
                  <a:pt x="2483" y="3975"/>
                </a:lnTo>
                <a:lnTo>
                  <a:pt x="2480" y="3982"/>
                </a:lnTo>
                <a:lnTo>
                  <a:pt x="2472" y="3982"/>
                </a:lnTo>
                <a:lnTo>
                  <a:pt x="2449" y="4009"/>
                </a:lnTo>
                <a:lnTo>
                  <a:pt x="2440" y="4009"/>
                </a:lnTo>
                <a:lnTo>
                  <a:pt x="2432" y="4022"/>
                </a:lnTo>
                <a:lnTo>
                  <a:pt x="2409" y="4031"/>
                </a:lnTo>
                <a:lnTo>
                  <a:pt x="2400" y="4042"/>
                </a:lnTo>
                <a:lnTo>
                  <a:pt x="2383" y="4046"/>
                </a:lnTo>
                <a:lnTo>
                  <a:pt x="2380" y="4055"/>
                </a:lnTo>
                <a:lnTo>
                  <a:pt x="2340" y="4058"/>
                </a:lnTo>
                <a:lnTo>
                  <a:pt x="2340" y="4058"/>
                </a:lnTo>
                <a:lnTo>
                  <a:pt x="2340" y="4056"/>
                </a:lnTo>
                <a:lnTo>
                  <a:pt x="2338" y="4055"/>
                </a:lnTo>
                <a:lnTo>
                  <a:pt x="2336" y="4055"/>
                </a:lnTo>
                <a:lnTo>
                  <a:pt x="2332" y="4055"/>
                </a:lnTo>
                <a:lnTo>
                  <a:pt x="2332" y="4058"/>
                </a:lnTo>
                <a:lnTo>
                  <a:pt x="2323" y="4058"/>
                </a:lnTo>
                <a:lnTo>
                  <a:pt x="2312" y="4075"/>
                </a:lnTo>
                <a:lnTo>
                  <a:pt x="2276" y="4075"/>
                </a:lnTo>
                <a:lnTo>
                  <a:pt x="2272" y="4082"/>
                </a:lnTo>
                <a:lnTo>
                  <a:pt x="2263" y="4082"/>
                </a:lnTo>
                <a:lnTo>
                  <a:pt x="2263" y="4086"/>
                </a:lnTo>
                <a:lnTo>
                  <a:pt x="2216" y="4082"/>
                </a:lnTo>
                <a:lnTo>
                  <a:pt x="2216" y="4078"/>
                </a:lnTo>
                <a:lnTo>
                  <a:pt x="2209" y="4078"/>
                </a:lnTo>
                <a:lnTo>
                  <a:pt x="2209" y="4075"/>
                </a:lnTo>
                <a:lnTo>
                  <a:pt x="2203" y="4073"/>
                </a:lnTo>
                <a:lnTo>
                  <a:pt x="2200" y="4073"/>
                </a:lnTo>
                <a:lnTo>
                  <a:pt x="2198" y="4075"/>
                </a:lnTo>
                <a:lnTo>
                  <a:pt x="2196" y="4076"/>
                </a:lnTo>
                <a:lnTo>
                  <a:pt x="2194" y="4078"/>
                </a:lnTo>
                <a:lnTo>
                  <a:pt x="2194" y="4080"/>
                </a:lnTo>
                <a:lnTo>
                  <a:pt x="2192" y="4082"/>
                </a:lnTo>
                <a:lnTo>
                  <a:pt x="2192" y="4082"/>
                </a:lnTo>
                <a:lnTo>
                  <a:pt x="2140" y="4078"/>
                </a:lnTo>
                <a:lnTo>
                  <a:pt x="2140" y="4082"/>
                </a:lnTo>
                <a:lnTo>
                  <a:pt x="2129" y="4082"/>
                </a:lnTo>
                <a:lnTo>
                  <a:pt x="2116" y="4098"/>
                </a:lnTo>
                <a:lnTo>
                  <a:pt x="2052" y="4098"/>
                </a:lnTo>
                <a:lnTo>
                  <a:pt x="2052" y="4102"/>
                </a:lnTo>
                <a:lnTo>
                  <a:pt x="2036" y="4106"/>
                </a:lnTo>
                <a:lnTo>
                  <a:pt x="2023" y="4122"/>
                </a:lnTo>
                <a:lnTo>
                  <a:pt x="1983" y="4122"/>
                </a:lnTo>
                <a:lnTo>
                  <a:pt x="1981" y="4120"/>
                </a:lnTo>
                <a:lnTo>
                  <a:pt x="1978" y="4118"/>
                </a:lnTo>
                <a:lnTo>
                  <a:pt x="1974" y="4116"/>
                </a:lnTo>
                <a:lnTo>
                  <a:pt x="1972" y="4115"/>
                </a:lnTo>
                <a:lnTo>
                  <a:pt x="1972" y="4106"/>
                </a:lnTo>
                <a:lnTo>
                  <a:pt x="1971" y="4104"/>
                </a:lnTo>
                <a:lnTo>
                  <a:pt x="1967" y="4102"/>
                </a:lnTo>
                <a:lnTo>
                  <a:pt x="1961" y="4098"/>
                </a:lnTo>
                <a:lnTo>
                  <a:pt x="1956" y="4096"/>
                </a:lnTo>
                <a:lnTo>
                  <a:pt x="1951" y="4093"/>
                </a:lnTo>
                <a:lnTo>
                  <a:pt x="1947" y="4091"/>
                </a:lnTo>
                <a:lnTo>
                  <a:pt x="1943" y="4091"/>
                </a:lnTo>
                <a:lnTo>
                  <a:pt x="1941" y="4089"/>
                </a:lnTo>
                <a:lnTo>
                  <a:pt x="1941" y="4091"/>
                </a:lnTo>
                <a:lnTo>
                  <a:pt x="1941" y="4091"/>
                </a:lnTo>
                <a:lnTo>
                  <a:pt x="1941" y="4093"/>
                </a:lnTo>
                <a:lnTo>
                  <a:pt x="1941" y="4093"/>
                </a:lnTo>
                <a:lnTo>
                  <a:pt x="1940" y="4095"/>
                </a:lnTo>
                <a:lnTo>
                  <a:pt x="1920" y="4095"/>
                </a:lnTo>
                <a:lnTo>
                  <a:pt x="1916" y="4055"/>
                </a:lnTo>
                <a:lnTo>
                  <a:pt x="1920" y="4055"/>
                </a:lnTo>
                <a:lnTo>
                  <a:pt x="1920" y="4051"/>
                </a:lnTo>
                <a:lnTo>
                  <a:pt x="1916" y="4051"/>
                </a:lnTo>
                <a:lnTo>
                  <a:pt x="1912" y="4038"/>
                </a:lnTo>
                <a:lnTo>
                  <a:pt x="1909" y="4038"/>
                </a:lnTo>
                <a:lnTo>
                  <a:pt x="1909" y="4031"/>
                </a:lnTo>
                <a:lnTo>
                  <a:pt x="1900" y="4026"/>
                </a:lnTo>
                <a:lnTo>
                  <a:pt x="1900" y="4015"/>
                </a:lnTo>
                <a:lnTo>
                  <a:pt x="1892" y="4009"/>
                </a:lnTo>
                <a:lnTo>
                  <a:pt x="1892" y="3989"/>
                </a:lnTo>
                <a:lnTo>
                  <a:pt x="1896" y="3989"/>
                </a:lnTo>
                <a:lnTo>
                  <a:pt x="1896" y="3986"/>
                </a:lnTo>
                <a:lnTo>
                  <a:pt x="1912" y="3986"/>
                </a:lnTo>
                <a:lnTo>
                  <a:pt x="1916" y="3978"/>
                </a:lnTo>
                <a:lnTo>
                  <a:pt x="1916" y="3967"/>
                </a:lnTo>
                <a:lnTo>
                  <a:pt x="1916" y="3953"/>
                </a:lnTo>
                <a:lnTo>
                  <a:pt x="1916" y="3942"/>
                </a:lnTo>
                <a:lnTo>
                  <a:pt x="1903" y="3935"/>
                </a:lnTo>
                <a:lnTo>
                  <a:pt x="1903" y="3926"/>
                </a:lnTo>
                <a:lnTo>
                  <a:pt x="1892" y="3918"/>
                </a:lnTo>
                <a:lnTo>
                  <a:pt x="1892" y="3911"/>
                </a:lnTo>
                <a:lnTo>
                  <a:pt x="1889" y="3911"/>
                </a:lnTo>
                <a:lnTo>
                  <a:pt x="1880" y="3886"/>
                </a:lnTo>
                <a:lnTo>
                  <a:pt x="1876" y="3886"/>
                </a:lnTo>
                <a:lnTo>
                  <a:pt x="1872" y="3866"/>
                </a:lnTo>
                <a:lnTo>
                  <a:pt x="1863" y="3862"/>
                </a:lnTo>
                <a:lnTo>
                  <a:pt x="1863" y="3855"/>
                </a:lnTo>
                <a:lnTo>
                  <a:pt x="1860" y="3855"/>
                </a:lnTo>
                <a:lnTo>
                  <a:pt x="1860" y="3835"/>
                </a:lnTo>
                <a:lnTo>
                  <a:pt x="1856" y="3835"/>
                </a:lnTo>
                <a:lnTo>
                  <a:pt x="1856" y="3826"/>
                </a:lnTo>
                <a:lnTo>
                  <a:pt x="1852" y="3826"/>
                </a:lnTo>
                <a:lnTo>
                  <a:pt x="1849" y="3802"/>
                </a:lnTo>
                <a:lnTo>
                  <a:pt x="1843" y="3802"/>
                </a:lnTo>
                <a:lnTo>
                  <a:pt x="1836" y="3778"/>
                </a:lnTo>
                <a:lnTo>
                  <a:pt x="1832" y="3778"/>
                </a:lnTo>
                <a:lnTo>
                  <a:pt x="1829" y="3775"/>
                </a:lnTo>
                <a:lnTo>
                  <a:pt x="1827" y="3771"/>
                </a:lnTo>
                <a:lnTo>
                  <a:pt x="1825" y="3767"/>
                </a:lnTo>
                <a:lnTo>
                  <a:pt x="1823" y="3762"/>
                </a:lnTo>
                <a:lnTo>
                  <a:pt x="1812" y="3762"/>
                </a:lnTo>
                <a:lnTo>
                  <a:pt x="1789" y="3735"/>
                </a:lnTo>
                <a:lnTo>
                  <a:pt x="1780" y="3729"/>
                </a:lnTo>
                <a:lnTo>
                  <a:pt x="1780" y="3722"/>
                </a:lnTo>
                <a:lnTo>
                  <a:pt x="1776" y="3722"/>
                </a:lnTo>
                <a:lnTo>
                  <a:pt x="1776" y="3715"/>
                </a:lnTo>
                <a:lnTo>
                  <a:pt x="1772" y="3715"/>
                </a:lnTo>
                <a:lnTo>
                  <a:pt x="1772" y="3706"/>
                </a:lnTo>
                <a:lnTo>
                  <a:pt x="1763" y="3702"/>
                </a:lnTo>
                <a:lnTo>
                  <a:pt x="1763" y="3695"/>
                </a:lnTo>
                <a:lnTo>
                  <a:pt x="1756" y="3691"/>
                </a:lnTo>
                <a:lnTo>
                  <a:pt x="1752" y="3642"/>
                </a:lnTo>
                <a:lnTo>
                  <a:pt x="1743" y="3638"/>
                </a:lnTo>
                <a:lnTo>
                  <a:pt x="1743" y="3618"/>
                </a:lnTo>
                <a:lnTo>
                  <a:pt x="1740" y="3618"/>
                </a:lnTo>
                <a:lnTo>
                  <a:pt x="1740" y="3606"/>
                </a:lnTo>
                <a:lnTo>
                  <a:pt x="1736" y="3606"/>
                </a:lnTo>
                <a:lnTo>
                  <a:pt x="1736" y="3555"/>
                </a:lnTo>
                <a:lnTo>
                  <a:pt x="1732" y="3555"/>
                </a:lnTo>
                <a:lnTo>
                  <a:pt x="1729" y="3538"/>
                </a:lnTo>
                <a:lnTo>
                  <a:pt x="1723" y="3538"/>
                </a:lnTo>
                <a:lnTo>
                  <a:pt x="1723" y="3522"/>
                </a:lnTo>
                <a:lnTo>
                  <a:pt x="1720" y="3522"/>
                </a:lnTo>
                <a:lnTo>
                  <a:pt x="1720" y="3509"/>
                </a:lnTo>
                <a:lnTo>
                  <a:pt x="1716" y="3509"/>
                </a:lnTo>
                <a:lnTo>
                  <a:pt x="1716" y="3491"/>
                </a:lnTo>
                <a:lnTo>
                  <a:pt x="1720" y="3491"/>
                </a:lnTo>
                <a:lnTo>
                  <a:pt x="1716" y="3442"/>
                </a:lnTo>
                <a:lnTo>
                  <a:pt x="1716" y="3436"/>
                </a:lnTo>
                <a:lnTo>
                  <a:pt x="1718" y="3431"/>
                </a:lnTo>
                <a:lnTo>
                  <a:pt x="1718" y="3426"/>
                </a:lnTo>
                <a:lnTo>
                  <a:pt x="1720" y="3420"/>
                </a:lnTo>
                <a:lnTo>
                  <a:pt x="1720" y="3416"/>
                </a:lnTo>
                <a:lnTo>
                  <a:pt x="1720" y="3415"/>
                </a:lnTo>
                <a:lnTo>
                  <a:pt x="1716" y="3415"/>
                </a:lnTo>
                <a:lnTo>
                  <a:pt x="1709" y="3391"/>
                </a:lnTo>
                <a:lnTo>
                  <a:pt x="1692" y="3378"/>
                </a:lnTo>
                <a:lnTo>
                  <a:pt x="1692" y="3366"/>
                </a:lnTo>
                <a:lnTo>
                  <a:pt x="1689" y="3366"/>
                </a:lnTo>
                <a:lnTo>
                  <a:pt x="1689" y="3358"/>
                </a:lnTo>
                <a:lnTo>
                  <a:pt x="1683" y="3358"/>
                </a:lnTo>
                <a:lnTo>
                  <a:pt x="1683" y="3351"/>
                </a:lnTo>
                <a:lnTo>
                  <a:pt x="1669" y="3338"/>
                </a:lnTo>
                <a:lnTo>
                  <a:pt x="1669" y="3331"/>
                </a:lnTo>
                <a:lnTo>
                  <a:pt x="1660" y="3326"/>
                </a:lnTo>
                <a:lnTo>
                  <a:pt x="1660" y="3318"/>
                </a:lnTo>
                <a:lnTo>
                  <a:pt x="1656" y="3318"/>
                </a:lnTo>
                <a:lnTo>
                  <a:pt x="1656" y="3298"/>
                </a:lnTo>
                <a:lnTo>
                  <a:pt x="1652" y="3298"/>
                </a:lnTo>
                <a:lnTo>
                  <a:pt x="1652" y="3289"/>
                </a:lnTo>
                <a:lnTo>
                  <a:pt x="1643" y="3286"/>
                </a:lnTo>
                <a:lnTo>
                  <a:pt x="1643" y="3278"/>
                </a:lnTo>
                <a:lnTo>
                  <a:pt x="1640" y="3278"/>
                </a:lnTo>
                <a:lnTo>
                  <a:pt x="1640" y="3262"/>
                </a:lnTo>
                <a:lnTo>
                  <a:pt x="1629" y="3255"/>
                </a:lnTo>
                <a:lnTo>
                  <a:pt x="1629" y="3242"/>
                </a:lnTo>
                <a:lnTo>
                  <a:pt x="1620" y="3238"/>
                </a:lnTo>
                <a:lnTo>
                  <a:pt x="1612" y="3215"/>
                </a:lnTo>
                <a:lnTo>
                  <a:pt x="1603" y="3211"/>
                </a:lnTo>
                <a:lnTo>
                  <a:pt x="1603" y="3202"/>
                </a:lnTo>
                <a:lnTo>
                  <a:pt x="1589" y="3191"/>
                </a:lnTo>
                <a:lnTo>
                  <a:pt x="1583" y="3175"/>
                </a:lnTo>
                <a:lnTo>
                  <a:pt x="1576" y="3169"/>
                </a:lnTo>
                <a:lnTo>
                  <a:pt x="1576" y="3162"/>
                </a:lnTo>
                <a:lnTo>
                  <a:pt x="1572" y="3162"/>
                </a:lnTo>
                <a:lnTo>
                  <a:pt x="1571" y="3149"/>
                </a:lnTo>
                <a:lnTo>
                  <a:pt x="1571" y="3131"/>
                </a:lnTo>
                <a:lnTo>
                  <a:pt x="1572" y="3111"/>
                </a:lnTo>
                <a:lnTo>
                  <a:pt x="1574" y="3093"/>
                </a:lnTo>
                <a:lnTo>
                  <a:pt x="1576" y="3082"/>
                </a:lnTo>
                <a:lnTo>
                  <a:pt x="1572" y="3022"/>
                </a:lnTo>
                <a:lnTo>
                  <a:pt x="1576" y="3022"/>
                </a:lnTo>
                <a:lnTo>
                  <a:pt x="1576" y="3015"/>
                </a:lnTo>
                <a:lnTo>
                  <a:pt x="1589" y="3006"/>
                </a:lnTo>
                <a:lnTo>
                  <a:pt x="1589" y="2986"/>
                </a:lnTo>
                <a:lnTo>
                  <a:pt x="1592" y="2986"/>
                </a:lnTo>
                <a:lnTo>
                  <a:pt x="1592" y="2975"/>
                </a:lnTo>
                <a:lnTo>
                  <a:pt x="1596" y="2975"/>
                </a:lnTo>
                <a:lnTo>
                  <a:pt x="1596" y="2966"/>
                </a:lnTo>
                <a:lnTo>
                  <a:pt x="1600" y="2966"/>
                </a:lnTo>
                <a:lnTo>
                  <a:pt x="1600" y="2942"/>
                </a:lnTo>
                <a:lnTo>
                  <a:pt x="1603" y="2942"/>
                </a:lnTo>
                <a:lnTo>
                  <a:pt x="1603" y="2918"/>
                </a:lnTo>
                <a:lnTo>
                  <a:pt x="1609" y="2918"/>
                </a:lnTo>
                <a:lnTo>
                  <a:pt x="1609" y="2911"/>
                </a:lnTo>
                <a:lnTo>
                  <a:pt x="1612" y="2911"/>
                </a:lnTo>
                <a:lnTo>
                  <a:pt x="1612" y="2886"/>
                </a:lnTo>
                <a:lnTo>
                  <a:pt x="1618" y="2876"/>
                </a:lnTo>
                <a:lnTo>
                  <a:pt x="1623" y="2871"/>
                </a:lnTo>
                <a:lnTo>
                  <a:pt x="1631" y="2866"/>
                </a:lnTo>
                <a:lnTo>
                  <a:pt x="1636" y="2856"/>
                </a:lnTo>
                <a:lnTo>
                  <a:pt x="1640" y="2842"/>
                </a:lnTo>
                <a:lnTo>
                  <a:pt x="1652" y="2842"/>
                </a:lnTo>
                <a:lnTo>
                  <a:pt x="1660" y="2831"/>
                </a:lnTo>
                <a:lnTo>
                  <a:pt x="1667" y="2824"/>
                </a:lnTo>
                <a:lnTo>
                  <a:pt x="1672" y="2818"/>
                </a:lnTo>
                <a:lnTo>
                  <a:pt x="1676" y="2809"/>
                </a:lnTo>
                <a:lnTo>
                  <a:pt x="1680" y="2796"/>
                </a:lnTo>
                <a:lnTo>
                  <a:pt x="1680" y="2778"/>
                </a:lnTo>
                <a:lnTo>
                  <a:pt x="1681" y="2773"/>
                </a:lnTo>
                <a:lnTo>
                  <a:pt x="1683" y="2762"/>
                </a:lnTo>
                <a:lnTo>
                  <a:pt x="1681" y="2751"/>
                </a:lnTo>
                <a:lnTo>
                  <a:pt x="1680" y="2742"/>
                </a:lnTo>
                <a:lnTo>
                  <a:pt x="1669" y="2735"/>
                </a:lnTo>
                <a:lnTo>
                  <a:pt x="1669" y="2722"/>
                </a:lnTo>
                <a:lnTo>
                  <a:pt x="1663" y="2722"/>
                </a:lnTo>
                <a:lnTo>
                  <a:pt x="1660" y="2706"/>
                </a:lnTo>
                <a:lnTo>
                  <a:pt x="1656" y="2706"/>
                </a:lnTo>
                <a:lnTo>
                  <a:pt x="1656" y="2695"/>
                </a:lnTo>
                <a:lnTo>
                  <a:pt x="1652" y="2695"/>
                </a:lnTo>
                <a:lnTo>
                  <a:pt x="1652" y="2678"/>
                </a:lnTo>
                <a:lnTo>
                  <a:pt x="1643" y="2675"/>
                </a:lnTo>
                <a:lnTo>
                  <a:pt x="1640" y="2635"/>
                </a:lnTo>
                <a:lnTo>
                  <a:pt x="1651" y="2627"/>
                </a:lnTo>
                <a:lnTo>
                  <a:pt x="1654" y="2618"/>
                </a:lnTo>
                <a:lnTo>
                  <a:pt x="1656" y="2602"/>
                </a:lnTo>
                <a:lnTo>
                  <a:pt x="1649" y="2593"/>
                </a:lnTo>
                <a:lnTo>
                  <a:pt x="1645" y="2586"/>
                </a:lnTo>
                <a:lnTo>
                  <a:pt x="1643" y="2576"/>
                </a:lnTo>
                <a:lnTo>
                  <a:pt x="1640" y="2566"/>
                </a:lnTo>
                <a:lnTo>
                  <a:pt x="1636" y="2566"/>
                </a:lnTo>
                <a:lnTo>
                  <a:pt x="1632" y="2551"/>
                </a:lnTo>
                <a:lnTo>
                  <a:pt x="1629" y="2551"/>
                </a:lnTo>
                <a:lnTo>
                  <a:pt x="1629" y="2529"/>
                </a:lnTo>
                <a:lnTo>
                  <a:pt x="1616" y="2522"/>
                </a:lnTo>
                <a:lnTo>
                  <a:pt x="1612" y="2502"/>
                </a:lnTo>
                <a:lnTo>
                  <a:pt x="1603" y="2498"/>
                </a:lnTo>
                <a:lnTo>
                  <a:pt x="1603" y="2491"/>
                </a:lnTo>
                <a:lnTo>
                  <a:pt x="1600" y="2491"/>
                </a:lnTo>
                <a:lnTo>
                  <a:pt x="1600" y="2462"/>
                </a:lnTo>
                <a:lnTo>
                  <a:pt x="1589" y="2426"/>
                </a:lnTo>
                <a:lnTo>
                  <a:pt x="1580" y="2426"/>
                </a:lnTo>
                <a:lnTo>
                  <a:pt x="1576" y="2411"/>
                </a:lnTo>
                <a:lnTo>
                  <a:pt x="1572" y="2411"/>
                </a:lnTo>
                <a:lnTo>
                  <a:pt x="1572" y="2398"/>
                </a:lnTo>
                <a:lnTo>
                  <a:pt x="1563" y="2395"/>
                </a:lnTo>
                <a:lnTo>
                  <a:pt x="1556" y="2384"/>
                </a:lnTo>
                <a:lnTo>
                  <a:pt x="1549" y="2373"/>
                </a:lnTo>
                <a:lnTo>
                  <a:pt x="1543" y="2358"/>
                </a:lnTo>
                <a:lnTo>
                  <a:pt x="1532" y="2358"/>
                </a:lnTo>
                <a:lnTo>
                  <a:pt x="1532" y="2351"/>
                </a:lnTo>
                <a:lnTo>
                  <a:pt x="1518" y="2338"/>
                </a:lnTo>
                <a:lnTo>
                  <a:pt x="1507" y="2324"/>
                </a:lnTo>
                <a:lnTo>
                  <a:pt x="1496" y="2309"/>
                </a:lnTo>
                <a:lnTo>
                  <a:pt x="1476" y="2295"/>
                </a:lnTo>
                <a:lnTo>
                  <a:pt x="1476" y="2282"/>
                </a:lnTo>
                <a:lnTo>
                  <a:pt x="1465" y="2278"/>
                </a:lnTo>
                <a:lnTo>
                  <a:pt x="1458" y="2273"/>
                </a:lnTo>
                <a:lnTo>
                  <a:pt x="1452" y="2264"/>
                </a:lnTo>
                <a:lnTo>
                  <a:pt x="1452" y="2249"/>
                </a:lnTo>
                <a:lnTo>
                  <a:pt x="1440" y="2244"/>
                </a:lnTo>
                <a:lnTo>
                  <a:pt x="1436" y="2235"/>
                </a:lnTo>
                <a:lnTo>
                  <a:pt x="1436" y="2218"/>
                </a:lnTo>
                <a:lnTo>
                  <a:pt x="1429" y="2218"/>
                </a:lnTo>
                <a:lnTo>
                  <a:pt x="1423" y="2206"/>
                </a:lnTo>
                <a:lnTo>
                  <a:pt x="1420" y="2196"/>
                </a:lnTo>
                <a:lnTo>
                  <a:pt x="1414" y="2187"/>
                </a:lnTo>
                <a:lnTo>
                  <a:pt x="1411" y="2175"/>
                </a:lnTo>
                <a:lnTo>
                  <a:pt x="1409" y="2158"/>
                </a:lnTo>
                <a:lnTo>
                  <a:pt x="1432" y="2158"/>
                </a:lnTo>
                <a:lnTo>
                  <a:pt x="1432" y="2151"/>
                </a:lnTo>
                <a:lnTo>
                  <a:pt x="1440" y="2146"/>
                </a:lnTo>
                <a:lnTo>
                  <a:pt x="1440" y="2086"/>
                </a:lnTo>
                <a:lnTo>
                  <a:pt x="1449" y="2086"/>
                </a:lnTo>
                <a:lnTo>
                  <a:pt x="1443" y="2075"/>
                </a:lnTo>
                <a:lnTo>
                  <a:pt x="1440" y="2075"/>
                </a:lnTo>
                <a:lnTo>
                  <a:pt x="1438" y="2060"/>
                </a:lnTo>
                <a:lnTo>
                  <a:pt x="1441" y="2047"/>
                </a:lnTo>
                <a:lnTo>
                  <a:pt x="1447" y="2035"/>
                </a:lnTo>
                <a:lnTo>
                  <a:pt x="1452" y="2026"/>
                </a:lnTo>
                <a:lnTo>
                  <a:pt x="1460" y="2022"/>
                </a:lnTo>
                <a:lnTo>
                  <a:pt x="1460" y="1998"/>
                </a:lnTo>
                <a:lnTo>
                  <a:pt x="1469" y="1998"/>
                </a:lnTo>
                <a:lnTo>
                  <a:pt x="1467" y="1993"/>
                </a:lnTo>
                <a:lnTo>
                  <a:pt x="1463" y="1986"/>
                </a:lnTo>
                <a:lnTo>
                  <a:pt x="1463" y="1978"/>
                </a:lnTo>
                <a:lnTo>
                  <a:pt x="1463" y="1969"/>
                </a:lnTo>
                <a:lnTo>
                  <a:pt x="1469" y="1969"/>
                </a:lnTo>
                <a:lnTo>
                  <a:pt x="1469" y="1955"/>
                </a:lnTo>
                <a:lnTo>
                  <a:pt x="1460" y="1951"/>
                </a:lnTo>
                <a:lnTo>
                  <a:pt x="1460" y="1942"/>
                </a:lnTo>
                <a:lnTo>
                  <a:pt x="1456" y="1942"/>
                </a:lnTo>
                <a:lnTo>
                  <a:pt x="1452" y="1922"/>
                </a:lnTo>
                <a:lnTo>
                  <a:pt x="1432" y="1918"/>
                </a:lnTo>
                <a:lnTo>
                  <a:pt x="1429" y="1915"/>
                </a:lnTo>
                <a:lnTo>
                  <a:pt x="1427" y="1911"/>
                </a:lnTo>
                <a:lnTo>
                  <a:pt x="1423" y="1907"/>
                </a:lnTo>
                <a:lnTo>
                  <a:pt x="1421" y="1904"/>
                </a:lnTo>
                <a:lnTo>
                  <a:pt x="1420" y="1898"/>
                </a:lnTo>
                <a:lnTo>
                  <a:pt x="1416" y="1898"/>
                </a:lnTo>
                <a:lnTo>
                  <a:pt x="1416" y="1886"/>
                </a:lnTo>
                <a:lnTo>
                  <a:pt x="1396" y="1886"/>
                </a:lnTo>
                <a:lnTo>
                  <a:pt x="1396" y="1882"/>
                </a:lnTo>
                <a:lnTo>
                  <a:pt x="1372" y="1882"/>
                </a:lnTo>
                <a:lnTo>
                  <a:pt x="1372" y="1886"/>
                </a:lnTo>
                <a:lnTo>
                  <a:pt x="1343" y="1886"/>
                </a:lnTo>
                <a:lnTo>
                  <a:pt x="1343" y="1882"/>
                </a:lnTo>
                <a:lnTo>
                  <a:pt x="1340" y="1882"/>
                </a:lnTo>
                <a:lnTo>
                  <a:pt x="1332" y="1895"/>
                </a:lnTo>
                <a:lnTo>
                  <a:pt x="1256" y="1898"/>
                </a:lnTo>
                <a:lnTo>
                  <a:pt x="1252" y="1893"/>
                </a:lnTo>
                <a:lnTo>
                  <a:pt x="1249" y="1891"/>
                </a:lnTo>
                <a:lnTo>
                  <a:pt x="1245" y="1889"/>
                </a:lnTo>
                <a:lnTo>
                  <a:pt x="1243" y="1889"/>
                </a:lnTo>
                <a:lnTo>
                  <a:pt x="1240" y="1886"/>
                </a:lnTo>
                <a:lnTo>
                  <a:pt x="1240" y="1878"/>
                </a:lnTo>
                <a:lnTo>
                  <a:pt x="1232" y="1875"/>
                </a:lnTo>
                <a:lnTo>
                  <a:pt x="1223" y="1835"/>
                </a:lnTo>
                <a:lnTo>
                  <a:pt x="1216" y="1829"/>
                </a:lnTo>
                <a:lnTo>
                  <a:pt x="1216" y="1822"/>
                </a:lnTo>
                <a:lnTo>
                  <a:pt x="1209" y="1818"/>
                </a:lnTo>
                <a:lnTo>
                  <a:pt x="1209" y="1811"/>
                </a:lnTo>
                <a:lnTo>
                  <a:pt x="1203" y="1811"/>
                </a:lnTo>
                <a:lnTo>
                  <a:pt x="1203" y="1802"/>
                </a:lnTo>
                <a:lnTo>
                  <a:pt x="1176" y="1778"/>
                </a:lnTo>
                <a:lnTo>
                  <a:pt x="1100" y="1775"/>
                </a:lnTo>
                <a:lnTo>
                  <a:pt x="1100" y="1778"/>
                </a:lnTo>
                <a:lnTo>
                  <a:pt x="1016" y="1791"/>
                </a:lnTo>
                <a:lnTo>
                  <a:pt x="1016" y="1802"/>
                </a:lnTo>
                <a:lnTo>
                  <a:pt x="1012" y="1804"/>
                </a:lnTo>
                <a:lnTo>
                  <a:pt x="1009" y="1807"/>
                </a:lnTo>
                <a:lnTo>
                  <a:pt x="1007" y="1807"/>
                </a:lnTo>
                <a:lnTo>
                  <a:pt x="1003" y="1809"/>
                </a:lnTo>
                <a:lnTo>
                  <a:pt x="1000" y="1809"/>
                </a:lnTo>
                <a:lnTo>
                  <a:pt x="996" y="1809"/>
                </a:lnTo>
                <a:lnTo>
                  <a:pt x="989" y="1811"/>
                </a:lnTo>
                <a:lnTo>
                  <a:pt x="989" y="1815"/>
                </a:lnTo>
                <a:lnTo>
                  <a:pt x="943" y="1818"/>
                </a:lnTo>
                <a:lnTo>
                  <a:pt x="940" y="1826"/>
                </a:lnTo>
                <a:lnTo>
                  <a:pt x="923" y="1829"/>
                </a:lnTo>
                <a:lnTo>
                  <a:pt x="920" y="1838"/>
                </a:lnTo>
                <a:lnTo>
                  <a:pt x="903" y="1842"/>
                </a:lnTo>
                <a:lnTo>
                  <a:pt x="903" y="1846"/>
                </a:lnTo>
                <a:lnTo>
                  <a:pt x="869" y="1851"/>
                </a:lnTo>
                <a:lnTo>
                  <a:pt x="869" y="1855"/>
                </a:lnTo>
                <a:lnTo>
                  <a:pt x="860" y="1855"/>
                </a:lnTo>
                <a:lnTo>
                  <a:pt x="856" y="1862"/>
                </a:lnTo>
                <a:lnTo>
                  <a:pt x="841" y="1869"/>
                </a:lnTo>
                <a:lnTo>
                  <a:pt x="820" y="1871"/>
                </a:lnTo>
                <a:lnTo>
                  <a:pt x="809" y="1858"/>
                </a:lnTo>
                <a:lnTo>
                  <a:pt x="796" y="1856"/>
                </a:lnTo>
                <a:lnTo>
                  <a:pt x="781" y="1856"/>
                </a:lnTo>
                <a:lnTo>
                  <a:pt x="763" y="1855"/>
                </a:lnTo>
                <a:lnTo>
                  <a:pt x="763" y="1851"/>
                </a:lnTo>
                <a:lnTo>
                  <a:pt x="740" y="1851"/>
                </a:lnTo>
                <a:lnTo>
                  <a:pt x="736" y="1842"/>
                </a:lnTo>
                <a:lnTo>
                  <a:pt x="729" y="1840"/>
                </a:lnTo>
                <a:lnTo>
                  <a:pt x="714" y="1840"/>
                </a:lnTo>
                <a:lnTo>
                  <a:pt x="701" y="1840"/>
                </a:lnTo>
                <a:lnTo>
                  <a:pt x="692" y="1842"/>
                </a:lnTo>
                <a:lnTo>
                  <a:pt x="689" y="1851"/>
                </a:lnTo>
                <a:lnTo>
                  <a:pt x="663" y="1851"/>
                </a:lnTo>
                <a:lnTo>
                  <a:pt x="663" y="1846"/>
                </a:lnTo>
                <a:lnTo>
                  <a:pt x="652" y="1851"/>
                </a:lnTo>
                <a:lnTo>
                  <a:pt x="652" y="1855"/>
                </a:lnTo>
                <a:lnTo>
                  <a:pt x="629" y="1855"/>
                </a:lnTo>
                <a:lnTo>
                  <a:pt x="629" y="1858"/>
                </a:lnTo>
                <a:lnTo>
                  <a:pt x="620" y="1858"/>
                </a:lnTo>
                <a:lnTo>
                  <a:pt x="616" y="1866"/>
                </a:lnTo>
                <a:lnTo>
                  <a:pt x="609" y="1866"/>
                </a:lnTo>
                <a:lnTo>
                  <a:pt x="609" y="1871"/>
                </a:lnTo>
                <a:lnTo>
                  <a:pt x="576" y="1875"/>
                </a:lnTo>
                <a:lnTo>
                  <a:pt x="576" y="1878"/>
                </a:lnTo>
                <a:lnTo>
                  <a:pt x="563" y="1878"/>
                </a:lnTo>
                <a:lnTo>
                  <a:pt x="560" y="1886"/>
                </a:lnTo>
                <a:lnTo>
                  <a:pt x="549" y="1886"/>
                </a:lnTo>
                <a:lnTo>
                  <a:pt x="549" y="1889"/>
                </a:lnTo>
                <a:lnTo>
                  <a:pt x="509" y="1895"/>
                </a:lnTo>
                <a:lnTo>
                  <a:pt x="509" y="1889"/>
                </a:lnTo>
                <a:lnTo>
                  <a:pt x="500" y="1889"/>
                </a:lnTo>
                <a:lnTo>
                  <a:pt x="496" y="1882"/>
                </a:lnTo>
                <a:lnTo>
                  <a:pt x="483" y="1882"/>
                </a:lnTo>
                <a:lnTo>
                  <a:pt x="480" y="1875"/>
                </a:lnTo>
                <a:lnTo>
                  <a:pt x="472" y="1875"/>
                </a:lnTo>
                <a:lnTo>
                  <a:pt x="469" y="1866"/>
                </a:lnTo>
                <a:lnTo>
                  <a:pt x="460" y="1866"/>
                </a:lnTo>
                <a:lnTo>
                  <a:pt x="456" y="1858"/>
                </a:lnTo>
                <a:lnTo>
                  <a:pt x="449" y="1858"/>
                </a:lnTo>
                <a:lnTo>
                  <a:pt x="443" y="1851"/>
                </a:lnTo>
                <a:lnTo>
                  <a:pt x="429" y="1846"/>
                </a:lnTo>
                <a:lnTo>
                  <a:pt x="420" y="1835"/>
                </a:lnTo>
                <a:lnTo>
                  <a:pt x="412" y="1835"/>
                </a:lnTo>
                <a:lnTo>
                  <a:pt x="372" y="1791"/>
                </a:lnTo>
                <a:lnTo>
                  <a:pt x="363" y="1791"/>
                </a:lnTo>
                <a:lnTo>
                  <a:pt x="360" y="1782"/>
                </a:lnTo>
                <a:lnTo>
                  <a:pt x="349" y="1778"/>
                </a:lnTo>
                <a:lnTo>
                  <a:pt x="349" y="1775"/>
                </a:lnTo>
                <a:lnTo>
                  <a:pt x="332" y="1769"/>
                </a:lnTo>
                <a:lnTo>
                  <a:pt x="329" y="1762"/>
                </a:lnTo>
                <a:lnTo>
                  <a:pt x="316" y="1762"/>
                </a:lnTo>
                <a:lnTo>
                  <a:pt x="309" y="1742"/>
                </a:lnTo>
                <a:lnTo>
                  <a:pt x="300" y="1742"/>
                </a:lnTo>
                <a:lnTo>
                  <a:pt x="300" y="1738"/>
                </a:lnTo>
                <a:lnTo>
                  <a:pt x="292" y="1738"/>
                </a:lnTo>
                <a:lnTo>
                  <a:pt x="289" y="1731"/>
                </a:lnTo>
                <a:lnTo>
                  <a:pt x="276" y="1731"/>
                </a:lnTo>
                <a:lnTo>
                  <a:pt x="269" y="1718"/>
                </a:lnTo>
                <a:lnTo>
                  <a:pt x="265" y="1716"/>
                </a:lnTo>
                <a:lnTo>
                  <a:pt x="261" y="1716"/>
                </a:lnTo>
                <a:lnTo>
                  <a:pt x="260" y="1716"/>
                </a:lnTo>
                <a:lnTo>
                  <a:pt x="258" y="1716"/>
                </a:lnTo>
                <a:lnTo>
                  <a:pt x="258" y="1716"/>
                </a:lnTo>
                <a:lnTo>
                  <a:pt x="256" y="1716"/>
                </a:lnTo>
                <a:lnTo>
                  <a:pt x="254" y="1715"/>
                </a:lnTo>
                <a:lnTo>
                  <a:pt x="254" y="1711"/>
                </a:lnTo>
                <a:lnTo>
                  <a:pt x="252" y="1706"/>
                </a:lnTo>
                <a:lnTo>
                  <a:pt x="240" y="1706"/>
                </a:lnTo>
                <a:lnTo>
                  <a:pt x="236" y="1689"/>
                </a:lnTo>
                <a:lnTo>
                  <a:pt x="232" y="1689"/>
                </a:lnTo>
                <a:lnTo>
                  <a:pt x="232" y="1678"/>
                </a:lnTo>
                <a:lnTo>
                  <a:pt x="216" y="1671"/>
                </a:lnTo>
                <a:lnTo>
                  <a:pt x="212" y="1622"/>
                </a:lnTo>
                <a:lnTo>
                  <a:pt x="216" y="1622"/>
                </a:lnTo>
                <a:lnTo>
                  <a:pt x="216" y="1618"/>
                </a:lnTo>
                <a:lnTo>
                  <a:pt x="209" y="1615"/>
                </a:lnTo>
                <a:lnTo>
                  <a:pt x="203" y="1602"/>
                </a:lnTo>
                <a:lnTo>
                  <a:pt x="192" y="1595"/>
                </a:lnTo>
                <a:lnTo>
                  <a:pt x="192" y="1582"/>
                </a:lnTo>
                <a:lnTo>
                  <a:pt x="189" y="1582"/>
                </a:lnTo>
                <a:lnTo>
                  <a:pt x="189" y="1578"/>
                </a:lnTo>
                <a:lnTo>
                  <a:pt x="185" y="1576"/>
                </a:lnTo>
                <a:lnTo>
                  <a:pt x="180" y="1575"/>
                </a:lnTo>
                <a:lnTo>
                  <a:pt x="176" y="1575"/>
                </a:lnTo>
                <a:lnTo>
                  <a:pt x="171" y="1573"/>
                </a:lnTo>
                <a:lnTo>
                  <a:pt x="169" y="1569"/>
                </a:lnTo>
                <a:lnTo>
                  <a:pt x="169" y="1562"/>
                </a:lnTo>
                <a:lnTo>
                  <a:pt x="149" y="1558"/>
                </a:lnTo>
                <a:lnTo>
                  <a:pt x="143" y="1547"/>
                </a:lnTo>
                <a:lnTo>
                  <a:pt x="140" y="1540"/>
                </a:lnTo>
                <a:lnTo>
                  <a:pt x="134" y="1531"/>
                </a:lnTo>
                <a:lnTo>
                  <a:pt x="132" y="1518"/>
                </a:lnTo>
                <a:lnTo>
                  <a:pt x="118" y="1511"/>
                </a:lnTo>
                <a:lnTo>
                  <a:pt x="111" y="1498"/>
                </a:lnTo>
                <a:lnTo>
                  <a:pt x="109" y="1478"/>
                </a:lnTo>
                <a:lnTo>
                  <a:pt x="107" y="1476"/>
                </a:lnTo>
                <a:lnTo>
                  <a:pt x="105" y="1476"/>
                </a:lnTo>
                <a:lnTo>
                  <a:pt x="105" y="1475"/>
                </a:lnTo>
                <a:lnTo>
                  <a:pt x="105" y="1475"/>
                </a:lnTo>
                <a:lnTo>
                  <a:pt x="105" y="1473"/>
                </a:lnTo>
                <a:lnTo>
                  <a:pt x="103" y="1469"/>
                </a:lnTo>
                <a:lnTo>
                  <a:pt x="92" y="1469"/>
                </a:lnTo>
                <a:lnTo>
                  <a:pt x="92" y="1478"/>
                </a:lnTo>
                <a:lnTo>
                  <a:pt x="72" y="1478"/>
                </a:lnTo>
                <a:lnTo>
                  <a:pt x="69" y="1462"/>
                </a:lnTo>
                <a:lnTo>
                  <a:pt x="56" y="1458"/>
                </a:lnTo>
                <a:lnTo>
                  <a:pt x="54" y="1453"/>
                </a:lnTo>
                <a:lnTo>
                  <a:pt x="52" y="1449"/>
                </a:lnTo>
                <a:lnTo>
                  <a:pt x="51" y="1446"/>
                </a:lnTo>
                <a:lnTo>
                  <a:pt x="49" y="1444"/>
                </a:lnTo>
                <a:lnTo>
                  <a:pt x="45" y="1440"/>
                </a:lnTo>
                <a:lnTo>
                  <a:pt x="43" y="1435"/>
                </a:lnTo>
                <a:lnTo>
                  <a:pt x="29" y="1435"/>
                </a:lnTo>
                <a:lnTo>
                  <a:pt x="25" y="1416"/>
                </a:lnTo>
                <a:lnTo>
                  <a:pt x="23" y="1395"/>
                </a:lnTo>
                <a:lnTo>
                  <a:pt x="27" y="1386"/>
                </a:lnTo>
                <a:lnTo>
                  <a:pt x="27" y="1376"/>
                </a:lnTo>
                <a:lnTo>
                  <a:pt x="27" y="1366"/>
                </a:lnTo>
                <a:lnTo>
                  <a:pt x="29" y="1355"/>
                </a:lnTo>
                <a:lnTo>
                  <a:pt x="32" y="1355"/>
                </a:lnTo>
                <a:lnTo>
                  <a:pt x="34" y="1351"/>
                </a:lnTo>
                <a:lnTo>
                  <a:pt x="34" y="1347"/>
                </a:lnTo>
                <a:lnTo>
                  <a:pt x="36" y="1344"/>
                </a:lnTo>
                <a:lnTo>
                  <a:pt x="36" y="1338"/>
                </a:lnTo>
                <a:lnTo>
                  <a:pt x="23" y="1335"/>
                </a:lnTo>
                <a:lnTo>
                  <a:pt x="20" y="1322"/>
                </a:lnTo>
                <a:lnTo>
                  <a:pt x="14" y="1311"/>
                </a:lnTo>
                <a:lnTo>
                  <a:pt x="7" y="1302"/>
                </a:lnTo>
                <a:lnTo>
                  <a:pt x="3" y="1291"/>
                </a:lnTo>
                <a:lnTo>
                  <a:pt x="0" y="1275"/>
                </a:lnTo>
                <a:lnTo>
                  <a:pt x="14" y="1264"/>
                </a:lnTo>
                <a:lnTo>
                  <a:pt x="27" y="1251"/>
                </a:lnTo>
                <a:lnTo>
                  <a:pt x="36" y="1235"/>
                </a:lnTo>
                <a:lnTo>
                  <a:pt x="40" y="1235"/>
                </a:lnTo>
                <a:lnTo>
                  <a:pt x="43" y="1209"/>
                </a:lnTo>
                <a:lnTo>
                  <a:pt x="49" y="1209"/>
                </a:lnTo>
                <a:lnTo>
                  <a:pt x="52" y="1166"/>
                </a:lnTo>
                <a:lnTo>
                  <a:pt x="60" y="1162"/>
                </a:lnTo>
                <a:lnTo>
                  <a:pt x="63" y="1142"/>
                </a:lnTo>
                <a:lnTo>
                  <a:pt x="69" y="1142"/>
                </a:lnTo>
                <a:lnTo>
                  <a:pt x="69" y="1135"/>
                </a:lnTo>
                <a:lnTo>
                  <a:pt x="72" y="1135"/>
                </a:lnTo>
                <a:lnTo>
                  <a:pt x="78" y="1113"/>
                </a:lnTo>
                <a:lnTo>
                  <a:pt x="76" y="1089"/>
                </a:lnTo>
                <a:lnTo>
                  <a:pt x="72" y="1066"/>
                </a:lnTo>
                <a:lnTo>
                  <a:pt x="72" y="1049"/>
                </a:lnTo>
                <a:lnTo>
                  <a:pt x="56" y="1038"/>
                </a:lnTo>
                <a:lnTo>
                  <a:pt x="60" y="1002"/>
                </a:lnTo>
                <a:lnTo>
                  <a:pt x="63" y="1002"/>
                </a:lnTo>
                <a:lnTo>
                  <a:pt x="63" y="995"/>
                </a:lnTo>
                <a:lnTo>
                  <a:pt x="69" y="995"/>
                </a:lnTo>
                <a:lnTo>
                  <a:pt x="69" y="982"/>
                </a:lnTo>
                <a:lnTo>
                  <a:pt x="67" y="971"/>
                </a:lnTo>
                <a:lnTo>
                  <a:pt x="63" y="962"/>
                </a:lnTo>
                <a:lnTo>
                  <a:pt x="52" y="962"/>
                </a:lnTo>
                <a:lnTo>
                  <a:pt x="52" y="955"/>
                </a:lnTo>
                <a:lnTo>
                  <a:pt x="51" y="956"/>
                </a:lnTo>
                <a:lnTo>
                  <a:pt x="49" y="956"/>
                </a:lnTo>
                <a:lnTo>
                  <a:pt x="49" y="956"/>
                </a:lnTo>
                <a:lnTo>
                  <a:pt x="49" y="958"/>
                </a:lnTo>
                <a:lnTo>
                  <a:pt x="49" y="958"/>
                </a:lnTo>
                <a:lnTo>
                  <a:pt x="49" y="962"/>
                </a:lnTo>
                <a:lnTo>
                  <a:pt x="23" y="962"/>
                </a:lnTo>
                <a:lnTo>
                  <a:pt x="29" y="902"/>
                </a:lnTo>
                <a:lnTo>
                  <a:pt x="36" y="902"/>
                </a:lnTo>
                <a:lnTo>
                  <a:pt x="36" y="871"/>
                </a:lnTo>
                <a:lnTo>
                  <a:pt x="63" y="849"/>
                </a:lnTo>
                <a:lnTo>
                  <a:pt x="69" y="831"/>
                </a:lnTo>
                <a:lnTo>
                  <a:pt x="72" y="831"/>
                </a:lnTo>
                <a:lnTo>
                  <a:pt x="76" y="815"/>
                </a:lnTo>
                <a:lnTo>
                  <a:pt x="80" y="815"/>
                </a:lnTo>
                <a:lnTo>
                  <a:pt x="80" y="802"/>
                </a:lnTo>
                <a:lnTo>
                  <a:pt x="89" y="798"/>
                </a:lnTo>
                <a:lnTo>
                  <a:pt x="92" y="769"/>
                </a:lnTo>
                <a:lnTo>
                  <a:pt x="92" y="769"/>
                </a:lnTo>
                <a:lnTo>
                  <a:pt x="94" y="767"/>
                </a:lnTo>
                <a:lnTo>
                  <a:pt x="96" y="767"/>
                </a:lnTo>
                <a:lnTo>
                  <a:pt x="98" y="766"/>
                </a:lnTo>
                <a:lnTo>
                  <a:pt x="98" y="764"/>
                </a:lnTo>
                <a:lnTo>
                  <a:pt x="100" y="758"/>
                </a:lnTo>
                <a:lnTo>
                  <a:pt x="109" y="758"/>
                </a:lnTo>
                <a:lnTo>
                  <a:pt x="149" y="715"/>
                </a:lnTo>
                <a:lnTo>
                  <a:pt x="156" y="709"/>
                </a:lnTo>
                <a:lnTo>
                  <a:pt x="156" y="675"/>
                </a:lnTo>
                <a:lnTo>
                  <a:pt x="160" y="675"/>
                </a:lnTo>
                <a:lnTo>
                  <a:pt x="163" y="658"/>
                </a:lnTo>
                <a:lnTo>
                  <a:pt x="172" y="655"/>
                </a:lnTo>
                <a:lnTo>
                  <a:pt x="172" y="646"/>
                </a:lnTo>
                <a:lnTo>
                  <a:pt x="176" y="646"/>
                </a:lnTo>
                <a:lnTo>
                  <a:pt x="176" y="629"/>
                </a:lnTo>
                <a:lnTo>
                  <a:pt x="180" y="629"/>
                </a:lnTo>
                <a:lnTo>
                  <a:pt x="183" y="626"/>
                </a:lnTo>
                <a:lnTo>
                  <a:pt x="187" y="624"/>
                </a:lnTo>
                <a:lnTo>
                  <a:pt x="191" y="624"/>
                </a:lnTo>
                <a:lnTo>
                  <a:pt x="194" y="624"/>
                </a:lnTo>
                <a:lnTo>
                  <a:pt x="196" y="624"/>
                </a:lnTo>
                <a:lnTo>
                  <a:pt x="200" y="624"/>
                </a:lnTo>
                <a:lnTo>
                  <a:pt x="203" y="622"/>
                </a:lnTo>
                <a:lnTo>
                  <a:pt x="212" y="611"/>
                </a:lnTo>
                <a:lnTo>
                  <a:pt x="220" y="611"/>
                </a:lnTo>
                <a:lnTo>
                  <a:pt x="223" y="602"/>
                </a:lnTo>
                <a:lnTo>
                  <a:pt x="229" y="602"/>
                </a:lnTo>
                <a:lnTo>
                  <a:pt x="229" y="595"/>
                </a:lnTo>
                <a:lnTo>
                  <a:pt x="236" y="589"/>
                </a:lnTo>
                <a:lnTo>
                  <a:pt x="236" y="582"/>
                </a:lnTo>
                <a:lnTo>
                  <a:pt x="243" y="578"/>
                </a:lnTo>
                <a:lnTo>
                  <a:pt x="243" y="558"/>
                </a:lnTo>
                <a:lnTo>
                  <a:pt x="249" y="558"/>
                </a:lnTo>
                <a:lnTo>
                  <a:pt x="251" y="555"/>
                </a:lnTo>
                <a:lnTo>
                  <a:pt x="252" y="551"/>
                </a:lnTo>
                <a:lnTo>
                  <a:pt x="254" y="549"/>
                </a:lnTo>
                <a:lnTo>
                  <a:pt x="254" y="544"/>
                </a:lnTo>
                <a:lnTo>
                  <a:pt x="256" y="538"/>
                </a:lnTo>
                <a:lnTo>
                  <a:pt x="280" y="531"/>
                </a:lnTo>
                <a:lnTo>
                  <a:pt x="280" y="526"/>
                </a:lnTo>
                <a:lnTo>
                  <a:pt x="320" y="522"/>
                </a:lnTo>
                <a:lnTo>
                  <a:pt x="320" y="518"/>
                </a:lnTo>
                <a:lnTo>
                  <a:pt x="329" y="518"/>
                </a:lnTo>
                <a:lnTo>
                  <a:pt x="329" y="515"/>
                </a:lnTo>
                <a:lnTo>
                  <a:pt x="349" y="509"/>
                </a:lnTo>
                <a:lnTo>
                  <a:pt x="372" y="482"/>
                </a:lnTo>
                <a:lnTo>
                  <a:pt x="389" y="478"/>
                </a:lnTo>
                <a:lnTo>
                  <a:pt x="443" y="415"/>
                </a:lnTo>
                <a:lnTo>
                  <a:pt x="441" y="398"/>
                </a:lnTo>
                <a:lnTo>
                  <a:pt x="436" y="380"/>
                </a:lnTo>
                <a:lnTo>
                  <a:pt x="434" y="362"/>
                </a:lnTo>
                <a:lnTo>
                  <a:pt x="436" y="342"/>
                </a:lnTo>
                <a:lnTo>
                  <a:pt x="445" y="320"/>
                </a:lnTo>
                <a:lnTo>
                  <a:pt x="460" y="302"/>
                </a:lnTo>
                <a:lnTo>
                  <a:pt x="472" y="295"/>
                </a:lnTo>
                <a:lnTo>
                  <a:pt x="472" y="271"/>
                </a:lnTo>
                <a:lnTo>
                  <a:pt x="476" y="271"/>
                </a:lnTo>
                <a:lnTo>
                  <a:pt x="496" y="246"/>
                </a:lnTo>
                <a:lnTo>
                  <a:pt x="503" y="246"/>
                </a:lnTo>
                <a:lnTo>
                  <a:pt x="520" y="226"/>
                </a:lnTo>
                <a:lnTo>
                  <a:pt x="529" y="226"/>
                </a:lnTo>
                <a:lnTo>
                  <a:pt x="529" y="222"/>
                </a:lnTo>
                <a:lnTo>
                  <a:pt x="536" y="222"/>
                </a:lnTo>
                <a:lnTo>
                  <a:pt x="536" y="218"/>
                </a:lnTo>
                <a:lnTo>
                  <a:pt x="549" y="218"/>
                </a:lnTo>
                <a:lnTo>
                  <a:pt x="549" y="215"/>
                </a:lnTo>
                <a:lnTo>
                  <a:pt x="563" y="209"/>
                </a:lnTo>
                <a:lnTo>
                  <a:pt x="563" y="206"/>
                </a:lnTo>
                <a:lnTo>
                  <a:pt x="583" y="202"/>
                </a:lnTo>
                <a:lnTo>
                  <a:pt x="589" y="195"/>
                </a:lnTo>
                <a:lnTo>
                  <a:pt x="596" y="195"/>
                </a:lnTo>
                <a:lnTo>
                  <a:pt x="603" y="182"/>
                </a:lnTo>
                <a:lnTo>
                  <a:pt x="609" y="182"/>
                </a:lnTo>
                <a:lnTo>
                  <a:pt x="609" y="175"/>
                </a:lnTo>
                <a:lnTo>
                  <a:pt x="620" y="166"/>
                </a:lnTo>
                <a:lnTo>
                  <a:pt x="620" y="158"/>
                </a:lnTo>
                <a:lnTo>
                  <a:pt x="623" y="158"/>
                </a:lnTo>
                <a:lnTo>
                  <a:pt x="623" y="149"/>
                </a:lnTo>
                <a:lnTo>
                  <a:pt x="629" y="149"/>
                </a:lnTo>
                <a:lnTo>
                  <a:pt x="629" y="142"/>
                </a:lnTo>
                <a:lnTo>
                  <a:pt x="632" y="142"/>
                </a:lnTo>
                <a:lnTo>
                  <a:pt x="632" y="135"/>
                </a:lnTo>
                <a:lnTo>
                  <a:pt x="640" y="131"/>
                </a:lnTo>
                <a:lnTo>
                  <a:pt x="640" y="122"/>
                </a:lnTo>
                <a:lnTo>
                  <a:pt x="643" y="122"/>
                </a:lnTo>
                <a:lnTo>
                  <a:pt x="643" y="115"/>
                </a:lnTo>
                <a:lnTo>
                  <a:pt x="649" y="115"/>
                </a:lnTo>
                <a:lnTo>
                  <a:pt x="649" y="106"/>
                </a:lnTo>
                <a:lnTo>
                  <a:pt x="652" y="106"/>
                </a:lnTo>
                <a:lnTo>
                  <a:pt x="652" y="98"/>
                </a:lnTo>
                <a:lnTo>
                  <a:pt x="656" y="98"/>
                </a:lnTo>
                <a:lnTo>
                  <a:pt x="660" y="86"/>
                </a:lnTo>
                <a:lnTo>
                  <a:pt x="700" y="82"/>
                </a:lnTo>
                <a:lnTo>
                  <a:pt x="705" y="93"/>
                </a:lnTo>
                <a:lnTo>
                  <a:pt x="712" y="106"/>
                </a:lnTo>
                <a:lnTo>
                  <a:pt x="720" y="115"/>
                </a:lnTo>
                <a:lnTo>
                  <a:pt x="723" y="116"/>
                </a:lnTo>
                <a:lnTo>
                  <a:pt x="725" y="116"/>
                </a:lnTo>
                <a:lnTo>
                  <a:pt x="729" y="116"/>
                </a:lnTo>
                <a:lnTo>
                  <a:pt x="731" y="118"/>
                </a:lnTo>
                <a:lnTo>
                  <a:pt x="732" y="118"/>
                </a:lnTo>
                <a:lnTo>
                  <a:pt x="736" y="122"/>
                </a:lnTo>
                <a:lnTo>
                  <a:pt x="776" y="118"/>
                </a:lnTo>
                <a:lnTo>
                  <a:pt x="776" y="122"/>
                </a:lnTo>
                <a:lnTo>
                  <a:pt x="792" y="122"/>
                </a:lnTo>
                <a:lnTo>
                  <a:pt x="796" y="115"/>
                </a:lnTo>
                <a:lnTo>
                  <a:pt x="811" y="111"/>
                </a:lnTo>
                <a:lnTo>
                  <a:pt x="829" y="111"/>
                </a:lnTo>
                <a:lnTo>
                  <a:pt x="831" y="113"/>
                </a:lnTo>
                <a:lnTo>
                  <a:pt x="832" y="116"/>
                </a:lnTo>
                <a:lnTo>
                  <a:pt x="832" y="118"/>
                </a:lnTo>
                <a:lnTo>
                  <a:pt x="834" y="122"/>
                </a:lnTo>
                <a:lnTo>
                  <a:pt x="836" y="126"/>
                </a:lnTo>
                <a:lnTo>
                  <a:pt x="856" y="124"/>
                </a:lnTo>
                <a:lnTo>
                  <a:pt x="872" y="120"/>
                </a:lnTo>
                <a:lnTo>
                  <a:pt x="889" y="115"/>
                </a:lnTo>
                <a:lnTo>
                  <a:pt x="891" y="109"/>
                </a:lnTo>
                <a:lnTo>
                  <a:pt x="894" y="107"/>
                </a:lnTo>
                <a:lnTo>
                  <a:pt x="896" y="104"/>
                </a:lnTo>
                <a:lnTo>
                  <a:pt x="898" y="100"/>
                </a:lnTo>
                <a:lnTo>
                  <a:pt x="900" y="95"/>
                </a:lnTo>
                <a:lnTo>
                  <a:pt x="916" y="91"/>
                </a:lnTo>
                <a:lnTo>
                  <a:pt x="932" y="86"/>
                </a:lnTo>
                <a:lnTo>
                  <a:pt x="932" y="82"/>
                </a:lnTo>
                <a:lnTo>
                  <a:pt x="960" y="82"/>
                </a:lnTo>
                <a:lnTo>
                  <a:pt x="972" y="66"/>
                </a:lnTo>
                <a:lnTo>
                  <a:pt x="983" y="66"/>
                </a:lnTo>
                <a:lnTo>
                  <a:pt x="992" y="55"/>
                </a:lnTo>
                <a:lnTo>
                  <a:pt x="1012" y="55"/>
                </a:lnTo>
                <a:lnTo>
                  <a:pt x="1012" y="51"/>
                </a:lnTo>
                <a:lnTo>
                  <a:pt x="1023" y="51"/>
                </a:lnTo>
                <a:lnTo>
                  <a:pt x="1023" y="46"/>
                </a:lnTo>
                <a:lnTo>
                  <a:pt x="1032" y="46"/>
                </a:lnTo>
                <a:lnTo>
                  <a:pt x="1032" y="42"/>
                </a:lnTo>
                <a:lnTo>
                  <a:pt x="1096" y="42"/>
                </a:lnTo>
                <a:lnTo>
                  <a:pt x="1103" y="29"/>
                </a:lnTo>
                <a:lnTo>
                  <a:pt x="1209" y="26"/>
                </a:lnTo>
                <a:lnTo>
                  <a:pt x="1249" y="35"/>
                </a:lnTo>
                <a:lnTo>
                  <a:pt x="1249" y="29"/>
                </a:lnTo>
                <a:lnTo>
                  <a:pt x="1269" y="29"/>
                </a:lnTo>
                <a:lnTo>
                  <a:pt x="1272" y="22"/>
                </a:lnTo>
                <a:lnTo>
                  <a:pt x="1289" y="16"/>
                </a:lnTo>
                <a:lnTo>
                  <a:pt x="1312" y="15"/>
                </a:lnTo>
                <a:lnTo>
                  <a:pt x="1316" y="26"/>
                </a:lnTo>
                <a:lnTo>
                  <a:pt x="1320" y="26"/>
                </a:lnTo>
                <a:lnTo>
                  <a:pt x="1323" y="24"/>
                </a:lnTo>
                <a:lnTo>
                  <a:pt x="1325" y="24"/>
                </a:lnTo>
                <a:lnTo>
                  <a:pt x="1325" y="22"/>
                </a:lnTo>
                <a:lnTo>
                  <a:pt x="1327" y="18"/>
                </a:lnTo>
                <a:lnTo>
                  <a:pt x="1329" y="15"/>
                </a:lnTo>
                <a:lnTo>
                  <a:pt x="1356" y="15"/>
                </a:lnTo>
                <a:lnTo>
                  <a:pt x="1356" y="18"/>
                </a:lnTo>
                <a:lnTo>
                  <a:pt x="1365" y="22"/>
                </a:lnTo>
                <a:lnTo>
                  <a:pt x="1380" y="26"/>
                </a:lnTo>
                <a:lnTo>
                  <a:pt x="1394" y="27"/>
                </a:lnTo>
                <a:lnTo>
                  <a:pt x="1409" y="26"/>
                </a:lnTo>
                <a:lnTo>
                  <a:pt x="1412" y="18"/>
                </a:lnTo>
                <a:lnTo>
                  <a:pt x="1436" y="15"/>
                </a:lnTo>
                <a:lnTo>
                  <a:pt x="1436" y="9"/>
                </a:lnTo>
                <a:lnTo>
                  <a:pt x="1443" y="7"/>
                </a:lnTo>
                <a:lnTo>
                  <a:pt x="1456" y="4"/>
                </a:lnTo>
                <a:lnTo>
                  <a:pt x="1469" y="0"/>
                </a:lnTo>
                <a:close/>
              </a:path>
            </a:pathLst>
          </a:custGeom>
          <a:solidFill>
            <a:schemeClr val="bg1">
              <a:lumMod val="85000"/>
            </a:schemeClr>
          </a:solidFill>
          <a:ln w="3175">
            <a:noFill/>
          </a:ln>
        </p:spPr>
        <p:txBody>
          <a:bodyPr vert="horz" wrap="square" lIns="91440" tIns="45720" rIns="91440" bIns="45720" numCol="1" anchor="t" anchorCtr="0" compatLnSpc="1">
            <a:prstTxWarp prst="textNoShape">
              <a:avLst/>
            </a:prstTxWarp>
          </a:bodyPr>
          <a:lstStyle/>
          <a:p>
            <a:pPr algn="r" rtl="1"/>
            <a:endParaRPr lang="ko-KR" altLang="en-US" dirty="0"/>
          </a:p>
        </p:txBody>
      </p:sp>
      <p:sp>
        <p:nvSpPr>
          <p:cNvPr id="4" name="TextBox 3">
            <a:extLst>
              <a:ext uri="{FF2B5EF4-FFF2-40B4-BE49-F238E27FC236}">
                <a16:creationId xmlns:a16="http://schemas.microsoft.com/office/drawing/2014/main" id="{31446D47-C753-438C-982E-B9705997D188}"/>
              </a:ext>
            </a:extLst>
          </p:cNvPr>
          <p:cNvSpPr txBox="1"/>
          <p:nvPr/>
        </p:nvSpPr>
        <p:spPr>
          <a:xfrm>
            <a:off x="763956" y="4159786"/>
            <a:ext cx="5816161" cy="138499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این قالب پاورپوینت دارای طراحی تمیز و خنثی است که می تواند با هر محتوایی سازگار شود و بخش های مختلف بازار را برآورده کند. با این تعداد اسلاید می توانید یک پاورپوینت کامل ارائه دهید که به بهترین وجه مطابق با نیازهای شما باشد. 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nvGrpSpPr>
          <p:cNvPr id="5" name="Group 397">
            <a:extLst>
              <a:ext uri="{FF2B5EF4-FFF2-40B4-BE49-F238E27FC236}">
                <a16:creationId xmlns:a16="http://schemas.microsoft.com/office/drawing/2014/main" id="{10998403-E759-4E86-B737-A75A0A6FAFB2}"/>
              </a:ext>
            </a:extLst>
          </p:cNvPr>
          <p:cNvGrpSpPr/>
          <p:nvPr/>
        </p:nvGrpSpPr>
        <p:grpSpPr>
          <a:xfrm>
            <a:off x="835964" y="1722260"/>
            <a:ext cx="5744157" cy="772938"/>
            <a:chOff x="80902" y="1098789"/>
            <a:chExt cx="3303444" cy="772938"/>
          </a:xfrm>
        </p:grpSpPr>
        <p:sp>
          <p:nvSpPr>
            <p:cNvPr id="6" name="TextBox 5">
              <a:extLst>
                <a:ext uri="{FF2B5EF4-FFF2-40B4-BE49-F238E27FC236}">
                  <a16:creationId xmlns:a16="http://schemas.microsoft.com/office/drawing/2014/main" id="{8CE6E6E4-F8D7-44B0-A55A-B9EEFC1680CB}"/>
                </a:ext>
              </a:extLst>
            </p:cNvPr>
            <p:cNvSpPr txBox="1"/>
            <p:nvPr/>
          </p:nvSpPr>
          <p:spPr>
            <a:xfrm>
              <a:off x="80902" y="1098789"/>
              <a:ext cx="3303442" cy="338554"/>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9B49A41B-ACE8-4E90-A4EE-49132B5BD74E}"/>
                </a:ext>
              </a:extLst>
            </p:cNvPr>
            <p:cNvSpPr txBox="1"/>
            <p:nvPr/>
          </p:nvSpPr>
          <p:spPr>
            <a:xfrm>
              <a:off x="92915" y="1410062"/>
              <a:ext cx="329143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این قالب پاورپوینت دارای طراحی تمیز و خنثی است که می تواند با هر محتوایی سازگار شود و بخش های مختلف بازار را برآورده کند</a:t>
              </a:r>
              <a:r>
                <a:rPr lang="en-US" altLang="ko-KR" sz="1200" dirty="0">
                  <a:solidFill>
                    <a:schemeClr val="tx1">
                      <a:lumMod val="75000"/>
                      <a:lumOff val="25000"/>
                    </a:schemeClr>
                  </a:solidFill>
                  <a:cs typeface="B Nazanin" panose="00000400000000000000" pitchFamily="2" charset="-78"/>
                </a:rPr>
                <a:t>.</a:t>
              </a:r>
            </a:p>
          </p:txBody>
        </p:sp>
      </p:grpSp>
      <p:graphicFrame>
        <p:nvGraphicFramePr>
          <p:cNvPr id="8" name="차트 7">
            <a:extLst>
              <a:ext uri="{FF2B5EF4-FFF2-40B4-BE49-F238E27FC236}">
                <a16:creationId xmlns:a16="http://schemas.microsoft.com/office/drawing/2014/main" id="{AB263589-284A-487D-BE0E-7B96F37402F8}"/>
              </a:ext>
            </a:extLst>
          </p:cNvPr>
          <p:cNvGraphicFramePr/>
          <p:nvPr>
            <p:extLst>
              <p:ext uri="{D42A27DB-BD31-4B8C-83A1-F6EECF244321}">
                <p14:modId xmlns:p14="http://schemas.microsoft.com/office/powerpoint/2010/main" val="764751348"/>
              </p:ext>
            </p:extLst>
          </p:nvPr>
        </p:nvGraphicFramePr>
        <p:xfrm>
          <a:off x="672855" y="2596838"/>
          <a:ext cx="5755158" cy="1328557"/>
        </p:xfrm>
        <a:graphic>
          <a:graphicData uri="http://schemas.openxmlformats.org/drawingml/2006/chart">
            <c:chart xmlns:c="http://schemas.openxmlformats.org/drawingml/2006/chart" xmlns:r="http://schemas.openxmlformats.org/officeDocument/2006/relationships" r:id="rId2"/>
          </a:graphicData>
        </a:graphic>
      </p:graphicFrame>
      <p:sp>
        <p:nvSpPr>
          <p:cNvPr id="9" name="타원 8">
            <a:extLst>
              <a:ext uri="{FF2B5EF4-FFF2-40B4-BE49-F238E27FC236}">
                <a16:creationId xmlns:a16="http://schemas.microsoft.com/office/drawing/2014/main" id="{717BA7BD-8A27-4DE9-B5E4-65DB6A8E62C0}"/>
              </a:ext>
            </a:extLst>
          </p:cNvPr>
          <p:cNvSpPr/>
          <p:nvPr/>
        </p:nvSpPr>
        <p:spPr>
          <a:xfrm>
            <a:off x="8554975" y="2442381"/>
            <a:ext cx="718406" cy="718406"/>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p>
        </p:txBody>
      </p:sp>
      <p:sp>
        <p:nvSpPr>
          <p:cNvPr id="10" name="타원 9">
            <a:extLst>
              <a:ext uri="{FF2B5EF4-FFF2-40B4-BE49-F238E27FC236}">
                <a16:creationId xmlns:a16="http://schemas.microsoft.com/office/drawing/2014/main" id="{30D074AF-0CC5-4F65-80AD-A78FA8DED79B}"/>
              </a:ext>
            </a:extLst>
          </p:cNvPr>
          <p:cNvSpPr/>
          <p:nvPr/>
        </p:nvSpPr>
        <p:spPr>
          <a:xfrm>
            <a:off x="9372600" y="3835299"/>
            <a:ext cx="986707" cy="986707"/>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p>
        </p:txBody>
      </p:sp>
      <p:sp>
        <p:nvSpPr>
          <p:cNvPr id="11" name="TextBox 10">
            <a:extLst>
              <a:ext uri="{FF2B5EF4-FFF2-40B4-BE49-F238E27FC236}">
                <a16:creationId xmlns:a16="http://schemas.microsoft.com/office/drawing/2014/main" id="{4CC641B5-62E0-45B3-97FE-1F24D4008336}"/>
              </a:ext>
            </a:extLst>
          </p:cNvPr>
          <p:cNvSpPr txBox="1"/>
          <p:nvPr/>
        </p:nvSpPr>
        <p:spPr>
          <a:xfrm>
            <a:off x="8802939" y="2678516"/>
            <a:ext cx="2126028" cy="338554"/>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592C7B16-0A1D-4905-AA42-14E5FAD67389}"/>
              </a:ext>
            </a:extLst>
          </p:cNvPr>
          <p:cNvSpPr txBox="1"/>
          <p:nvPr/>
        </p:nvSpPr>
        <p:spPr>
          <a:xfrm>
            <a:off x="7850353" y="4159786"/>
            <a:ext cx="2126028" cy="338554"/>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ED3776CE-6D68-4A95-9C26-11132842E1F5}"/>
              </a:ext>
            </a:extLst>
          </p:cNvPr>
          <p:cNvSpPr txBox="1"/>
          <p:nvPr/>
        </p:nvSpPr>
        <p:spPr>
          <a:xfrm flipH="1">
            <a:off x="7389627" y="5217769"/>
            <a:ext cx="2586753" cy="830997"/>
          </a:xfrm>
          <a:prstGeom prst="rect">
            <a:avLst/>
          </a:prstGeom>
          <a:noFill/>
        </p:spPr>
        <p:txBody>
          <a:bodyPr wrap="square" lIns="108000" rIns="108000" rtlCol="0">
            <a:spAutoFit/>
          </a:bodyPr>
          <a:lstStyle/>
          <a:p>
            <a:pPr algn="r" rtl="1"/>
            <a:r>
              <a:rPr lang="fa-IR" altLang="ko-KR" sz="2400" b="1" dirty="0">
                <a:solidFill>
                  <a:schemeClr val="accent2"/>
                </a:solidFill>
                <a:cs typeface="B Nazanin" panose="00000400000000000000" pitchFamily="2" charset="-78"/>
              </a:rPr>
              <a:t>همه اسلاید متن </a:t>
            </a:r>
          </a:p>
          <a:p>
            <a:pPr algn="r" rtl="1"/>
            <a:r>
              <a:rPr lang="fa-IR" altLang="ko-KR" sz="2400" b="1" dirty="0">
                <a:solidFill>
                  <a:schemeClr val="tx1">
                    <a:lumMod val="75000"/>
                    <a:lumOff val="25000"/>
                  </a:schemeClr>
                </a:solidFill>
                <a:cs typeface="B Nazanin" panose="00000400000000000000" pitchFamily="2" charset="-78"/>
              </a:rPr>
              <a:t>طرح بندی پاورپوینت</a:t>
            </a:r>
            <a:endParaRPr lang="ko-KR" altLang="en-US" sz="24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3">
            <a:extLst>
              <a:ext uri="{FF2B5EF4-FFF2-40B4-BE49-F238E27FC236}">
                <a16:creationId xmlns:a16="http://schemas.microsoft.com/office/drawing/2014/main" id="{C2E9F8D0-3530-4CE5-A4A9-68A6566A48CA}"/>
              </a:ext>
            </a:extLst>
          </p:cNvPr>
          <p:cNvSpPr/>
          <p:nvPr/>
        </p:nvSpPr>
        <p:spPr>
          <a:xfrm>
            <a:off x="1947266" y="1977159"/>
            <a:ext cx="9196087" cy="87028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 name="Rectangle 4">
            <a:extLst>
              <a:ext uri="{FF2B5EF4-FFF2-40B4-BE49-F238E27FC236}">
                <a16:creationId xmlns:a16="http://schemas.microsoft.com/office/drawing/2014/main" id="{B155FEAA-3658-45DF-985C-FEC5EED95612}"/>
              </a:ext>
            </a:extLst>
          </p:cNvPr>
          <p:cNvSpPr/>
          <p:nvPr/>
        </p:nvSpPr>
        <p:spPr>
          <a:xfrm>
            <a:off x="1947266" y="2974346"/>
            <a:ext cx="9196087" cy="87028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5" name="Rectangle 5">
            <a:extLst>
              <a:ext uri="{FF2B5EF4-FFF2-40B4-BE49-F238E27FC236}">
                <a16:creationId xmlns:a16="http://schemas.microsoft.com/office/drawing/2014/main" id="{09356558-AA2E-4B10-B32A-2B3B3B845A4F}"/>
              </a:ext>
            </a:extLst>
          </p:cNvPr>
          <p:cNvSpPr/>
          <p:nvPr/>
        </p:nvSpPr>
        <p:spPr>
          <a:xfrm>
            <a:off x="1947266" y="3971533"/>
            <a:ext cx="9196087" cy="87028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6" name="Rectangle 6">
            <a:extLst>
              <a:ext uri="{FF2B5EF4-FFF2-40B4-BE49-F238E27FC236}">
                <a16:creationId xmlns:a16="http://schemas.microsoft.com/office/drawing/2014/main" id="{DF6E5083-B208-4404-9B20-12DDC9077472}"/>
              </a:ext>
            </a:extLst>
          </p:cNvPr>
          <p:cNvSpPr/>
          <p:nvPr/>
        </p:nvSpPr>
        <p:spPr>
          <a:xfrm>
            <a:off x="1947266" y="4968721"/>
            <a:ext cx="9196087" cy="87028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7" name="Oval 8">
            <a:extLst>
              <a:ext uri="{FF2B5EF4-FFF2-40B4-BE49-F238E27FC236}">
                <a16:creationId xmlns:a16="http://schemas.microsoft.com/office/drawing/2014/main" id="{62C34DBE-4ED6-409C-A0AC-92B642C12943}"/>
              </a:ext>
            </a:extLst>
          </p:cNvPr>
          <p:cNvSpPr/>
          <p:nvPr/>
        </p:nvSpPr>
        <p:spPr>
          <a:xfrm>
            <a:off x="1310280" y="2192302"/>
            <a:ext cx="499800" cy="499800"/>
          </a:xfrm>
          <a:prstGeom prst="ellipse">
            <a:avLst/>
          </a:prstGeom>
          <a:solidFill>
            <a:schemeClr val="accent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8" name="TextBox 7">
            <a:extLst>
              <a:ext uri="{FF2B5EF4-FFF2-40B4-BE49-F238E27FC236}">
                <a16:creationId xmlns:a16="http://schemas.microsoft.com/office/drawing/2014/main" id="{B12A4BB0-338B-4A3B-AAD7-FFEADDE8AB80}"/>
              </a:ext>
            </a:extLst>
          </p:cNvPr>
          <p:cNvSpPr txBox="1"/>
          <p:nvPr/>
        </p:nvSpPr>
        <p:spPr>
          <a:xfrm>
            <a:off x="1355880" y="2188288"/>
            <a:ext cx="408605" cy="507831"/>
          </a:xfrm>
          <a:prstGeom prst="rect">
            <a:avLst/>
          </a:prstGeom>
          <a:noFill/>
        </p:spPr>
        <p:txBody>
          <a:bodyPr wrap="square" rtlCol="0" anchor="ctr">
            <a:spAutoFit/>
          </a:bodyPr>
          <a:lstStyle/>
          <a:p>
            <a:pPr algn="r" rtl="1"/>
            <a:r>
              <a:rPr lang="en-US" altLang="ko-KR" sz="2700" b="1" dirty="0">
                <a:solidFill>
                  <a:schemeClr val="bg1"/>
                </a:solidFill>
                <a:cs typeface="B Nazanin" panose="00000400000000000000" pitchFamily="2" charset="-78"/>
              </a:rPr>
              <a:t>1</a:t>
            </a:r>
            <a:endParaRPr lang="ko-KR" altLang="en-US" sz="2700" b="1" dirty="0">
              <a:solidFill>
                <a:schemeClr val="bg1"/>
              </a:solidFill>
              <a:cs typeface="B Nazanin" panose="00000400000000000000" pitchFamily="2" charset="-78"/>
            </a:endParaRPr>
          </a:p>
        </p:txBody>
      </p:sp>
      <p:sp>
        <p:nvSpPr>
          <p:cNvPr id="9" name="Oval 11">
            <a:extLst>
              <a:ext uri="{FF2B5EF4-FFF2-40B4-BE49-F238E27FC236}">
                <a16:creationId xmlns:a16="http://schemas.microsoft.com/office/drawing/2014/main" id="{B5B89BB4-004F-4198-AA88-381BE233797F}"/>
              </a:ext>
            </a:extLst>
          </p:cNvPr>
          <p:cNvSpPr/>
          <p:nvPr/>
        </p:nvSpPr>
        <p:spPr>
          <a:xfrm>
            <a:off x="1310280" y="3179522"/>
            <a:ext cx="499800" cy="499800"/>
          </a:xfrm>
          <a:prstGeom prst="ellipse">
            <a:avLst/>
          </a:prstGeom>
          <a:solidFill>
            <a:schemeClr val="accent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0" name="TextBox 9">
            <a:extLst>
              <a:ext uri="{FF2B5EF4-FFF2-40B4-BE49-F238E27FC236}">
                <a16:creationId xmlns:a16="http://schemas.microsoft.com/office/drawing/2014/main" id="{A3957A7B-5381-4C0C-ACAF-B889B9F18856}"/>
              </a:ext>
            </a:extLst>
          </p:cNvPr>
          <p:cNvSpPr txBox="1"/>
          <p:nvPr/>
        </p:nvSpPr>
        <p:spPr>
          <a:xfrm>
            <a:off x="1355880" y="3175508"/>
            <a:ext cx="408605" cy="507831"/>
          </a:xfrm>
          <a:prstGeom prst="rect">
            <a:avLst/>
          </a:prstGeom>
          <a:noFill/>
        </p:spPr>
        <p:txBody>
          <a:bodyPr wrap="square" rtlCol="0" anchor="ctr">
            <a:spAutoFit/>
          </a:bodyPr>
          <a:lstStyle/>
          <a:p>
            <a:pPr algn="r" rtl="1"/>
            <a:r>
              <a:rPr lang="en-US" altLang="ko-KR" sz="2700" b="1" dirty="0">
                <a:solidFill>
                  <a:schemeClr val="bg1"/>
                </a:solidFill>
                <a:cs typeface="B Nazanin" panose="00000400000000000000" pitchFamily="2" charset="-78"/>
              </a:rPr>
              <a:t>2</a:t>
            </a:r>
            <a:endParaRPr lang="ko-KR" altLang="en-US" sz="2700" b="1" dirty="0">
              <a:solidFill>
                <a:schemeClr val="bg1"/>
              </a:solidFill>
              <a:cs typeface="B Nazanin" panose="00000400000000000000" pitchFamily="2" charset="-78"/>
            </a:endParaRPr>
          </a:p>
        </p:txBody>
      </p:sp>
      <p:sp>
        <p:nvSpPr>
          <p:cNvPr id="11" name="Oval 14">
            <a:extLst>
              <a:ext uri="{FF2B5EF4-FFF2-40B4-BE49-F238E27FC236}">
                <a16:creationId xmlns:a16="http://schemas.microsoft.com/office/drawing/2014/main" id="{0A20AE6A-78A1-4453-98AC-10F0CF76D2CB}"/>
              </a:ext>
            </a:extLst>
          </p:cNvPr>
          <p:cNvSpPr/>
          <p:nvPr/>
        </p:nvSpPr>
        <p:spPr>
          <a:xfrm>
            <a:off x="1310280" y="4166742"/>
            <a:ext cx="499800" cy="499800"/>
          </a:xfrm>
          <a:prstGeom prst="ellipse">
            <a:avLst/>
          </a:prstGeom>
          <a:solidFill>
            <a:schemeClr val="accent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2" name="TextBox 11">
            <a:extLst>
              <a:ext uri="{FF2B5EF4-FFF2-40B4-BE49-F238E27FC236}">
                <a16:creationId xmlns:a16="http://schemas.microsoft.com/office/drawing/2014/main" id="{5D172003-5763-4ECB-854F-A4B17A1E8046}"/>
              </a:ext>
            </a:extLst>
          </p:cNvPr>
          <p:cNvSpPr txBox="1"/>
          <p:nvPr/>
        </p:nvSpPr>
        <p:spPr>
          <a:xfrm>
            <a:off x="1355880" y="4162728"/>
            <a:ext cx="408605" cy="507831"/>
          </a:xfrm>
          <a:prstGeom prst="rect">
            <a:avLst/>
          </a:prstGeom>
          <a:noFill/>
        </p:spPr>
        <p:txBody>
          <a:bodyPr wrap="square" rtlCol="0" anchor="ctr">
            <a:spAutoFit/>
          </a:bodyPr>
          <a:lstStyle/>
          <a:p>
            <a:pPr algn="r" rtl="1"/>
            <a:r>
              <a:rPr lang="en-US" altLang="ko-KR" sz="2700" b="1" dirty="0">
                <a:solidFill>
                  <a:schemeClr val="bg1"/>
                </a:solidFill>
                <a:cs typeface="B Nazanin" panose="00000400000000000000" pitchFamily="2" charset="-78"/>
              </a:rPr>
              <a:t>3</a:t>
            </a:r>
            <a:endParaRPr lang="ko-KR" altLang="en-US" sz="2700" b="1" dirty="0">
              <a:solidFill>
                <a:schemeClr val="bg1"/>
              </a:solidFill>
              <a:cs typeface="B Nazanin" panose="00000400000000000000" pitchFamily="2" charset="-78"/>
            </a:endParaRPr>
          </a:p>
        </p:txBody>
      </p:sp>
      <p:sp>
        <p:nvSpPr>
          <p:cNvPr id="13" name="Oval 17">
            <a:extLst>
              <a:ext uri="{FF2B5EF4-FFF2-40B4-BE49-F238E27FC236}">
                <a16:creationId xmlns:a16="http://schemas.microsoft.com/office/drawing/2014/main" id="{C497CF0E-6323-415E-9D10-DD0D425F0045}"/>
              </a:ext>
            </a:extLst>
          </p:cNvPr>
          <p:cNvSpPr/>
          <p:nvPr/>
        </p:nvSpPr>
        <p:spPr>
          <a:xfrm>
            <a:off x="1310280" y="5153961"/>
            <a:ext cx="499800" cy="499800"/>
          </a:xfrm>
          <a:prstGeom prst="ellipse">
            <a:avLst/>
          </a:prstGeom>
          <a:solidFill>
            <a:schemeClr val="accent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4" name="TextBox 13">
            <a:extLst>
              <a:ext uri="{FF2B5EF4-FFF2-40B4-BE49-F238E27FC236}">
                <a16:creationId xmlns:a16="http://schemas.microsoft.com/office/drawing/2014/main" id="{192995B5-05CF-4573-AFA9-0F66F4D528D7}"/>
              </a:ext>
            </a:extLst>
          </p:cNvPr>
          <p:cNvSpPr txBox="1"/>
          <p:nvPr/>
        </p:nvSpPr>
        <p:spPr>
          <a:xfrm>
            <a:off x="1355880" y="5149947"/>
            <a:ext cx="408605" cy="507831"/>
          </a:xfrm>
          <a:prstGeom prst="rect">
            <a:avLst/>
          </a:prstGeom>
          <a:noFill/>
        </p:spPr>
        <p:txBody>
          <a:bodyPr wrap="square" rtlCol="0" anchor="ctr">
            <a:spAutoFit/>
          </a:bodyPr>
          <a:lstStyle/>
          <a:p>
            <a:pPr algn="r" rtl="1"/>
            <a:r>
              <a:rPr lang="en-US" altLang="ko-KR" sz="2700" b="1" dirty="0">
                <a:solidFill>
                  <a:schemeClr val="bg1"/>
                </a:solidFill>
                <a:cs typeface="B Nazanin" panose="00000400000000000000" pitchFamily="2" charset="-78"/>
              </a:rPr>
              <a:t>4</a:t>
            </a:r>
            <a:endParaRPr lang="ko-KR" altLang="en-US" sz="2700" b="1" dirty="0">
              <a:solidFill>
                <a:schemeClr val="bg1"/>
              </a:solidFill>
              <a:cs typeface="B Nazanin" panose="00000400000000000000" pitchFamily="2" charset="-78"/>
            </a:endParaRPr>
          </a:p>
        </p:txBody>
      </p:sp>
      <p:grpSp>
        <p:nvGrpSpPr>
          <p:cNvPr id="15" name="Group 19">
            <a:extLst>
              <a:ext uri="{FF2B5EF4-FFF2-40B4-BE49-F238E27FC236}">
                <a16:creationId xmlns:a16="http://schemas.microsoft.com/office/drawing/2014/main" id="{0ABC092B-AF10-4C9F-9F1D-17C98AE28F6B}"/>
              </a:ext>
            </a:extLst>
          </p:cNvPr>
          <p:cNvGrpSpPr/>
          <p:nvPr/>
        </p:nvGrpSpPr>
        <p:grpSpPr>
          <a:xfrm>
            <a:off x="966612" y="1821557"/>
            <a:ext cx="1188052" cy="1214673"/>
            <a:chOff x="1779602" y="1104706"/>
            <a:chExt cx="1188052" cy="1214673"/>
          </a:xfrm>
          <a:solidFill>
            <a:schemeClr val="accent4"/>
          </a:solidFill>
        </p:grpSpPr>
        <p:sp>
          <p:nvSpPr>
            <p:cNvPr id="16" name="Block Arc 20">
              <a:extLst>
                <a:ext uri="{FF2B5EF4-FFF2-40B4-BE49-F238E27FC236}">
                  <a16:creationId xmlns:a16="http://schemas.microsoft.com/office/drawing/2014/main" id="{740AF431-5DAA-4CF5-9FBC-F763A0DF409D}"/>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17" name="Right Triangle 21">
              <a:extLst>
                <a:ext uri="{FF2B5EF4-FFF2-40B4-BE49-F238E27FC236}">
                  <a16:creationId xmlns:a16="http://schemas.microsoft.com/office/drawing/2014/main" id="{5EE63AB8-27E4-474E-920B-43CD9FA651C9}"/>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18" name="Group 22">
            <a:extLst>
              <a:ext uri="{FF2B5EF4-FFF2-40B4-BE49-F238E27FC236}">
                <a16:creationId xmlns:a16="http://schemas.microsoft.com/office/drawing/2014/main" id="{4A233AC2-BA28-4ED4-8371-450DF12C07E4}"/>
              </a:ext>
            </a:extLst>
          </p:cNvPr>
          <p:cNvGrpSpPr/>
          <p:nvPr/>
        </p:nvGrpSpPr>
        <p:grpSpPr>
          <a:xfrm>
            <a:off x="966612" y="2803569"/>
            <a:ext cx="1188052" cy="1214673"/>
            <a:chOff x="1779602" y="1104706"/>
            <a:chExt cx="1188052" cy="1214673"/>
          </a:xfrm>
          <a:solidFill>
            <a:schemeClr val="accent3"/>
          </a:solidFill>
        </p:grpSpPr>
        <p:sp>
          <p:nvSpPr>
            <p:cNvPr id="19" name="Block Arc 23">
              <a:extLst>
                <a:ext uri="{FF2B5EF4-FFF2-40B4-BE49-F238E27FC236}">
                  <a16:creationId xmlns:a16="http://schemas.microsoft.com/office/drawing/2014/main" id="{DA2BEE09-08A3-4615-B67A-38CD9627558D}"/>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20" name="Right Triangle 24">
              <a:extLst>
                <a:ext uri="{FF2B5EF4-FFF2-40B4-BE49-F238E27FC236}">
                  <a16:creationId xmlns:a16="http://schemas.microsoft.com/office/drawing/2014/main" id="{86E3F765-85F7-4E2C-8A02-1A7B4E3DD760}"/>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21" name="Group 25">
            <a:extLst>
              <a:ext uri="{FF2B5EF4-FFF2-40B4-BE49-F238E27FC236}">
                <a16:creationId xmlns:a16="http://schemas.microsoft.com/office/drawing/2014/main" id="{8555B76A-C347-4E66-B65A-7E45579ADFED}"/>
              </a:ext>
            </a:extLst>
          </p:cNvPr>
          <p:cNvGrpSpPr/>
          <p:nvPr/>
        </p:nvGrpSpPr>
        <p:grpSpPr>
          <a:xfrm>
            <a:off x="966612" y="3785581"/>
            <a:ext cx="1188052" cy="1214673"/>
            <a:chOff x="1779602" y="1104706"/>
            <a:chExt cx="1188052" cy="1214673"/>
          </a:xfrm>
          <a:solidFill>
            <a:schemeClr val="accent2"/>
          </a:solidFill>
        </p:grpSpPr>
        <p:sp>
          <p:nvSpPr>
            <p:cNvPr id="22" name="Block Arc 26">
              <a:extLst>
                <a:ext uri="{FF2B5EF4-FFF2-40B4-BE49-F238E27FC236}">
                  <a16:creationId xmlns:a16="http://schemas.microsoft.com/office/drawing/2014/main" id="{740A6B8C-E791-4DC6-B38E-1EBEC7253D0A}"/>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23" name="Right Triangle 27">
              <a:extLst>
                <a:ext uri="{FF2B5EF4-FFF2-40B4-BE49-F238E27FC236}">
                  <a16:creationId xmlns:a16="http://schemas.microsoft.com/office/drawing/2014/main" id="{5E2BFB23-DF92-4B95-8869-A925C7144C18}"/>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24" name="Group 28">
            <a:extLst>
              <a:ext uri="{FF2B5EF4-FFF2-40B4-BE49-F238E27FC236}">
                <a16:creationId xmlns:a16="http://schemas.microsoft.com/office/drawing/2014/main" id="{562D170C-E9EE-44B3-9017-D18A351E937A}"/>
              </a:ext>
            </a:extLst>
          </p:cNvPr>
          <p:cNvGrpSpPr/>
          <p:nvPr/>
        </p:nvGrpSpPr>
        <p:grpSpPr>
          <a:xfrm>
            <a:off x="966612" y="4767593"/>
            <a:ext cx="1188052" cy="1214673"/>
            <a:chOff x="1779602" y="1104706"/>
            <a:chExt cx="1188052" cy="1214673"/>
          </a:xfrm>
          <a:solidFill>
            <a:schemeClr val="accent1"/>
          </a:solidFill>
        </p:grpSpPr>
        <p:sp>
          <p:nvSpPr>
            <p:cNvPr id="25" name="Block Arc 29">
              <a:extLst>
                <a:ext uri="{FF2B5EF4-FFF2-40B4-BE49-F238E27FC236}">
                  <a16:creationId xmlns:a16="http://schemas.microsoft.com/office/drawing/2014/main" id="{44CBCA55-FC44-4C15-837F-9981B3741F92}"/>
                </a:ext>
              </a:extLst>
            </p:cNvPr>
            <p:cNvSpPr/>
            <p:nvPr/>
          </p:nvSpPr>
          <p:spPr>
            <a:xfrm rot="5400000">
              <a:off x="1779602" y="1131327"/>
              <a:ext cx="1188052" cy="1188052"/>
            </a:xfrm>
            <a:prstGeom prst="blockArc">
              <a:avLst>
                <a:gd name="adj1" fmla="val 10473157"/>
                <a:gd name="adj2" fmla="val 5483321"/>
                <a:gd name="adj3" fmla="val 169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26" name="Right Triangle 30">
              <a:extLst>
                <a:ext uri="{FF2B5EF4-FFF2-40B4-BE49-F238E27FC236}">
                  <a16:creationId xmlns:a16="http://schemas.microsoft.com/office/drawing/2014/main" id="{206EE5C0-43A5-4054-B546-10B6636C8696}"/>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27" name="Group 31">
            <a:extLst>
              <a:ext uri="{FF2B5EF4-FFF2-40B4-BE49-F238E27FC236}">
                <a16:creationId xmlns:a16="http://schemas.microsoft.com/office/drawing/2014/main" id="{0BBD5AC3-D025-41C3-9B0E-E9F41A379D50}"/>
              </a:ext>
            </a:extLst>
          </p:cNvPr>
          <p:cNvGrpSpPr/>
          <p:nvPr/>
        </p:nvGrpSpPr>
        <p:grpSpPr>
          <a:xfrm>
            <a:off x="2393506" y="2058208"/>
            <a:ext cx="4871452" cy="714829"/>
            <a:chOff x="3017857" y="4307149"/>
            <a:chExt cx="5686732" cy="714829"/>
          </a:xfrm>
        </p:grpSpPr>
        <p:sp>
          <p:nvSpPr>
            <p:cNvPr id="28" name="TextBox 27">
              <a:extLst>
                <a:ext uri="{FF2B5EF4-FFF2-40B4-BE49-F238E27FC236}">
                  <a16:creationId xmlns:a16="http://schemas.microsoft.com/office/drawing/2014/main" id="{F0FDA901-6F66-4071-9BFE-CDB0F6FB509B}"/>
                </a:ext>
              </a:extLst>
            </p:cNvPr>
            <p:cNvSpPr txBox="1"/>
            <p:nvPr/>
          </p:nvSpPr>
          <p:spPr>
            <a:xfrm>
              <a:off x="3017857" y="4560313"/>
              <a:ext cx="5604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E0CCEB15-4BF0-4314-A528-BF180A3CE69B}"/>
                </a:ext>
              </a:extLst>
            </p:cNvPr>
            <p:cNvSpPr txBox="1"/>
            <p:nvPr/>
          </p:nvSpPr>
          <p:spPr>
            <a:xfrm>
              <a:off x="3017857" y="4307149"/>
              <a:ext cx="568673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0" name="Group 34">
            <a:extLst>
              <a:ext uri="{FF2B5EF4-FFF2-40B4-BE49-F238E27FC236}">
                <a16:creationId xmlns:a16="http://schemas.microsoft.com/office/drawing/2014/main" id="{160FC244-0DC9-4DA7-8742-40A2102FA4F2}"/>
              </a:ext>
            </a:extLst>
          </p:cNvPr>
          <p:cNvGrpSpPr/>
          <p:nvPr/>
        </p:nvGrpSpPr>
        <p:grpSpPr>
          <a:xfrm>
            <a:off x="2393506" y="3055708"/>
            <a:ext cx="4871452" cy="714829"/>
            <a:chOff x="3017857" y="4307149"/>
            <a:chExt cx="5686732" cy="714829"/>
          </a:xfrm>
        </p:grpSpPr>
        <p:sp>
          <p:nvSpPr>
            <p:cNvPr id="31" name="TextBox 30">
              <a:extLst>
                <a:ext uri="{FF2B5EF4-FFF2-40B4-BE49-F238E27FC236}">
                  <a16:creationId xmlns:a16="http://schemas.microsoft.com/office/drawing/2014/main" id="{2D9653B3-435C-4C35-A7FF-6DE432516A97}"/>
                </a:ext>
              </a:extLst>
            </p:cNvPr>
            <p:cNvSpPr txBox="1"/>
            <p:nvPr/>
          </p:nvSpPr>
          <p:spPr>
            <a:xfrm>
              <a:off x="3017857" y="4560313"/>
              <a:ext cx="5604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F258545B-AB12-4120-A7F6-3B93CF7BEC0A}"/>
                </a:ext>
              </a:extLst>
            </p:cNvPr>
            <p:cNvSpPr txBox="1"/>
            <p:nvPr/>
          </p:nvSpPr>
          <p:spPr>
            <a:xfrm>
              <a:off x="3017857" y="4307149"/>
              <a:ext cx="568673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3" name="Group 37">
            <a:extLst>
              <a:ext uri="{FF2B5EF4-FFF2-40B4-BE49-F238E27FC236}">
                <a16:creationId xmlns:a16="http://schemas.microsoft.com/office/drawing/2014/main" id="{C3D60095-64E2-40EC-B75C-621D081FE901}"/>
              </a:ext>
            </a:extLst>
          </p:cNvPr>
          <p:cNvGrpSpPr/>
          <p:nvPr/>
        </p:nvGrpSpPr>
        <p:grpSpPr>
          <a:xfrm>
            <a:off x="2393506" y="4053206"/>
            <a:ext cx="4871452" cy="714829"/>
            <a:chOff x="3017857" y="4307149"/>
            <a:chExt cx="5686732" cy="714829"/>
          </a:xfrm>
        </p:grpSpPr>
        <p:sp>
          <p:nvSpPr>
            <p:cNvPr id="34" name="TextBox 33">
              <a:extLst>
                <a:ext uri="{FF2B5EF4-FFF2-40B4-BE49-F238E27FC236}">
                  <a16:creationId xmlns:a16="http://schemas.microsoft.com/office/drawing/2014/main" id="{107FFB03-872A-4F99-A953-6CA2B9D80628}"/>
                </a:ext>
              </a:extLst>
            </p:cNvPr>
            <p:cNvSpPr txBox="1"/>
            <p:nvPr/>
          </p:nvSpPr>
          <p:spPr>
            <a:xfrm>
              <a:off x="3017857" y="4560313"/>
              <a:ext cx="5604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5BBF4B24-B881-4616-A8E5-A26713307E95}"/>
                </a:ext>
              </a:extLst>
            </p:cNvPr>
            <p:cNvSpPr txBox="1"/>
            <p:nvPr/>
          </p:nvSpPr>
          <p:spPr>
            <a:xfrm>
              <a:off x="3017857" y="4307149"/>
              <a:ext cx="568673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6" name="Group 40">
            <a:extLst>
              <a:ext uri="{FF2B5EF4-FFF2-40B4-BE49-F238E27FC236}">
                <a16:creationId xmlns:a16="http://schemas.microsoft.com/office/drawing/2014/main" id="{44BB5D36-FFAB-478A-B8D2-AB9BD14BDF2C}"/>
              </a:ext>
            </a:extLst>
          </p:cNvPr>
          <p:cNvGrpSpPr/>
          <p:nvPr/>
        </p:nvGrpSpPr>
        <p:grpSpPr>
          <a:xfrm>
            <a:off x="2393507" y="5050706"/>
            <a:ext cx="4801435" cy="714829"/>
            <a:chOff x="3017857" y="4307149"/>
            <a:chExt cx="5604997" cy="714829"/>
          </a:xfrm>
        </p:grpSpPr>
        <p:sp>
          <p:nvSpPr>
            <p:cNvPr id="37" name="TextBox 36">
              <a:extLst>
                <a:ext uri="{FF2B5EF4-FFF2-40B4-BE49-F238E27FC236}">
                  <a16:creationId xmlns:a16="http://schemas.microsoft.com/office/drawing/2014/main" id="{0A252962-583F-4718-8B2A-12E335FFF5EA}"/>
                </a:ext>
              </a:extLst>
            </p:cNvPr>
            <p:cNvSpPr txBox="1"/>
            <p:nvPr/>
          </p:nvSpPr>
          <p:spPr>
            <a:xfrm>
              <a:off x="3017857" y="4560313"/>
              <a:ext cx="5604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E5AF2B28-80E7-4087-ADC9-D6E523E794DF}"/>
                </a:ext>
              </a:extLst>
            </p:cNvPr>
            <p:cNvSpPr txBox="1"/>
            <p:nvPr/>
          </p:nvSpPr>
          <p:spPr>
            <a:xfrm>
              <a:off x="3017857" y="4307149"/>
              <a:ext cx="560499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9" name="Group 43">
            <a:extLst>
              <a:ext uri="{FF2B5EF4-FFF2-40B4-BE49-F238E27FC236}">
                <a16:creationId xmlns:a16="http://schemas.microsoft.com/office/drawing/2014/main" id="{03BAECC0-268D-4419-9EA2-96F330629A82}"/>
              </a:ext>
            </a:extLst>
          </p:cNvPr>
          <p:cNvGrpSpPr/>
          <p:nvPr/>
        </p:nvGrpSpPr>
        <p:grpSpPr>
          <a:xfrm>
            <a:off x="7264958" y="1898939"/>
            <a:ext cx="4003676" cy="475860"/>
            <a:chOff x="1487532" y="2017033"/>
            <a:chExt cx="2952328" cy="376914"/>
          </a:xfrm>
        </p:grpSpPr>
        <p:sp>
          <p:nvSpPr>
            <p:cNvPr id="40" name="Rectangle 9">
              <a:extLst>
                <a:ext uri="{FF2B5EF4-FFF2-40B4-BE49-F238E27FC236}">
                  <a16:creationId xmlns:a16="http://schemas.microsoft.com/office/drawing/2014/main" id="{B119311C-DC98-42C9-BB24-FF99DC708AE4}"/>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1" name="Rectangle 6">
              <a:extLst>
                <a:ext uri="{FF2B5EF4-FFF2-40B4-BE49-F238E27FC236}">
                  <a16:creationId xmlns:a16="http://schemas.microsoft.com/office/drawing/2014/main" id="{C30589D4-20CF-48F8-BF62-5A485F45874B}"/>
                </a:ext>
              </a:extLst>
            </p:cNvPr>
            <p:cNvSpPr/>
            <p:nvPr/>
          </p:nvSpPr>
          <p:spPr>
            <a:xfrm flipH="1">
              <a:off x="1487532" y="2017033"/>
              <a:ext cx="2952328" cy="288033"/>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42" name="Group 46">
            <a:extLst>
              <a:ext uri="{FF2B5EF4-FFF2-40B4-BE49-F238E27FC236}">
                <a16:creationId xmlns:a16="http://schemas.microsoft.com/office/drawing/2014/main" id="{F2C0DDA4-3478-4A6A-8DF9-69DD6C3D6A81}"/>
              </a:ext>
            </a:extLst>
          </p:cNvPr>
          <p:cNvGrpSpPr/>
          <p:nvPr/>
        </p:nvGrpSpPr>
        <p:grpSpPr>
          <a:xfrm>
            <a:off x="7264958" y="2880951"/>
            <a:ext cx="4003676" cy="475860"/>
            <a:chOff x="1487532" y="2017033"/>
            <a:chExt cx="2952328" cy="376914"/>
          </a:xfrm>
        </p:grpSpPr>
        <p:sp>
          <p:nvSpPr>
            <p:cNvPr id="43" name="Rectangle 9">
              <a:extLst>
                <a:ext uri="{FF2B5EF4-FFF2-40B4-BE49-F238E27FC236}">
                  <a16:creationId xmlns:a16="http://schemas.microsoft.com/office/drawing/2014/main" id="{0D5F3E51-509F-4207-BA95-DD45A46A9775}"/>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4" name="Rectangle 6">
              <a:extLst>
                <a:ext uri="{FF2B5EF4-FFF2-40B4-BE49-F238E27FC236}">
                  <a16:creationId xmlns:a16="http://schemas.microsoft.com/office/drawing/2014/main" id="{0DAB3CE4-40A4-4031-94DB-344C2A2FFD93}"/>
                </a:ext>
              </a:extLst>
            </p:cNvPr>
            <p:cNvSpPr/>
            <p:nvPr/>
          </p:nvSpPr>
          <p:spPr>
            <a:xfrm flipH="1">
              <a:off x="1487532" y="2017033"/>
              <a:ext cx="2952328" cy="288033"/>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45" name="Group 49">
            <a:extLst>
              <a:ext uri="{FF2B5EF4-FFF2-40B4-BE49-F238E27FC236}">
                <a16:creationId xmlns:a16="http://schemas.microsoft.com/office/drawing/2014/main" id="{563B090C-FED9-4173-83BA-46FB97F79664}"/>
              </a:ext>
            </a:extLst>
          </p:cNvPr>
          <p:cNvGrpSpPr/>
          <p:nvPr/>
        </p:nvGrpSpPr>
        <p:grpSpPr>
          <a:xfrm>
            <a:off x="7264958" y="3862963"/>
            <a:ext cx="4003676" cy="475860"/>
            <a:chOff x="1487532" y="2017033"/>
            <a:chExt cx="2952328" cy="376914"/>
          </a:xfrm>
        </p:grpSpPr>
        <p:sp>
          <p:nvSpPr>
            <p:cNvPr id="46" name="Rectangle 9">
              <a:extLst>
                <a:ext uri="{FF2B5EF4-FFF2-40B4-BE49-F238E27FC236}">
                  <a16:creationId xmlns:a16="http://schemas.microsoft.com/office/drawing/2014/main" id="{BD405FAA-4B46-459B-AB39-33598C041EA6}"/>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7" name="Rectangle 6">
              <a:extLst>
                <a:ext uri="{FF2B5EF4-FFF2-40B4-BE49-F238E27FC236}">
                  <a16:creationId xmlns:a16="http://schemas.microsoft.com/office/drawing/2014/main" id="{1BB81B14-75FC-47B3-B00D-FCAF3096EF73}"/>
                </a:ext>
              </a:extLst>
            </p:cNvPr>
            <p:cNvSpPr/>
            <p:nvPr/>
          </p:nvSpPr>
          <p:spPr>
            <a:xfrm flipH="1">
              <a:off x="1487532" y="2017033"/>
              <a:ext cx="2952328" cy="288033"/>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48" name="Group 52">
            <a:extLst>
              <a:ext uri="{FF2B5EF4-FFF2-40B4-BE49-F238E27FC236}">
                <a16:creationId xmlns:a16="http://schemas.microsoft.com/office/drawing/2014/main" id="{7FB2DB0F-C660-42BC-9C71-766A2F974A24}"/>
              </a:ext>
            </a:extLst>
          </p:cNvPr>
          <p:cNvGrpSpPr/>
          <p:nvPr/>
        </p:nvGrpSpPr>
        <p:grpSpPr>
          <a:xfrm>
            <a:off x="7264958" y="4844975"/>
            <a:ext cx="4003676" cy="475860"/>
            <a:chOff x="1487532" y="2017033"/>
            <a:chExt cx="2952328" cy="376914"/>
          </a:xfrm>
        </p:grpSpPr>
        <p:sp>
          <p:nvSpPr>
            <p:cNvPr id="49" name="Rectangle 9">
              <a:extLst>
                <a:ext uri="{FF2B5EF4-FFF2-40B4-BE49-F238E27FC236}">
                  <a16:creationId xmlns:a16="http://schemas.microsoft.com/office/drawing/2014/main" id="{7AA2DE5D-5385-42AA-BBE4-062C9A4759C9}"/>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50" name="Rectangle 6">
              <a:extLst>
                <a:ext uri="{FF2B5EF4-FFF2-40B4-BE49-F238E27FC236}">
                  <a16:creationId xmlns:a16="http://schemas.microsoft.com/office/drawing/2014/main" id="{660A5574-298B-4891-BF9A-B2434801FBCC}"/>
                </a:ext>
              </a:extLst>
            </p:cNvPr>
            <p:cNvSpPr/>
            <p:nvPr/>
          </p:nvSpPr>
          <p:spPr>
            <a:xfrm flipH="1">
              <a:off x="1487532" y="2017033"/>
              <a:ext cx="2952328" cy="288033"/>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51" name="Group 55">
            <a:extLst>
              <a:ext uri="{FF2B5EF4-FFF2-40B4-BE49-F238E27FC236}">
                <a16:creationId xmlns:a16="http://schemas.microsoft.com/office/drawing/2014/main" id="{12B832FF-3771-47BF-A7D9-B10B733FE0A6}"/>
              </a:ext>
            </a:extLst>
          </p:cNvPr>
          <p:cNvGrpSpPr/>
          <p:nvPr/>
        </p:nvGrpSpPr>
        <p:grpSpPr>
          <a:xfrm>
            <a:off x="9186398" y="2335206"/>
            <a:ext cx="1488581" cy="461665"/>
            <a:chOff x="605046" y="3750007"/>
            <a:chExt cx="1488582" cy="461665"/>
          </a:xfrm>
        </p:grpSpPr>
        <p:grpSp>
          <p:nvGrpSpPr>
            <p:cNvPr id="52" name="Group 56">
              <a:extLst>
                <a:ext uri="{FF2B5EF4-FFF2-40B4-BE49-F238E27FC236}">
                  <a16:creationId xmlns:a16="http://schemas.microsoft.com/office/drawing/2014/main" id="{D81CF0C3-543A-4599-8572-20326F54D9BC}"/>
                </a:ext>
              </a:extLst>
            </p:cNvPr>
            <p:cNvGrpSpPr/>
            <p:nvPr/>
          </p:nvGrpSpPr>
          <p:grpSpPr>
            <a:xfrm>
              <a:off x="605046" y="3786939"/>
              <a:ext cx="206152" cy="206152"/>
              <a:chOff x="2411760" y="3726904"/>
              <a:chExt cx="206152" cy="206152"/>
            </a:xfrm>
          </p:grpSpPr>
          <p:sp>
            <p:nvSpPr>
              <p:cNvPr id="54" name="Oval 58">
                <a:extLst>
                  <a:ext uri="{FF2B5EF4-FFF2-40B4-BE49-F238E27FC236}">
                    <a16:creationId xmlns:a16="http://schemas.microsoft.com/office/drawing/2014/main" id="{58FDC906-CEC7-496C-A57C-FA2A6C99F0B9}"/>
                  </a:ext>
                </a:extLst>
              </p:cNvPr>
              <p:cNvSpPr/>
              <p:nvPr/>
            </p:nvSpPr>
            <p:spPr>
              <a:xfrm>
                <a:off x="2411760" y="3726904"/>
                <a:ext cx="206152" cy="206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cs typeface="B Nazanin" panose="00000400000000000000" pitchFamily="2" charset="-78"/>
                </a:endParaRPr>
              </a:p>
            </p:txBody>
          </p:sp>
          <p:sp>
            <p:nvSpPr>
              <p:cNvPr id="55" name="Chevron 59">
                <a:extLst>
                  <a:ext uri="{FF2B5EF4-FFF2-40B4-BE49-F238E27FC236}">
                    <a16:creationId xmlns:a16="http://schemas.microsoft.com/office/drawing/2014/main" id="{72B3A0A5-FCA9-4D73-8497-180393D1CEC6}"/>
                  </a:ext>
                </a:extLst>
              </p:cNvPr>
              <p:cNvSpPr/>
              <p:nvPr/>
            </p:nvSpPr>
            <p:spPr>
              <a:xfrm>
                <a:off x="2488361" y="3793980"/>
                <a:ext cx="72000" cy="72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anose="00000400000000000000" pitchFamily="2" charset="-78"/>
                </a:endParaRPr>
              </a:p>
            </p:txBody>
          </p:sp>
        </p:grpSp>
        <p:sp>
          <p:nvSpPr>
            <p:cNvPr id="53" name="TextBox 52">
              <a:extLst>
                <a:ext uri="{FF2B5EF4-FFF2-40B4-BE49-F238E27FC236}">
                  <a16:creationId xmlns:a16="http://schemas.microsoft.com/office/drawing/2014/main" id="{1AA16EF1-AE8F-4966-92BB-06B5E65AED94}"/>
                </a:ext>
              </a:extLst>
            </p:cNvPr>
            <p:cNvSpPr txBox="1"/>
            <p:nvPr/>
          </p:nvSpPr>
          <p:spPr>
            <a:xfrm>
              <a:off x="832000" y="3750007"/>
              <a:ext cx="1261628" cy="461665"/>
            </a:xfrm>
            <a:prstGeom prst="rect">
              <a:avLst/>
            </a:prstGeom>
            <a:noFill/>
          </p:spPr>
          <p:txBody>
            <a:bodyPr wrap="square" rtlCol="0" anchor="ctr">
              <a:spAutoFit/>
            </a:bodyPr>
            <a:lstStyle/>
            <a:p>
              <a:pPr algn="r" rtl="1"/>
              <a:r>
                <a:rPr lang="fa-IR" altLang="ko-KR" sz="1200" b="1" dirty="0">
                  <a:solidFill>
                    <a:srgbClr val="262626"/>
                  </a:solidFill>
                  <a:cs typeface="B Nazanin" panose="00000400000000000000" pitchFamily="2" charset="-78"/>
                </a:rPr>
                <a:t>مطالب اینجاست</a:t>
              </a:r>
            </a:p>
            <a:p>
              <a:pPr algn="r" rtl="1"/>
              <a:r>
                <a:rPr lang="fa-IR" altLang="ko-KR" sz="1200" b="1" dirty="0">
                  <a:solidFill>
                    <a:srgbClr val="262626"/>
                  </a:solidFill>
                  <a:cs typeface="B Nazanin" panose="00000400000000000000" pitchFamily="2" charset="-78"/>
                </a:rPr>
                <a:t>مطالب اینجاست</a:t>
              </a:r>
              <a:endParaRPr lang="ko-KR" altLang="en-US" sz="1200" b="1" dirty="0">
                <a:solidFill>
                  <a:srgbClr val="262626"/>
                </a:solidFill>
                <a:cs typeface="B Nazanin" panose="00000400000000000000" pitchFamily="2" charset="-78"/>
              </a:endParaRPr>
            </a:p>
          </p:txBody>
        </p:sp>
      </p:grpSp>
      <p:grpSp>
        <p:nvGrpSpPr>
          <p:cNvPr id="56" name="Group 60">
            <a:extLst>
              <a:ext uri="{FF2B5EF4-FFF2-40B4-BE49-F238E27FC236}">
                <a16:creationId xmlns:a16="http://schemas.microsoft.com/office/drawing/2014/main" id="{E6C5CAEB-2305-4549-9F38-7740EA6BA7ED}"/>
              </a:ext>
            </a:extLst>
          </p:cNvPr>
          <p:cNvGrpSpPr/>
          <p:nvPr/>
        </p:nvGrpSpPr>
        <p:grpSpPr>
          <a:xfrm>
            <a:off x="9186398" y="5293439"/>
            <a:ext cx="1488581" cy="461665"/>
            <a:chOff x="605046" y="3750007"/>
            <a:chExt cx="1488582" cy="461665"/>
          </a:xfrm>
        </p:grpSpPr>
        <p:grpSp>
          <p:nvGrpSpPr>
            <p:cNvPr id="57" name="Group 61">
              <a:extLst>
                <a:ext uri="{FF2B5EF4-FFF2-40B4-BE49-F238E27FC236}">
                  <a16:creationId xmlns:a16="http://schemas.microsoft.com/office/drawing/2014/main" id="{6D1636F3-0ADD-4EF4-B734-D9AAC7F2306D}"/>
                </a:ext>
              </a:extLst>
            </p:cNvPr>
            <p:cNvGrpSpPr/>
            <p:nvPr/>
          </p:nvGrpSpPr>
          <p:grpSpPr>
            <a:xfrm>
              <a:off x="605046" y="3786939"/>
              <a:ext cx="206152" cy="206152"/>
              <a:chOff x="2411760" y="3726904"/>
              <a:chExt cx="206152" cy="206152"/>
            </a:xfrm>
          </p:grpSpPr>
          <p:sp>
            <p:nvSpPr>
              <p:cNvPr id="59" name="Oval 63">
                <a:extLst>
                  <a:ext uri="{FF2B5EF4-FFF2-40B4-BE49-F238E27FC236}">
                    <a16:creationId xmlns:a16="http://schemas.microsoft.com/office/drawing/2014/main" id="{12610E7B-E7EF-4CAD-B579-47355DD9606B}"/>
                  </a:ext>
                </a:extLst>
              </p:cNvPr>
              <p:cNvSpPr/>
              <p:nvPr/>
            </p:nvSpPr>
            <p:spPr>
              <a:xfrm>
                <a:off x="2411760" y="3726904"/>
                <a:ext cx="206152" cy="2061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cs typeface="B Nazanin" panose="00000400000000000000" pitchFamily="2" charset="-78"/>
                </a:endParaRPr>
              </a:p>
            </p:txBody>
          </p:sp>
          <p:sp>
            <p:nvSpPr>
              <p:cNvPr id="60" name="Chevron 64">
                <a:extLst>
                  <a:ext uri="{FF2B5EF4-FFF2-40B4-BE49-F238E27FC236}">
                    <a16:creationId xmlns:a16="http://schemas.microsoft.com/office/drawing/2014/main" id="{DCCBAB50-ED5A-400A-A0EC-3A9988F0DBE0}"/>
                  </a:ext>
                </a:extLst>
              </p:cNvPr>
              <p:cNvSpPr/>
              <p:nvPr/>
            </p:nvSpPr>
            <p:spPr>
              <a:xfrm>
                <a:off x="2488361" y="3793980"/>
                <a:ext cx="72000" cy="72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anose="00000400000000000000" pitchFamily="2" charset="-78"/>
                </a:endParaRPr>
              </a:p>
            </p:txBody>
          </p:sp>
        </p:grpSp>
        <p:sp>
          <p:nvSpPr>
            <p:cNvPr id="58" name="TextBox 57">
              <a:extLst>
                <a:ext uri="{FF2B5EF4-FFF2-40B4-BE49-F238E27FC236}">
                  <a16:creationId xmlns:a16="http://schemas.microsoft.com/office/drawing/2014/main" id="{4D87F532-1F17-455C-8472-FF6D336FA358}"/>
                </a:ext>
              </a:extLst>
            </p:cNvPr>
            <p:cNvSpPr txBox="1"/>
            <p:nvPr/>
          </p:nvSpPr>
          <p:spPr>
            <a:xfrm>
              <a:off x="832000" y="3750007"/>
              <a:ext cx="1261628" cy="461665"/>
            </a:xfrm>
            <a:prstGeom prst="rect">
              <a:avLst/>
            </a:prstGeom>
            <a:noFill/>
          </p:spPr>
          <p:txBody>
            <a:bodyPr wrap="square" rtlCol="0" anchor="ctr">
              <a:spAutoFit/>
            </a:bodyPr>
            <a:lstStyle/>
            <a:p>
              <a:pPr algn="r" rtl="1"/>
              <a:r>
                <a:rPr lang="fa-IR" altLang="ko-KR" sz="1200" b="1" dirty="0">
                  <a:solidFill>
                    <a:srgbClr val="262626"/>
                  </a:solidFill>
                  <a:cs typeface="B Nazanin" panose="00000400000000000000" pitchFamily="2" charset="-78"/>
                </a:rPr>
                <a:t>مطالب اینجاست</a:t>
              </a:r>
            </a:p>
            <a:p>
              <a:pPr algn="r" rtl="1"/>
              <a:r>
                <a:rPr lang="fa-IR" altLang="ko-KR" sz="1200" b="1" dirty="0">
                  <a:solidFill>
                    <a:srgbClr val="262626"/>
                  </a:solidFill>
                  <a:cs typeface="B Nazanin" panose="00000400000000000000" pitchFamily="2" charset="-78"/>
                </a:rPr>
                <a:t>مطالب اینجاست</a:t>
              </a:r>
              <a:endParaRPr lang="ko-KR" altLang="en-US" sz="1200" b="1" dirty="0">
                <a:solidFill>
                  <a:srgbClr val="262626"/>
                </a:solidFill>
                <a:cs typeface="B Nazanin" panose="00000400000000000000" pitchFamily="2" charset="-78"/>
              </a:endParaRPr>
            </a:p>
          </p:txBody>
        </p:sp>
      </p:grpSp>
      <p:grpSp>
        <p:nvGrpSpPr>
          <p:cNvPr id="61" name="Group 65">
            <a:extLst>
              <a:ext uri="{FF2B5EF4-FFF2-40B4-BE49-F238E27FC236}">
                <a16:creationId xmlns:a16="http://schemas.microsoft.com/office/drawing/2014/main" id="{F45C7B69-6CC7-4A2D-B5A1-0273053AACAD}"/>
              </a:ext>
            </a:extLst>
          </p:cNvPr>
          <p:cNvGrpSpPr/>
          <p:nvPr/>
        </p:nvGrpSpPr>
        <p:grpSpPr>
          <a:xfrm>
            <a:off x="9186398" y="3321284"/>
            <a:ext cx="1488581" cy="461665"/>
            <a:chOff x="605046" y="3750007"/>
            <a:chExt cx="1488582" cy="461665"/>
          </a:xfrm>
        </p:grpSpPr>
        <p:grpSp>
          <p:nvGrpSpPr>
            <p:cNvPr id="62" name="Group 66">
              <a:extLst>
                <a:ext uri="{FF2B5EF4-FFF2-40B4-BE49-F238E27FC236}">
                  <a16:creationId xmlns:a16="http://schemas.microsoft.com/office/drawing/2014/main" id="{1535588B-8554-40B5-8456-470915EAA977}"/>
                </a:ext>
              </a:extLst>
            </p:cNvPr>
            <p:cNvGrpSpPr/>
            <p:nvPr/>
          </p:nvGrpSpPr>
          <p:grpSpPr>
            <a:xfrm>
              <a:off x="605046" y="3786939"/>
              <a:ext cx="206152" cy="206152"/>
              <a:chOff x="2411760" y="3726904"/>
              <a:chExt cx="206152" cy="206152"/>
            </a:xfrm>
          </p:grpSpPr>
          <p:sp>
            <p:nvSpPr>
              <p:cNvPr id="64" name="Oval 68">
                <a:extLst>
                  <a:ext uri="{FF2B5EF4-FFF2-40B4-BE49-F238E27FC236}">
                    <a16:creationId xmlns:a16="http://schemas.microsoft.com/office/drawing/2014/main" id="{863BC135-B53C-4EF2-81E3-9C4627C9B4A8}"/>
                  </a:ext>
                </a:extLst>
              </p:cNvPr>
              <p:cNvSpPr/>
              <p:nvPr/>
            </p:nvSpPr>
            <p:spPr>
              <a:xfrm>
                <a:off x="2411760" y="3726904"/>
                <a:ext cx="206152" cy="2061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cs typeface="B Nazanin" panose="00000400000000000000" pitchFamily="2" charset="-78"/>
                </a:endParaRPr>
              </a:p>
            </p:txBody>
          </p:sp>
          <p:sp>
            <p:nvSpPr>
              <p:cNvPr id="65" name="Chevron 69">
                <a:extLst>
                  <a:ext uri="{FF2B5EF4-FFF2-40B4-BE49-F238E27FC236}">
                    <a16:creationId xmlns:a16="http://schemas.microsoft.com/office/drawing/2014/main" id="{4FCF163F-B082-4155-A842-3BF36828BDB5}"/>
                  </a:ext>
                </a:extLst>
              </p:cNvPr>
              <p:cNvSpPr/>
              <p:nvPr/>
            </p:nvSpPr>
            <p:spPr>
              <a:xfrm>
                <a:off x="2488361" y="3793980"/>
                <a:ext cx="72000" cy="72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anose="00000400000000000000" pitchFamily="2" charset="-78"/>
                </a:endParaRPr>
              </a:p>
            </p:txBody>
          </p:sp>
        </p:grpSp>
        <p:sp>
          <p:nvSpPr>
            <p:cNvPr id="63" name="TextBox 62">
              <a:extLst>
                <a:ext uri="{FF2B5EF4-FFF2-40B4-BE49-F238E27FC236}">
                  <a16:creationId xmlns:a16="http://schemas.microsoft.com/office/drawing/2014/main" id="{03A861CA-79A7-49F5-A3E7-B216410E412D}"/>
                </a:ext>
              </a:extLst>
            </p:cNvPr>
            <p:cNvSpPr txBox="1"/>
            <p:nvPr/>
          </p:nvSpPr>
          <p:spPr>
            <a:xfrm>
              <a:off x="832000" y="3750007"/>
              <a:ext cx="1261628" cy="461665"/>
            </a:xfrm>
            <a:prstGeom prst="rect">
              <a:avLst/>
            </a:prstGeom>
            <a:noFill/>
          </p:spPr>
          <p:txBody>
            <a:bodyPr wrap="square" rtlCol="0" anchor="ctr">
              <a:spAutoFit/>
            </a:bodyPr>
            <a:lstStyle/>
            <a:p>
              <a:pPr algn="r" rtl="1"/>
              <a:r>
                <a:rPr lang="fa-IR" altLang="ko-KR" sz="1200" b="1" dirty="0">
                  <a:solidFill>
                    <a:srgbClr val="262626"/>
                  </a:solidFill>
                  <a:cs typeface="B Nazanin" panose="00000400000000000000" pitchFamily="2" charset="-78"/>
                </a:rPr>
                <a:t>مطالب اینجاست</a:t>
              </a:r>
            </a:p>
            <a:p>
              <a:pPr algn="r" rtl="1"/>
              <a:r>
                <a:rPr lang="fa-IR" altLang="ko-KR" sz="1200" b="1" dirty="0">
                  <a:solidFill>
                    <a:srgbClr val="262626"/>
                  </a:solidFill>
                  <a:cs typeface="B Nazanin" panose="00000400000000000000" pitchFamily="2" charset="-78"/>
                </a:rPr>
                <a:t>مطالب اینجاست</a:t>
              </a:r>
              <a:endParaRPr lang="ko-KR" altLang="en-US" sz="1200" b="1" dirty="0">
                <a:solidFill>
                  <a:srgbClr val="262626"/>
                </a:solidFill>
                <a:cs typeface="B Nazanin" panose="00000400000000000000" pitchFamily="2" charset="-78"/>
              </a:endParaRPr>
            </a:p>
          </p:txBody>
        </p:sp>
      </p:grpSp>
      <p:grpSp>
        <p:nvGrpSpPr>
          <p:cNvPr id="66" name="Group 70">
            <a:extLst>
              <a:ext uri="{FF2B5EF4-FFF2-40B4-BE49-F238E27FC236}">
                <a16:creationId xmlns:a16="http://schemas.microsoft.com/office/drawing/2014/main" id="{351DA7E8-5CCC-4C37-B5FC-FA8D2CB46FD6}"/>
              </a:ext>
            </a:extLst>
          </p:cNvPr>
          <p:cNvGrpSpPr/>
          <p:nvPr/>
        </p:nvGrpSpPr>
        <p:grpSpPr>
          <a:xfrm>
            <a:off x="9186398" y="4307362"/>
            <a:ext cx="1488581" cy="461665"/>
            <a:chOff x="605046" y="3750007"/>
            <a:chExt cx="1488582" cy="461665"/>
          </a:xfrm>
        </p:grpSpPr>
        <p:grpSp>
          <p:nvGrpSpPr>
            <p:cNvPr id="67" name="Group 71">
              <a:extLst>
                <a:ext uri="{FF2B5EF4-FFF2-40B4-BE49-F238E27FC236}">
                  <a16:creationId xmlns:a16="http://schemas.microsoft.com/office/drawing/2014/main" id="{21E3F5C3-27F5-4A6E-9F9C-DC94A010C4FA}"/>
                </a:ext>
              </a:extLst>
            </p:cNvPr>
            <p:cNvGrpSpPr/>
            <p:nvPr/>
          </p:nvGrpSpPr>
          <p:grpSpPr>
            <a:xfrm>
              <a:off x="605046" y="3786939"/>
              <a:ext cx="206152" cy="206152"/>
              <a:chOff x="2411760" y="3726904"/>
              <a:chExt cx="206152" cy="206152"/>
            </a:xfrm>
          </p:grpSpPr>
          <p:sp>
            <p:nvSpPr>
              <p:cNvPr id="69" name="Oval 73">
                <a:extLst>
                  <a:ext uri="{FF2B5EF4-FFF2-40B4-BE49-F238E27FC236}">
                    <a16:creationId xmlns:a16="http://schemas.microsoft.com/office/drawing/2014/main" id="{83CDF287-2122-4C87-9213-12D1A364F18D}"/>
                  </a:ext>
                </a:extLst>
              </p:cNvPr>
              <p:cNvSpPr/>
              <p:nvPr/>
            </p:nvSpPr>
            <p:spPr>
              <a:xfrm>
                <a:off x="2411760" y="3726904"/>
                <a:ext cx="206152" cy="206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dirty="0">
                  <a:cs typeface="B Nazanin" panose="00000400000000000000" pitchFamily="2" charset="-78"/>
                </a:endParaRPr>
              </a:p>
            </p:txBody>
          </p:sp>
          <p:sp>
            <p:nvSpPr>
              <p:cNvPr id="70" name="Chevron 74">
                <a:extLst>
                  <a:ext uri="{FF2B5EF4-FFF2-40B4-BE49-F238E27FC236}">
                    <a16:creationId xmlns:a16="http://schemas.microsoft.com/office/drawing/2014/main" id="{203AC700-9916-45B3-A48E-AECDB75EF583}"/>
                  </a:ext>
                </a:extLst>
              </p:cNvPr>
              <p:cNvSpPr/>
              <p:nvPr/>
            </p:nvSpPr>
            <p:spPr>
              <a:xfrm>
                <a:off x="2488361" y="3793980"/>
                <a:ext cx="72000" cy="72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200">
                  <a:solidFill>
                    <a:schemeClr val="bg1"/>
                  </a:solidFill>
                  <a:cs typeface="B Nazanin" panose="00000400000000000000" pitchFamily="2" charset="-78"/>
                </a:endParaRPr>
              </a:p>
            </p:txBody>
          </p:sp>
        </p:grpSp>
        <p:sp>
          <p:nvSpPr>
            <p:cNvPr id="68" name="TextBox 67">
              <a:extLst>
                <a:ext uri="{FF2B5EF4-FFF2-40B4-BE49-F238E27FC236}">
                  <a16:creationId xmlns:a16="http://schemas.microsoft.com/office/drawing/2014/main" id="{2906153E-9D63-484A-A3A3-7768EC64EA7F}"/>
                </a:ext>
              </a:extLst>
            </p:cNvPr>
            <p:cNvSpPr txBox="1"/>
            <p:nvPr/>
          </p:nvSpPr>
          <p:spPr>
            <a:xfrm>
              <a:off x="832000" y="3750007"/>
              <a:ext cx="1261628" cy="461665"/>
            </a:xfrm>
            <a:prstGeom prst="rect">
              <a:avLst/>
            </a:prstGeom>
            <a:noFill/>
          </p:spPr>
          <p:txBody>
            <a:bodyPr wrap="square" rtlCol="0" anchor="ctr">
              <a:spAutoFit/>
            </a:bodyPr>
            <a:lstStyle/>
            <a:p>
              <a:pPr algn="r" rtl="1"/>
              <a:r>
                <a:rPr lang="fa-IR" altLang="ko-KR" sz="1200" b="1" dirty="0">
                  <a:solidFill>
                    <a:srgbClr val="262626"/>
                  </a:solidFill>
                  <a:cs typeface="B Nazanin" panose="00000400000000000000" pitchFamily="2" charset="-78"/>
                </a:rPr>
                <a:t>مطالب اینجاست</a:t>
              </a:r>
            </a:p>
            <a:p>
              <a:pPr algn="r" rtl="1"/>
              <a:r>
                <a:rPr lang="fa-IR" altLang="ko-KR" sz="1200" b="1" dirty="0">
                  <a:solidFill>
                    <a:srgbClr val="262626"/>
                  </a:solidFill>
                  <a:cs typeface="B Nazanin" panose="00000400000000000000" pitchFamily="2" charset="-78"/>
                </a:rPr>
                <a:t>مطالب اینجاست</a:t>
              </a:r>
              <a:endParaRPr lang="ko-KR" altLang="en-US" sz="1200" b="1" dirty="0">
                <a:solidFill>
                  <a:srgbClr val="262626"/>
                </a:solidFill>
                <a:cs typeface="B Nazanin" panose="00000400000000000000" pitchFamily="2" charset="-78"/>
              </a:endParaRPr>
            </a:p>
          </p:txBody>
        </p:sp>
      </p:grpSp>
      <p:sp>
        <p:nvSpPr>
          <p:cNvPr id="71" name="TextBox 70">
            <a:extLst>
              <a:ext uri="{FF2B5EF4-FFF2-40B4-BE49-F238E27FC236}">
                <a16:creationId xmlns:a16="http://schemas.microsoft.com/office/drawing/2014/main" id="{8B1BC25C-DA47-4D1C-A898-04A6E5221480}"/>
              </a:ext>
            </a:extLst>
          </p:cNvPr>
          <p:cNvSpPr txBox="1"/>
          <p:nvPr/>
        </p:nvSpPr>
        <p:spPr>
          <a:xfrm>
            <a:off x="7978392" y="1926875"/>
            <a:ext cx="2903328" cy="307777"/>
          </a:xfrm>
          <a:prstGeom prst="rect">
            <a:avLst/>
          </a:prstGeom>
          <a:noFill/>
        </p:spPr>
        <p:txBody>
          <a:bodyPr wrap="square" rtlCol="0" anchor="ctr">
            <a:spAutoFit/>
          </a:bodyPr>
          <a:lstStyle/>
          <a:p>
            <a:pPr algn="r" rtl="1"/>
            <a:r>
              <a:rPr lang="fa-IR" altLang="ko-KR" sz="1400" dirty="0">
                <a:solidFill>
                  <a:schemeClr val="bg1"/>
                </a:solidFill>
                <a:cs typeface="B Nazanin" panose="00000400000000000000" pitchFamily="2" charset="-78"/>
              </a:rPr>
              <a:t>ارائه پاورپوینت مدرن</a:t>
            </a:r>
            <a:endParaRPr lang="ko-KR" altLang="en-US" sz="1400" b="1" dirty="0">
              <a:solidFill>
                <a:schemeClr val="bg1"/>
              </a:solidFill>
              <a:cs typeface="B Nazanin" panose="00000400000000000000" pitchFamily="2" charset="-78"/>
            </a:endParaRPr>
          </a:p>
        </p:txBody>
      </p:sp>
      <p:sp>
        <p:nvSpPr>
          <p:cNvPr id="72" name="TextBox 71">
            <a:extLst>
              <a:ext uri="{FF2B5EF4-FFF2-40B4-BE49-F238E27FC236}">
                <a16:creationId xmlns:a16="http://schemas.microsoft.com/office/drawing/2014/main" id="{B35776C4-C6E4-4A52-A960-4030E363495D}"/>
              </a:ext>
            </a:extLst>
          </p:cNvPr>
          <p:cNvSpPr txBox="1"/>
          <p:nvPr/>
        </p:nvSpPr>
        <p:spPr>
          <a:xfrm>
            <a:off x="7978392" y="2908885"/>
            <a:ext cx="2903328" cy="307777"/>
          </a:xfrm>
          <a:prstGeom prst="rect">
            <a:avLst/>
          </a:prstGeom>
          <a:noFill/>
        </p:spPr>
        <p:txBody>
          <a:bodyPr wrap="square" rtlCol="0" anchor="ctr">
            <a:spAutoFit/>
          </a:bodyPr>
          <a:lstStyle/>
          <a:p>
            <a:pPr algn="r" rtl="1"/>
            <a:r>
              <a:rPr lang="fa-IR" altLang="ko-KR" sz="1400" dirty="0">
                <a:solidFill>
                  <a:schemeClr val="bg1"/>
                </a:solidFill>
                <a:cs typeface="B Nazanin" panose="00000400000000000000" pitchFamily="2" charset="-78"/>
              </a:rPr>
              <a:t>ارائه پاورپوینت مدرن</a:t>
            </a:r>
            <a:endParaRPr lang="ko-KR" altLang="en-US" sz="1400" b="1" dirty="0">
              <a:solidFill>
                <a:schemeClr val="bg1"/>
              </a:solidFill>
              <a:cs typeface="B Nazanin" panose="00000400000000000000" pitchFamily="2" charset="-78"/>
            </a:endParaRPr>
          </a:p>
        </p:txBody>
      </p:sp>
      <p:sp>
        <p:nvSpPr>
          <p:cNvPr id="73" name="TextBox 72">
            <a:extLst>
              <a:ext uri="{FF2B5EF4-FFF2-40B4-BE49-F238E27FC236}">
                <a16:creationId xmlns:a16="http://schemas.microsoft.com/office/drawing/2014/main" id="{E9F11BF8-75DF-4398-94A2-C16F4BBFB94E}"/>
              </a:ext>
            </a:extLst>
          </p:cNvPr>
          <p:cNvSpPr txBox="1"/>
          <p:nvPr/>
        </p:nvSpPr>
        <p:spPr>
          <a:xfrm>
            <a:off x="7978392" y="3890901"/>
            <a:ext cx="2903328" cy="307777"/>
          </a:xfrm>
          <a:prstGeom prst="rect">
            <a:avLst/>
          </a:prstGeom>
          <a:noFill/>
        </p:spPr>
        <p:txBody>
          <a:bodyPr wrap="square" rtlCol="0" anchor="ctr">
            <a:spAutoFit/>
          </a:bodyPr>
          <a:lstStyle/>
          <a:p>
            <a:pPr algn="r" rtl="1"/>
            <a:r>
              <a:rPr lang="fa-IR" altLang="ko-KR" sz="1400" dirty="0">
                <a:solidFill>
                  <a:schemeClr val="bg1"/>
                </a:solidFill>
                <a:cs typeface="B Nazanin" panose="00000400000000000000" pitchFamily="2" charset="-78"/>
              </a:rPr>
              <a:t>ارائه پاورپوینت مدرن</a:t>
            </a:r>
            <a:endParaRPr lang="ko-KR" altLang="en-US" sz="1400" b="1" dirty="0">
              <a:solidFill>
                <a:schemeClr val="bg1"/>
              </a:solidFill>
              <a:cs typeface="B Nazanin" panose="00000400000000000000" pitchFamily="2" charset="-78"/>
            </a:endParaRPr>
          </a:p>
        </p:txBody>
      </p:sp>
      <p:sp>
        <p:nvSpPr>
          <p:cNvPr id="74" name="TextBox 73">
            <a:extLst>
              <a:ext uri="{FF2B5EF4-FFF2-40B4-BE49-F238E27FC236}">
                <a16:creationId xmlns:a16="http://schemas.microsoft.com/office/drawing/2014/main" id="{C65D3916-1554-4087-9136-A0D79A0515D7}"/>
              </a:ext>
            </a:extLst>
          </p:cNvPr>
          <p:cNvSpPr txBox="1"/>
          <p:nvPr/>
        </p:nvSpPr>
        <p:spPr>
          <a:xfrm>
            <a:off x="7978392" y="4872914"/>
            <a:ext cx="2903328" cy="307777"/>
          </a:xfrm>
          <a:prstGeom prst="rect">
            <a:avLst/>
          </a:prstGeom>
          <a:noFill/>
        </p:spPr>
        <p:txBody>
          <a:bodyPr wrap="square" rtlCol="0" anchor="ctr">
            <a:spAutoFit/>
          </a:bodyPr>
          <a:lstStyle/>
          <a:p>
            <a:pPr algn="r" rtl="1"/>
            <a:r>
              <a:rPr lang="fa-IR" altLang="ko-KR" sz="1400" dirty="0">
                <a:solidFill>
                  <a:schemeClr val="bg1"/>
                </a:solidFill>
                <a:cs typeface="B Nazanin" panose="00000400000000000000" pitchFamily="2" charset="-78"/>
              </a:rPr>
              <a:t>ارائه پاورپوینت مدرن</a:t>
            </a:r>
            <a:endParaRPr lang="ko-KR" alt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5">
            <a:extLst>
              <a:ext uri="{FF2B5EF4-FFF2-40B4-BE49-F238E27FC236}">
                <a16:creationId xmlns:a16="http://schemas.microsoft.com/office/drawing/2014/main" id="{D9E2AE31-9081-4957-988D-AA2580E96670}"/>
              </a:ext>
            </a:extLst>
          </p:cNvPr>
          <p:cNvSpPr/>
          <p:nvPr/>
        </p:nvSpPr>
        <p:spPr>
          <a:xfrm>
            <a:off x="404446" y="3701562"/>
            <a:ext cx="11383108" cy="2704859"/>
          </a:xfrm>
          <a:prstGeom prst="frame">
            <a:avLst>
              <a:gd name="adj1" fmla="val 8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anose="00000400000000000000" pitchFamily="2" charset="-78"/>
            </a:endParaRPr>
          </a:p>
        </p:txBody>
      </p:sp>
      <p:sp>
        <p:nvSpPr>
          <p:cNvPr id="4" name="TextBox 3">
            <a:extLst>
              <a:ext uri="{FF2B5EF4-FFF2-40B4-BE49-F238E27FC236}">
                <a16:creationId xmlns:a16="http://schemas.microsoft.com/office/drawing/2014/main" id="{1A98E44C-6C87-4F0B-8FB8-1B77CDB8134C}"/>
              </a:ext>
            </a:extLst>
          </p:cNvPr>
          <p:cNvSpPr txBox="1"/>
          <p:nvPr/>
        </p:nvSpPr>
        <p:spPr>
          <a:xfrm>
            <a:off x="2558562" y="3352022"/>
            <a:ext cx="7360916" cy="646331"/>
          </a:xfrm>
          <a:prstGeom prst="rect">
            <a:avLst/>
          </a:prstGeom>
          <a:solidFill>
            <a:schemeClr val="bg1"/>
          </a:solidFill>
        </p:spPr>
        <p:txBody>
          <a:bodyPr wrap="square" rtlCol="0">
            <a:spAutoFit/>
          </a:bodyPr>
          <a:lstStyle/>
          <a:p>
            <a:pPr algn="ctr" rtl="1"/>
            <a:r>
              <a:rPr lang="fa-IR" altLang="ko-KR" sz="3600" b="1" dirty="0">
                <a:solidFill>
                  <a:schemeClr val="tx1">
                    <a:lumMod val="75000"/>
                    <a:lumOff val="25000"/>
                  </a:schemeClr>
                </a:solidFill>
                <a:latin typeface="+mj-lt"/>
                <a:cs typeface="B Nazanin" panose="00000400000000000000" pitchFamily="2" charset="-78"/>
              </a:rPr>
              <a:t>ارائه پاورپوینت ساده</a:t>
            </a:r>
            <a:endParaRPr lang="ko-KR" altLang="en-US" sz="3600" b="1" dirty="0">
              <a:solidFill>
                <a:schemeClr val="tx1">
                  <a:lumMod val="75000"/>
                  <a:lumOff val="25000"/>
                </a:schemeClr>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A47B62FD-69E7-4102-916E-714B9AE01E1D}"/>
              </a:ext>
            </a:extLst>
          </p:cNvPr>
          <p:cNvSpPr txBox="1"/>
          <p:nvPr/>
        </p:nvSpPr>
        <p:spPr>
          <a:xfrm>
            <a:off x="4824047" y="3970891"/>
            <a:ext cx="2543908" cy="276999"/>
          </a:xfrm>
          <a:prstGeom prst="rect">
            <a:avLst/>
          </a:prstGeom>
          <a:solidFill>
            <a:schemeClr val="accent2"/>
          </a:solidFill>
        </p:spPr>
        <p:txBody>
          <a:bodyPr wrap="square" lIns="36000" tIns="0" rIns="36000" bIns="0" rtlCol="0" anchor="ctr">
            <a:spAutoFit/>
          </a:bodyPr>
          <a:lstStyle/>
          <a:p>
            <a:pPr algn="ctr" rtl="1"/>
            <a:r>
              <a:rPr lang="fa-IR" altLang="ko-KR" dirty="0">
                <a:solidFill>
                  <a:schemeClr val="bg1"/>
                </a:solidFill>
                <a:cs typeface="B Nazanin" panose="00000400000000000000" pitchFamily="2" charset="-78"/>
              </a:rPr>
              <a:t>حرفه ای با کیفیت</a:t>
            </a:r>
            <a:endParaRPr lang="ko-KR" altLang="en-US" dirty="0">
              <a:solidFill>
                <a:schemeClr val="bg1"/>
              </a:solidFill>
              <a:cs typeface="B Nazanin" panose="00000400000000000000" pitchFamily="2" charset="-78"/>
            </a:endParaRPr>
          </a:p>
        </p:txBody>
      </p:sp>
      <p:sp>
        <p:nvSpPr>
          <p:cNvPr id="6" name="텍스트 개체 틀 4">
            <a:extLst>
              <a:ext uri="{FF2B5EF4-FFF2-40B4-BE49-F238E27FC236}">
                <a16:creationId xmlns:a16="http://schemas.microsoft.com/office/drawing/2014/main" id="{8880938F-FA75-4D34-9E80-F75A7DB38F79}"/>
              </a:ext>
            </a:extLst>
          </p:cNvPr>
          <p:cNvSpPr txBox="1">
            <a:spLocks/>
          </p:cNvSpPr>
          <p:nvPr/>
        </p:nvSpPr>
        <p:spPr>
          <a:xfrm>
            <a:off x="8456585" y="4574810"/>
            <a:ext cx="1123950" cy="353350"/>
          </a:xfrm>
          <a:prstGeom prst="rect">
            <a:avLst/>
          </a:prstGeom>
          <a:noFill/>
          <a:ln w="12700">
            <a:noFill/>
          </a:ln>
          <a:effectLst>
            <a:innerShdw blurRad="114300">
              <a:schemeClr val="bg1"/>
            </a:innerShdw>
          </a:effectLst>
        </p:spPr>
        <p:txBody>
          <a:bodyPr lIns="108000" anchor="ctr"/>
          <a:lstStyle>
            <a:lvl1pPr marL="0" indent="0" algn="r" defTabSz="914400" rtl="0" eaLnBrk="1" latinLnBrk="1" hangingPunct="1">
              <a:lnSpc>
                <a:spcPct val="90000"/>
              </a:lnSpc>
              <a:spcBef>
                <a:spcPts val="1000"/>
              </a:spcBef>
              <a:buFontTx/>
              <a:buNone/>
              <a:defRPr lang="ko-KR" altLang="en-US" sz="1400" b="1" kern="1200" dirty="0">
                <a:solidFill>
                  <a:srgbClr val="45C1A4"/>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r>
              <a:rPr lang="fa-IR" altLang="ko-KR" dirty="0">
                <a:solidFill>
                  <a:schemeClr val="accent2"/>
                </a:solidFill>
                <a:cs typeface="B Nazanin" panose="00000400000000000000" pitchFamily="2" charset="-78"/>
              </a:rPr>
              <a:t>صفحه نخست</a:t>
            </a:r>
            <a:endParaRPr lang="ko-KR" altLang="en-US" dirty="0">
              <a:solidFill>
                <a:schemeClr val="accent2"/>
              </a:solidFill>
              <a:cs typeface="B Nazanin" panose="00000400000000000000" pitchFamily="2" charset="-78"/>
            </a:endParaRPr>
          </a:p>
        </p:txBody>
      </p:sp>
      <p:sp>
        <p:nvSpPr>
          <p:cNvPr id="7" name="텍스트 개체 틀 4">
            <a:extLst>
              <a:ext uri="{FF2B5EF4-FFF2-40B4-BE49-F238E27FC236}">
                <a16:creationId xmlns:a16="http://schemas.microsoft.com/office/drawing/2014/main" id="{2503DDB9-222C-4753-A39A-3BFCF1843FD9}"/>
              </a:ext>
            </a:extLst>
          </p:cNvPr>
          <p:cNvSpPr txBox="1">
            <a:spLocks/>
          </p:cNvSpPr>
          <p:nvPr/>
        </p:nvSpPr>
        <p:spPr>
          <a:xfrm>
            <a:off x="9619257" y="4571465"/>
            <a:ext cx="1995380"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2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r>
              <a:rPr lang="en-US" altLang="ko-KR" dirty="0">
                <a:solidFill>
                  <a:schemeClr val="tx1">
                    <a:lumMod val="75000"/>
                    <a:lumOff val="25000"/>
                  </a:schemeClr>
                </a:solidFill>
                <a:cs typeface="B Nazanin" panose="00000400000000000000" pitchFamily="2" charset="-78"/>
              </a:rPr>
              <a:t>20begir.com</a:t>
            </a:r>
            <a:endParaRPr lang="ko-KR" altLang="en-US" dirty="0">
              <a:solidFill>
                <a:schemeClr val="tx1">
                  <a:lumMod val="75000"/>
                  <a:lumOff val="25000"/>
                </a:schemeClr>
              </a:solidFill>
              <a:cs typeface="B Nazanin" panose="00000400000000000000" pitchFamily="2" charset="-78"/>
            </a:endParaRPr>
          </a:p>
        </p:txBody>
      </p:sp>
      <p:sp>
        <p:nvSpPr>
          <p:cNvPr id="8" name="텍스트 개체 틀 4">
            <a:extLst>
              <a:ext uri="{FF2B5EF4-FFF2-40B4-BE49-F238E27FC236}">
                <a16:creationId xmlns:a16="http://schemas.microsoft.com/office/drawing/2014/main" id="{4C2FF450-37FE-4D42-9024-82077A8FD577}"/>
              </a:ext>
            </a:extLst>
          </p:cNvPr>
          <p:cNvSpPr txBox="1">
            <a:spLocks/>
          </p:cNvSpPr>
          <p:nvPr/>
        </p:nvSpPr>
        <p:spPr>
          <a:xfrm>
            <a:off x="8456585" y="4974397"/>
            <a:ext cx="1123950" cy="353350"/>
          </a:xfrm>
          <a:prstGeom prst="rect">
            <a:avLst/>
          </a:prstGeom>
          <a:noFill/>
          <a:ln w="12700">
            <a:noFill/>
          </a:ln>
          <a:effectLst>
            <a:innerShdw blurRad="114300">
              <a:schemeClr val="bg1"/>
            </a:innerShdw>
          </a:effectLst>
        </p:spPr>
        <p:txBody>
          <a:bodyPr lIns="108000" anchor="ctr"/>
          <a:lstStyle>
            <a:lvl1pPr marL="0" indent="0" algn="r" defTabSz="914400" rtl="0" eaLnBrk="1" latinLnBrk="1" hangingPunct="1">
              <a:lnSpc>
                <a:spcPct val="90000"/>
              </a:lnSpc>
              <a:spcBef>
                <a:spcPts val="1000"/>
              </a:spcBef>
              <a:buFontTx/>
              <a:buNone/>
              <a:defRPr lang="ko-KR" altLang="en-US" sz="1400" b="1" kern="1200" dirty="0">
                <a:solidFill>
                  <a:srgbClr val="45C1A4"/>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r>
              <a:rPr lang="fa-IR" altLang="ko-KR" dirty="0">
                <a:solidFill>
                  <a:schemeClr val="accent2"/>
                </a:solidFill>
                <a:cs typeface="B Nazanin" panose="00000400000000000000" pitchFamily="2" charset="-78"/>
              </a:rPr>
              <a:t>ایمیل</a:t>
            </a:r>
            <a:endParaRPr lang="ko-KR" altLang="en-US" dirty="0">
              <a:solidFill>
                <a:schemeClr val="accent2"/>
              </a:solidFill>
              <a:cs typeface="B Nazanin" panose="00000400000000000000" pitchFamily="2" charset="-78"/>
            </a:endParaRPr>
          </a:p>
        </p:txBody>
      </p:sp>
      <p:sp>
        <p:nvSpPr>
          <p:cNvPr id="9" name="텍스트 개체 틀 4">
            <a:extLst>
              <a:ext uri="{FF2B5EF4-FFF2-40B4-BE49-F238E27FC236}">
                <a16:creationId xmlns:a16="http://schemas.microsoft.com/office/drawing/2014/main" id="{5663511A-3FA3-49FB-B4BA-26D3B6A52BA4}"/>
              </a:ext>
            </a:extLst>
          </p:cNvPr>
          <p:cNvSpPr txBox="1">
            <a:spLocks/>
          </p:cNvSpPr>
          <p:nvPr/>
        </p:nvSpPr>
        <p:spPr>
          <a:xfrm>
            <a:off x="9619257" y="4970794"/>
            <a:ext cx="1995381"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2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10" name="텍스트 개체 틀 4">
            <a:extLst>
              <a:ext uri="{FF2B5EF4-FFF2-40B4-BE49-F238E27FC236}">
                <a16:creationId xmlns:a16="http://schemas.microsoft.com/office/drawing/2014/main" id="{FA457CA3-B43D-4A05-9B91-B054F220D031}"/>
              </a:ext>
            </a:extLst>
          </p:cNvPr>
          <p:cNvSpPr txBox="1">
            <a:spLocks/>
          </p:cNvSpPr>
          <p:nvPr/>
        </p:nvSpPr>
        <p:spPr>
          <a:xfrm>
            <a:off x="3894484" y="4480008"/>
            <a:ext cx="1123950" cy="542954"/>
          </a:xfrm>
          <a:prstGeom prst="rect">
            <a:avLst/>
          </a:prstGeom>
          <a:noFill/>
          <a:ln w="12700">
            <a:noFill/>
          </a:ln>
          <a:effectLst>
            <a:innerShdw blurRad="114300">
              <a:schemeClr val="bg1"/>
            </a:innerShdw>
          </a:effectLst>
        </p:spPr>
        <p:txBody>
          <a:bodyPr lIns="108000" anchor="ctr"/>
          <a:lstStyle>
            <a:lvl1pPr marL="0" indent="0" algn="r" defTabSz="914400" rtl="0" eaLnBrk="1" latinLnBrk="1" hangingPunct="1">
              <a:lnSpc>
                <a:spcPct val="90000"/>
              </a:lnSpc>
              <a:spcBef>
                <a:spcPts val="1000"/>
              </a:spcBef>
              <a:buFontTx/>
              <a:buNone/>
              <a:defRPr lang="ko-KR" altLang="en-US" sz="1400" b="1" kern="1200" dirty="0">
                <a:solidFill>
                  <a:srgbClr val="45C1A4"/>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r>
              <a:rPr lang="fa-IR" altLang="ko-KR" dirty="0">
                <a:solidFill>
                  <a:schemeClr val="accent2"/>
                </a:solidFill>
                <a:cs typeface="B Nazanin" panose="00000400000000000000" pitchFamily="2" charset="-78"/>
              </a:rPr>
              <a:t>نشانی</a:t>
            </a:r>
            <a:endParaRPr lang="ko-KR" altLang="en-US" dirty="0">
              <a:solidFill>
                <a:schemeClr val="accent2"/>
              </a:solidFill>
              <a:cs typeface="B Nazanin" panose="00000400000000000000" pitchFamily="2" charset="-78"/>
            </a:endParaRPr>
          </a:p>
        </p:txBody>
      </p:sp>
      <p:sp>
        <p:nvSpPr>
          <p:cNvPr id="11" name="직사각형 5">
            <a:extLst>
              <a:ext uri="{FF2B5EF4-FFF2-40B4-BE49-F238E27FC236}">
                <a16:creationId xmlns:a16="http://schemas.microsoft.com/office/drawing/2014/main" id="{42A636B1-6E7C-4BB3-9C70-4A3CEE90787C}"/>
              </a:ext>
            </a:extLst>
          </p:cNvPr>
          <p:cNvSpPr/>
          <p:nvPr/>
        </p:nvSpPr>
        <p:spPr>
          <a:xfrm>
            <a:off x="5057155" y="4574810"/>
            <a:ext cx="3240361" cy="276999"/>
          </a:xfrm>
          <a:prstGeom prst="rect">
            <a:avLst/>
          </a:prstGeom>
        </p:spPr>
        <p:txBody>
          <a:bodyPr wrap="square">
            <a:spAutoFit/>
          </a:bodyPr>
          <a:lstStyle/>
          <a:p>
            <a:pPr algn="ctr" rtl="1"/>
            <a:r>
              <a:rPr lang="fa-IR" altLang="ko-KR" sz="1200" dirty="0">
                <a:solidFill>
                  <a:schemeClr val="tx1">
                    <a:lumMod val="75000"/>
                    <a:lumOff val="25000"/>
                  </a:schemeClr>
                </a:solidFill>
                <a:cs typeface="B Nazanin" panose="00000400000000000000" pitchFamily="2" charset="-78"/>
              </a:rPr>
              <a:t>متن نمونه متن نمونه متن نمونه متن نمونه متن نمونه متن</a:t>
            </a:r>
            <a:endParaRPr lang="en-US" altLang="ko-KR" sz="1200" dirty="0">
              <a:solidFill>
                <a:schemeClr val="tx1">
                  <a:lumMod val="75000"/>
                  <a:lumOff val="25000"/>
                </a:schemeClr>
              </a:solidFill>
              <a:cs typeface="B Nazanin" panose="00000400000000000000" pitchFamily="2" charset="-78"/>
            </a:endParaRPr>
          </a:p>
        </p:txBody>
      </p:sp>
      <p:sp>
        <p:nvSpPr>
          <p:cNvPr id="12" name="텍스트 개체 틀 4">
            <a:extLst>
              <a:ext uri="{FF2B5EF4-FFF2-40B4-BE49-F238E27FC236}">
                <a16:creationId xmlns:a16="http://schemas.microsoft.com/office/drawing/2014/main" id="{48CE9781-FD7E-4001-9BD1-2FCCA06C2045}"/>
              </a:ext>
            </a:extLst>
          </p:cNvPr>
          <p:cNvSpPr txBox="1">
            <a:spLocks/>
          </p:cNvSpPr>
          <p:nvPr/>
        </p:nvSpPr>
        <p:spPr>
          <a:xfrm>
            <a:off x="3894484" y="5134832"/>
            <a:ext cx="1123950" cy="542954"/>
          </a:xfrm>
          <a:prstGeom prst="rect">
            <a:avLst/>
          </a:prstGeom>
          <a:noFill/>
          <a:ln w="12700">
            <a:noFill/>
          </a:ln>
          <a:effectLst>
            <a:innerShdw blurRad="114300">
              <a:schemeClr val="bg1"/>
            </a:innerShdw>
          </a:effectLst>
        </p:spPr>
        <p:txBody>
          <a:bodyPr lIns="108000" anchor="ctr"/>
          <a:lstStyle>
            <a:lvl1pPr marL="0" indent="0" algn="r" defTabSz="914400" rtl="0" eaLnBrk="1" latinLnBrk="1" hangingPunct="1">
              <a:lnSpc>
                <a:spcPct val="90000"/>
              </a:lnSpc>
              <a:spcBef>
                <a:spcPts val="1000"/>
              </a:spcBef>
              <a:buFontTx/>
              <a:buNone/>
              <a:defRPr lang="ko-KR" altLang="en-US" sz="1400" b="1" kern="1200" dirty="0">
                <a:solidFill>
                  <a:srgbClr val="45C1A4"/>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r>
              <a:rPr lang="fa-IR" altLang="ko-KR" dirty="0">
                <a:solidFill>
                  <a:schemeClr val="accent2"/>
                </a:solidFill>
                <a:cs typeface="B Nazanin" panose="00000400000000000000" pitchFamily="2" charset="-78"/>
              </a:rPr>
              <a:t>تلفن</a:t>
            </a:r>
            <a:endParaRPr lang="ko-KR" altLang="en-US" dirty="0">
              <a:solidFill>
                <a:schemeClr val="accent2"/>
              </a:solidFill>
              <a:cs typeface="B Nazanin" panose="00000400000000000000" pitchFamily="2" charset="-78"/>
            </a:endParaRPr>
          </a:p>
        </p:txBody>
      </p:sp>
      <p:sp>
        <p:nvSpPr>
          <p:cNvPr id="13" name="텍스트 개체 틀 4">
            <a:extLst>
              <a:ext uri="{FF2B5EF4-FFF2-40B4-BE49-F238E27FC236}">
                <a16:creationId xmlns:a16="http://schemas.microsoft.com/office/drawing/2014/main" id="{D9F93F5D-D902-475C-8CED-CDC4E85C330A}"/>
              </a:ext>
            </a:extLst>
          </p:cNvPr>
          <p:cNvSpPr txBox="1">
            <a:spLocks/>
          </p:cNvSpPr>
          <p:nvPr/>
        </p:nvSpPr>
        <p:spPr>
          <a:xfrm>
            <a:off x="5057155" y="5222944"/>
            <a:ext cx="3240360"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2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14" name="텍스트 개체 틀 4">
            <a:extLst>
              <a:ext uri="{FF2B5EF4-FFF2-40B4-BE49-F238E27FC236}">
                <a16:creationId xmlns:a16="http://schemas.microsoft.com/office/drawing/2014/main" id="{324F4D44-D280-42F3-9C1C-567F29383575}"/>
              </a:ext>
            </a:extLst>
          </p:cNvPr>
          <p:cNvSpPr txBox="1">
            <a:spLocks/>
          </p:cNvSpPr>
          <p:nvPr/>
        </p:nvSpPr>
        <p:spPr>
          <a:xfrm>
            <a:off x="3894484" y="5772798"/>
            <a:ext cx="1123950" cy="353350"/>
          </a:xfrm>
          <a:prstGeom prst="rect">
            <a:avLst/>
          </a:prstGeom>
          <a:noFill/>
          <a:ln w="12700">
            <a:noFill/>
          </a:ln>
          <a:effectLst>
            <a:innerShdw blurRad="114300">
              <a:schemeClr val="bg1"/>
            </a:innerShdw>
          </a:effectLst>
        </p:spPr>
        <p:txBody>
          <a:bodyPr lIns="108000" anchor="ctr"/>
          <a:lstStyle>
            <a:lvl1pPr marL="0" indent="0" algn="r" defTabSz="914400" rtl="0" eaLnBrk="1" latinLnBrk="1" hangingPunct="1">
              <a:lnSpc>
                <a:spcPct val="90000"/>
              </a:lnSpc>
              <a:spcBef>
                <a:spcPts val="1000"/>
              </a:spcBef>
              <a:buFontTx/>
              <a:buNone/>
              <a:defRPr lang="ko-KR" altLang="en-US" sz="1400" b="1" kern="1200" dirty="0">
                <a:solidFill>
                  <a:srgbClr val="45C1A4"/>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1"/>
            <a:r>
              <a:rPr lang="fa-IR" altLang="ko-KR" dirty="0">
                <a:solidFill>
                  <a:schemeClr val="accent2"/>
                </a:solidFill>
                <a:cs typeface="B Nazanin" panose="00000400000000000000" pitchFamily="2" charset="-78"/>
              </a:rPr>
              <a:t>موبایل</a:t>
            </a:r>
            <a:endParaRPr lang="ko-KR" altLang="en-US" dirty="0">
              <a:solidFill>
                <a:schemeClr val="accent2"/>
              </a:solidFill>
              <a:cs typeface="B Nazanin" panose="00000400000000000000" pitchFamily="2" charset="-78"/>
            </a:endParaRPr>
          </a:p>
        </p:txBody>
      </p:sp>
      <p:sp>
        <p:nvSpPr>
          <p:cNvPr id="15" name="텍스트 개체 틀 4">
            <a:extLst>
              <a:ext uri="{FF2B5EF4-FFF2-40B4-BE49-F238E27FC236}">
                <a16:creationId xmlns:a16="http://schemas.microsoft.com/office/drawing/2014/main" id="{B75469FC-D5FD-4649-AFB4-C5ED9D86BD99}"/>
              </a:ext>
            </a:extLst>
          </p:cNvPr>
          <p:cNvSpPr txBox="1">
            <a:spLocks/>
          </p:cNvSpPr>
          <p:nvPr/>
        </p:nvSpPr>
        <p:spPr>
          <a:xfrm>
            <a:off x="5057155" y="5769453"/>
            <a:ext cx="3240360"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2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16" name="텍스트 개체 틀 4">
            <a:extLst>
              <a:ext uri="{FF2B5EF4-FFF2-40B4-BE49-F238E27FC236}">
                <a16:creationId xmlns:a16="http://schemas.microsoft.com/office/drawing/2014/main" id="{F649CCDE-07B7-46F0-AF17-10C957C85B65}"/>
              </a:ext>
            </a:extLst>
          </p:cNvPr>
          <p:cNvSpPr txBox="1">
            <a:spLocks/>
          </p:cNvSpPr>
          <p:nvPr/>
        </p:nvSpPr>
        <p:spPr>
          <a:xfrm>
            <a:off x="9619257" y="5370123"/>
            <a:ext cx="1995381"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4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7" name="텍스트 개체 틀 4">
            <a:extLst>
              <a:ext uri="{FF2B5EF4-FFF2-40B4-BE49-F238E27FC236}">
                <a16:creationId xmlns:a16="http://schemas.microsoft.com/office/drawing/2014/main" id="{B62130BC-692A-4A3C-BE3C-595E705FE80C}"/>
              </a:ext>
            </a:extLst>
          </p:cNvPr>
          <p:cNvSpPr txBox="1">
            <a:spLocks/>
          </p:cNvSpPr>
          <p:nvPr/>
        </p:nvSpPr>
        <p:spPr>
          <a:xfrm>
            <a:off x="9619257" y="5769453"/>
            <a:ext cx="1995381" cy="360040"/>
          </a:xfrm>
          <a:prstGeom prst="rect">
            <a:avLst/>
          </a:prstGeom>
          <a:noFill/>
          <a:ln w="12700">
            <a:noFill/>
          </a:ln>
          <a:effectLst>
            <a:innerShdw blurRad="114300">
              <a:schemeClr val="bg1"/>
            </a:innerShdw>
          </a:effectLst>
        </p:spPr>
        <p:txBody>
          <a:bodyPr lIns="108000" anchor="ctr"/>
          <a:lstStyle>
            <a:lvl1pPr marL="0" marR="0" indent="0" algn="l" defTabSz="914400" rtl="0" eaLnBrk="1" fontAlgn="auto" latinLnBrk="1" hangingPunct="1">
              <a:lnSpc>
                <a:spcPct val="100000"/>
              </a:lnSpc>
              <a:spcBef>
                <a:spcPct val="20000"/>
              </a:spcBef>
              <a:spcAft>
                <a:spcPts val="0"/>
              </a:spcAft>
              <a:buClrTx/>
              <a:buSzTx/>
              <a:buFont typeface="Arial" pitchFamily="34" charset="0"/>
              <a:buNone/>
              <a:tabLst/>
              <a:defRPr lang="ko-KR" altLang="en-US" sz="1400" kern="1200">
                <a:solidFill>
                  <a:schemeClr val="tx1">
                    <a:lumMod val="50000"/>
                    <a:lumOff val="50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endParaRPr lang="ko-KR" altLang="en-US" sz="1200" dirty="0">
              <a:solidFill>
                <a:schemeClr val="tx1">
                  <a:lumMod val="75000"/>
                  <a:lumOff val="25000"/>
                </a:schemeClr>
              </a:solidFill>
              <a:cs typeface="B Nazanin" panose="00000400000000000000" pitchFamily="2" charset="-78"/>
            </a:endParaRPr>
          </a:p>
        </p:txBody>
      </p:sp>
      <p:sp>
        <p:nvSpPr>
          <p:cNvPr id="18" name="Rounded Rectangle 2">
            <a:extLst>
              <a:ext uri="{FF2B5EF4-FFF2-40B4-BE49-F238E27FC236}">
                <a16:creationId xmlns:a16="http://schemas.microsoft.com/office/drawing/2014/main" id="{98DD8DB5-EAEA-49C7-B862-695F4AF4209B}"/>
              </a:ext>
            </a:extLst>
          </p:cNvPr>
          <p:cNvSpPr/>
          <p:nvPr/>
        </p:nvSpPr>
        <p:spPr>
          <a:xfrm>
            <a:off x="9122193" y="5773056"/>
            <a:ext cx="352834" cy="352834"/>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9" name="Rounded Rectangle 3">
            <a:extLst>
              <a:ext uri="{FF2B5EF4-FFF2-40B4-BE49-F238E27FC236}">
                <a16:creationId xmlns:a16="http://schemas.microsoft.com/office/drawing/2014/main" id="{6E1365A4-0B9C-47CD-A62F-EB9006F5D166}"/>
              </a:ext>
            </a:extLst>
          </p:cNvPr>
          <p:cNvSpPr>
            <a:spLocks noChangeAspect="1"/>
          </p:cNvSpPr>
          <p:nvPr/>
        </p:nvSpPr>
        <p:spPr>
          <a:xfrm>
            <a:off x="9122193" y="5373984"/>
            <a:ext cx="352834" cy="352834"/>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20" name="TextBox 19">
            <a:extLst>
              <a:ext uri="{FF2B5EF4-FFF2-40B4-BE49-F238E27FC236}">
                <a16:creationId xmlns:a16="http://schemas.microsoft.com/office/drawing/2014/main" id="{D005C319-80D7-49FE-9021-DA1C7704978A}"/>
              </a:ext>
            </a:extLst>
          </p:cNvPr>
          <p:cNvSpPr txBox="1"/>
          <p:nvPr/>
        </p:nvSpPr>
        <p:spPr>
          <a:xfrm>
            <a:off x="866049" y="4666027"/>
            <a:ext cx="2241327" cy="1323439"/>
          </a:xfrm>
          <a:prstGeom prst="rect">
            <a:avLst/>
          </a:prstGeom>
          <a:noFill/>
        </p:spPr>
        <p:txBody>
          <a:bodyPr wrap="square" rtlCol="0" anchor="ctr">
            <a:spAutoFit/>
          </a:bodyPr>
          <a:lstStyle/>
          <a:p>
            <a:pPr algn="r" rtl="1"/>
            <a:r>
              <a:rPr lang="fa-IR" altLang="ko-KR" sz="2000" dirty="0">
                <a:solidFill>
                  <a:schemeClr val="accent1"/>
                </a:solidFill>
                <a:cs typeface="B Nazanin" panose="00000400000000000000" pitchFamily="2" charset="-78"/>
              </a:rPr>
              <a:t>همه اسلاید</a:t>
            </a:r>
          </a:p>
          <a:p>
            <a:pPr algn="r" rtl="1"/>
            <a:r>
              <a:rPr lang="fa-IR" altLang="ko-KR" sz="2000" dirty="0">
                <a:solidFill>
                  <a:schemeClr val="tx1">
                    <a:lumMod val="75000"/>
                    <a:lumOff val="25000"/>
                  </a:schemeClr>
                </a:solidFill>
                <a:cs typeface="B Nazanin" panose="00000400000000000000" pitchFamily="2" charset="-78"/>
              </a:rPr>
              <a:t>طرح بندی متن </a:t>
            </a:r>
            <a:r>
              <a:rPr lang="fa-IR" altLang="ko-KR" sz="2000" dirty="0">
                <a:solidFill>
                  <a:schemeClr val="accent3"/>
                </a:solidFill>
                <a:cs typeface="B Nazanin" panose="00000400000000000000" pitchFamily="2" charset="-78"/>
              </a:rPr>
              <a:t>پاورپوینت</a:t>
            </a:r>
          </a:p>
          <a:p>
            <a:pPr algn="r" rtl="1"/>
            <a:r>
              <a:rPr lang="fa-IR" altLang="ko-KR" sz="2000" dirty="0">
                <a:solidFill>
                  <a:schemeClr val="tx1">
                    <a:lumMod val="75000"/>
                    <a:lumOff val="25000"/>
                  </a:schemeClr>
                </a:solidFill>
                <a:cs typeface="B Nazanin" panose="00000400000000000000" pitchFamily="2" charset="-78"/>
              </a:rPr>
              <a:t>برای ارائه شما قابل ویرایش است</a:t>
            </a:r>
            <a:endParaRPr lang="ko-KR" altLang="en-US" sz="2000" dirty="0">
              <a:solidFill>
                <a:schemeClr val="tx1">
                  <a:lumMod val="75000"/>
                  <a:lumOff val="25000"/>
                </a:schemeClr>
              </a:solidFill>
              <a:cs typeface="B Nazanin" panose="00000400000000000000" pitchFamily="2" charset="-78"/>
            </a:endParaRPr>
          </a:p>
        </p:txBody>
      </p:sp>
      <p:sp>
        <p:nvSpPr>
          <p:cNvPr id="21" name="그림 개체 틀 20">
            <a:extLst>
              <a:ext uri="{FF2B5EF4-FFF2-40B4-BE49-F238E27FC236}">
                <a16:creationId xmlns:a16="http://schemas.microsoft.com/office/drawing/2014/main" id="{0EE69F79-5B3A-4DA0-8CFE-023399673F20}"/>
              </a:ext>
            </a:extLst>
          </p:cNvPr>
          <p:cNvSpPr>
            <a:spLocks noGrp="1"/>
          </p:cNvSpPr>
          <p:nvPr>
            <p:ph type="pic" sz="quarter" idx="11"/>
          </p:nvPr>
        </p:nvSpPr>
        <p:spPr/>
        <p:txBody>
          <a:bodyPr/>
          <a:lstStyle/>
          <a:p>
            <a:pPr rtl="1"/>
            <a:endParaRPr lang="en-US">
              <a:cs typeface="B Nazanin" panose="00000400000000000000" pitchFamily="2" charset="-78"/>
            </a:endParaRPr>
          </a:p>
        </p:txBody>
      </p:sp>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자유형: 도형 2">
            <a:extLst>
              <a:ext uri="{FF2B5EF4-FFF2-40B4-BE49-F238E27FC236}">
                <a16:creationId xmlns:a16="http://schemas.microsoft.com/office/drawing/2014/main" id="{1CA3E3C0-F36B-4245-A20C-EFA75EC91C1E}"/>
              </a:ext>
            </a:extLst>
          </p:cNvPr>
          <p:cNvSpPr/>
          <p:nvPr/>
        </p:nvSpPr>
        <p:spPr>
          <a:xfrm>
            <a:off x="941249" y="1904318"/>
            <a:ext cx="3075107" cy="1926992"/>
          </a:xfrm>
          <a:custGeom>
            <a:avLst/>
            <a:gdLst>
              <a:gd name="connsiteX0" fmla="*/ 0 w 3075107"/>
              <a:gd name="connsiteY0" fmla="*/ 0 h 1926992"/>
              <a:gd name="connsiteX1" fmla="*/ 803085 w 3075107"/>
              <a:gd name="connsiteY1" fmla="*/ 0 h 1926992"/>
              <a:gd name="connsiteX2" fmla="*/ 803085 w 3075107"/>
              <a:gd name="connsiteY2" fmla="*/ 1 h 1926992"/>
              <a:gd name="connsiteX3" fmla="*/ 2483571 w 3075107"/>
              <a:gd name="connsiteY3" fmla="*/ 1 h 1926992"/>
              <a:gd name="connsiteX4" fmla="*/ 2483571 w 3075107"/>
              <a:gd name="connsiteY4" fmla="*/ 819377 h 1926992"/>
              <a:gd name="connsiteX5" fmla="*/ 2716513 w 3075107"/>
              <a:gd name="connsiteY5" fmla="*/ 819377 h 1926992"/>
              <a:gd name="connsiteX6" fmla="*/ 2716513 w 3075107"/>
              <a:gd name="connsiteY6" fmla="*/ 719231 h 1926992"/>
              <a:gd name="connsiteX7" fmla="*/ 3075107 w 3075107"/>
              <a:gd name="connsiteY7" fmla="*/ 963496 h 1926992"/>
              <a:gd name="connsiteX8" fmla="*/ 2716513 w 3075107"/>
              <a:gd name="connsiteY8" fmla="*/ 1207762 h 1926992"/>
              <a:gd name="connsiteX9" fmla="*/ 2716513 w 3075107"/>
              <a:gd name="connsiteY9" fmla="*/ 1107616 h 1926992"/>
              <a:gd name="connsiteX10" fmla="*/ 2483571 w 3075107"/>
              <a:gd name="connsiteY10" fmla="*/ 1107616 h 1926992"/>
              <a:gd name="connsiteX11" fmla="*/ 2483571 w 3075107"/>
              <a:gd name="connsiteY11" fmla="*/ 1926992 h 1926992"/>
              <a:gd name="connsiteX12" fmla="*/ 795583 w 3075107"/>
              <a:gd name="connsiteY12" fmla="*/ 1926992 h 1926992"/>
              <a:gd name="connsiteX13" fmla="*/ 795583 w 3075107"/>
              <a:gd name="connsiteY13" fmla="*/ 1926991 h 1926992"/>
              <a:gd name="connsiteX14" fmla="*/ 0 w 3075107"/>
              <a:gd name="connsiteY14" fmla="*/ 1926991 h 192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75107" h="1926992">
                <a:moveTo>
                  <a:pt x="0" y="0"/>
                </a:moveTo>
                <a:lnTo>
                  <a:pt x="803085" y="0"/>
                </a:lnTo>
                <a:lnTo>
                  <a:pt x="803085" y="1"/>
                </a:lnTo>
                <a:lnTo>
                  <a:pt x="2483571" y="1"/>
                </a:lnTo>
                <a:lnTo>
                  <a:pt x="2483571" y="819377"/>
                </a:lnTo>
                <a:lnTo>
                  <a:pt x="2716513" y="819377"/>
                </a:lnTo>
                <a:lnTo>
                  <a:pt x="2716513" y="719231"/>
                </a:lnTo>
                <a:lnTo>
                  <a:pt x="3075107" y="963496"/>
                </a:lnTo>
                <a:lnTo>
                  <a:pt x="2716513" y="1207762"/>
                </a:lnTo>
                <a:lnTo>
                  <a:pt x="2716513" y="1107616"/>
                </a:lnTo>
                <a:lnTo>
                  <a:pt x="2483571" y="1107616"/>
                </a:lnTo>
                <a:lnTo>
                  <a:pt x="2483571" y="1926992"/>
                </a:lnTo>
                <a:lnTo>
                  <a:pt x="795583" y="1926992"/>
                </a:lnTo>
                <a:lnTo>
                  <a:pt x="795583" y="1926991"/>
                </a:lnTo>
                <a:lnTo>
                  <a:pt x="0" y="192699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 name="Quad Arrow Callout 3">
            <a:extLst>
              <a:ext uri="{FF2B5EF4-FFF2-40B4-BE49-F238E27FC236}">
                <a16:creationId xmlns:a16="http://schemas.microsoft.com/office/drawing/2014/main" id="{C4F3F9BB-4619-4B69-A723-B8E9A1C512E0}"/>
              </a:ext>
            </a:extLst>
          </p:cNvPr>
          <p:cNvSpPr/>
          <p:nvPr/>
        </p:nvSpPr>
        <p:spPr>
          <a:xfrm>
            <a:off x="4022626" y="1884212"/>
            <a:ext cx="4104456" cy="4104456"/>
          </a:xfrm>
          <a:prstGeom prst="quadArrowCallout">
            <a:avLst>
              <a:gd name="adj1" fmla="val 18515"/>
              <a:gd name="adj2" fmla="val 18515"/>
              <a:gd name="adj3" fmla="val 18515"/>
              <a:gd name="adj4" fmla="val 43018"/>
            </a:avLst>
          </a:prstGeom>
          <a:solidFill>
            <a:schemeClr val="bg1">
              <a:lumMod val="95000"/>
            </a:schemeClr>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400" dirty="0">
              <a:solidFill>
                <a:schemeClr val="tx1">
                  <a:lumMod val="65000"/>
                  <a:lumOff val="3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AD0E423A-98DC-4443-A800-CB770AFEE345}"/>
              </a:ext>
            </a:extLst>
          </p:cNvPr>
          <p:cNvSpPr txBox="1"/>
          <p:nvPr/>
        </p:nvSpPr>
        <p:spPr>
          <a:xfrm>
            <a:off x="5763638" y="2233650"/>
            <a:ext cx="622435" cy="769441"/>
          </a:xfrm>
          <a:prstGeom prst="rect">
            <a:avLst/>
          </a:prstGeom>
          <a:noFill/>
        </p:spPr>
        <p:txBody>
          <a:bodyPr wrap="square" rtlCol="0">
            <a:spAutoFit/>
          </a:bodyPr>
          <a:lstStyle/>
          <a:p>
            <a:pPr algn="ctr"/>
            <a:r>
              <a:rPr lang="en-US" altLang="ko-KR" sz="4400" b="1" dirty="0">
                <a:solidFill>
                  <a:schemeClr val="accent1"/>
                </a:solidFill>
                <a:cs typeface="B Nazanin" panose="00000400000000000000" pitchFamily="2" charset="-78"/>
              </a:rPr>
              <a:t>S</a:t>
            </a:r>
            <a:endParaRPr lang="ko-KR" altLang="en-US" sz="4400" b="1" dirty="0">
              <a:solidFill>
                <a:schemeClr val="accent1"/>
              </a:solidFill>
              <a:cs typeface="B Nazanin" panose="00000400000000000000" pitchFamily="2" charset="-78"/>
            </a:endParaRPr>
          </a:p>
        </p:txBody>
      </p:sp>
      <p:sp>
        <p:nvSpPr>
          <p:cNvPr id="6" name="TextBox 5">
            <a:extLst>
              <a:ext uri="{FF2B5EF4-FFF2-40B4-BE49-F238E27FC236}">
                <a16:creationId xmlns:a16="http://schemas.microsoft.com/office/drawing/2014/main" id="{B7481C4A-A400-4D60-86D1-0E0135262716}"/>
              </a:ext>
            </a:extLst>
          </p:cNvPr>
          <p:cNvSpPr txBox="1"/>
          <p:nvPr/>
        </p:nvSpPr>
        <p:spPr>
          <a:xfrm>
            <a:off x="7050274" y="3557896"/>
            <a:ext cx="622435" cy="769441"/>
          </a:xfrm>
          <a:prstGeom prst="rect">
            <a:avLst/>
          </a:prstGeom>
          <a:noFill/>
        </p:spPr>
        <p:txBody>
          <a:bodyPr wrap="square" rtlCol="0">
            <a:spAutoFit/>
          </a:bodyPr>
          <a:lstStyle/>
          <a:p>
            <a:pPr algn="ctr"/>
            <a:r>
              <a:rPr lang="en-US" altLang="ko-KR" sz="4400" b="1" dirty="0">
                <a:solidFill>
                  <a:schemeClr val="accent4"/>
                </a:solidFill>
                <a:cs typeface="B Nazanin" panose="00000400000000000000" pitchFamily="2" charset="-78"/>
              </a:rPr>
              <a:t>W</a:t>
            </a:r>
            <a:endParaRPr lang="ko-KR" altLang="en-US" sz="4400" b="1" dirty="0">
              <a:solidFill>
                <a:schemeClr val="accent4"/>
              </a:solidFill>
              <a:cs typeface="B Nazanin" panose="00000400000000000000" pitchFamily="2" charset="-78"/>
            </a:endParaRPr>
          </a:p>
        </p:txBody>
      </p:sp>
      <p:sp>
        <p:nvSpPr>
          <p:cNvPr id="7" name="TextBox 6">
            <a:extLst>
              <a:ext uri="{FF2B5EF4-FFF2-40B4-BE49-F238E27FC236}">
                <a16:creationId xmlns:a16="http://schemas.microsoft.com/office/drawing/2014/main" id="{DFC996A9-4D97-49C9-B3CD-CE5C744598CD}"/>
              </a:ext>
            </a:extLst>
          </p:cNvPr>
          <p:cNvSpPr txBox="1"/>
          <p:nvPr/>
        </p:nvSpPr>
        <p:spPr>
          <a:xfrm>
            <a:off x="5769999" y="4844218"/>
            <a:ext cx="622435" cy="769441"/>
          </a:xfrm>
          <a:prstGeom prst="rect">
            <a:avLst/>
          </a:prstGeom>
          <a:noFill/>
        </p:spPr>
        <p:txBody>
          <a:bodyPr wrap="square" rtlCol="0">
            <a:spAutoFit/>
          </a:bodyPr>
          <a:lstStyle/>
          <a:p>
            <a:pPr algn="ctr"/>
            <a:r>
              <a:rPr lang="en-US" altLang="ko-KR" sz="4400" b="1" dirty="0">
                <a:solidFill>
                  <a:schemeClr val="accent3"/>
                </a:solidFill>
                <a:cs typeface="B Nazanin" panose="00000400000000000000" pitchFamily="2" charset="-78"/>
              </a:rPr>
              <a:t>O</a:t>
            </a:r>
            <a:endParaRPr lang="ko-KR" altLang="en-US" sz="4400" b="1" dirty="0">
              <a:solidFill>
                <a:schemeClr val="accent3"/>
              </a:solidFill>
              <a:cs typeface="B Nazanin" panose="00000400000000000000" pitchFamily="2" charset="-78"/>
            </a:endParaRPr>
          </a:p>
        </p:txBody>
      </p:sp>
      <p:sp>
        <p:nvSpPr>
          <p:cNvPr id="8" name="TextBox 7">
            <a:extLst>
              <a:ext uri="{FF2B5EF4-FFF2-40B4-BE49-F238E27FC236}">
                <a16:creationId xmlns:a16="http://schemas.microsoft.com/office/drawing/2014/main" id="{AD99CF48-CE81-4B0C-BE01-61CDF4FC39C1}"/>
              </a:ext>
            </a:extLst>
          </p:cNvPr>
          <p:cNvSpPr txBox="1"/>
          <p:nvPr/>
        </p:nvSpPr>
        <p:spPr>
          <a:xfrm>
            <a:off x="4455930" y="3558204"/>
            <a:ext cx="622435" cy="769441"/>
          </a:xfrm>
          <a:prstGeom prst="rect">
            <a:avLst/>
          </a:prstGeom>
          <a:noFill/>
        </p:spPr>
        <p:txBody>
          <a:bodyPr wrap="square" rtlCol="0">
            <a:spAutoFit/>
          </a:bodyPr>
          <a:lstStyle/>
          <a:p>
            <a:pPr algn="ctr"/>
            <a:r>
              <a:rPr lang="en-US" altLang="ko-KR" sz="4400" b="1" dirty="0">
                <a:solidFill>
                  <a:schemeClr val="accent2"/>
                </a:solidFill>
                <a:cs typeface="B Nazanin" panose="00000400000000000000" pitchFamily="2" charset="-78"/>
              </a:rPr>
              <a:t>T</a:t>
            </a:r>
            <a:endParaRPr lang="ko-KR" altLang="en-US" sz="4400" b="1" dirty="0">
              <a:solidFill>
                <a:schemeClr val="accent2"/>
              </a:solidFill>
              <a:cs typeface="B Nazanin" panose="00000400000000000000" pitchFamily="2" charset="-78"/>
            </a:endParaRPr>
          </a:p>
        </p:txBody>
      </p:sp>
      <p:sp>
        <p:nvSpPr>
          <p:cNvPr id="9" name="TextBox 8">
            <a:extLst>
              <a:ext uri="{FF2B5EF4-FFF2-40B4-BE49-F238E27FC236}">
                <a16:creationId xmlns:a16="http://schemas.microsoft.com/office/drawing/2014/main" id="{A68F6520-7425-4497-8FCA-F9798E74BC73}"/>
              </a:ext>
            </a:extLst>
          </p:cNvPr>
          <p:cNvSpPr txBox="1"/>
          <p:nvPr/>
        </p:nvSpPr>
        <p:spPr>
          <a:xfrm>
            <a:off x="5184088" y="3502027"/>
            <a:ext cx="1781534" cy="646331"/>
          </a:xfrm>
          <a:prstGeom prst="rect">
            <a:avLst/>
          </a:prstGeom>
          <a:noFill/>
        </p:spPr>
        <p:txBody>
          <a:bodyPr wrap="square" rtlCol="0">
            <a:spAutoFit/>
          </a:bodyPr>
          <a:lstStyle/>
          <a:p>
            <a:pPr algn="ctr"/>
            <a:r>
              <a:rPr lang="en-US" altLang="ko-KR" sz="3600" b="1" dirty="0">
                <a:solidFill>
                  <a:schemeClr val="tx1">
                    <a:lumMod val="65000"/>
                    <a:lumOff val="35000"/>
                  </a:schemeClr>
                </a:solidFill>
                <a:cs typeface="B Nazanin" panose="00000400000000000000" pitchFamily="2" charset="-78"/>
              </a:rPr>
              <a:t>SWOT</a:t>
            </a:r>
            <a:endParaRPr lang="ko-KR" altLang="en-US" sz="3600" b="1" dirty="0">
              <a:solidFill>
                <a:schemeClr val="tx1">
                  <a:lumMod val="65000"/>
                  <a:lumOff val="3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5D78A996-50F1-4601-A695-7695F9F68095}"/>
              </a:ext>
            </a:extLst>
          </p:cNvPr>
          <p:cNvSpPr txBox="1"/>
          <p:nvPr/>
        </p:nvSpPr>
        <p:spPr>
          <a:xfrm>
            <a:off x="5262130" y="3979080"/>
            <a:ext cx="1591542" cy="276999"/>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ارائه پاورپوینت ساده</a:t>
            </a:r>
            <a:endParaRPr lang="ko-KR" altLang="en-US" sz="1200" dirty="0">
              <a:solidFill>
                <a:schemeClr val="tx1">
                  <a:lumMod val="65000"/>
                  <a:lumOff val="35000"/>
                </a:schemeClr>
              </a:solidFill>
              <a:cs typeface="B Nazanin" panose="00000400000000000000" pitchFamily="2" charset="-78"/>
            </a:endParaRPr>
          </a:p>
        </p:txBody>
      </p:sp>
      <p:sp>
        <p:nvSpPr>
          <p:cNvPr id="11" name="자유형: 도형 10">
            <a:extLst>
              <a:ext uri="{FF2B5EF4-FFF2-40B4-BE49-F238E27FC236}">
                <a16:creationId xmlns:a16="http://schemas.microsoft.com/office/drawing/2014/main" id="{2509DB85-C6CF-4D2F-98FE-FC3A73417BAA}"/>
              </a:ext>
            </a:extLst>
          </p:cNvPr>
          <p:cNvSpPr/>
          <p:nvPr/>
        </p:nvSpPr>
        <p:spPr>
          <a:xfrm>
            <a:off x="8187035" y="1904321"/>
            <a:ext cx="3082609" cy="1926991"/>
          </a:xfrm>
          <a:custGeom>
            <a:avLst/>
            <a:gdLst>
              <a:gd name="connsiteX0" fmla="*/ 591536 w 3082609"/>
              <a:gd name="connsiteY0" fmla="*/ 0 h 1926991"/>
              <a:gd name="connsiteX1" fmla="*/ 2279524 w 3082609"/>
              <a:gd name="connsiteY1" fmla="*/ 0 h 1926991"/>
              <a:gd name="connsiteX2" fmla="*/ 3082609 w 3082609"/>
              <a:gd name="connsiteY2" fmla="*/ 0 h 1926991"/>
              <a:gd name="connsiteX3" fmla="*/ 3082609 w 3082609"/>
              <a:gd name="connsiteY3" fmla="*/ 1926991 h 1926991"/>
              <a:gd name="connsiteX4" fmla="*/ 2279524 w 3082609"/>
              <a:gd name="connsiteY4" fmla="*/ 1926991 h 1926991"/>
              <a:gd name="connsiteX5" fmla="*/ 591536 w 3082609"/>
              <a:gd name="connsiteY5" fmla="*/ 1926991 h 1926991"/>
              <a:gd name="connsiteX6" fmla="*/ 591536 w 3082609"/>
              <a:gd name="connsiteY6" fmla="*/ 1107615 h 1926991"/>
              <a:gd name="connsiteX7" fmla="*/ 358594 w 3082609"/>
              <a:gd name="connsiteY7" fmla="*/ 1107615 h 1926991"/>
              <a:gd name="connsiteX8" fmla="*/ 358594 w 3082609"/>
              <a:gd name="connsiteY8" fmla="*/ 1207761 h 1926991"/>
              <a:gd name="connsiteX9" fmla="*/ 0 w 3082609"/>
              <a:gd name="connsiteY9" fmla="*/ 963496 h 1926991"/>
              <a:gd name="connsiteX10" fmla="*/ 358594 w 3082609"/>
              <a:gd name="connsiteY10" fmla="*/ 719230 h 1926991"/>
              <a:gd name="connsiteX11" fmla="*/ 358594 w 3082609"/>
              <a:gd name="connsiteY11" fmla="*/ 819376 h 1926991"/>
              <a:gd name="connsiteX12" fmla="*/ 591536 w 3082609"/>
              <a:gd name="connsiteY12" fmla="*/ 819376 h 19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2609" h="1926991">
                <a:moveTo>
                  <a:pt x="591536" y="0"/>
                </a:moveTo>
                <a:lnTo>
                  <a:pt x="2279524" y="0"/>
                </a:lnTo>
                <a:lnTo>
                  <a:pt x="3082609" y="0"/>
                </a:lnTo>
                <a:lnTo>
                  <a:pt x="3082609" y="1926991"/>
                </a:lnTo>
                <a:lnTo>
                  <a:pt x="2279524" y="1926991"/>
                </a:lnTo>
                <a:lnTo>
                  <a:pt x="591536" y="1926991"/>
                </a:lnTo>
                <a:lnTo>
                  <a:pt x="591536" y="1107615"/>
                </a:lnTo>
                <a:lnTo>
                  <a:pt x="358594" y="1107615"/>
                </a:lnTo>
                <a:lnTo>
                  <a:pt x="358594" y="1207761"/>
                </a:lnTo>
                <a:lnTo>
                  <a:pt x="0" y="963496"/>
                </a:lnTo>
                <a:lnTo>
                  <a:pt x="358594" y="719230"/>
                </a:lnTo>
                <a:lnTo>
                  <a:pt x="358594" y="819376"/>
                </a:lnTo>
                <a:lnTo>
                  <a:pt x="591536" y="819376"/>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sz="2700" dirty="0">
              <a:solidFill>
                <a:schemeClr val="tx1">
                  <a:lumMod val="65000"/>
                  <a:lumOff val="35000"/>
                </a:schemeClr>
              </a:solidFill>
              <a:cs typeface="B Nazanin" panose="00000400000000000000" pitchFamily="2" charset="-78"/>
            </a:endParaRPr>
          </a:p>
        </p:txBody>
      </p:sp>
      <p:grpSp>
        <p:nvGrpSpPr>
          <p:cNvPr id="12" name="Group 11">
            <a:extLst>
              <a:ext uri="{FF2B5EF4-FFF2-40B4-BE49-F238E27FC236}">
                <a16:creationId xmlns:a16="http://schemas.microsoft.com/office/drawing/2014/main" id="{66EC9302-E904-49C5-966B-EAC163C01B60}"/>
              </a:ext>
            </a:extLst>
          </p:cNvPr>
          <p:cNvGrpSpPr/>
          <p:nvPr/>
        </p:nvGrpSpPr>
        <p:grpSpPr>
          <a:xfrm>
            <a:off x="9034080" y="2129152"/>
            <a:ext cx="2026643" cy="1292662"/>
            <a:chOff x="3090811" y="4382217"/>
            <a:chExt cx="1848086" cy="1292662"/>
          </a:xfrm>
        </p:grpSpPr>
        <p:sp>
          <p:nvSpPr>
            <p:cNvPr id="13" name="TextBox 12">
              <a:extLst>
                <a:ext uri="{FF2B5EF4-FFF2-40B4-BE49-F238E27FC236}">
                  <a16:creationId xmlns:a16="http://schemas.microsoft.com/office/drawing/2014/main" id="{008D29B7-77A0-467C-94DF-061891B6C73C}"/>
                </a:ext>
              </a:extLst>
            </p:cNvPr>
            <p:cNvSpPr txBox="1"/>
            <p:nvPr/>
          </p:nvSpPr>
          <p:spPr>
            <a:xfrm>
              <a:off x="3090811" y="4659216"/>
              <a:ext cx="1848086"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690F8909-65C5-4B29-BE3B-5BC307B06399}"/>
                </a:ext>
              </a:extLst>
            </p:cNvPr>
            <p:cNvSpPr txBox="1"/>
            <p:nvPr/>
          </p:nvSpPr>
          <p:spPr>
            <a:xfrm>
              <a:off x="3090811" y="4382217"/>
              <a:ext cx="1848086" cy="369332"/>
            </a:xfrm>
            <a:prstGeom prst="rect">
              <a:avLst/>
            </a:prstGeom>
            <a:noFill/>
          </p:spPr>
          <p:txBody>
            <a:bodyPr wrap="square" rtlCol="0">
              <a:spAutoFit/>
            </a:bodyPr>
            <a:lstStyle/>
            <a:p>
              <a:pPr algn="r" rtl="1"/>
              <a:r>
                <a:rPr lang="fa-IR" altLang="ko-KR" b="1" dirty="0">
                  <a:solidFill>
                    <a:schemeClr val="bg1"/>
                  </a:solidFill>
                  <a:cs typeface="B Nazanin" panose="00000400000000000000" pitchFamily="2" charset="-78"/>
                </a:rPr>
                <a:t>ضعف</a:t>
              </a:r>
              <a:endParaRPr lang="ko-KR" altLang="en-US" b="1" dirty="0">
                <a:solidFill>
                  <a:schemeClr val="bg1"/>
                </a:solidFill>
                <a:cs typeface="B Nazanin" panose="00000400000000000000" pitchFamily="2" charset="-78"/>
              </a:endParaRPr>
            </a:p>
          </p:txBody>
        </p:sp>
      </p:grpSp>
      <p:sp>
        <p:nvSpPr>
          <p:cNvPr id="15" name="자유형: 도형 14">
            <a:extLst>
              <a:ext uri="{FF2B5EF4-FFF2-40B4-BE49-F238E27FC236}">
                <a16:creationId xmlns:a16="http://schemas.microsoft.com/office/drawing/2014/main" id="{65001238-6259-42D6-9FA7-D42C3D8665E7}"/>
              </a:ext>
            </a:extLst>
          </p:cNvPr>
          <p:cNvSpPr/>
          <p:nvPr/>
        </p:nvSpPr>
        <p:spPr>
          <a:xfrm rot="10800000">
            <a:off x="941250" y="4052668"/>
            <a:ext cx="3075107" cy="1926993"/>
          </a:xfrm>
          <a:custGeom>
            <a:avLst/>
            <a:gdLst>
              <a:gd name="connsiteX0" fmla="*/ 3075107 w 3075107"/>
              <a:gd name="connsiteY0" fmla="*/ 1926993 h 1926993"/>
              <a:gd name="connsiteX1" fmla="*/ 2272022 w 3075107"/>
              <a:gd name="connsiteY1" fmla="*/ 1926993 h 1926993"/>
              <a:gd name="connsiteX2" fmla="*/ 2272022 w 3075107"/>
              <a:gd name="connsiteY2" fmla="*/ 1926991 h 1926993"/>
              <a:gd name="connsiteX3" fmla="*/ 591536 w 3075107"/>
              <a:gd name="connsiteY3" fmla="*/ 1926991 h 1926993"/>
              <a:gd name="connsiteX4" fmla="*/ 591536 w 3075107"/>
              <a:gd name="connsiteY4" fmla="*/ 1107615 h 1926993"/>
              <a:gd name="connsiteX5" fmla="*/ 358594 w 3075107"/>
              <a:gd name="connsiteY5" fmla="*/ 1107615 h 1926993"/>
              <a:gd name="connsiteX6" fmla="*/ 358594 w 3075107"/>
              <a:gd name="connsiteY6" fmla="*/ 1207761 h 1926993"/>
              <a:gd name="connsiteX7" fmla="*/ 0 w 3075107"/>
              <a:gd name="connsiteY7" fmla="*/ 963496 h 1926993"/>
              <a:gd name="connsiteX8" fmla="*/ 358594 w 3075107"/>
              <a:gd name="connsiteY8" fmla="*/ 719230 h 1926993"/>
              <a:gd name="connsiteX9" fmla="*/ 358594 w 3075107"/>
              <a:gd name="connsiteY9" fmla="*/ 819376 h 1926993"/>
              <a:gd name="connsiteX10" fmla="*/ 591536 w 3075107"/>
              <a:gd name="connsiteY10" fmla="*/ 819376 h 1926993"/>
              <a:gd name="connsiteX11" fmla="*/ 591536 w 3075107"/>
              <a:gd name="connsiteY11" fmla="*/ 0 h 1926993"/>
              <a:gd name="connsiteX12" fmla="*/ 2279524 w 3075107"/>
              <a:gd name="connsiteY12" fmla="*/ 0 h 1926993"/>
              <a:gd name="connsiteX13" fmla="*/ 2279524 w 3075107"/>
              <a:gd name="connsiteY13" fmla="*/ 2 h 1926993"/>
              <a:gd name="connsiteX14" fmla="*/ 3075107 w 3075107"/>
              <a:gd name="connsiteY14" fmla="*/ 2 h 192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75107" h="1926993">
                <a:moveTo>
                  <a:pt x="3075107" y="1926993"/>
                </a:moveTo>
                <a:lnTo>
                  <a:pt x="2272022" y="1926993"/>
                </a:lnTo>
                <a:lnTo>
                  <a:pt x="2272022" y="1926991"/>
                </a:lnTo>
                <a:lnTo>
                  <a:pt x="591536" y="1926991"/>
                </a:lnTo>
                <a:lnTo>
                  <a:pt x="591536" y="1107615"/>
                </a:lnTo>
                <a:lnTo>
                  <a:pt x="358594" y="1107615"/>
                </a:lnTo>
                <a:lnTo>
                  <a:pt x="358594" y="1207761"/>
                </a:lnTo>
                <a:lnTo>
                  <a:pt x="0" y="963496"/>
                </a:lnTo>
                <a:lnTo>
                  <a:pt x="358594" y="719230"/>
                </a:lnTo>
                <a:lnTo>
                  <a:pt x="358594" y="819376"/>
                </a:lnTo>
                <a:lnTo>
                  <a:pt x="591536" y="819376"/>
                </a:lnTo>
                <a:lnTo>
                  <a:pt x="591536" y="0"/>
                </a:lnTo>
                <a:lnTo>
                  <a:pt x="2279524" y="0"/>
                </a:lnTo>
                <a:lnTo>
                  <a:pt x="2279524" y="2"/>
                </a:lnTo>
                <a:lnTo>
                  <a:pt x="3075107" y="2"/>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sz="2700" dirty="0">
              <a:solidFill>
                <a:schemeClr val="tx1">
                  <a:lumMod val="65000"/>
                  <a:lumOff val="35000"/>
                </a:schemeClr>
              </a:solidFill>
              <a:cs typeface="B Nazanin" panose="00000400000000000000" pitchFamily="2" charset="-78"/>
            </a:endParaRPr>
          </a:p>
        </p:txBody>
      </p:sp>
      <p:grpSp>
        <p:nvGrpSpPr>
          <p:cNvPr id="16" name="Group 15">
            <a:extLst>
              <a:ext uri="{FF2B5EF4-FFF2-40B4-BE49-F238E27FC236}">
                <a16:creationId xmlns:a16="http://schemas.microsoft.com/office/drawing/2014/main" id="{E25C8B86-4CD1-4657-B542-F14EC81274D6}"/>
              </a:ext>
            </a:extLst>
          </p:cNvPr>
          <p:cNvGrpSpPr/>
          <p:nvPr/>
        </p:nvGrpSpPr>
        <p:grpSpPr>
          <a:xfrm>
            <a:off x="1186966" y="4277501"/>
            <a:ext cx="1987283" cy="1292662"/>
            <a:chOff x="3090811" y="4382217"/>
            <a:chExt cx="1848086" cy="1292662"/>
          </a:xfrm>
        </p:grpSpPr>
        <p:sp>
          <p:nvSpPr>
            <p:cNvPr id="17" name="TextBox 16">
              <a:extLst>
                <a:ext uri="{FF2B5EF4-FFF2-40B4-BE49-F238E27FC236}">
                  <a16:creationId xmlns:a16="http://schemas.microsoft.com/office/drawing/2014/main" id="{14D49049-1103-46EB-969E-F28E1B4AFAF9}"/>
                </a:ext>
              </a:extLst>
            </p:cNvPr>
            <p:cNvSpPr txBox="1"/>
            <p:nvPr/>
          </p:nvSpPr>
          <p:spPr>
            <a:xfrm>
              <a:off x="3090811" y="4659216"/>
              <a:ext cx="1848086"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A2C3E0E1-C62D-4528-8C39-4E97206D41FC}"/>
                </a:ext>
              </a:extLst>
            </p:cNvPr>
            <p:cNvSpPr txBox="1"/>
            <p:nvPr/>
          </p:nvSpPr>
          <p:spPr>
            <a:xfrm>
              <a:off x="3090811" y="4382217"/>
              <a:ext cx="1848086" cy="369332"/>
            </a:xfrm>
            <a:prstGeom prst="rect">
              <a:avLst/>
            </a:prstGeom>
            <a:noFill/>
          </p:spPr>
          <p:txBody>
            <a:bodyPr wrap="square" rtlCol="0">
              <a:spAutoFit/>
            </a:bodyPr>
            <a:lstStyle/>
            <a:p>
              <a:pPr algn="r" rtl="1"/>
              <a:r>
                <a:rPr lang="fa-IR" altLang="ko-KR" b="1" dirty="0">
                  <a:solidFill>
                    <a:schemeClr val="bg1"/>
                  </a:solidFill>
                  <a:cs typeface="B Nazanin" panose="00000400000000000000" pitchFamily="2" charset="-78"/>
                </a:rPr>
                <a:t>تهدیدها</a:t>
              </a:r>
              <a:endParaRPr lang="ko-KR" altLang="en-US" b="1" dirty="0">
                <a:solidFill>
                  <a:schemeClr val="bg1"/>
                </a:solidFill>
                <a:cs typeface="B Nazanin" panose="00000400000000000000" pitchFamily="2" charset="-78"/>
              </a:endParaRPr>
            </a:p>
          </p:txBody>
        </p:sp>
      </p:grpSp>
      <p:sp>
        <p:nvSpPr>
          <p:cNvPr id="19" name="자유형: 도형 18">
            <a:extLst>
              <a:ext uri="{FF2B5EF4-FFF2-40B4-BE49-F238E27FC236}">
                <a16:creationId xmlns:a16="http://schemas.microsoft.com/office/drawing/2014/main" id="{23BAA211-0AC9-46DD-B053-8D59F692D845}"/>
              </a:ext>
            </a:extLst>
          </p:cNvPr>
          <p:cNvSpPr/>
          <p:nvPr/>
        </p:nvSpPr>
        <p:spPr>
          <a:xfrm>
            <a:off x="8187035" y="4052667"/>
            <a:ext cx="3082609" cy="1926992"/>
          </a:xfrm>
          <a:custGeom>
            <a:avLst/>
            <a:gdLst>
              <a:gd name="connsiteX0" fmla="*/ 2279524 w 3082609"/>
              <a:gd name="connsiteY0" fmla="*/ 0 h 1926992"/>
              <a:gd name="connsiteX1" fmla="*/ 3082609 w 3082609"/>
              <a:gd name="connsiteY1" fmla="*/ 0 h 1926992"/>
              <a:gd name="connsiteX2" fmla="*/ 3082609 w 3082609"/>
              <a:gd name="connsiteY2" fmla="*/ 1926991 h 1926992"/>
              <a:gd name="connsiteX3" fmla="*/ 2279524 w 3082609"/>
              <a:gd name="connsiteY3" fmla="*/ 1926991 h 1926992"/>
              <a:gd name="connsiteX4" fmla="*/ 2279524 w 3082609"/>
              <a:gd name="connsiteY4" fmla="*/ 1926992 h 1926992"/>
              <a:gd name="connsiteX5" fmla="*/ 591536 w 3082609"/>
              <a:gd name="connsiteY5" fmla="*/ 1926992 h 1926992"/>
              <a:gd name="connsiteX6" fmla="*/ 591536 w 3082609"/>
              <a:gd name="connsiteY6" fmla="*/ 1107616 h 1926992"/>
              <a:gd name="connsiteX7" fmla="*/ 358594 w 3082609"/>
              <a:gd name="connsiteY7" fmla="*/ 1107616 h 1926992"/>
              <a:gd name="connsiteX8" fmla="*/ 358594 w 3082609"/>
              <a:gd name="connsiteY8" fmla="*/ 1207762 h 1926992"/>
              <a:gd name="connsiteX9" fmla="*/ 0 w 3082609"/>
              <a:gd name="connsiteY9" fmla="*/ 963497 h 1926992"/>
              <a:gd name="connsiteX10" fmla="*/ 358594 w 3082609"/>
              <a:gd name="connsiteY10" fmla="*/ 719231 h 1926992"/>
              <a:gd name="connsiteX11" fmla="*/ 358594 w 3082609"/>
              <a:gd name="connsiteY11" fmla="*/ 819377 h 1926992"/>
              <a:gd name="connsiteX12" fmla="*/ 591536 w 3082609"/>
              <a:gd name="connsiteY12" fmla="*/ 819377 h 1926992"/>
              <a:gd name="connsiteX13" fmla="*/ 591536 w 3082609"/>
              <a:gd name="connsiteY13" fmla="*/ 1 h 1926992"/>
              <a:gd name="connsiteX14" fmla="*/ 2279524 w 3082609"/>
              <a:gd name="connsiteY14" fmla="*/ 1 h 192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82609" h="1926992">
                <a:moveTo>
                  <a:pt x="2279524" y="0"/>
                </a:moveTo>
                <a:lnTo>
                  <a:pt x="3082609" y="0"/>
                </a:lnTo>
                <a:lnTo>
                  <a:pt x="3082609" y="1926991"/>
                </a:lnTo>
                <a:lnTo>
                  <a:pt x="2279524" y="1926991"/>
                </a:lnTo>
                <a:lnTo>
                  <a:pt x="2279524" y="1926992"/>
                </a:lnTo>
                <a:lnTo>
                  <a:pt x="591536" y="1926992"/>
                </a:lnTo>
                <a:lnTo>
                  <a:pt x="591536" y="1107616"/>
                </a:lnTo>
                <a:lnTo>
                  <a:pt x="358594" y="1107616"/>
                </a:lnTo>
                <a:lnTo>
                  <a:pt x="358594" y="1207762"/>
                </a:lnTo>
                <a:lnTo>
                  <a:pt x="0" y="963497"/>
                </a:lnTo>
                <a:lnTo>
                  <a:pt x="358594" y="719231"/>
                </a:lnTo>
                <a:lnTo>
                  <a:pt x="358594" y="819377"/>
                </a:lnTo>
                <a:lnTo>
                  <a:pt x="591536" y="819377"/>
                </a:lnTo>
                <a:lnTo>
                  <a:pt x="591536" y="1"/>
                </a:lnTo>
                <a:lnTo>
                  <a:pt x="2279524" y="1"/>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sz="2700" dirty="0">
              <a:solidFill>
                <a:schemeClr val="tx1">
                  <a:lumMod val="65000"/>
                  <a:lumOff val="35000"/>
                </a:schemeClr>
              </a:solidFill>
              <a:cs typeface="B Nazanin" panose="00000400000000000000" pitchFamily="2" charset="-78"/>
            </a:endParaRPr>
          </a:p>
        </p:txBody>
      </p:sp>
      <p:grpSp>
        <p:nvGrpSpPr>
          <p:cNvPr id="20" name="Group 19">
            <a:extLst>
              <a:ext uri="{FF2B5EF4-FFF2-40B4-BE49-F238E27FC236}">
                <a16:creationId xmlns:a16="http://schemas.microsoft.com/office/drawing/2014/main" id="{CF4737D0-FF42-496D-94F2-4991569866B6}"/>
              </a:ext>
            </a:extLst>
          </p:cNvPr>
          <p:cNvGrpSpPr/>
          <p:nvPr/>
        </p:nvGrpSpPr>
        <p:grpSpPr>
          <a:xfrm>
            <a:off x="9034077" y="4277502"/>
            <a:ext cx="2105777" cy="1292662"/>
            <a:chOff x="3090811" y="4382217"/>
            <a:chExt cx="2116840" cy="1292662"/>
          </a:xfrm>
        </p:grpSpPr>
        <p:sp>
          <p:nvSpPr>
            <p:cNvPr id="21" name="TextBox 20">
              <a:extLst>
                <a:ext uri="{FF2B5EF4-FFF2-40B4-BE49-F238E27FC236}">
                  <a16:creationId xmlns:a16="http://schemas.microsoft.com/office/drawing/2014/main" id="{C994DEBE-91FC-4088-9B8A-9290FADA3E6E}"/>
                </a:ext>
              </a:extLst>
            </p:cNvPr>
            <p:cNvSpPr txBox="1"/>
            <p:nvPr/>
          </p:nvSpPr>
          <p:spPr>
            <a:xfrm>
              <a:off x="3090811" y="4659216"/>
              <a:ext cx="2116840"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EE1B8F08-6048-4A5E-A66F-468D391FF13B}"/>
                </a:ext>
              </a:extLst>
            </p:cNvPr>
            <p:cNvSpPr txBox="1"/>
            <p:nvPr/>
          </p:nvSpPr>
          <p:spPr>
            <a:xfrm>
              <a:off x="3090811" y="4382217"/>
              <a:ext cx="2116840" cy="369332"/>
            </a:xfrm>
            <a:prstGeom prst="rect">
              <a:avLst/>
            </a:prstGeom>
            <a:noFill/>
          </p:spPr>
          <p:txBody>
            <a:bodyPr wrap="square" rtlCol="0">
              <a:spAutoFit/>
            </a:bodyPr>
            <a:lstStyle/>
            <a:p>
              <a:pPr algn="r" rtl="1"/>
              <a:r>
                <a:rPr lang="fa-IR" altLang="ko-KR" b="1" dirty="0">
                  <a:solidFill>
                    <a:schemeClr val="bg1"/>
                  </a:solidFill>
                  <a:cs typeface="B Nazanin" panose="00000400000000000000" pitchFamily="2" charset="-78"/>
                </a:rPr>
                <a:t>فرصت ها</a:t>
              </a:r>
              <a:endParaRPr lang="ko-KR" altLang="en-US" b="1" dirty="0">
                <a:solidFill>
                  <a:schemeClr val="bg1"/>
                </a:solidFill>
                <a:cs typeface="B Nazanin" panose="00000400000000000000" pitchFamily="2" charset="-78"/>
              </a:endParaRPr>
            </a:p>
          </p:txBody>
        </p:sp>
      </p:grpSp>
      <p:grpSp>
        <p:nvGrpSpPr>
          <p:cNvPr id="23" name="Group 23">
            <a:extLst>
              <a:ext uri="{FF2B5EF4-FFF2-40B4-BE49-F238E27FC236}">
                <a16:creationId xmlns:a16="http://schemas.microsoft.com/office/drawing/2014/main" id="{9CC47DDD-82F2-4E68-9F9C-A7F99298262C}"/>
              </a:ext>
            </a:extLst>
          </p:cNvPr>
          <p:cNvGrpSpPr/>
          <p:nvPr/>
        </p:nvGrpSpPr>
        <p:grpSpPr>
          <a:xfrm>
            <a:off x="1186966" y="2129152"/>
            <a:ext cx="1987283" cy="1292662"/>
            <a:chOff x="3090811" y="4382217"/>
            <a:chExt cx="1848086" cy="1292662"/>
          </a:xfrm>
        </p:grpSpPr>
        <p:sp>
          <p:nvSpPr>
            <p:cNvPr id="24" name="TextBox 23">
              <a:extLst>
                <a:ext uri="{FF2B5EF4-FFF2-40B4-BE49-F238E27FC236}">
                  <a16:creationId xmlns:a16="http://schemas.microsoft.com/office/drawing/2014/main" id="{424B034E-D8AE-4DD0-8505-8F0A0A289CEE}"/>
                </a:ext>
              </a:extLst>
            </p:cNvPr>
            <p:cNvSpPr txBox="1"/>
            <p:nvPr/>
          </p:nvSpPr>
          <p:spPr>
            <a:xfrm>
              <a:off x="3090811" y="4659216"/>
              <a:ext cx="1848086"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25" name="TextBox 24">
              <a:extLst>
                <a:ext uri="{FF2B5EF4-FFF2-40B4-BE49-F238E27FC236}">
                  <a16:creationId xmlns:a16="http://schemas.microsoft.com/office/drawing/2014/main" id="{D9240F7A-B405-423D-B87E-D59AED5205E1}"/>
                </a:ext>
              </a:extLst>
            </p:cNvPr>
            <p:cNvSpPr txBox="1"/>
            <p:nvPr/>
          </p:nvSpPr>
          <p:spPr>
            <a:xfrm>
              <a:off x="3090811" y="4382217"/>
              <a:ext cx="1848086" cy="369332"/>
            </a:xfrm>
            <a:prstGeom prst="rect">
              <a:avLst/>
            </a:prstGeom>
            <a:noFill/>
          </p:spPr>
          <p:txBody>
            <a:bodyPr wrap="square" rtlCol="0">
              <a:spAutoFit/>
            </a:bodyPr>
            <a:lstStyle/>
            <a:p>
              <a:pPr algn="r" rtl="1"/>
              <a:r>
                <a:rPr lang="fa-IR" altLang="ko-KR" b="1" dirty="0">
                  <a:solidFill>
                    <a:schemeClr val="bg1"/>
                  </a:solidFill>
                  <a:cs typeface="B Nazanin" panose="00000400000000000000" pitchFamily="2" charset="-78"/>
                </a:rPr>
                <a:t>نقاط قوت</a:t>
              </a:r>
              <a:endParaRPr lang="ko-KR" altLang="en-US"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pPr rtl="1"/>
            <a:r>
              <a:rPr lang="fa-IR" dirty="0">
                <a:cs typeface="B Nazanin" panose="00000400000000000000" pitchFamily="2" charset="-78"/>
              </a:rPr>
              <a:t>سبک جدول زمانی</a:t>
            </a:r>
            <a:endParaRPr lang="en-US" dirty="0">
              <a:cs typeface="B Nazanin" panose="00000400000000000000" pitchFamily="2" charset="-78"/>
            </a:endParaRPr>
          </a:p>
        </p:txBody>
      </p:sp>
      <p:cxnSp>
        <p:nvCxnSpPr>
          <p:cNvPr id="4" name="Straight Connector 82">
            <a:extLst>
              <a:ext uri="{FF2B5EF4-FFF2-40B4-BE49-F238E27FC236}">
                <a16:creationId xmlns:a16="http://schemas.microsoft.com/office/drawing/2014/main" id="{8E4600D5-2BA2-4F3B-9189-1E6FA2AE40BB}"/>
              </a:ext>
            </a:extLst>
          </p:cNvPr>
          <p:cNvCxnSpPr/>
          <p:nvPr/>
        </p:nvCxnSpPr>
        <p:spPr>
          <a:xfrm>
            <a:off x="7283326" y="3224985"/>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cxnSp>
        <p:nvCxnSpPr>
          <p:cNvPr id="5" name="Straight Connector 83">
            <a:extLst>
              <a:ext uri="{FF2B5EF4-FFF2-40B4-BE49-F238E27FC236}">
                <a16:creationId xmlns:a16="http://schemas.microsoft.com/office/drawing/2014/main" id="{D935D87D-FB5A-4641-BDFD-8AE872B999DB}"/>
              </a:ext>
            </a:extLst>
          </p:cNvPr>
          <p:cNvCxnSpPr/>
          <p:nvPr/>
        </p:nvCxnSpPr>
        <p:spPr>
          <a:xfrm>
            <a:off x="4509292" y="3224985"/>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cxnSp>
        <p:nvCxnSpPr>
          <p:cNvPr id="6" name="Straight Connector 84">
            <a:extLst>
              <a:ext uri="{FF2B5EF4-FFF2-40B4-BE49-F238E27FC236}">
                <a16:creationId xmlns:a16="http://schemas.microsoft.com/office/drawing/2014/main" id="{5C7C45C8-F5E0-4FC1-B5A1-FA0613F9569A}"/>
              </a:ext>
            </a:extLst>
          </p:cNvPr>
          <p:cNvCxnSpPr/>
          <p:nvPr/>
        </p:nvCxnSpPr>
        <p:spPr>
          <a:xfrm>
            <a:off x="1735260" y="3224985"/>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cxnSp>
        <p:nvCxnSpPr>
          <p:cNvPr id="7" name="Straight Connector 85">
            <a:extLst>
              <a:ext uri="{FF2B5EF4-FFF2-40B4-BE49-F238E27FC236}">
                <a16:creationId xmlns:a16="http://schemas.microsoft.com/office/drawing/2014/main" id="{DA62A30A-39CF-427A-B705-E2372C403975}"/>
              </a:ext>
            </a:extLst>
          </p:cNvPr>
          <p:cNvCxnSpPr/>
          <p:nvPr/>
        </p:nvCxnSpPr>
        <p:spPr>
          <a:xfrm flipV="1">
            <a:off x="5896308" y="4189553"/>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cxnSp>
        <p:nvCxnSpPr>
          <p:cNvPr id="8" name="Straight Connector 86">
            <a:extLst>
              <a:ext uri="{FF2B5EF4-FFF2-40B4-BE49-F238E27FC236}">
                <a16:creationId xmlns:a16="http://schemas.microsoft.com/office/drawing/2014/main" id="{2FF2B5C8-56FE-4C75-9987-9AC2D190ACF6}"/>
              </a:ext>
            </a:extLst>
          </p:cNvPr>
          <p:cNvCxnSpPr/>
          <p:nvPr/>
        </p:nvCxnSpPr>
        <p:spPr>
          <a:xfrm flipV="1">
            <a:off x="3122276" y="4189553"/>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cxnSp>
        <p:nvCxnSpPr>
          <p:cNvPr id="9" name="Straight Connector 55">
            <a:extLst>
              <a:ext uri="{FF2B5EF4-FFF2-40B4-BE49-F238E27FC236}">
                <a16:creationId xmlns:a16="http://schemas.microsoft.com/office/drawing/2014/main" id="{3862F53B-DC67-49F4-A10E-A7BCCB86A383}"/>
              </a:ext>
            </a:extLst>
          </p:cNvPr>
          <p:cNvCxnSpPr/>
          <p:nvPr/>
        </p:nvCxnSpPr>
        <p:spPr>
          <a:xfrm flipV="1">
            <a:off x="8814524" y="4189553"/>
            <a:ext cx="457200" cy="457200"/>
          </a:xfrm>
          <a:prstGeom prst="line">
            <a:avLst/>
          </a:prstGeom>
          <a:ln w="22225">
            <a:solidFill>
              <a:schemeClr val="tx1">
                <a:lumMod val="75000"/>
                <a:lumOff val="25000"/>
              </a:schemeClr>
            </a:solidFill>
            <a:prstDash val="sysDash"/>
            <a:bevel/>
          </a:ln>
        </p:spPr>
        <p:style>
          <a:lnRef idx="1">
            <a:schemeClr val="accent1"/>
          </a:lnRef>
          <a:fillRef idx="0">
            <a:schemeClr val="accent1"/>
          </a:fillRef>
          <a:effectRef idx="0">
            <a:schemeClr val="accent1"/>
          </a:effectRef>
          <a:fontRef idx="minor">
            <a:schemeClr val="tx1"/>
          </a:fontRef>
        </p:style>
      </p:cxnSp>
      <p:sp>
        <p:nvSpPr>
          <p:cNvPr id="11" name="Chevron 2">
            <a:extLst>
              <a:ext uri="{FF2B5EF4-FFF2-40B4-BE49-F238E27FC236}">
                <a16:creationId xmlns:a16="http://schemas.microsoft.com/office/drawing/2014/main" id="{962A0E2E-8BEE-4C77-BB76-47ED27D985D3}"/>
              </a:ext>
            </a:extLst>
          </p:cNvPr>
          <p:cNvSpPr/>
          <p:nvPr/>
        </p:nvSpPr>
        <p:spPr>
          <a:xfrm>
            <a:off x="1300347" y="3682186"/>
            <a:ext cx="1587556" cy="514942"/>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2" name="Chevron 37">
            <a:extLst>
              <a:ext uri="{FF2B5EF4-FFF2-40B4-BE49-F238E27FC236}">
                <a16:creationId xmlns:a16="http://schemas.microsoft.com/office/drawing/2014/main" id="{10829331-9F8B-42B2-AC2B-9AC21513805E}"/>
              </a:ext>
            </a:extLst>
          </p:cNvPr>
          <p:cNvSpPr/>
          <p:nvPr/>
        </p:nvSpPr>
        <p:spPr>
          <a:xfrm>
            <a:off x="2707007" y="3682186"/>
            <a:ext cx="1587556" cy="514942"/>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3" name="Chevron 38">
            <a:extLst>
              <a:ext uri="{FF2B5EF4-FFF2-40B4-BE49-F238E27FC236}">
                <a16:creationId xmlns:a16="http://schemas.microsoft.com/office/drawing/2014/main" id="{EAB984BC-0012-4AE8-8238-8E8812EFB3C6}"/>
              </a:ext>
            </a:extLst>
          </p:cNvPr>
          <p:cNvSpPr/>
          <p:nvPr/>
        </p:nvSpPr>
        <p:spPr>
          <a:xfrm>
            <a:off x="4113666" y="3682186"/>
            <a:ext cx="1587556" cy="514942"/>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4" name="Chevron 39">
            <a:extLst>
              <a:ext uri="{FF2B5EF4-FFF2-40B4-BE49-F238E27FC236}">
                <a16:creationId xmlns:a16="http://schemas.microsoft.com/office/drawing/2014/main" id="{9F08F313-81CD-43C6-89D4-3451017D7D3D}"/>
              </a:ext>
            </a:extLst>
          </p:cNvPr>
          <p:cNvSpPr/>
          <p:nvPr/>
        </p:nvSpPr>
        <p:spPr>
          <a:xfrm>
            <a:off x="5520326" y="3682186"/>
            <a:ext cx="1587556" cy="514942"/>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5" name="Chevron 40">
            <a:extLst>
              <a:ext uri="{FF2B5EF4-FFF2-40B4-BE49-F238E27FC236}">
                <a16:creationId xmlns:a16="http://schemas.microsoft.com/office/drawing/2014/main" id="{5D5961FB-AD8D-4406-8EFC-4B1CE25CED63}"/>
              </a:ext>
            </a:extLst>
          </p:cNvPr>
          <p:cNvSpPr/>
          <p:nvPr/>
        </p:nvSpPr>
        <p:spPr>
          <a:xfrm>
            <a:off x="6926986" y="3682186"/>
            <a:ext cx="1587556" cy="51494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16" name="Chevron 2">
            <a:extLst>
              <a:ext uri="{FF2B5EF4-FFF2-40B4-BE49-F238E27FC236}">
                <a16:creationId xmlns:a16="http://schemas.microsoft.com/office/drawing/2014/main" id="{98E639F9-67B4-4749-9C43-F20FF10FCE54}"/>
              </a:ext>
            </a:extLst>
          </p:cNvPr>
          <p:cNvSpPr/>
          <p:nvPr/>
        </p:nvSpPr>
        <p:spPr>
          <a:xfrm>
            <a:off x="8319620" y="3682186"/>
            <a:ext cx="1587556" cy="5149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grpSp>
        <p:nvGrpSpPr>
          <p:cNvPr id="17" name="Group 52">
            <a:extLst>
              <a:ext uri="{FF2B5EF4-FFF2-40B4-BE49-F238E27FC236}">
                <a16:creationId xmlns:a16="http://schemas.microsoft.com/office/drawing/2014/main" id="{F919D0B5-B295-43C6-A82E-65E9B4183374}"/>
              </a:ext>
            </a:extLst>
          </p:cNvPr>
          <p:cNvGrpSpPr/>
          <p:nvPr/>
        </p:nvGrpSpPr>
        <p:grpSpPr>
          <a:xfrm>
            <a:off x="797142" y="2114510"/>
            <a:ext cx="1836018" cy="894132"/>
            <a:chOff x="7026501" y="4509120"/>
            <a:chExt cx="1499710" cy="894132"/>
          </a:xfrm>
        </p:grpSpPr>
        <p:sp>
          <p:nvSpPr>
            <p:cNvPr id="18" name="TextBox 17">
              <a:extLst>
                <a:ext uri="{FF2B5EF4-FFF2-40B4-BE49-F238E27FC236}">
                  <a16:creationId xmlns:a16="http://schemas.microsoft.com/office/drawing/2014/main" id="{33C3D360-EB85-4686-B585-488E7A116E57}"/>
                </a:ext>
              </a:extLst>
            </p:cNvPr>
            <p:cNvSpPr txBox="1"/>
            <p:nvPr/>
          </p:nvSpPr>
          <p:spPr>
            <a:xfrm>
              <a:off x="7026501"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5C070ABE-7667-4E0F-9D87-822BE4D48C55}"/>
                </a:ext>
              </a:extLst>
            </p:cNvPr>
            <p:cNvSpPr txBox="1"/>
            <p:nvPr/>
          </p:nvSpPr>
          <p:spPr>
            <a:xfrm>
              <a:off x="7026501"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grpSp>
        <p:nvGrpSpPr>
          <p:cNvPr id="20" name="Group 53">
            <a:extLst>
              <a:ext uri="{FF2B5EF4-FFF2-40B4-BE49-F238E27FC236}">
                <a16:creationId xmlns:a16="http://schemas.microsoft.com/office/drawing/2014/main" id="{C63E8D6D-E32E-4402-B86B-1F6563979A1D}"/>
              </a:ext>
            </a:extLst>
          </p:cNvPr>
          <p:cNvGrpSpPr/>
          <p:nvPr/>
        </p:nvGrpSpPr>
        <p:grpSpPr>
          <a:xfrm>
            <a:off x="3581230" y="2114510"/>
            <a:ext cx="1836018" cy="894132"/>
            <a:chOff x="7026501" y="4509120"/>
            <a:chExt cx="1499710" cy="894132"/>
          </a:xfrm>
        </p:grpSpPr>
        <p:sp>
          <p:nvSpPr>
            <p:cNvPr id="21" name="TextBox 20">
              <a:extLst>
                <a:ext uri="{FF2B5EF4-FFF2-40B4-BE49-F238E27FC236}">
                  <a16:creationId xmlns:a16="http://schemas.microsoft.com/office/drawing/2014/main" id="{7D7BE2AE-5D2B-4874-8D2E-E79544861A3B}"/>
                </a:ext>
              </a:extLst>
            </p:cNvPr>
            <p:cNvSpPr txBox="1"/>
            <p:nvPr/>
          </p:nvSpPr>
          <p:spPr>
            <a:xfrm>
              <a:off x="7026501"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AAE83B8B-D6E0-42E6-8BA3-07CF5BDECCB1}"/>
                </a:ext>
              </a:extLst>
            </p:cNvPr>
            <p:cNvSpPr txBox="1"/>
            <p:nvPr/>
          </p:nvSpPr>
          <p:spPr>
            <a:xfrm>
              <a:off x="7026501"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grpSp>
        <p:nvGrpSpPr>
          <p:cNvPr id="23" name="Group 54">
            <a:extLst>
              <a:ext uri="{FF2B5EF4-FFF2-40B4-BE49-F238E27FC236}">
                <a16:creationId xmlns:a16="http://schemas.microsoft.com/office/drawing/2014/main" id="{E88F88C9-7DC0-49A7-A46E-4E777219618B}"/>
              </a:ext>
            </a:extLst>
          </p:cNvPr>
          <p:cNvGrpSpPr/>
          <p:nvPr/>
        </p:nvGrpSpPr>
        <p:grpSpPr>
          <a:xfrm>
            <a:off x="6365318" y="2114510"/>
            <a:ext cx="1836018" cy="894132"/>
            <a:chOff x="7026501" y="4509120"/>
            <a:chExt cx="1499710" cy="894132"/>
          </a:xfrm>
        </p:grpSpPr>
        <p:sp>
          <p:nvSpPr>
            <p:cNvPr id="24" name="TextBox 23">
              <a:extLst>
                <a:ext uri="{FF2B5EF4-FFF2-40B4-BE49-F238E27FC236}">
                  <a16:creationId xmlns:a16="http://schemas.microsoft.com/office/drawing/2014/main" id="{5AD3C53E-3B03-4E05-86F9-30F197903A1E}"/>
                </a:ext>
              </a:extLst>
            </p:cNvPr>
            <p:cNvSpPr txBox="1"/>
            <p:nvPr/>
          </p:nvSpPr>
          <p:spPr>
            <a:xfrm>
              <a:off x="7026501"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8BACEDB1-73F5-455F-B38C-8F737B53B49A}"/>
                </a:ext>
              </a:extLst>
            </p:cNvPr>
            <p:cNvSpPr txBox="1"/>
            <p:nvPr/>
          </p:nvSpPr>
          <p:spPr>
            <a:xfrm>
              <a:off x="7026501"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grpSp>
        <p:nvGrpSpPr>
          <p:cNvPr id="26" name="Group 55">
            <a:extLst>
              <a:ext uri="{FF2B5EF4-FFF2-40B4-BE49-F238E27FC236}">
                <a16:creationId xmlns:a16="http://schemas.microsoft.com/office/drawing/2014/main" id="{DE032EA6-5682-4B86-B9CE-CB3D562F7B4C}"/>
              </a:ext>
            </a:extLst>
          </p:cNvPr>
          <p:cNvGrpSpPr/>
          <p:nvPr/>
        </p:nvGrpSpPr>
        <p:grpSpPr>
          <a:xfrm>
            <a:off x="2189186" y="4753609"/>
            <a:ext cx="1836018" cy="894132"/>
            <a:chOff x="7026501" y="4509120"/>
            <a:chExt cx="1499710" cy="894132"/>
          </a:xfrm>
        </p:grpSpPr>
        <p:sp>
          <p:nvSpPr>
            <p:cNvPr id="27" name="TextBox 26">
              <a:extLst>
                <a:ext uri="{FF2B5EF4-FFF2-40B4-BE49-F238E27FC236}">
                  <a16:creationId xmlns:a16="http://schemas.microsoft.com/office/drawing/2014/main" id="{002AB47B-33E1-4005-8311-6D33C71A4AF1}"/>
                </a:ext>
              </a:extLst>
            </p:cNvPr>
            <p:cNvSpPr txBox="1"/>
            <p:nvPr/>
          </p:nvSpPr>
          <p:spPr>
            <a:xfrm>
              <a:off x="7026501"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E92A8538-C783-41AF-AE3B-14A281D669FB}"/>
                </a:ext>
              </a:extLst>
            </p:cNvPr>
            <p:cNvSpPr txBox="1"/>
            <p:nvPr/>
          </p:nvSpPr>
          <p:spPr>
            <a:xfrm>
              <a:off x="7026501"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grpSp>
        <p:nvGrpSpPr>
          <p:cNvPr id="29" name="Group 56">
            <a:extLst>
              <a:ext uri="{FF2B5EF4-FFF2-40B4-BE49-F238E27FC236}">
                <a16:creationId xmlns:a16="http://schemas.microsoft.com/office/drawing/2014/main" id="{0B07893B-B690-4043-A2DE-F137DC57535B}"/>
              </a:ext>
            </a:extLst>
          </p:cNvPr>
          <p:cNvGrpSpPr/>
          <p:nvPr/>
        </p:nvGrpSpPr>
        <p:grpSpPr>
          <a:xfrm>
            <a:off x="4973274" y="4753609"/>
            <a:ext cx="1836018" cy="894132"/>
            <a:chOff x="7026501" y="4509120"/>
            <a:chExt cx="1499710" cy="894132"/>
          </a:xfrm>
        </p:grpSpPr>
        <p:sp>
          <p:nvSpPr>
            <p:cNvPr id="30" name="TextBox 29">
              <a:extLst>
                <a:ext uri="{FF2B5EF4-FFF2-40B4-BE49-F238E27FC236}">
                  <a16:creationId xmlns:a16="http://schemas.microsoft.com/office/drawing/2014/main" id="{BFBC3951-F619-4460-B58C-57C3DDC3B180}"/>
                </a:ext>
              </a:extLst>
            </p:cNvPr>
            <p:cNvSpPr txBox="1"/>
            <p:nvPr/>
          </p:nvSpPr>
          <p:spPr>
            <a:xfrm>
              <a:off x="7026501"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F10E2136-52BF-4698-973A-B1CA58A38387}"/>
                </a:ext>
              </a:extLst>
            </p:cNvPr>
            <p:cNvSpPr txBox="1"/>
            <p:nvPr/>
          </p:nvSpPr>
          <p:spPr>
            <a:xfrm>
              <a:off x="7026501"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sp>
        <p:nvSpPr>
          <p:cNvPr id="32" name="TextBox 31">
            <a:extLst>
              <a:ext uri="{FF2B5EF4-FFF2-40B4-BE49-F238E27FC236}">
                <a16:creationId xmlns:a16="http://schemas.microsoft.com/office/drawing/2014/main" id="{E2AAB6D1-FEB4-48C8-AC5C-54CE0BF2E54B}"/>
              </a:ext>
            </a:extLst>
          </p:cNvPr>
          <p:cNvSpPr txBox="1"/>
          <p:nvPr/>
        </p:nvSpPr>
        <p:spPr>
          <a:xfrm>
            <a:off x="1548159"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2018</a:t>
            </a:r>
            <a:endParaRPr lang="ko-KR" altLang="en-US" b="1" dirty="0">
              <a:solidFill>
                <a:schemeClr val="bg1"/>
              </a:solidFill>
              <a:cs typeface="B Nazanin" panose="00000400000000000000" pitchFamily="2" charset="-78"/>
            </a:endParaRPr>
          </a:p>
        </p:txBody>
      </p:sp>
      <p:sp>
        <p:nvSpPr>
          <p:cNvPr id="33" name="TextBox 32">
            <a:extLst>
              <a:ext uri="{FF2B5EF4-FFF2-40B4-BE49-F238E27FC236}">
                <a16:creationId xmlns:a16="http://schemas.microsoft.com/office/drawing/2014/main" id="{783A8BB0-496B-4B60-946D-368C69859456}"/>
              </a:ext>
            </a:extLst>
          </p:cNvPr>
          <p:cNvSpPr txBox="1"/>
          <p:nvPr/>
        </p:nvSpPr>
        <p:spPr>
          <a:xfrm>
            <a:off x="2958054"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2019</a:t>
            </a:r>
            <a:endParaRPr lang="ko-KR" altLang="en-US"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2185B873-18A3-456F-9DD7-85100101F9AA}"/>
              </a:ext>
            </a:extLst>
          </p:cNvPr>
          <p:cNvSpPr txBox="1"/>
          <p:nvPr/>
        </p:nvSpPr>
        <p:spPr>
          <a:xfrm>
            <a:off x="4367949"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2020</a:t>
            </a:r>
            <a:endParaRPr lang="ko-KR" altLang="en-US" b="1"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58787AFC-A11C-4775-9F74-D1B68E04769D}"/>
              </a:ext>
            </a:extLst>
          </p:cNvPr>
          <p:cNvSpPr txBox="1"/>
          <p:nvPr/>
        </p:nvSpPr>
        <p:spPr>
          <a:xfrm>
            <a:off x="5777844"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2021</a:t>
            </a:r>
            <a:endParaRPr lang="ko-KR" altLang="en-US" b="1" dirty="0">
              <a:solidFill>
                <a:schemeClr val="bg1"/>
              </a:solidFill>
              <a:cs typeface="B Nazanin" panose="00000400000000000000" pitchFamily="2" charset="-78"/>
            </a:endParaRPr>
          </a:p>
        </p:txBody>
      </p:sp>
      <p:sp>
        <p:nvSpPr>
          <p:cNvPr id="36" name="TextBox 35">
            <a:extLst>
              <a:ext uri="{FF2B5EF4-FFF2-40B4-BE49-F238E27FC236}">
                <a16:creationId xmlns:a16="http://schemas.microsoft.com/office/drawing/2014/main" id="{F9BBD06A-FC54-443E-B957-56AF37F25257}"/>
              </a:ext>
            </a:extLst>
          </p:cNvPr>
          <p:cNvSpPr txBox="1"/>
          <p:nvPr/>
        </p:nvSpPr>
        <p:spPr>
          <a:xfrm>
            <a:off x="7187739"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2022</a:t>
            </a:r>
            <a:endParaRPr lang="ko-KR" altLang="en-US" b="1" dirty="0">
              <a:solidFill>
                <a:schemeClr val="bg1"/>
              </a:solidFill>
              <a:cs typeface="B Nazanin" panose="00000400000000000000" pitchFamily="2" charset="-78"/>
            </a:endParaRPr>
          </a:p>
        </p:txBody>
      </p:sp>
      <p:sp>
        <p:nvSpPr>
          <p:cNvPr id="37" name="TextBox 36">
            <a:extLst>
              <a:ext uri="{FF2B5EF4-FFF2-40B4-BE49-F238E27FC236}">
                <a16:creationId xmlns:a16="http://schemas.microsoft.com/office/drawing/2014/main" id="{E2D22E18-3B7A-432F-A372-C0353B86E383}"/>
              </a:ext>
            </a:extLst>
          </p:cNvPr>
          <p:cNvSpPr txBox="1"/>
          <p:nvPr/>
        </p:nvSpPr>
        <p:spPr>
          <a:xfrm>
            <a:off x="8597632" y="3754991"/>
            <a:ext cx="1203663" cy="369332"/>
          </a:xfrm>
          <a:prstGeom prst="rect">
            <a:avLst/>
          </a:prstGeom>
          <a:noFill/>
        </p:spPr>
        <p:txBody>
          <a:bodyPr wrap="square" rtlCol="0">
            <a:spAutoFit/>
          </a:bodyPr>
          <a:lstStyle/>
          <a:p>
            <a:pPr algn="ctr" rtl="1"/>
            <a:r>
              <a:rPr lang="en-US" altLang="ko-KR" b="1" dirty="0">
                <a:solidFill>
                  <a:schemeClr val="bg1"/>
                </a:solidFill>
                <a:cs typeface="B Nazanin" panose="00000400000000000000" pitchFamily="2" charset="-78"/>
              </a:rPr>
              <a:t>2023</a:t>
            </a:r>
            <a:endParaRPr lang="ko-KR" altLang="en-US" b="1" dirty="0">
              <a:solidFill>
                <a:schemeClr val="bg1"/>
              </a:solidFill>
              <a:cs typeface="B Nazanin" panose="00000400000000000000" pitchFamily="2" charset="-78"/>
            </a:endParaRPr>
          </a:p>
        </p:txBody>
      </p:sp>
      <p:grpSp>
        <p:nvGrpSpPr>
          <p:cNvPr id="38" name="Group 71">
            <a:extLst>
              <a:ext uri="{FF2B5EF4-FFF2-40B4-BE49-F238E27FC236}">
                <a16:creationId xmlns:a16="http://schemas.microsoft.com/office/drawing/2014/main" id="{991BAC4C-69D5-428D-BA7D-EB8B7C5B3A9F}"/>
              </a:ext>
            </a:extLst>
          </p:cNvPr>
          <p:cNvGrpSpPr/>
          <p:nvPr/>
        </p:nvGrpSpPr>
        <p:grpSpPr>
          <a:xfrm>
            <a:off x="7871377" y="4763641"/>
            <a:ext cx="1836018" cy="894132"/>
            <a:chOff x="13941990" y="4509120"/>
            <a:chExt cx="1499710" cy="894132"/>
          </a:xfrm>
        </p:grpSpPr>
        <p:sp>
          <p:nvSpPr>
            <p:cNvPr id="39" name="TextBox 38">
              <a:extLst>
                <a:ext uri="{FF2B5EF4-FFF2-40B4-BE49-F238E27FC236}">
                  <a16:creationId xmlns:a16="http://schemas.microsoft.com/office/drawing/2014/main" id="{856E0026-5357-4E7F-B224-A58FE8C7DC95}"/>
                </a:ext>
              </a:extLst>
            </p:cNvPr>
            <p:cNvSpPr txBox="1"/>
            <p:nvPr/>
          </p:nvSpPr>
          <p:spPr>
            <a:xfrm>
              <a:off x="13941990" y="4509120"/>
              <a:ext cx="1499710" cy="276999"/>
            </a:xfrm>
            <a:prstGeom prst="rect">
              <a:avLst/>
            </a:prstGeom>
            <a:noFill/>
          </p:spPr>
          <p:txBody>
            <a:bodyPr wrap="square" rtlCol="0">
              <a:spAutoFit/>
            </a:bodyPr>
            <a:lstStyle/>
            <a:p>
              <a:pPr algn="ctr" rtl="1"/>
              <a:r>
                <a:rPr lang="fa-IR" altLang="ko-KR" sz="1200" b="1" dirty="0">
                  <a:solidFill>
                    <a:schemeClr val="tx1">
                      <a:lumMod val="85000"/>
                      <a:lumOff val="15000"/>
                    </a:schemeClr>
                  </a:solidFill>
                  <a:cs typeface="B Nazanin" panose="00000400000000000000" pitchFamily="2" charset="-78"/>
                </a:rPr>
                <a:t>اضافه کردن متن</a:t>
              </a:r>
              <a:endParaRPr lang="ko-KR" altLang="en-US" sz="1200" b="1" dirty="0">
                <a:solidFill>
                  <a:schemeClr val="tx1">
                    <a:lumMod val="85000"/>
                    <a:lumOff val="15000"/>
                  </a:schemeClr>
                </a:solidFill>
                <a:cs typeface="B Nazanin" panose="00000400000000000000" pitchFamily="2" charset="-78"/>
              </a:endParaRPr>
            </a:p>
          </p:txBody>
        </p:sp>
        <p:sp>
          <p:nvSpPr>
            <p:cNvPr id="40" name="TextBox 39">
              <a:extLst>
                <a:ext uri="{FF2B5EF4-FFF2-40B4-BE49-F238E27FC236}">
                  <a16:creationId xmlns:a16="http://schemas.microsoft.com/office/drawing/2014/main" id="{D354C9FB-4559-4AD2-A0AD-55331B495274}"/>
                </a:ext>
              </a:extLst>
            </p:cNvPr>
            <p:cNvSpPr txBox="1"/>
            <p:nvPr/>
          </p:nvSpPr>
          <p:spPr>
            <a:xfrm>
              <a:off x="13941990" y="4756921"/>
              <a:ext cx="149971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grpSp>
        <p:nvGrpSpPr>
          <p:cNvPr id="41" name="Group 89">
            <a:extLst>
              <a:ext uri="{FF2B5EF4-FFF2-40B4-BE49-F238E27FC236}">
                <a16:creationId xmlns:a16="http://schemas.microsoft.com/office/drawing/2014/main" id="{7D798E0E-8176-4749-BB6D-63F6C7E1E819}"/>
              </a:ext>
            </a:extLst>
          </p:cNvPr>
          <p:cNvGrpSpPr/>
          <p:nvPr/>
        </p:nvGrpSpPr>
        <p:grpSpPr>
          <a:xfrm>
            <a:off x="9358112" y="2792785"/>
            <a:ext cx="2371378" cy="2371378"/>
            <a:chOff x="9358112" y="2792785"/>
            <a:chExt cx="2371378" cy="2371378"/>
          </a:xfrm>
        </p:grpSpPr>
        <p:grpSp>
          <p:nvGrpSpPr>
            <p:cNvPr id="42" name="Group 45">
              <a:extLst>
                <a:ext uri="{FF2B5EF4-FFF2-40B4-BE49-F238E27FC236}">
                  <a16:creationId xmlns:a16="http://schemas.microsoft.com/office/drawing/2014/main" id="{0EA28E0C-B82C-43B3-9328-91CEE803D882}"/>
                </a:ext>
              </a:extLst>
            </p:cNvPr>
            <p:cNvGrpSpPr/>
            <p:nvPr/>
          </p:nvGrpSpPr>
          <p:grpSpPr>
            <a:xfrm>
              <a:off x="9358112" y="2792785"/>
              <a:ext cx="2371378" cy="2371378"/>
              <a:chOff x="6876256" y="3063517"/>
              <a:chExt cx="1944216" cy="1944216"/>
            </a:xfrm>
            <a:scene3d>
              <a:camera prst="perspectiveLeft">
                <a:rot lat="0" lon="3900000" rev="0"/>
              </a:camera>
              <a:lightRig rig="threePt" dir="t"/>
            </a:scene3d>
          </p:grpSpPr>
          <p:sp>
            <p:nvSpPr>
              <p:cNvPr id="44" name="Oval 46">
                <a:extLst>
                  <a:ext uri="{FF2B5EF4-FFF2-40B4-BE49-F238E27FC236}">
                    <a16:creationId xmlns:a16="http://schemas.microsoft.com/office/drawing/2014/main" id="{0E1244C8-35FD-4C3C-B2D2-C2A91353EFD7}"/>
                  </a:ext>
                </a:extLst>
              </p:cNvPr>
              <p:cNvSpPr/>
              <p:nvPr/>
            </p:nvSpPr>
            <p:spPr>
              <a:xfrm>
                <a:off x="6876256" y="3063517"/>
                <a:ext cx="1944216" cy="1944216"/>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5" name="Oval 47">
                <a:extLst>
                  <a:ext uri="{FF2B5EF4-FFF2-40B4-BE49-F238E27FC236}">
                    <a16:creationId xmlns:a16="http://schemas.microsoft.com/office/drawing/2014/main" id="{B7D4B562-BA3A-45B5-9303-3FFA50FEEE3D}"/>
                  </a:ext>
                </a:extLst>
              </p:cNvPr>
              <p:cNvSpPr/>
              <p:nvPr/>
            </p:nvSpPr>
            <p:spPr>
              <a:xfrm>
                <a:off x="7165759" y="3353020"/>
                <a:ext cx="1365211" cy="1365211"/>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6" name="Oval 48">
                <a:extLst>
                  <a:ext uri="{FF2B5EF4-FFF2-40B4-BE49-F238E27FC236}">
                    <a16:creationId xmlns:a16="http://schemas.microsoft.com/office/drawing/2014/main" id="{BB437958-93DF-46D9-B08E-0F027643A418}"/>
                  </a:ext>
                </a:extLst>
              </p:cNvPr>
              <p:cNvSpPr/>
              <p:nvPr/>
            </p:nvSpPr>
            <p:spPr>
              <a:xfrm>
                <a:off x="7487073" y="3674334"/>
                <a:ext cx="722583" cy="722583"/>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43" name="Oval 88">
              <a:extLst>
                <a:ext uri="{FF2B5EF4-FFF2-40B4-BE49-F238E27FC236}">
                  <a16:creationId xmlns:a16="http://schemas.microsoft.com/office/drawing/2014/main" id="{1BE4D497-4A05-4D95-9664-F3E2DF0270EF}"/>
                </a:ext>
              </a:extLst>
            </p:cNvPr>
            <p:cNvSpPr/>
            <p:nvPr/>
          </p:nvSpPr>
          <p:spPr>
            <a:xfrm>
              <a:off x="10461010" y="3789695"/>
              <a:ext cx="148554" cy="3554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gn="r" rtl="1"/>
            <a:r>
              <a:rPr lang="fa-IR">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3">
            <a:extLst>
              <a:ext uri="{FF2B5EF4-FFF2-40B4-BE49-F238E27FC236}">
                <a16:creationId xmlns:a16="http://schemas.microsoft.com/office/drawing/2014/main" id="{DCE25010-56EB-49B1-8F40-0F7224034105}"/>
              </a:ext>
            </a:extLst>
          </p:cNvPr>
          <p:cNvGraphicFramePr>
            <a:graphicFrameLocks noGrp="1"/>
          </p:cNvGraphicFramePr>
          <p:nvPr>
            <p:extLst>
              <p:ext uri="{D42A27DB-BD31-4B8C-83A1-F6EECF244321}">
                <p14:modId xmlns:p14="http://schemas.microsoft.com/office/powerpoint/2010/main" val="1791370257"/>
              </p:ext>
            </p:extLst>
          </p:nvPr>
        </p:nvGraphicFramePr>
        <p:xfrm>
          <a:off x="949272" y="2666198"/>
          <a:ext cx="2108560" cy="3365634"/>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402657">
                <a:tc gridSpan="3">
                  <a:txBody>
                    <a:bodyPr/>
                    <a:lstStyle/>
                    <a:p>
                      <a:pPr algn="ctr" rtl="1"/>
                      <a:r>
                        <a:rPr lang="en-US" altLang="ko-KR" sz="1800" b="1" baseline="0" dirty="0">
                          <a:solidFill>
                            <a:schemeClr val="bg1"/>
                          </a:solidFill>
                          <a:latin typeface="+mn-lt"/>
                          <a:cs typeface="B Nazanin" panose="00000400000000000000" pitchFamily="2" charset="-78"/>
                        </a:rPr>
                        <a:t> </a:t>
                      </a:r>
                      <a:r>
                        <a:rPr lang="fa-IR" altLang="ko-KR" sz="1800" b="1" dirty="0">
                          <a:solidFill>
                            <a:schemeClr val="bg1"/>
                          </a:solidFill>
                          <a:latin typeface="+mn-lt"/>
                          <a:cs typeface="B Nazanin" panose="00000400000000000000" pitchFamily="2" charset="-78"/>
                        </a:rPr>
                        <a:t>متن را اینجا بنویسید</a:t>
                      </a:r>
                      <a:endParaRPr lang="ko-KR" altLang="en-US" sz="1800" b="1" dirty="0">
                        <a:solidFill>
                          <a:schemeClr val="bg1"/>
                        </a:solidFill>
                        <a:latin typeface="+mn-lt"/>
                        <a:cs typeface="B Nazanin" panose="00000400000000000000" pitchFamily="2" charset="-78"/>
                      </a:endParaRPr>
                    </a:p>
                  </a:txBody>
                  <a:tcPr anchor="ct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402657">
                <a:tc gridSpan="3">
                  <a:txBody>
                    <a:bodyPr/>
                    <a:lstStyle/>
                    <a:p>
                      <a:pPr algn="ctr" rtl="1"/>
                      <a:r>
                        <a:rPr lang="fa-IR" altLang="ko-KR" sz="1400" b="1" dirty="0">
                          <a:solidFill>
                            <a:schemeClr val="tx1">
                              <a:lumMod val="75000"/>
                              <a:lumOff val="25000"/>
                            </a:schemeClr>
                          </a:solidFill>
                          <a:latin typeface="+mn-lt"/>
                          <a:cs typeface="B Nazanin" panose="00000400000000000000" pitchFamily="2" charset="-78"/>
                        </a:rPr>
                        <a:t>پاورپوینت مدرن</a:t>
                      </a:r>
                      <a:endParaRPr lang="ko-KR" altLang="en-US" sz="1400" b="1"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822960">
                <a:tc gridSpan="3">
                  <a:txBody>
                    <a:bodyPr/>
                    <a:lstStyle/>
                    <a:p>
                      <a:pPr algn="ctr" rtl="1" latinLnBrk="1"/>
                      <a:r>
                        <a:rPr lang="en-US" altLang="ko-KR" sz="4800" b="1" dirty="0">
                          <a:solidFill>
                            <a:schemeClr val="accent1"/>
                          </a:solidFill>
                          <a:latin typeface="+mn-lt"/>
                          <a:cs typeface="B Nazanin" panose="00000400000000000000" pitchFamily="2" charset="-78"/>
                        </a:rPr>
                        <a:t>$52</a:t>
                      </a:r>
                    </a:p>
                  </a:txBody>
                  <a:tcPr anchor="ctr">
                    <a:lnL w="38100" cap="flat" cmpd="sng" algn="ctr">
                      <a:solidFill>
                        <a:schemeClr val="accent1"/>
                      </a:solidFill>
                      <a:prstDash val="solid"/>
                      <a:round/>
                      <a:headEnd type="none" w="med" len="med"/>
                      <a:tailEnd type="none" w="med" len="med"/>
                    </a:lnL>
                    <a:lnR w="38100"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2"/>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38100" cap="flat" cmpd="sng" algn="ctr">
                      <a:solidFill>
                        <a:schemeClr val="accent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11887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38100" cap="flat" cmpd="sng" algn="ctr">
                      <a:solidFill>
                        <a:schemeClr val="accent1"/>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bg1"/>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1"/>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4"/>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38100" cap="flat" cmpd="sng" algn="ctr">
                      <a:solidFill>
                        <a:schemeClr val="accent1"/>
                      </a:solidFill>
                      <a:prstDash val="solid"/>
                      <a:round/>
                      <a:headEnd type="none" w="med" len="med"/>
                      <a:tailEnd type="none" w="med" len="med"/>
                    </a:lnL>
                    <a:lnR w="12700" cmpd="sng">
                      <a:noFill/>
                    </a:lnR>
                    <a:lnT w="28575"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28575"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bl>
          </a:graphicData>
        </a:graphic>
      </p:graphicFrame>
      <p:graphicFrame>
        <p:nvGraphicFramePr>
          <p:cNvPr id="4" name="Table 4">
            <a:extLst>
              <a:ext uri="{FF2B5EF4-FFF2-40B4-BE49-F238E27FC236}">
                <a16:creationId xmlns:a16="http://schemas.microsoft.com/office/drawing/2014/main" id="{FE50D0B6-4898-48D6-BD26-17E6A78EF2FF}"/>
              </a:ext>
            </a:extLst>
          </p:cNvPr>
          <p:cNvGraphicFramePr>
            <a:graphicFrameLocks noGrp="1"/>
          </p:cNvGraphicFramePr>
          <p:nvPr>
            <p:extLst>
              <p:ext uri="{D42A27DB-BD31-4B8C-83A1-F6EECF244321}">
                <p14:modId xmlns:p14="http://schemas.microsoft.com/office/powerpoint/2010/main" val="1151921296"/>
              </p:ext>
            </p:extLst>
          </p:nvPr>
        </p:nvGraphicFramePr>
        <p:xfrm>
          <a:off x="3677925" y="2666198"/>
          <a:ext cx="2108560" cy="3365634"/>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402657">
                <a:tc gridSpan="3">
                  <a:txBody>
                    <a:bodyPr/>
                    <a:lstStyle/>
                    <a:p>
                      <a:pPr algn="ctr" rtl="1"/>
                      <a:r>
                        <a:rPr lang="en-US" altLang="ko-KR" sz="1800" b="1" baseline="0" dirty="0">
                          <a:solidFill>
                            <a:schemeClr val="bg1"/>
                          </a:solidFill>
                          <a:latin typeface="+mn-lt"/>
                          <a:cs typeface="B Nazanin" panose="00000400000000000000" pitchFamily="2" charset="-78"/>
                        </a:rPr>
                        <a:t> </a:t>
                      </a:r>
                      <a:r>
                        <a:rPr lang="fa-IR" altLang="ko-KR" sz="1800" b="1" dirty="0">
                          <a:solidFill>
                            <a:schemeClr val="bg1"/>
                          </a:solidFill>
                          <a:latin typeface="+mn-lt"/>
                          <a:cs typeface="B Nazanin" panose="00000400000000000000" pitchFamily="2" charset="-78"/>
                        </a:rPr>
                        <a:t>متن را اینجا بنویسید</a:t>
                      </a:r>
                      <a:endParaRPr lang="ko-KR" altLang="en-US" sz="1800" b="1" dirty="0">
                        <a:solidFill>
                          <a:schemeClr val="bg1"/>
                        </a:solidFill>
                        <a:latin typeface="+mn-lt"/>
                        <a:cs typeface="B Nazanin" panose="00000400000000000000" pitchFamily="2" charset="-78"/>
                      </a:endParaRPr>
                    </a:p>
                  </a:txBody>
                  <a:tcPr anchor="ct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3810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402657">
                <a:tc gridSpan="3">
                  <a:txBody>
                    <a:bodyPr/>
                    <a:lstStyle/>
                    <a:p>
                      <a:pPr algn="ctr" rtl="1"/>
                      <a:r>
                        <a:rPr lang="fa-IR" altLang="ko-KR" sz="1400" b="1" dirty="0">
                          <a:solidFill>
                            <a:schemeClr val="tx1">
                              <a:lumMod val="75000"/>
                              <a:lumOff val="25000"/>
                            </a:schemeClr>
                          </a:solidFill>
                          <a:latin typeface="+mn-lt"/>
                          <a:cs typeface="B Nazanin" panose="00000400000000000000" pitchFamily="2" charset="-78"/>
                        </a:rPr>
                        <a:t>پاورپوینت مدرن</a:t>
                      </a:r>
                      <a:endParaRPr lang="ko-KR" altLang="en-US" sz="1400" b="1"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822960">
                <a:tc gridSpan="3">
                  <a:txBody>
                    <a:bodyPr/>
                    <a:lstStyle/>
                    <a:p>
                      <a:pPr algn="ctr" rtl="1" latinLnBrk="1"/>
                      <a:r>
                        <a:rPr lang="en-US" altLang="ko-KR" sz="4800" b="1" dirty="0">
                          <a:solidFill>
                            <a:schemeClr val="accent2"/>
                          </a:solidFill>
                          <a:latin typeface="+mn-lt"/>
                          <a:cs typeface="B Nazanin" panose="00000400000000000000" pitchFamily="2" charset="-78"/>
                        </a:rPr>
                        <a:t>$36</a:t>
                      </a:r>
                    </a:p>
                  </a:txBody>
                  <a:tcPr anchor="ctr">
                    <a:lnL w="38100" cap="flat" cmpd="sng" algn="ctr">
                      <a:solidFill>
                        <a:schemeClr val="accent2"/>
                      </a:solidFill>
                      <a:prstDash val="solid"/>
                      <a:round/>
                      <a:headEnd type="none" w="med" len="med"/>
                      <a:tailEnd type="none" w="med" len="med"/>
                    </a:lnL>
                    <a:lnR w="38100"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2"/>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3"/>
                  </a:ext>
                </a:extLst>
              </a:tr>
              <a:tr h="11887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bg1"/>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4"/>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2"/>
                      </a:solidFill>
                      <a:prstDash val="solid"/>
                      <a:round/>
                      <a:headEnd type="none" w="med" len="med"/>
                      <a:tailEnd type="none" w="med" len="med"/>
                    </a:lnL>
                    <a:lnR w="12700" cmpd="sng">
                      <a:noFill/>
                    </a:lnR>
                    <a:lnT w="12700" cmpd="sng">
                      <a:noFill/>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2"/>
                      </a:solidFill>
                      <a:prstDash val="solid"/>
                      <a:round/>
                      <a:headEnd type="none" w="med" len="med"/>
                      <a:tailEnd type="none" w="med" len="med"/>
                    </a:lnR>
                    <a:lnT w="12700" cmpd="sng">
                      <a:noFill/>
                    </a:lnT>
                    <a:lnB w="381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5"/>
                  </a:ext>
                </a:extLst>
              </a:tr>
            </a:tbl>
          </a:graphicData>
        </a:graphic>
      </p:graphicFrame>
      <p:graphicFrame>
        <p:nvGraphicFramePr>
          <p:cNvPr id="5" name="Table 5">
            <a:extLst>
              <a:ext uri="{FF2B5EF4-FFF2-40B4-BE49-F238E27FC236}">
                <a16:creationId xmlns:a16="http://schemas.microsoft.com/office/drawing/2014/main" id="{C38FD0D3-D035-4E6A-8248-61B5F7F781A1}"/>
              </a:ext>
            </a:extLst>
          </p:cNvPr>
          <p:cNvGraphicFramePr>
            <a:graphicFrameLocks noGrp="1"/>
          </p:cNvGraphicFramePr>
          <p:nvPr>
            <p:extLst>
              <p:ext uri="{D42A27DB-BD31-4B8C-83A1-F6EECF244321}">
                <p14:modId xmlns:p14="http://schemas.microsoft.com/office/powerpoint/2010/main" val="1322627618"/>
              </p:ext>
            </p:extLst>
          </p:nvPr>
        </p:nvGraphicFramePr>
        <p:xfrm>
          <a:off x="6406578" y="2666198"/>
          <a:ext cx="2108560" cy="3365634"/>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402657">
                <a:tc gridSpan="3">
                  <a:txBody>
                    <a:bodyPr/>
                    <a:lstStyle/>
                    <a:p>
                      <a:pPr algn="ctr" rtl="1"/>
                      <a:r>
                        <a:rPr lang="en-US" altLang="ko-KR" sz="1800" b="1" baseline="0" dirty="0">
                          <a:solidFill>
                            <a:schemeClr val="bg1"/>
                          </a:solidFill>
                          <a:latin typeface="+mn-lt"/>
                          <a:cs typeface="B Nazanin" panose="00000400000000000000" pitchFamily="2" charset="-78"/>
                        </a:rPr>
                        <a:t> </a:t>
                      </a:r>
                      <a:r>
                        <a:rPr lang="fa-IR" altLang="ko-KR" sz="1800" b="1" dirty="0">
                          <a:solidFill>
                            <a:schemeClr val="bg1"/>
                          </a:solidFill>
                          <a:latin typeface="+mn-lt"/>
                          <a:cs typeface="B Nazanin" panose="00000400000000000000" pitchFamily="2" charset="-78"/>
                        </a:rPr>
                        <a:t>متن را اینجا بنویسید</a:t>
                      </a:r>
                      <a:endParaRPr lang="ko-KR" altLang="en-US" sz="1800" b="1" dirty="0">
                        <a:solidFill>
                          <a:schemeClr val="bg1"/>
                        </a:solidFill>
                        <a:latin typeface="+mn-lt"/>
                        <a:cs typeface="B Nazanin" panose="00000400000000000000" pitchFamily="2" charset="-78"/>
                      </a:endParaRPr>
                    </a:p>
                  </a:txBody>
                  <a:tcPr anchor="ct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38100"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402657">
                <a:tc gridSpan="3">
                  <a:txBody>
                    <a:bodyPr/>
                    <a:lstStyle/>
                    <a:p>
                      <a:pPr algn="ctr" rtl="1"/>
                      <a:r>
                        <a:rPr lang="fa-IR" altLang="ko-KR" sz="1400" b="1" dirty="0">
                          <a:solidFill>
                            <a:schemeClr val="tx1">
                              <a:lumMod val="75000"/>
                              <a:lumOff val="25000"/>
                            </a:schemeClr>
                          </a:solidFill>
                          <a:latin typeface="+mn-lt"/>
                          <a:cs typeface="B Nazanin" panose="00000400000000000000" pitchFamily="2" charset="-78"/>
                        </a:rPr>
                        <a:t>پاورپوینت مدرن</a:t>
                      </a:r>
                      <a:endParaRPr lang="ko-KR" altLang="en-US" sz="1400" b="1"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822960">
                <a:tc gridSpan="3">
                  <a:txBody>
                    <a:bodyPr/>
                    <a:lstStyle/>
                    <a:p>
                      <a:pPr algn="ctr" rtl="1" latinLnBrk="1"/>
                      <a:r>
                        <a:rPr lang="en-US" altLang="ko-KR" sz="4800" b="1" dirty="0">
                          <a:solidFill>
                            <a:schemeClr val="accent3"/>
                          </a:solidFill>
                          <a:latin typeface="+mn-lt"/>
                          <a:cs typeface="B Nazanin" panose="00000400000000000000" pitchFamily="2" charset="-78"/>
                        </a:rPr>
                        <a:t>$75</a:t>
                      </a:r>
                    </a:p>
                  </a:txBody>
                  <a:tcPr anchor="ctr">
                    <a:lnL w="38100" cap="flat" cmpd="sng" algn="ctr">
                      <a:solidFill>
                        <a:schemeClr val="accent3"/>
                      </a:solidFill>
                      <a:prstDash val="solid"/>
                      <a:round/>
                      <a:headEnd type="none" w="med" len="med"/>
                      <a:tailEnd type="none" w="med" len="med"/>
                    </a:lnL>
                    <a:lnR w="38100"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2"/>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3"/>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3"/>
                  </a:ext>
                </a:extLst>
              </a:tr>
              <a:tr h="11887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bg1"/>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3"/>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4"/>
                  </a:ext>
                </a:extLst>
              </a:tr>
              <a:tr h="2743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3"/>
                      </a:solidFill>
                      <a:prstDash val="solid"/>
                      <a:round/>
                      <a:headEnd type="none" w="med" len="med"/>
                      <a:tailEnd type="none" w="med" len="med"/>
                    </a:lnL>
                    <a:lnR w="12700" cmpd="sng">
                      <a:noFill/>
                    </a:lnR>
                    <a:lnT w="12700" cmpd="sng">
                      <a:noFill/>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38100" cap="flat" cmpd="sng" algn="ctr">
                      <a:solidFill>
                        <a:schemeClr val="accent3"/>
                      </a:solidFill>
                      <a:prstDash val="solid"/>
                      <a:round/>
                      <a:headEnd type="none" w="med" len="med"/>
                      <a:tailEnd type="none" w="med" len="med"/>
                    </a:lnR>
                    <a:lnT w="12700" cmpd="sng">
                      <a:noFill/>
                    </a:lnT>
                    <a:lnB w="381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5"/>
                  </a:ext>
                </a:extLst>
              </a:tr>
            </a:tbl>
          </a:graphicData>
        </a:graphic>
      </p:graphicFrame>
      <p:graphicFrame>
        <p:nvGraphicFramePr>
          <p:cNvPr id="6" name="Table 6">
            <a:extLst>
              <a:ext uri="{FF2B5EF4-FFF2-40B4-BE49-F238E27FC236}">
                <a16:creationId xmlns:a16="http://schemas.microsoft.com/office/drawing/2014/main" id="{B35F0B01-6E8A-4FF0-BB9A-E9F7652DD5C4}"/>
              </a:ext>
            </a:extLst>
          </p:cNvPr>
          <p:cNvGraphicFramePr>
            <a:graphicFrameLocks noGrp="1"/>
          </p:cNvGraphicFramePr>
          <p:nvPr>
            <p:extLst>
              <p:ext uri="{D42A27DB-BD31-4B8C-83A1-F6EECF244321}">
                <p14:modId xmlns:p14="http://schemas.microsoft.com/office/powerpoint/2010/main" val="2558785714"/>
              </p:ext>
            </p:extLst>
          </p:nvPr>
        </p:nvGraphicFramePr>
        <p:xfrm>
          <a:off x="9135231" y="2666198"/>
          <a:ext cx="2108560" cy="3365634"/>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692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402657">
                <a:tc gridSpan="3">
                  <a:txBody>
                    <a:bodyPr/>
                    <a:lstStyle/>
                    <a:p>
                      <a:pPr algn="ctr" rtl="1"/>
                      <a:r>
                        <a:rPr lang="en-US" altLang="ko-KR" sz="1800" b="1" baseline="0" dirty="0">
                          <a:solidFill>
                            <a:schemeClr val="bg1"/>
                          </a:solidFill>
                          <a:latin typeface="+mn-lt"/>
                          <a:cs typeface="B Nazanin" panose="00000400000000000000" pitchFamily="2" charset="-78"/>
                        </a:rPr>
                        <a:t> </a:t>
                      </a:r>
                      <a:r>
                        <a:rPr lang="fa-IR" altLang="ko-KR" sz="1800" b="1" dirty="0">
                          <a:solidFill>
                            <a:schemeClr val="bg1"/>
                          </a:solidFill>
                          <a:latin typeface="+mn-lt"/>
                          <a:cs typeface="B Nazanin" panose="00000400000000000000" pitchFamily="2" charset="-78"/>
                        </a:rPr>
                        <a:t>متن را اینجا بنویسید</a:t>
                      </a:r>
                      <a:endParaRPr lang="ko-KR" altLang="en-US" sz="1800" b="1" dirty="0">
                        <a:solidFill>
                          <a:schemeClr val="bg1"/>
                        </a:solidFill>
                        <a:latin typeface="+mn-lt"/>
                        <a:cs typeface="B Nazanin" panose="00000400000000000000" pitchFamily="2" charset="-78"/>
                      </a:endParaRPr>
                    </a:p>
                  </a:txBody>
                  <a:tcPr anchor="ctr">
                    <a:lnL w="381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402657">
                <a:tc gridSpan="3">
                  <a:txBody>
                    <a:bodyPr/>
                    <a:lstStyle/>
                    <a:p>
                      <a:pPr algn="ctr" rtl="1"/>
                      <a:r>
                        <a:rPr lang="fa-IR" altLang="ko-KR" sz="1400" b="1" dirty="0">
                          <a:solidFill>
                            <a:schemeClr val="tx1">
                              <a:lumMod val="75000"/>
                              <a:lumOff val="25000"/>
                            </a:schemeClr>
                          </a:solidFill>
                          <a:latin typeface="+mn-lt"/>
                          <a:cs typeface="B Nazanin" panose="00000400000000000000" pitchFamily="2" charset="-78"/>
                        </a:rPr>
                        <a:t>پاورپوینت مدرن</a:t>
                      </a:r>
                      <a:endParaRPr lang="ko-KR" altLang="en-US" sz="1400" b="1" dirty="0">
                        <a:solidFill>
                          <a:schemeClr val="tx1">
                            <a:lumMod val="75000"/>
                            <a:lumOff val="25000"/>
                          </a:schemeClr>
                        </a:solidFill>
                        <a:latin typeface="+mn-lt"/>
                        <a:cs typeface="B Nazanin" panose="00000400000000000000" pitchFamily="2" charset="-78"/>
                      </a:endParaRPr>
                    </a:p>
                  </a:txBody>
                  <a:tcPr anchor="ctr">
                    <a:lnL w="381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1"/>
                  </a:ext>
                </a:extLst>
              </a:tr>
              <a:tr h="822960">
                <a:tc gridSpan="3">
                  <a:txBody>
                    <a:bodyPr/>
                    <a:lstStyle/>
                    <a:p>
                      <a:pPr algn="ctr" rtl="1" latinLnBrk="1"/>
                      <a:r>
                        <a:rPr lang="en-US" altLang="ko-KR" sz="4800" b="1" dirty="0">
                          <a:solidFill>
                            <a:schemeClr val="accent4"/>
                          </a:solidFill>
                          <a:latin typeface="+mn-lt"/>
                          <a:cs typeface="B Nazanin" panose="00000400000000000000" pitchFamily="2" charset="-78"/>
                        </a:rPr>
                        <a:t>$40</a:t>
                      </a:r>
                    </a:p>
                  </a:txBody>
                  <a:tcPr anchor="ctr">
                    <a:lnL w="38100" cap="flat" cmpd="sng" algn="ctr">
                      <a:solidFill>
                        <a:schemeClr val="accent4"/>
                      </a:solidFill>
                      <a:prstDash val="solid"/>
                      <a:round/>
                      <a:headEnd type="none" w="med" len="med"/>
                      <a:tailEnd type="none" w="med" len="med"/>
                    </a:lnL>
                    <a:lnR w="38100"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2"/>
                  </a:ext>
                </a:extLst>
              </a:tr>
              <a:tr h="27432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4"/>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3"/>
                  </a:ext>
                </a:extLst>
              </a:tr>
              <a:tr h="118872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dirty="0">
                          <a:solidFill>
                            <a:schemeClr val="bg1"/>
                          </a:solidFill>
                          <a:latin typeface="+mn-l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b="1" dirty="0">
                        <a:solidFill>
                          <a:schemeClr val="bg1"/>
                        </a:solidFill>
                        <a:latin typeface="+mn-lt"/>
                        <a:cs typeface="B Nazanin" panose="00000400000000000000" pitchFamily="2" charset="-78"/>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4"/>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4"/>
                  </a:ext>
                </a:extLst>
              </a:tr>
              <a:tr h="27432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38100" cap="flat" cmpd="sng" algn="ctr">
                      <a:solidFill>
                        <a:schemeClr val="accent4"/>
                      </a:solidFill>
                      <a:prstDash val="solid"/>
                      <a:round/>
                      <a:headEnd type="none" w="med" len="med"/>
                      <a:tailEnd type="none" w="med" len="med"/>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B Nazanin" panose="00000400000000000000" pitchFamily="2" charset="-78"/>
                      </a:endParaRPr>
                    </a:p>
                  </a:txBody>
                  <a:tcPr>
                    <a:lnL w="12700" cmpd="sng">
                      <a:noFill/>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mn-lt"/>
                        <a:cs typeface="Arial" pitchFamily="34" charset="0"/>
                      </a:endParaRPr>
                    </a:p>
                  </a:txBody>
                  <a:tcPr>
                    <a:lnL w="12700" cmpd="sng">
                      <a:noFill/>
                    </a:lnL>
                    <a:lnR w="38100" cap="flat" cmpd="sng" algn="ctr">
                      <a:solidFill>
                        <a:schemeClr val="accent4"/>
                      </a:solidFill>
                      <a:prstDash val="solid"/>
                      <a:round/>
                      <a:headEnd type="none" w="med" len="med"/>
                      <a:tailEnd type="none" w="med" len="med"/>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5"/>
                  </a:ext>
                </a:extLst>
              </a:tr>
            </a:tbl>
          </a:graphicData>
        </a:graphic>
      </p:graphicFrame>
      <p:sp>
        <p:nvSpPr>
          <p:cNvPr id="7" name="TextBox 6">
            <a:extLst>
              <a:ext uri="{FF2B5EF4-FFF2-40B4-BE49-F238E27FC236}">
                <a16:creationId xmlns:a16="http://schemas.microsoft.com/office/drawing/2014/main" id="{3DC36971-D6C5-4E63-996B-143D20434B88}"/>
              </a:ext>
            </a:extLst>
          </p:cNvPr>
          <p:cNvSpPr txBox="1"/>
          <p:nvPr/>
        </p:nvSpPr>
        <p:spPr>
          <a:xfrm>
            <a:off x="893852" y="1725036"/>
            <a:ext cx="10407721" cy="307777"/>
          </a:xfrm>
          <a:prstGeom prst="rect">
            <a:avLst/>
          </a:prstGeom>
          <a:noFill/>
        </p:spPr>
        <p:txBody>
          <a:bodyPr wrap="square" rtlCol="0">
            <a:spAutoFit/>
          </a:bodyPr>
          <a:lstStyle/>
          <a:p>
            <a:pPr algn="r" rtl="1"/>
            <a:r>
              <a:rPr lang="fa-IR" altLang="ko-KR" sz="1400" b="1">
                <a:solidFill>
                  <a:srgbClr val="404040"/>
                </a:solidFill>
                <a:cs typeface="B Nazanin" panose="00000400000000000000" pitchFamily="2" charset="-78"/>
              </a:rPr>
              <a:t>ارائه پاورپوینت مدرنی را دریافت کنید که به زیبایی طراحی شده است.</a:t>
            </a:r>
            <a:endParaRPr lang="ko-KR" altLang="en-US" sz="1400" b="1" dirty="0">
              <a:solidFill>
                <a:srgbClr val="404040"/>
              </a:solidFill>
              <a:cs typeface="B Nazanin" panose="00000400000000000000" pitchFamily="2" charset="-78"/>
            </a:endParaRPr>
          </a:p>
        </p:txBody>
      </p:sp>
      <p:sp>
        <p:nvSpPr>
          <p:cNvPr id="8" name="TextBox 7">
            <a:extLst>
              <a:ext uri="{FF2B5EF4-FFF2-40B4-BE49-F238E27FC236}">
                <a16:creationId xmlns:a16="http://schemas.microsoft.com/office/drawing/2014/main" id="{13F9ED38-016E-4FEE-BBEE-77C10030DB92}"/>
              </a:ext>
            </a:extLst>
          </p:cNvPr>
          <p:cNvSpPr txBox="1"/>
          <p:nvPr/>
        </p:nvSpPr>
        <p:spPr>
          <a:xfrm>
            <a:off x="893853" y="2042224"/>
            <a:ext cx="10407721" cy="461665"/>
          </a:xfrm>
          <a:prstGeom prst="rect">
            <a:avLst/>
          </a:prstGeom>
          <a:noFill/>
        </p:spPr>
        <p:txBody>
          <a:bodyPr wrap="square" rtlCol="0">
            <a:spAutoFit/>
          </a:bodyPr>
          <a:lstStyle/>
          <a:p>
            <a:pPr algn="r" rtl="1"/>
            <a:r>
              <a:rPr lang="fa-IR" altLang="ko-KR" sz="120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661221" y="721317"/>
            <a:ext cx="2865753" cy="923330"/>
          </a:xfrm>
          <a:prstGeom prst="rect">
            <a:avLst/>
          </a:prstGeom>
          <a:noFill/>
        </p:spPr>
        <p:txBody>
          <a:bodyPr wrap="square" rtlCol="0" anchor="ctr">
            <a:spAutoFit/>
          </a:bodyPr>
          <a:lstStyle/>
          <a:p>
            <a:pPr algn="r" rtl="1"/>
            <a:r>
              <a:rPr lang="fa-IR" altLang="ko-KR" sz="5400" dirty="0">
                <a:solidFill>
                  <a:schemeClr val="bg1"/>
                </a:solidFill>
                <a:latin typeface="+mj-lt"/>
                <a:cs typeface="B Nazanin" panose="00000400000000000000" pitchFamily="2" charset="-78"/>
              </a:rPr>
              <a:t>سبک ستون</a:t>
            </a:r>
            <a:endParaRPr lang="ko-KR" altLang="en-US" sz="5400" dirty="0">
              <a:solidFill>
                <a:schemeClr val="bg1"/>
              </a:solidFill>
              <a:latin typeface="+mj-lt"/>
              <a:cs typeface="B Nazanin" panose="00000400000000000000" pitchFamily="2" charset="-78"/>
            </a:endParaRPr>
          </a:p>
        </p:txBody>
      </p:sp>
      <p:sp>
        <p:nvSpPr>
          <p:cNvPr id="5" name="Rectangle 3">
            <a:extLst>
              <a:ext uri="{FF2B5EF4-FFF2-40B4-BE49-F238E27FC236}">
                <a16:creationId xmlns:a16="http://schemas.microsoft.com/office/drawing/2014/main" id="{D36DCFF5-42D3-426B-BE41-28385325F31E}"/>
              </a:ext>
            </a:extLst>
          </p:cNvPr>
          <p:cNvSpPr/>
          <p:nvPr/>
        </p:nvSpPr>
        <p:spPr>
          <a:xfrm>
            <a:off x="5701046" y="627789"/>
            <a:ext cx="6490954" cy="608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FFB0AC73-BA7B-410C-BA59-4A7F74A590EC}"/>
              </a:ext>
            </a:extLst>
          </p:cNvPr>
          <p:cNvSpPr txBox="1"/>
          <p:nvPr/>
        </p:nvSpPr>
        <p:spPr>
          <a:xfrm>
            <a:off x="8946523" y="765262"/>
            <a:ext cx="2991549" cy="369332"/>
          </a:xfrm>
          <a:prstGeom prst="rect">
            <a:avLst/>
          </a:prstGeom>
          <a:noFill/>
        </p:spPr>
        <p:txBody>
          <a:bodyPr wrap="square" rtlCol="0" anchor="ctr">
            <a:spAutoFit/>
          </a:bodyPr>
          <a:lstStyle/>
          <a:p>
            <a:pPr algn="r" rtl="1"/>
            <a:r>
              <a:rPr lang="en-US" altLang="ko-KR" b="1" dirty="0">
                <a:solidFill>
                  <a:schemeClr val="bg1"/>
                </a:solidFill>
                <a:cs typeface="B Nazanin" panose="00000400000000000000" pitchFamily="2" charset="-78"/>
              </a:rPr>
              <a:t> </a:t>
            </a:r>
            <a:r>
              <a:rPr lang="fa-IR" altLang="ko-KR" b="1" dirty="0">
                <a:solidFill>
                  <a:schemeClr val="bg1"/>
                </a:solidFill>
                <a:cs typeface="B Nazanin" panose="00000400000000000000" pitchFamily="2" charset="-78"/>
              </a:rPr>
              <a:t>ارائه پاورپوینت</a:t>
            </a:r>
            <a:endParaRPr lang="ko-KR" altLang="en-US"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7C00E8C4-D4FB-4456-A595-8656DF9B1A6E}"/>
              </a:ext>
            </a:extLst>
          </p:cNvPr>
          <p:cNvSpPr txBox="1"/>
          <p:nvPr/>
        </p:nvSpPr>
        <p:spPr>
          <a:xfrm>
            <a:off x="5701046" y="1432727"/>
            <a:ext cx="5459792" cy="4154984"/>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DDFE08-D1A3-4890-B395-3D514078D9E9}"/>
              </a:ext>
            </a:extLst>
          </p:cNvPr>
          <p:cNvSpPr txBox="1"/>
          <p:nvPr/>
        </p:nvSpPr>
        <p:spPr>
          <a:xfrm>
            <a:off x="0" y="155259"/>
            <a:ext cx="12192000" cy="923330"/>
          </a:xfrm>
          <a:prstGeom prst="rect">
            <a:avLst/>
          </a:prstGeom>
          <a:noFill/>
        </p:spPr>
        <p:txBody>
          <a:bodyPr wrap="square" rtlCol="0" anchor="ctr">
            <a:spAutoFit/>
          </a:bodyPr>
          <a:lstStyle/>
          <a:p>
            <a:pPr algn="ctr" rtl="1"/>
            <a:r>
              <a:rPr lang="fa-IR" altLang="ko-KR" sz="5400" dirty="0">
                <a:solidFill>
                  <a:schemeClr val="bg1"/>
                </a:solidFill>
                <a:latin typeface="+mj-lt"/>
                <a:cs typeface="B Nazanin" panose="00000400000000000000" pitchFamily="2" charset="-78"/>
              </a:rPr>
              <a:t>سبک ستون ها</a:t>
            </a:r>
            <a:endParaRPr lang="ko-KR" altLang="en-US" sz="5400" dirty="0">
              <a:solidFill>
                <a:schemeClr val="bg1"/>
              </a:solidFill>
              <a:latin typeface="+mj-lt"/>
              <a:cs typeface="B Nazanin" panose="00000400000000000000" pitchFamily="2" charset="-78"/>
            </a:endParaRPr>
          </a:p>
        </p:txBody>
      </p:sp>
      <p:sp>
        <p:nvSpPr>
          <p:cNvPr id="2" name="말풍선: 모서리가 둥근 사각형 1">
            <a:extLst>
              <a:ext uri="{FF2B5EF4-FFF2-40B4-BE49-F238E27FC236}">
                <a16:creationId xmlns:a16="http://schemas.microsoft.com/office/drawing/2014/main" id="{8F712140-D61E-4388-940E-B602C3C38478}"/>
              </a:ext>
            </a:extLst>
          </p:cNvPr>
          <p:cNvSpPr/>
          <p:nvPr/>
        </p:nvSpPr>
        <p:spPr>
          <a:xfrm>
            <a:off x="1736146" y="1565171"/>
            <a:ext cx="2408223" cy="1029272"/>
          </a:xfrm>
          <a:prstGeom prst="wedgeRoundRectCallout">
            <a:avLst>
              <a:gd name="adj1" fmla="val 10424"/>
              <a:gd name="adj2" fmla="val 86503"/>
              <a:gd name="adj3" fmla="val 16667"/>
            </a:avLst>
          </a:prstGeom>
          <a:no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cs typeface="B Nazanin" panose="00000400000000000000" pitchFamily="2" charset="-78"/>
            </a:endParaRPr>
          </a:p>
        </p:txBody>
      </p:sp>
      <p:sp>
        <p:nvSpPr>
          <p:cNvPr id="7" name="TextBox 6">
            <a:extLst>
              <a:ext uri="{FF2B5EF4-FFF2-40B4-BE49-F238E27FC236}">
                <a16:creationId xmlns:a16="http://schemas.microsoft.com/office/drawing/2014/main" id="{A40F7835-4DBA-4BAE-9435-C144FA1654FF}"/>
              </a:ext>
            </a:extLst>
          </p:cNvPr>
          <p:cNvSpPr txBox="1"/>
          <p:nvPr/>
        </p:nvSpPr>
        <p:spPr>
          <a:xfrm>
            <a:off x="8375789" y="1401384"/>
            <a:ext cx="605218" cy="523220"/>
          </a:xfrm>
          <a:prstGeom prst="rect">
            <a:avLst/>
          </a:prstGeom>
          <a:noFill/>
        </p:spPr>
        <p:txBody>
          <a:bodyPr wrap="square" rtlCol="0">
            <a:spAutoFit/>
          </a:bodyPr>
          <a:lstStyle/>
          <a:p>
            <a:pPr algn="r" rtl="1"/>
            <a:r>
              <a:rPr lang="en-US" altLang="ko-KR" sz="2800" b="1" dirty="0">
                <a:solidFill>
                  <a:schemeClr val="bg1"/>
                </a:solidFill>
                <a:cs typeface="B Nazanin" panose="00000400000000000000" pitchFamily="2" charset="-78"/>
              </a:rPr>
              <a:t>02</a:t>
            </a:r>
            <a:endParaRPr lang="ko-KR" altLang="en-US" sz="28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D721ADEF-6C2E-45E3-82BE-3B96575107E7}"/>
              </a:ext>
            </a:extLst>
          </p:cNvPr>
          <p:cNvSpPr txBox="1"/>
          <p:nvPr/>
        </p:nvSpPr>
        <p:spPr>
          <a:xfrm>
            <a:off x="4828587" y="1401384"/>
            <a:ext cx="605218" cy="523220"/>
          </a:xfrm>
          <a:prstGeom prst="rect">
            <a:avLst/>
          </a:prstGeom>
          <a:noFill/>
        </p:spPr>
        <p:txBody>
          <a:bodyPr wrap="square" rtlCol="0">
            <a:spAutoFit/>
          </a:bodyPr>
          <a:lstStyle/>
          <a:p>
            <a:pPr algn="r" rtl="1"/>
            <a:r>
              <a:rPr lang="en-US" altLang="ko-KR" sz="2800" b="1" dirty="0">
                <a:solidFill>
                  <a:schemeClr val="bg1"/>
                </a:solidFill>
                <a:cs typeface="B Nazanin" panose="00000400000000000000" pitchFamily="2" charset="-78"/>
              </a:rPr>
              <a:t>01</a:t>
            </a:r>
            <a:endParaRPr lang="ko-KR" altLang="en-US" sz="2800" b="1" dirty="0">
              <a:solidFill>
                <a:schemeClr val="bg1"/>
              </a:solidFill>
              <a:cs typeface="B Nazanin" panose="00000400000000000000" pitchFamily="2" charset="-78"/>
            </a:endParaRPr>
          </a:p>
        </p:txBody>
      </p:sp>
      <p:grpSp>
        <p:nvGrpSpPr>
          <p:cNvPr id="9" name="Group 16">
            <a:extLst>
              <a:ext uri="{FF2B5EF4-FFF2-40B4-BE49-F238E27FC236}">
                <a16:creationId xmlns:a16="http://schemas.microsoft.com/office/drawing/2014/main" id="{917AA9EE-9A64-4A7C-BCC4-A873B853DA1B}"/>
              </a:ext>
            </a:extLst>
          </p:cNvPr>
          <p:cNvGrpSpPr/>
          <p:nvPr/>
        </p:nvGrpSpPr>
        <p:grpSpPr>
          <a:xfrm>
            <a:off x="5433805" y="1401384"/>
            <a:ext cx="2699791" cy="3677370"/>
            <a:chOff x="3651644" y="692696"/>
            <a:chExt cx="1975714" cy="3677370"/>
          </a:xfrm>
        </p:grpSpPr>
        <p:sp>
          <p:nvSpPr>
            <p:cNvPr id="10" name="TextBox 9">
              <a:extLst>
                <a:ext uri="{FF2B5EF4-FFF2-40B4-BE49-F238E27FC236}">
                  <a16:creationId xmlns:a16="http://schemas.microsoft.com/office/drawing/2014/main" id="{02798722-18BF-4465-B416-FB2F91F0ECBB}"/>
                </a:ext>
              </a:extLst>
            </p:cNvPr>
            <p:cNvSpPr txBox="1"/>
            <p:nvPr/>
          </p:nvSpPr>
          <p:spPr>
            <a:xfrm>
              <a:off x="3651644" y="692696"/>
              <a:ext cx="1975714" cy="584775"/>
            </a:xfrm>
            <a:prstGeom prst="rect">
              <a:avLst/>
            </a:prstGeom>
            <a:noFill/>
          </p:spPr>
          <p:txBody>
            <a:bodyPr wrap="square" rtlCol="0">
              <a:spAutoFit/>
            </a:bodyPr>
            <a:lstStyle/>
            <a:p>
              <a:pPr algn="r" rtl="1"/>
              <a:r>
                <a:rPr lang="fa-IR" altLang="ko-KR" sz="1600" b="1" dirty="0">
                  <a:solidFill>
                    <a:schemeClr val="accent3"/>
                  </a:solidFill>
                  <a:cs typeface="B Nazanin" panose="00000400000000000000" pitchFamily="2" charset="-78"/>
                </a:rPr>
                <a:t>متن </a:t>
              </a:r>
            </a:p>
            <a:p>
              <a:pPr algn="r" rtl="1"/>
              <a:r>
                <a:rPr lang="fa-IR" altLang="ko-KR" sz="1600" b="1" dirty="0">
                  <a:solidFill>
                    <a:schemeClr val="accent3"/>
                  </a:solidFill>
                  <a:cs typeface="B Nazanin" panose="00000400000000000000" pitchFamily="2" charset="-78"/>
                </a:rPr>
                <a:t>شما در اینجا</a:t>
              </a:r>
              <a:endParaRPr lang="ko-KR" altLang="en-US" sz="1600" b="1" dirty="0">
                <a:solidFill>
                  <a:schemeClr val="accent3"/>
                </a:solidFill>
                <a:cs typeface="B Nazanin" panose="00000400000000000000" pitchFamily="2" charset="-78"/>
              </a:endParaRPr>
            </a:p>
          </p:txBody>
        </p:sp>
        <p:sp>
          <p:nvSpPr>
            <p:cNvPr id="11" name="TextBox 10">
              <a:extLst>
                <a:ext uri="{FF2B5EF4-FFF2-40B4-BE49-F238E27FC236}">
                  <a16:creationId xmlns:a16="http://schemas.microsoft.com/office/drawing/2014/main" id="{C520E364-CBDE-4496-828D-630A290FFAE7}"/>
                </a:ext>
              </a:extLst>
            </p:cNvPr>
            <p:cNvSpPr txBox="1"/>
            <p:nvPr/>
          </p:nvSpPr>
          <p:spPr>
            <a:xfrm>
              <a:off x="3651644" y="1323078"/>
              <a:ext cx="1975714" cy="3046988"/>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آسان برای تغییر رنگ، عکس و متن. آسان برای تغییر رنگ، عکس و متن.</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grpSp>
      <p:grpSp>
        <p:nvGrpSpPr>
          <p:cNvPr id="12" name="Group 19">
            <a:extLst>
              <a:ext uri="{FF2B5EF4-FFF2-40B4-BE49-F238E27FC236}">
                <a16:creationId xmlns:a16="http://schemas.microsoft.com/office/drawing/2014/main" id="{381792EE-B623-4869-B5F1-2D4EC1DD5909}"/>
              </a:ext>
            </a:extLst>
          </p:cNvPr>
          <p:cNvGrpSpPr/>
          <p:nvPr/>
        </p:nvGrpSpPr>
        <p:grpSpPr>
          <a:xfrm>
            <a:off x="8981007" y="1401384"/>
            <a:ext cx="2699791" cy="3677370"/>
            <a:chOff x="3651644" y="692696"/>
            <a:chExt cx="1975714" cy="3677370"/>
          </a:xfrm>
        </p:grpSpPr>
        <p:sp>
          <p:nvSpPr>
            <p:cNvPr id="13" name="TextBox 12">
              <a:extLst>
                <a:ext uri="{FF2B5EF4-FFF2-40B4-BE49-F238E27FC236}">
                  <a16:creationId xmlns:a16="http://schemas.microsoft.com/office/drawing/2014/main" id="{9492707C-3CFA-4152-8143-7660ADCAB678}"/>
                </a:ext>
              </a:extLst>
            </p:cNvPr>
            <p:cNvSpPr txBox="1"/>
            <p:nvPr/>
          </p:nvSpPr>
          <p:spPr>
            <a:xfrm>
              <a:off x="3651644" y="692696"/>
              <a:ext cx="1975714" cy="584775"/>
            </a:xfrm>
            <a:prstGeom prst="rect">
              <a:avLst/>
            </a:prstGeom>
            <a:noFill/>
          </p:spPr>
          <p:txBody>
            <a:bodyPr wrap="square" rtlCol="0">
              <a:spAutoFit/>
            </a:bodyPr>
            <a:lstStyle/>
            <a:p>
              <a:pPr algn="r" rtl="1"/>
              <a:r>
                <a:rPr lang="fa-IR" altLang="ko-KR" sz="1600" b="1" dirty="0">
                  <a:solidFill>
                    <a:schemeClr val="accent4"/>
                  </a:solidFill>
                  <a:cs typeface="B Nazanin" panose="00000400000000000000" pitchFamily="2" charset="-78"/>
                </a:rPr>
                <a:t>متن </a:t>
              </a:r>
            </a:p>
            <a:p>
              <a:pPr algn="r" rtl="1"/>
              <a:r>
                <a:rPr lang="fa-IR" altLang="ko-KR" sz="1600" b="1" dirty="0">
                  <a:solidFill>
                    <a:schemeClr val="accent4"/>
                  </a:solidFill>
                  <a:cs typeface="B Nazanin" panose="00000400000000000000" pitchFamily="2" charset="-78"/>
                </a:rPr>
                <a:t>شما در اینجا</a:t>
              </a:r>
              <a:endParaRPr lang="ko-KR" altLang="en-US" sz="1600" b="1" dirty="0">
                <a:solidFill>
                  <a:schemeClr val="accent4"/>
                </a:solidFill>
                <a:cs typeface="B Nazanin" panose="00000400000000000000" pitchFamily="2" charset="-78"/>
              </a:endParaRPr>
            </a:p>
          </p:txBody>
        </p:sp>
        <p:sp>
          <p:nvSpPr>
            <p:cNvPr id="14" name="TextBox 13">
              <a:extLst>
                <a:ext uri="{FF2B5EF4-FFF2-40B4-BE49-F238E27FC236}">
                  <a16:creationId xmlns:a16="http://schemas.microsoft.com/office/drawing/2014/main" id="{00FD7A03-0138-46DE-82C8-4887E0082BB7}"/>
                </a:ext>
              </a:extLst>
            </p:cNvPr>
            <p:cNvSpPr txBox="1"/>
            <p:nvPr/>
          </p:nvSpPr>
          <p:spPr>
            <a:xfrm>
              <a:off x="3651644" y="1323078"/>
              <a:ext cx="1975714" cy="3046988"/>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 آسان برای تغییر رنگ، عکس و متن. آسان برای تغییر رنگ، عکس و متن.</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grpSp>
      <p:sp>
        <p:nvSpPr>
          <p:cNvPr id="15" name="TextBox 14">
            <a:extLst>
              <a:ext uri="{FF2B5EF4-FFF2-40B4-BE49-F238E27FC236}">
                <a16:creationId xmlns:a16="http://schemas.microsoft.com/office/drawing/2014/main" id="{ED27ADC7-7B1E-4BDD-A3A6-5C7EC9B8D407}"/>
              </a:ext>
            </a:extLst>
          </p:cNvPr>
          <p:cNvSpPr txBox="1"/>
          <p:nvPr/>
        </p:nvSpPr>
        <p:spPr>
          <a:xfrm flipH="1">
            <a:off x="1836385" y="1731889"/>
            <a:ext cx="2229827" cy="707886"/>
          </a:xfrm>
          <a:prstGeom prst="rect">
            <a:avLst/>
          </a:prstGeom>
          <a:noFill/>
        </p:spPr>
        <p:txBody>
          <a:bodyPr wrap="square" lIns="108000" rIns="108000" rtlCol="0">
            <a:spAutoFit/>
          </a:bodyPr>
          <a:lstStyle/>
          <a:p>
            <a:pPr algn="r" rtl="1"/>
            <a:r>
              <a:rPr lang="fa-IR" altLang="ko-KR" sz="2000" b="1" dirty="0">
                <a:solidFill>
                  <a:schemeClr val="bg1"/>
                </a:solidFill>
                <a:cs typeface="B Nazanin" panose="00000400000000000000" pitchFamily="2" charset="-78"/>
              </a:rPr>
              <a:t>همه اسلاید متن </a:t>
            </a:r>
          </a:p>
          <a:p>
            <a:pPr algn="r" rtl="1"/>
            <a:r>
              <a:rPr lang="fa-IR" altLang="ko-KR" sz="2000" b="1" dirty="0">
                <a:solidFill>
                  <a:schemeClr val="bg1"/>
                </a:solidFill>
                <a:cs typeface="B Nazanin" panose="00000400000000000000" pitchFamily="2" charset="-78"/>
              </a:rPr>
              <a:t>طرح بندی پاورپوینت</a:t>
            </a:r>
            <a:endParaRPr lang="ko-KR" altLang="en-US" sz="2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7AD0779B-3B91-4615-A566-E8E40EC0E675}"/>
              </a:ext>
            </a:extLst>
          </p:cNvPr>
          <p:cNvGrpSpPr/>
          <p:nvPr/>
        </p:nvGrpSpPr>
        <p:grpSpPr>
          <a:xfrm>
            <a:off x="1" y="5002842"/>
            <a:ext cx="12191999" cy="1272821"/>
            <a:chOff x="1" y="5005549"/>
            <a:chExt cx="12191999" cy="1272821"/>
          </a:xfrm>
        </p:grpSpPr>
        <p:sp>
          <p:nvSpPr>
            <p:cNvPr id="4" name="TextBox 3">
              <a:extLst>
                <a:ext uri="{FF2B5EF4-FFF2-40B4-BE49-F238E27FC236}">
                  <a16:creationId xmlns:a16="http://schemas.microsoft.com/office/drawing/2014/main" id="{1DF8EF26-7AD5-4E7F-95B3-9A57CF80C483}"/>
                </a:ext>
              </a:extLst>
            </p:cNvPr>
            <p:cNvSpPr txBox="1"/>
            <p:nvPr/>
          </p:nvSpPr>
          <p:spPr>
            <a:xfrm>
              <a:off x="1" y="5005549"/>
              <a:ext cx="12191999" cy="923330"/>
            </a:xfrm>
            <a:prstGeom prst="rect">
              <a:avLst/>
            </a:prstGeom>
            <a:noFill/>
          </p:spPr>
          <p:txBody>
            <a:bodyPr wrap="square" rtlCol="0" anchor="ctr">
              <a:spAutoFit/>
            </a:bodyPr>
            <a:lstStyle/>
            <a:p>
              <a:pPr algn="ctr"/>
              <a:r>
                <a:rPr lang="fa-IR" altLang="ko-KR" sz="5400" dirty="0">
                  <a:solidFill>
                    <a:schemeClr val="bg1"/>
                  </a:solidFill>
                  <a:cs typeface="B Nazanin" panose="00000700000000000000" pitchFamily="2" charset="-78"/>
                </a:rPr>
                <a:t>با تشکر از شما دوستان عزیز ... !</a:t>
              </a:r>
              <a:endParaRPr lang="ko-KR" altLang="en-US" sz="5400" dirty="0">
                <a:solidFill>
                  <a:schemeClr val="bg1"/>
                </a:solidFill>
                <a:cs typeface="B Nazanin" panose="00000700000000000000" pitchFamily="2" charset="-78"/>
              </a:endParaRPr>
            </a:p>
          </p:txBody>
        </p:sp>
        <p:sp>
          <p:nvSpPr>
            <p:cNvPr id="5" name="TextBox 4">
              <a:extLst>
                <a:ext uri="{FF2B5EF4-FFF2-40B4-BE49-F238E27FC236}">
                  <a16:creationId xmlns:a16="http://schemas.microsoft.com/office/drawing/2014/main" id="{BADEB2CA-D11F-4CA5-BC5A-6C38FF4BF392}"/>
                </a:ext>
              </a:extLst>
            </p:cNvPr>
            <p:cNvSpPr txBox="1"/>
            <p:nvPr/>
          </p:nvSpPr>
          <p:spPr>
            <a:xfrm>
              <a:off x="148" y="5898714"/>
              <a:ext cx="12191852" cy="379656"/>
            </a:xfrm>
            <a:prstGeom prst="rect">
              <a:avLst/>
            </a:prstGeom>
            <a:noFill/>
          </p:spPr>
          <p:txBody>
            <a:bodyPr wrap="square" rtlCol="0" anchor="ctr">
              <a:spAutoFit/>
            </a:bodyPr>
            <a:lstStyle/>
            <a:p>
              <a:pPr algn="ctr"/>
              <a:r>
                <a:rPr lang="fa-IR" altLang="ko-KR" sz="1867" dirty="0">
                  <a:solidFill>
                    <a:schemeClr val="bg1"/>
                  </a:solidFill>
                  <a:cs typeface="B Nazanin" panose="00000700000000000000" pitchFamily="2" charset="-78"/>
                </a:rPr>
                <a:t>زیرنویس ارائه خود را وارد کنید</a:t>
              </a:r>
              <a:endParaRPr lang="ko-KR" altLang="en-US" sz="1867" dirty="0">
                <a:solidFill>
                  <a:schemeClr val="bg1"/>
                </a:solidFill>
                <a:cs typeface="B Nazanin" panose="00000700000000000000" pitchFamily="2" charset="-78"/>
              </a:endParaRPr>
            </a:p>
          </p:txBody>
        </p:sp>
      </p:grpSp>
    </p:spTree>
    <p:extLst>
      <p:ext uri="{BB962C8B-B14F-4D97-AF65-F5344CB8AC3E}">
        <p14:creationId xmlns:p14="http://schemas.microsoft.com/office/powerpoint/2010/main" val="82165651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cs typeface="B Nazanin" panose="00000700000000000000" pitchFamily="2" charset="-78"/>
              </a:rPr>
              <a:t>اشکال کاملا قابل ویرایش</a:t>
            </a:r>
            <a:endParaRPr lang="en-US" dirty="0">
              <a:cs typeface="B Nazanin" panose="00000700000000000000" pitchFamily="2" charset="-78"/>
            </a:endParaRPr>
          </a:p>
        </p:txBody>
      </p:sp>
      <p:grpSp>
        <p:nvGrpSpPr>
          <p:cNvPr id="19" name="그룹 18">
            <a:extLst>
              <a:ext uri="{FF2B5EF4-FFF2-40B4-BE49-F238E27FC236}">
                <a16:creationId xmlns:a16="http://schemas.microsoft.com/office/drawing/2014/main" id="{7D612F55-5779-491B-A606-CE038F13EC7B}"/>
              </a:ext>
            </a:extLst>
          </p:cNvPr>
          <p:cNvGrpSpPr/>
          <p:nvPr/>
        </p:nvGrpSpPr>
        <p:grpSpPr>
          <a:xfrm>
            <a:off x="6164262" y="1400595"/>
            <a:ext cx="1014271" cy="5457405"/>
            <a:chOff x="5785007" y="3331340"/>
            <a:chExt cx="656524" cy="3532505"/>
          </a:xfrm>
        </p:grpSpPr>
        <p:sp>
          <p:nvSpPr>
            <p:cNvPr id="9" name="자유형: 도형 8">
              <a:extLst>
                <a:ext uri="{FF2B5EF4-FFF2-40B4-BE49-F238E27FC236}">
                  <a16:creationId xmlns:a16="http://schemas.microsoft.com/office/drawing/2014/main" id="{BFF0E398-4CD8-421A-B7EB-5519875CE895}"/>
                </a:ext>
              </a:extLst>
            </p:cNvPr>
            <p:cNvSpPr/>
            <p:nvPr/>
          </p:nvSpPr>
          <p:spPr>
            <a:xfrm>
              <a:off x="5796406" y="5510393"/>
              <a:ext cx="645125" cy="1353452"/>
            </a:xfrm>
            <a:custGeom>
              <a:avLst/>
              <a:gdLst>
                <a:gd name="connsiteX0" fmla="*/ 647012 w 647961"/>
                <a:gd name="connsiteY0" fmla="*/ 732882 h 743887"/>
                <a:gd name="connsiteX1" fmla="*/ 451640 w 647961"/>
                <a:gd name="connsiteY1" fmla="*/ 50729 h 743887"/>
                <a:gd name="connsiteX2" fmla="*/ 405493 w 647961"/>
                <a:gd name="connsiteY2" fmla="*/ 71456 h 743887"/>
                <a:gd name="connsiteX3" fmla="*/ 340741 w 647961"/>
                <a:gd name="connsiteY3" fmla="*/ 84529 h 743887"/>
                <a:gd name="connsiteX4" fmla="*/ 318506 w 647961"/>
                <a:gd name="connsiteY4" fmla="*/ 83077 h 743887"/>
                <a:gd name="connsiteX5" fmla="*/ 319065 w 647961"/>
                <a:gd name="connsiteY5" fmla="*/ 84306 h 743887"/>
                <a:gd name="connsiteX6" fmla="*/ 282247 w 647961"/>
                <a:gd name="connsiteY6" fmla="*/ 603826 h 743887"/>
                <a:gd name="connsiteX7" fmla="*/ 273308 w 647961"/>
                <a:gd name="connsiteY7" fmla="*/ 588853 h 743887"/>
                <a:gd name="connsiteX8" fmla="*/ 134084 w 647961"/>
                <a:gd name="connsiteY8" fmla="*/ 86876 h 743887"/>
                <a:gd name="connsiteX9" fmla="*/ 96317 w 647961"/>
                <a:gd name="connsiteY9" fmla="*/ 224 h 743887"/>
                <a:gd name="connsiteX10" fmla="*/ 96317 w 647961"/>
                <a:gd name="connsiteY10" fmla="*/ 0 h 743887"/>
                <a:gd name="connsiteX11" fmla="*/ 89445 w 647961"/>
                <a:gd name="connsiteY11" fmla="*/ 8939 h 743887"/>
                <a:gd name="connsiteX12" fmla="*/ 95703 w 647961"/>
                <a:gd name="connsiteY12" fmla="*/ 38661 h 743887"/>
                <a:gd name="connsiteX13" fmla="*/ 90842 w 647961"/>
                <a:gd name="connsiteY13" fmla="*/ 74473 h 743887"/>
                <a:gd name="connsiteX14" fmla="*/ 49220 w 647961"/>
                <a:gd name="connsiteY14" fmla="*/ 79389 h 743887"/>
                <a:gd name="connsiteX15" fmla="*/ 15867 w 647961"/>
                <a:gd name="connsiteY15" fmla="*/ 74585 h 743887"/>
                <a:gd name="connsiteX16" fmla="*/ 0 w 647961"/>
                <a:gd name="connsiteY16" fmla="*/ 743888 h 743887"/>
                <a:gd name="connsiteX17" fmla="*/ 647962 w 647961"/>
                <a:gd name="connsiteY17" fmla="*/ 743888 h 743887"/>
                <a:gd name="connsiteX18" fmla="*/ 647012 w 647961"/>
                <a:gd name="connsiteY18" fmla="*/ 732882 h 743887"/>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95703 w 647962"/>
                <a:gd name="connsiteY12" fmla="*/ 38661 h 743888"/>
                <a:gd name="connsiteX13" fmla="*/ 49220 w 647962"/>
                <a:gd name="connsiteY13" fmla="*/ 79389 h 743888"/>
                <a:gd name="connsiteX14" fmla="*/ 15867 w 647962"/>
                <a:gd name="connsiteY14" fmla="*/ 74585 h 743888"/>
                <a:gd name="connsiteX15" fmla="*/ 0 w 647962"/>
                <a:gd name="connsiteY15" fmla="*/ 743888 h 743888"/>
                <a:gd name="connsiteX16" fmla="*/ 647962 w 647962"/>
                <a:gd name="connsiteY16" fmla="*/ 743888 h 743888"/>
                <a:gd name="connsiteX17" fmla="*/ 647012 w 647962"/>
                <a:gd name="connsiteY17"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95703 w 647962"/>
                <a:gd name="connsiteY12" fmla="*/ 38661 h 743888"/>
                <a:gd name="connsiteX13" fmla="*/ 15867 w 647962"/>
                <a:gd name="connsiteY13" fmla="*/ 74585 h 743888"/>
                <a:gd name="connsiteX14" fmla="*/ 0 w 647962"/>
                <a:gd name="connsiteY14" fmla="*/ 743888 h 743888"/>
                <a:gd name="connsiteX15" fmla="*/ 647962 w 647962"/>
                <a:gd name="connsiteY15" fmla="*/ 743888 h 743888"/>
                <a:gd name="connsiteX16" fmla="*/ 647012 w 647962"/>
                <a:gd name="connsiteY16"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89445 w 647962"/>
                <a:gd name="connsiteY11" fmla="*/ 8939 h 743888"/>
                <a:gd name="connsiteX12" fmla="*/ 15867 w 647962"/>
                <a:gd name="connsiteY12" fmla="*/ 74585 h 743888"/>
                <a:gd name="connsiteX13" fmla="*/ 0 w 647962"/>
                <a:gd name="connsiteY13" fmla="*/ 743888 h 743888"/>
                <a:gd name="connsiteX14" fmla="*/ 647962 w 647962"/>
                <a:gd name="connsiteY14" fmla="*/ 743888 h 743888"/>
                <a:gd name="connsiteX15" fmla="*/ 647012 w 647962"/>
                <a:gd name="connsiteY15" fmla="*/ 732882 h 743888"/>
                <a:gd name="connsiteX0" fmla="*/ 647012 w 647962"/>
                <a:gd name="connsiteY0" fmla="*/ 737579 h 748585"/>
                <a:gd name="connsiteX1" fmla="*/ 451640 w 647962"/>
                <a:gd name="connsiteY1" fmla="*/ 55426 h 748585"/>
                <a:gd name="connsiteX2" fmla="*/ 405493 w 647962"/>
                <a:gd name="connsiteY2" fmla="*/ 76153 h 748585"/>
                <a:gd name="connsiteX3" fmla="*/ 340741 w 647962"/>
                <a:gd name="connsiteY3" fmla="*/ 89226 h 748585"/>
                <a:gd name="connsiteX4" fmla="*/ 318506 w 647962"/>
                <a:gd name="connsiteY4" fmla="*/ 87774 h 748585"/>
                <a:gd name="connsiteX5" fmla="*/ 319065 w 647962"/>
                <a:gd name="connsiteY5" fmla="*/ 89003 h 748585"/>
                <a:gd name="connsiteX6" fmla="*/ 282247 w 647962"/>
                <a:gd name="connsiteY6" fmla="*/ 608523 h 748585"/>
                <a:gd name="connsiteX7" fmla="*/ 273308 w 647962"/>
                <a:gd name="connsiteY7" fmla="*/ 593550 h 748585"/>
                <a:gd name="connsiteX8" fmla="*/ 134084 w 647962"/>
                <a:gd name="connsiteY8" fmla="*/ 91573 h 748585"/>
                <a:gd name="connsiteX9" fmla="*/ 96317 w 647962"/>
                <a:gd name="connsiteY9" fmla="*/ 4921 h 748585"/>
                <a:gd name="connsiteX10" fmla="*/ 96317 w 647962"/>
                <a:gd name="connsiteY10" fmla="*/ 4697 h 748585"/>
                <a:gd name="connsiteX11" fmla="*/ 15867 w 647962"/>
                <a:gd name="connsiteY11" fmla="*/ 79282 h 748585"/>
                <a:gd name="connsiteX12" fmla="*/ 0 w 647962"/>
                <a:gd name="connsiteY12" fmla="*/ 748585 h 748585"/>
                <a:gd name="connsiteX13" fmla="*/ 647962 w 647962"/>
                <a:gd name="connsiteY13" fmla="*/ 748585 h 748585"/>
                <a:gd name="connsiteX14" fmla="*/ 647012 w 647962"/>
                <a:gd name="connsiteY14" fmla="*/ 737579 h 748585"/>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15867 w 647962"/>
                <a:gd name="connsiteY11" fmla="*/ 74585 h 743888"/>
                <a:gd name="connsiteX12" fmla="*/ 0 w 647962"/>
                <a:gd name="connsiteY12" fmla="*/ 743888 h 743888"/>
                <a:gd name="connsiteX13" fmla="*/ 647962 w 647962"/>
                <a:gd name="connsiteY13" fmla="*/ 743888 h 743888"/>
                <a:gd name="connsiteX14" fmla="*/ 647012 w 647962"/>
                <a:gd name="connsiteY14" fmla="*/ 732882 h 743888"/>
                <a:gd name="connsiteX0" fmla="*/ 647012 w 647962"/>
                <a:gd name="connsiteY0" fmla="*/ 732882 h 743888"/>
                <a:gd name="connsiteX1" fmla="*/ 451640 w 647962"/>
                <a:gd name="connsiteY1" fmla="*/ 50729 h 743888"/>
                <a:gd name="connsiteX2" fmla="*/ 405493 w 647962"/>
                <a:gd name="connsiteY2" fmla="*/ 71456 h 743888"/>
                <a:gd name="connsiteX3" fmla="*/ 340741 w 647962"/>
                <a:gd name="connsiteY3" fmla="*/ 84529 h 743888"/>
                <a:gd name="connsiteX4" fmla="*/ 318506 w 647962"/>
                <a:gd name="connsiteY4" fmla="*/ 83077 h 743888"/>
                <a:gd name="connsiteX5" fmla="*/ 319065 w 647962"/>
                <a:gd name="connsiteY5" fmla="*/ 84306 h 743888"/>
                <a:gd name="connsiteX6" fmla="*/ 282247 w 647962"/>
                <a:gd name="connsiteY6" fmla="*/ 603826 h 743888"/>
                <a:gd name="connsiteX7" fmla="*/ 273308 w 647962"/>
                <a:gd name="connsiteY7" fmla="*/ 588853 h 743888"/>
                <a:gd name="connsiteX8" fmla="*/ 134084 w 647962"/>
                <a:gd name="connsiteY8" fmla="*/ 86876 h 743888"/>
                <a:gd name="connsiteX9" fmla="*/ 96317 w 647962"/>
                <a:gd name="connsiteY9" fmla="*/ 224 h 743888"/>
                <a:gd name="connsiteX10" fmla="*/ 96317 w 647962"/>
                <a:gd name="connsiteY10" fmla="*/ 0 h 743888"/>
                <a:gd name="connsiteX11" fmla="*/ 15867 w 647962"/>
                <a:gd name="connsiteY11" fmla="*/ 20689 h 743888"/>
                <a:gd name="connsiteX12" fmla="*/ 0 w 647962"/>
                <a:gd name="connsiteY12" fmla="*/ 743888 h 743888"/>
                <a:gd name="connsiteX13" fmla="*/ 647962 w 647962"/>
                <a:gd name="connsiteY13" fmla="*/ 743888 h 743888"/>
                <a:gd name="connsiteX14" fmla="*/ 647012 w 647962"/>
                <a:gd name="connsiteY14" fmla="*/ 732882 h 743888"/>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07747 w 647962"/>
                <a:gd name="connsiteY10" fmla="*/ 18255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07747 w 647962"/>
                <a:gd name="connsiteY10" fmla="*/ 18255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39179 w 647962"/>
                <a:gd name="connsiteY10" fmla="*/ 39813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32658 h 743664"/>
                <a:gd name="connsiteX1" fmla="*/ 451640 w 647962"/>
                <a:gd name="connsiteY1" fmla="*/ 50505 h 743664"/>
                <a:gd name="connsiteX2" fmla="*/ 405493 w 647962"/>
                <a:gd name="connsiteY2" fmla="*/ 71232 h 743664"/>
                <a:gd name="connsiteX3" fmla="*/ 340741 w 647962"/>
                <a:gd name="connsiteY3" fmla="*/ 84305 h 743664"/>
                <a:gd name="connsiteX4" fmla="*/ 318506 w 647962"/>
                <a:gd name="connsiteY4" fmla="*/ 82853 h 743664"/>
                <a:gd name="connsiteX5" fmla="*/ 319065 w 647962"/>
                <a:gd name="connsiteY5" fmla="*/ 84082 h 743664"/>
                <a:gd name="connsiteX6" fmla="*/ 282247 w 647962"/>
                <a:gd name="connsiteY6" fmla="*/ 603602 h 743664"/>
                <a:gd name="connsiteX7" fmla="*/ 273308 w 647962"/>
                <a:gd name="connsiteY7" fmla="*/ 588629 h 743664"/>
                <a:gd name="connsiteX8" fmla="*/ 134084 w 647962"/>
                <a:gd name="connsiteY8" fmla="*/ 86652 h 743664"/>
                <a:gd name="connsiteX9" fmla="*/ 96317 w 647962"/>
                <a:gd name="connsiteY9" fmla="*/ 0 h 743664"/>
                <a:gd name="connsiteX10" fmla="*/ 139179 w 647962"/>
                <a:gd name="connsiteY10" fmla="*/ 39813 h 743664"/>
                <a:gd name="connsiteX11" fmla="*/ 15867 w 647962"/>
                <a:gd name="connsiteY11" fmla="*/ 20465 h 743664"/>
                <a:gd name="connsiteX12" fmla="*/ 0 w 647962"/>
                <a:gd name="connsiteY12" fmla="*/ 743664 h 743664"/>
                <a:gd name="connsiteX13" fmla="*/ 647962 w 647962"/>
                <a:gd name="connsiteY13" fmla="*/ 743664 h 743664"/>
                <a:gd name="connsiteX14" fmla="*/ 647012 w 647962"/>
                <a:gd name="connsiteY14" fmla="*/ 732658 h 743664"/>
                <a:gd name="connsiteX0" fmla="*/ 647012 w 647962"/>
                <a:gd name="connsiteY0" fmla="*/ 776135 h 787141"/>
                <a:gd name="connsiteX1" fmla="*/ 451640 w 647962"/>
                <a:gd name="connsiteY1" fmla="*/ 93982 h 787141"/>
                <a:gd name="connsiteX2" fmla="*/ 405493 w 647962"/>
                <a:gd name="connsiteY2" fmla="*/ 114709 h 787141"/>
                <a:gd name="connsiteX3" fmla="*/ 340741 w 647962"/>
                <a:gd name="connsiteY3" fmla="*/ 127782 h 787141"/>
                <a:gd name="connsiteX4" fmla="*/ 318506 w 647962"/>
                <a:gd name="connsiteY4" fmla="*/ 126330 h 787141"/>
                <a:gd name="connsiteX5" fmla="*/ 319065 w 647962"/>
                <a:gd name="connsiteY5" fmla="*/ 127559 h 787141"/>
                <a:gd name="connsiteX6" fmla="*/ 282247 w 647962"/>
                <a:gd name="connsiteY6" fmla="*/ 647079 h 787141"/>
                <a:gd name="connsiteX7" fmla="*/ 273308 w 647962"/>
                <a:gd name="connsiteY7" fmla="*/ 632106 h 787141"/>
                <a:gd name="connsiteX8" fmla="*/ 134084 w 647962"/>
                <a:gd name="connsiteY8" fmla="*/ 130129 h 787141"/>
                <a:gd name="connsiteX9" fmla="*/ 96317 w 647962"/>
                <a:gd name="connsiteY9" fmla="*/ 43477 h 787141"/>
                <a:gd name="connsiteX10" fmla="*/ 15867 w 647962"/>
                <a:gd name="connsiteY10" fmla="*/ 63942 h 787141"/>
                <a:gd name="connsiteX11" fmla="*/ 0 w 647962"/>
                <a:gd name="connsiteY11" fmla="*/ 787141 h 787141"/>
                <a:gd name="connsiteX12" fmla="*/ 647962 w 647962"/>
                <a:gd name="connsiteY12" fmla="*/ 787141 h 787141"/>
                <a:gd name="connsiteX13" fmla="*/ 647012 w 647962"/>
                <a:gd name="connsiteY13" fmla="*/ 776135 h 787141"/>
                <a:gd name="connsiteX0" fmla="*/ 647012 w 647962"/>
                <a:gd name="connsiteY0" fmla="*/ 767452 h 778458"/>
                <a:gd name="connsiteX1" fmla="*/ 451640 w 647962"/>
                <a:gd name="connsiteY1" fmla="*/ 85299 h 778458"/>
                <a:gd name="connsiteX2" fmla="*/ 405493 w 647962"/>
                <a:gd name="connsiteY2" fmla="*/ 106026 h 778458"/>
                <a:gd name="connsiteX3" fmla="*/ 340741 w 647962"/>
                <a:gd name="connsiteY3" fmla="*/ 119099 h 778458"/>
                <a:gd name="connsiteX4" fmla="*/ 318506 w 647962"/>
                <a:gd name="connsiteY4" fmla="*/ 117647 h 778458"/>
                <a:gd name="connsiteX5" fmla="*/ 319065 w 647962"/>
                <a:gd name="connsiteY5" fmla="*/ 118876 h 778458"/>
                <a:gd name="connsiteX6" fmla="*/ 282247 w 647962"/>
                <a:gd name="connsiteY6" fmla="*/ 638396 h 778458"/>
                <a:gd name="connsiteX7" fmla="*/ 273308 w 647962"/>
                <a:gd name="connsiteY7" fmla="*/ 623423 h 778458"/>
                <a:gd name="connsiteX8" fmla="*/ 134084 w 647962"/>
                <a:gd name="connsiteY8" fmla="*/ 121446 h 778458"/>
                <a:gd name="connsiteX9" fmla="*/ 107747 w 647962"/>
                <a:gd name="connsiteY9" fmla="*/ 64052 h 778458"/>
                <a:gd name="connsiteX10" fmla="*/ 15867 w 647962"/>
                <a:gd name="connsiteY10" fmla="*/ 55259 h 778458"/>
                <a:gd name="connsiteX11" fmla="*/ 0 w 647962"/>
                <a:gd name="connsiteY11" fmla="*/ 778458 h 778458"/>
                <a:gd name="connsiteX12" fmla="*/ 647962 w 647962"/>
                <a:gd name="connsiteY12" fmla="*/ 778458 h 778458"/>
                <a:gd name="connsiteX13" fmla="*/ 647012 w 647962"/>
                <a:gd name="connsiteY13" fmla="*/ 767452 h 778458"/>
                <a:gd name="connsiteX0" fmla="*/ 647012 w 647962"/>
                <a:gd name="connsiteY0" fmla="*/ 765905 h 776911"/>
                <a:gd name="connsiteX1" fmla="*/ 451640 w 647962"/>
                <a:gd name="connsiteY1" fmla="*/ 83752 h 776911"/>
                <a:gd name="connsiteX2" fmla="*/ 405493 w 647962"/>
                <a:gd name="connsiteY2" fmla="*/ 104479 h 776911"/>
                <a:gd name="connsiteX3" fmla="*/ 340741 w 647962"/>
                <a:gd name="connsiteY3" fmla="*/ 117552 h 776911"/>
                <a:gd name="connsiteX4" fmla="*/ 318506 w 647962"/>
                <a:gd name="connsiteY4" fmla="*/ 116100 h 776911"/>
                <a:gd name="connsiteX5" fmla="*/ 319065 w 647962"/>
                <a:gd name="connsiteY5" fmla="*/ 117329 h 776911"/>
                <a:gd name="connsiteX6" fmla="*/ 282247 w 647962"/>
                <a:gd name="connsiteY6" fmla="*/ 636849 h 776911"/>
                <a:gd name="connsiteX7" fmla="*/ 273308 w 647962"/>
                <a:gd name="connsiteY7" fmla="*/ 621876 h 776911"/>
                <a:gd name="connsiteX8" fmla="*/ 134084 w 647962"/>
                <a:gd name="connsiteY8" fmla="*/ 119899 h 776911"/>
                <a:gd name="connsiteX9" fmla="*/ 90602 w 647962"/>
                <a:gd name="connsiteY9" fmla="*/ 68664 h 776911"/>
                <a:gd name="connsiteX10" fmla="*/ 15867 w 647962"/>
                <a:gd name="connsiteY10" fmla="*/ 53712 h 776911"/>
                <a:gd name="connsiteX11" fmla="*/ 0 w 647962"/>
                <a:gd name="connsiteY11" fmla="*/ 776911 h 776911"/>
                <a:gd name="connsiteX12" fmla="*/ 647962 w 647962"/>
                <a:gd name="connsiteY12" fmla="*/ 776911 h 776911"/>
                <a:gd name="connsiteX13" fmla="*/ 647012 w 647962"/>
                <a:gd name="connsiteY13" fmla="*/ 765905 h 776911"/>
                <a:gd name="connsiteX0" fmla="*/ 647012 w 647962"/>
                <a:gd name="connsiteY0" fmla="*/ 769086 h 780092"/>
                <a:gd name="connsiteX1" fmla="*/ 451640 w 647962"/>
                <a:gd name="connsiteY1" fmla="*/ 86933 h 780092"/>
                <a:gd name="connsiteX2" fmla="*/ 405493 w 647962"/>
                <a:gd name="connsiteY2" fmla="*/ 107660 h 780092"/>
                <a:gd name="connsiteX3" fmla="*/ 340741 w 647962"/>
                <a:gd name="connsiteY3" fmla="*/ 120733 h 780092"/>
                <a:gd name="connsiteX4" fmla="*/ 318506 w 647962"/>
                <a:gd name="connsiteY4" fmla="*/ 119281 h 780092"/>
                <a:gd name="connsiteX5" fmla="*/ 319065 w 647962"/>
                <a:gd name="connsiteY5" fmla="*/ 120510 h 780092"/>
                <a:gd name="connsiteX6" fmla="*/ 282247 w 647962"/>
                <a:gd name="connsiteY6" fmla="*/ 640030 h 780092"/>
                <a:gd name="connsiteX7" fmla="*/ 273308 w 647962"/>
                <a:gd name="connsiteY7" fmla="*/ 625057 h 780092"/>
                <a:gd name="connsiteX8" fmla="*/ 134084 w 647962"/>
                <a:gd name="connsiteY8" fmla="*/ 123080 h 780092"/>
                <a:gd name="connsiteX9" fmla="*/ 110604 w 647962"/>
                <a:gd name="connsiteY9" fmla="*/ 59526 h 780092"/>
                <a:gd name="connsiteX10" fmla="*/ 15867 w 647962"/>
                <a:gd name="connsiteY10" fmla="*/ 56893 h 780092"/>
                <a:gd name="connsiteX11" fmla="*/ 0 w 647962"/>
                <a:gd name="connsiteY11" fmla="*/ 780092 h 780092"/>
                <a:gd name="connsiteX12" fmla="*/ 647962 w 647962"/>
                <a:gd name="connsiteY12" fmla="*/ 780092 h 780092"/>
                <a:gd name="connsiteX13" fmla="*/ 647012 w 647962"/>
                <a:gd name="connsiteY13" fmla="*/ 769086 h 780092"/>
                <a:gd name="connsiteX0" fmla="*/ 647012 w 647962"/>
                <a:gd name="connsiteY0" fmla="*/ 765667 h 776673"/>
                <a:gd name="connsiteX1" fmla="*/ 451640 w 647962"/>
                <a:gd name="connsiteY1" fmla="*/ 83514 h 776673"/>
                <a:gd name="connsiteX2" fmla="*/ 405493 w 647962"/>
                <a:gd name="connsiteY2" fmla="*/ 104241 h 776673"/>
                <a:gd name="connsiteX3" fmla="*/ 340741 w 647962"/>
                <a:gd name="connsiteY3" fmla="*/ 117314 h 776673"/>
                <a:gd name="connsiteX4" fmla="*/ 318506 w 647962"/>
                <a:gd name="connsiteY4" fmla="*/ 115862 h 776673"/>
                <a:gd name="connsiteX5" fmla="*/ 319065 w 647962"/>
                <a:gd name="connsiteY5" fmla="*/ 117091 h 776673"/>
                <a:gd name="connsiteX6" fmla="*/ 282247 w 647962"/>
                <a:gd name="connsiteY6" fmla="*/ 636611 h 776673"/>
                <a:gd name="connsiteX7" fmla="*/ 273308 w 647962"/>
                <a:gd name="connsiteY7" fmla="*/ 621638 h 776673"/>
                <a:gd name="connsiteX8" fmla="*/ 134084 w 647962"/>
                <a:gd name="connsiteY8" fmla="*/ 119661 h 776673"/>
                <a:gd name="connsiteX9" fmla="*/ 110604 w 647962"/>
                <a:gd name="connsiteY9" fmla="*/ 56107 h 776673"/>
                <a:gd name="connsiteX10" fmla="*/ 15867 w 647962"/>
                <a:gd name="connsiteY10" fmla="*/ 53474 h 776673"/>
                <a:gd name="connsiteX11" fmla="*/ 0 w 647962"/>
                <a:gd name="connsiteY11" fmla="*/ 776673 h 776673"/>
                <a:gd name="connsiteX12" fmla="*/ 647962 w 647962"/>
                <a:gd name="connsiteY12" fmla="*/ 776673 h 776673"/>
                <a:gd name="connsiteX13" fmla="*/ 647012 w 647962"/>
                <a:gd name="connsiteY13" fmla="*/ 765667 h 776673"/>
                <a:gd name="connsiteX0" fmla="*/ 647012 w 647962"/>
                <a:gd name="connsiteY0" fmla="*/ 765667 h 776673"/>
                <a:gd name="connsiteX1" fmla="*/ 451640 w 647962"/>
                <a:gd name="connsiteY1" fmla="*/ 83514 h 776673"/>
                <a:gd name="connsiteX2" fmla="*/ 405493 w 647962"/>
                <a:gd name="connsiteY2" fmla="*/ 104241 h 776673"/>
                <a:gd name="connsiteX3" fmla="*/ 340741 w 647962"/>
                <a:gd name="connsiteY3" fmla="*/ 117314 h 776673"/>
                <a:gd name="connsiteX4" fmla="*/ 318506 w 647962"/>
                <a:gd name="connsiteY4" fmla="*/ 115862 h 776673"/>
                <a:gd name="connsiteX5" fmla="*/ 319065 w 647962"/>
                <a:gd name="connsiteY5" fmla="*/ 117091 h 776673"/>
                <a:gd name="connsiteX6" fmla="*/ 282247 w 647962"/>
                <a:gd name="connsiteY6" fmla="*/ 636611 h 776673"/>
                <a:gd name="connsiteX7" fmla="*/ 273308 w 647962"/>
                <a:gd name="connsiteY7" fmla="*/ 621638 h 776673"/>
                <a:gd name="connsiteX8" fmla="*/ 134084 w 647962"/>
                <a:gd name="connsiteY8" fmla="*/ 119661 h 776673"/>
                <a:gd name="connsiteX9" fmla="*/ 110604 w 647962"/>
                <a:gd name="connsiteY9" fmla="*/ 56107 h 776673"/>
                <a:gd name="connsiteX10" fmla="*/ 15867 w 647962"/>
                <a:gd name="connsiteY10" fmla="*/ 53474 h 776673"/>
                <a:gd name="connsiteX11" fmla="*/ 0 w 647962"/>
                <a:gd name="connsiteY11" fmla="*/ 776673 h 776673"/>
                <a:gd name="connsiteX12" fmla="*/ 647962 w 647962"/>
                <a:gd name="connsiteY12" fmla="*/ 776673 h 776673"/>
                <a:gd name="connsiteX13" fmla="*/ 647012 w 647962"/>
                <a:gd name="connsiteY13" fmla="*/ 765667 h 776673"/>
                <a:gd name="connsiteX0" fmla="*/ 647012 w 647962"/>
                <a:gd name="connsiteY0" fmla="*/ 764771 h 775777"/>
                <a:gd name="connsiteX1" fmla="*/ 451640 w 647962"/>
                <a:gd name="connsiteY1" fmla="*/ 82618 h 775777"/>
                <a:gd name="connsiteX2" fmla="*/ 405493 w 647962"/>
                <a:gd name="connsiteY2" fmla="*/ 103345 h 775777"/>
                <a:gd name="connsiteX3" fmla="*/ 340741 w 647962"/>
                <a:gd name="connsiteY3" fmla="*/ 116418 h 775777"/>
                <a:gd name="connsiteX4" fmla="*/ 318506 w 647962"/>
                <a:gd name="connsiteY4" fmla="*/ 114966 h 775777"/>
                <a:gd name="connsiteX5" fmla="*/ 319065 w 647962"/>
                <a:gd name="connsiteY5" fmla="*/ 116195 h 775777"/>
                <a:gd name="connsiteX6" fmla="*/ 282247 w 647962"/>
                <a:gd name="connsiteY6" fmla="*/ 635715 h 775777"/>
                <a:gd name="connsiteX7" fmla="*/ 273308 w 647962"/>
                <a:gd name="connsiteY7" fmla="*/ 620742 h 775777"/>
                <a:gd name="connsiteX8" fmla="*/ 134084 w 647962"/>
                <a:gd name="connsiteY8" fmla="*/ 118765 h 775777"/>
                <a:gd name="connsiteX9" fmla="*/ 15867 w 647962"/>
                <a:gd name="connsiteY9" fmla="*/ 52578 h 775777"/>
                <a:gd name="connsiteX10" fmla="*/ 0 w 647962"/>
                <a:gd name="connsiteY10" fmla="*/ 775777 h 775777"/>
                <a:gd name="connsiteX11" fmla="*/ 647962 w 647962"/>
                <a:gd name="connsiteY11" fmla="*/ 775777 h 775777"/>
                <a:gd name="connsiteX12" fmla="*/ 647012 w 647962"/>
                <a:gd name="connsiteY12" fmla="*/ 764771 h 775777"/>
                <a:gd name="connsiteX0" fmla="*/ 647012 w 647962"/>
                <a:gd name="connsiteY0" fmla="*/ 786034 h 797040"/>
                <a:gd name="connsiteX1" fmla="*/ 451640 w 647962"/>
                <a:gd name="connsiteY1" fmla="*/ 103881 h 797040"/>
                <a:gd name="connsiteX2" fmla="*/ 405493 w 647962"/>
                <a:gd name="connsiteY2" fmla="*/ 124608 h 797040"/>
                <a:gd name="connsiteX3" fmla="*/ 340741 w 647962"/>
                <a:gd name="connsiteY3" fmla="*/ 137681 h 797040"/>
                <a:gd name="connsiteX4" fmla="*/ 318506 w 647962"/>
                <a:gd name="connsiteY4" fmla="*/ 136229 h 797040"/>
                <a:gd name="connsiteX5" fmla="*/ 319065 w 647962"/>
                <a:gd name="connsiteY5" fmla="*/ 137458 h 797040"/>
                <a:gd name="connsiteX6" fmla="*/ 282247 w 647962"/>
                <a:gd name="connsiteY6" fmla="*/ 656978 h 797040"/>
                <a:gd name="connsiteX7" fmla="*/ 273308 w 647962"/>
                <a:gd name="connsiteY7" fmla="*/ 642005 h 797040"/>
                <a:gd name="connsiteX8" fmla="*/ 102652 w 647962"/>
                <a:gd name="connsiteY8" fmla="*/ 79973 h 797040"/>
                <a:gd name="connsiteX9" fmla="*/ 15867 w 647962"/>
                <a:gd name="connsiteY9" fmla="*/ 73841 h 797040"/>
                <a:gd name="connsiteX10" fmla="*/ 0 w 647962"/>
                <a:gd name="connsiteY10" fmla="*/ 797040 h 797040"/>
                <a:gd name="connsiteX11" fmla="*/ 647962 w 647962"/>
                <a:gd name="connsiteY11" fmla="*/ 797040 h 797040"/>
                <a:gd name="connsiteX12" fmla="*/ 647012 w 647962"/>
                <a:gd name="connsiteY12" fmla="*/ 786034 h 797040"/>
                <a:gd name="connsiteX0" fmla="*/ 647012 w 647962"/>
                <a:gd name="connsiteY0" fmla="*/ 787544 h 798550"/>
                <a:gd name="connsiteX1" fmla="*/ 451640 w 647962"/>
                <a:gd name="connsiteY1" fmla="*/ 105391 h 798550"/>
                <a:gd name="connsiteX2" fmla="*/ 405493 w 647962"/>
                <a:gd name="connsiteY2" fmla="*/ 126118 h 798550"/>
                <a:gd name="connsiteX3" fmla="*/ 340741 w 647962"/>
                <a:gd name="connsiteY3" fmla="*/ 139191 h 798550"/>
                <a:gd name="connsiteX4" fmla="*/ 318506 w 647962"/>
                <a:gd name="connsiteY4" fmla="*/ 137739 h 798550"/>
                <a:gd name="connsiteX5" fmla="*/ 319065 w 647962"/>
                <a:gd name="connsiteY5" fmla="*/ 138968 h 798550"/>
                <a:gd name="connsiteX6" fmla="*/ 282247 w 647962"/>
                <a:gd name="connsiteY6" fmla="*/ 658488 h 798550"/>
                <a:gd name="connsiteX7" fmla="*/ 273308 w 647962"/>
                <a:gd name="connsiteY7" fmla="*/ 643515 h 798550"/>
                <a:gd name="connsiteX8" fmla="*/ 102652 w 647962"/>
                <a:gd name="connsiteY8" fmla="*/ 81483 h 798550"/>
                <a:gd name="connsiteX9" fmla="*/ 15867 w 647962"/>
                <a:gd name="connsiteY9" fmla="*/ 75351 h 798550"/>
                <a:gd name="connsiteX10" fmla="*/ 0 w 647962"/>
                <a:gd name="connsiteY10" fmla="*/ 798550 h 798550"/>
                <a:gd name="connsiteX11" fmla="*/ 647962 w 647962"/>
                <a:gd name="connsiteY11" fmla="*/ 798550 h 798550"/>
                <a:gd name="connsiteX12" fmla="*/ 647012 w 647962"/>
                <a:gd name="connsiteY12" fmla="*/ 787544 h 798550"/>
                <a:gd name="connsiteX0" fmla="*/ 647012 w 647962"/>
                <a:gd name="connsiteY0" fmla="*/ 760069 h 771075"/>
                <a:gd name="connsiteX1" fmla="*/ 451640 w 647962"/>
                <a:gd name="connsiteY1" fmla="*/ 77916 h 771075"/>
                <a:gd name="connsiteX2" fmla="*/ 405493 w 647962"/>
                <a:gd name="connsiteY2" fmla="*/ 98643 h 771075"/>
                <a:gd name="connsiteX3" fmla="*/ 340741 w 647962"/>
                <a:gd name="connsiteY3" fmla="*/ 111716 h 771075"/>
                <a:gd name="connsiteX4" fmla="*/ 318506 w 647962"/>
                <a:gd name="connsiteY4" fmla="*/ 110264 h 771075"/>
                <a:gd name="connsiteX5" fmla="*/ 319065 w 647962"/>
                <a:gd name="connsiteY5" fmla="*/ 111493 h 771075"/>
                <a:gd name="connsiteX6" fmla="*/ 282247 w 647962"/>
                <a:gd name="connsiteY6" fmla="*/ 631013 h 771075"/>
                <a:gd name="connsiteX7" fmla="*/ 273308 w 647962"/>
                <a:gd name="connsiteY7" fmla="*/ 616040 h 771075"/>
                <a:gd name="connsiteX8" fmla="*/ 102652 w 647962"/>
                <a:gd name="connsiteY8" fmla="*/ 54008 h 771075"/>
                <a:gd name="connsiteX9" fmla="*/ 15867 w 647962"/>
                <a:gd name="connsiteY9" fmla="*/ 47876 h 771075"/>
                <a:gd name="connsiteX10" fmla="*/ 0 w 647962"/>
                <a:gd name="connsiteY10" fmla="*/ 771075 h 771075"/>
                <a:gd name="connsiteX11" fmla="*/ 647962 w 647962"/>
                <a:gd name="connsiteY11" fmla="*/ 771075 h 771075"/>
                <a:gd name="connsiteX12" fmla="*/ 647012 w 647962"/>
                <a:gd name="connsiteY12" fmla="*/ 760069 h 771075"/>
                <a:gd name="connsiteX0" fmla="*/ 647012 w 647962"/>
                <a:gd name="connsiteY0" fmla="*/ 712201 h 723207"/>
                <a:gd name="connsiteX1" fmla="*/ 451640 w 647962"/>
                <a:gd name="connsiteY1" fmla="*/ 30048 h 723207"/>
                <a:gd name="connsiteX2" fmla="*/ 405493 w 647962"/>
                <a:gd name="connsiteY2" fmla="*/ 50775 h 723207"/>
                <a:gd name="connsiteX3" fmla="*/ 340741 w 647962"/>
                <a:gd name="connsiteY3" fmla="*/ 63848 h 723207"/>
                <a:gd name="connsiteX4" fmla="*/ 318506 w 647962"/>
                <a:gd name="connsiteY4" fmla="*/ 62396 h 723207"/>
                <a:gd name="connsiteX5" fmla="*/ 319065 w 647962"/>
                <a:gd name="connsiteY5" fmla="*/ 63625 h 723207"/>
                <a:gd name="connsiteX6" fmla="*/ 282247 w 647962"/>
                <a:gd name="connsiteY6" fmla="*/ 583145 h 723207"/>
                <a:gd name="connsiteX7" fmla="*/ 273308 w 647962"/>
                <a:gd name="connsiteY7" fmla="*/ 568172 h 723207"/>
                <a:gd name="connsiteX8" fmla="*/ 102652 w 647962"/>
                <a:gd name="connsiteY8" fmla="*/ 6140 h 723207"/>
                <a:gd name="connsiteX9" fmla="*/ 15867 w 647962"/>
                <a:gd name="connsiteY9" fmla="*/ 8 h 723207"/>
                <a:gd name="connsiteX10" fmla="*/ 0 w 647962"/>
                <a:gd name="connsiteY10" fmla="*/ 723207 h 723207"/>
                <a:gd name="connsiteX11" fmla="*/ 647962 w 647962"/>
                <a:gd name="connsiteY11" fmla="*/ 723207 h 723207"/>
                <a:gd name="connsiteX12" fmla="*/ 647012 w 647962"/>
                <a:gd name="connsiteY12" fmla="*/ 712201 h 723207"/>
                <a:gd name="connsiteX0" fmla="*/ 647012 w 647962"/>
                <a:gd name="connsiteY0" fmla="*/ 712201 h 723207"/>
                <a:gd name="connsiteX1" fmla="*/ 451640 w 647962"/>
                <a:gd name="connsiteY1" fmla="*/ 30048 h 723207"/>
                <a:gd name="connsiteX2" fmla="*/ 405493 w 647962"/>
                <a:gd name="connsiteY2" fmla="*/ 50775 h 723207"/>
                <a:gd name="connsiteX3" fmla="*/ 318506 w 647962"/>
                <a:gd name="connsiteY3" fmla="*/ 62396 h 723207"/>
                <a:gd name="connsiteX4" fmla="*/ 319065 w 647962"/>
                <a:gd name="connsiteY4" fmla="*/ 63625 h 723207"/>
                <a:gd name="connsiteX5" fmla="*/ 282247 w 647962"/>
                <a:gd name="connsiteY5" fmla="*/ 583145 h 723207"/>
                <a:gd name="connsiteX6" fmla="*/ 273308 w 647962"/>
                <a:gd name="connsiteY6" fmla="*/ 568172 h 723207"/>
                <a:gd name="connsiteX7" fmla="*/ 102652 w 647962"/>
                <a:gd name="connsiteY7" fmla="*/ 6140 h 723207"/>
                <a:gd name="connsiteX8" fmla="*/ 15867 w 647962"/>
                <a:gd name="connsiteY8" fmla="*/ 8 h 723207"/>
                <a:gd name="connsiteX9" fmla="*/ 0 w 647962"/>
                <a:gd name="connsiteY9" fmla="*/ 723207 h 723207"/>
                <a:gd name="connsiteX10" fmla="*/ 647962 w 647962"/>
                <a:gd name="connsiteY10" fmla="*/ 723207 h 723207"/>
                <a:gd name="connsiteX11" fmla="*/ 647012 w 647962"/>
                <a:gd name="connsiteY11" fmla="*/ 712201 h 723207"/>
                <a:gd name="connsiteX0" fmla="*/ 647012 w 647962"/>
                <a:gd name="connsiteY0" fmla="*/ 712201 h 723207"/>
                <a:gd name="connsiteX1" fmla="*/ 451640 w 647962"/>
                <a:gd name="connsiteY1" fmla="*/ 30048 h 723207"/>
                <a:gd name="connsiteX2" fmla="*/ 405493 w 647962"/>
                <a:gd name="connsiteY2" fmla="*/ 50775 h 723207"/>
                <a:gd name="connsiteX3" fmla="*/ 318506 w 647962"/>
                <a:gd name="connsiteY3" fmla="*/ 62396 h 723207"/>
                <a:gd name="connsiteX4" fmla="*/ 282247 w 647962"/>
                <a:gd name="connsiteY4" fmla="*/ 583145 h 723207"/>
                <a:gd name="connsiteX5" fmla="*/ 273308 w 647962"/>
                <a:gd name="connsiteY5" fmla="*/ 568172 h 723207"/>
                <a:gd name="connsiteX6" fmla="*/ 102652 w 647962"/>
                <a:gd name="connsiteY6" fmla="*/ 6140 h 723207"/>
                <a:gd name="connsiteX7" fmla="*/ 15867 w 647962"/>
                <a:gd name="connsiteY7" fmla="*/ 8 h 723207"/>
                <a:gd name="connsiteX8" fmla="*/ 0 w 647962"/>
                <a:gd name="connsiteY8" fmla="*/ 723207 h 723207"/>
                <a:gd name="connsiteX9" fmla="*/ 647962 w 647962"/>
                <a:gd name="connsiteY9" fmla="*/ 723207 h 723207"/>
                <a:gd name="connsiteX10" fmla="*/ 647012 w 647962"/>
                <a:gd name="connsiteY10" fmla="*/ 712201 h 723207"/>
                <a:gd name="connsiteX0" fmla="*/ 647012 w 647962"/>
                <a:gd name="connsiteY0" fmla="*/ 744107 h 755113"/>
                <a:gd name="connsiteX1" fmla="*/ 451640 w 647962"/>
                <a:gd name="connsiteY1" fmla="*/ 61954 h 755113"/>
                <a:gd name="connsiteX2" fmla="*/ 318506 w 647962"/>
                <a:gd name="connsiteY2" fmla="*/ 94302 h 755113"/>
                <a:gd name="connsiteX3" fmla="*/ 282247 w 647962"/>
                <a:gd name="connsiteY3" fmla="*/ 615051 h 755113"/>
                <a:gd name="connsiteX4" fmla="*/ 273308 w 647962"/>
                <a:gd name="connsiteY4" fmla="*/ 600078 h 755113"/>
                <a:gd name="connsiteX5" fmla="*/ 102652 w 647962"/>
                <a:gd name="connsiteY5" fmla="*/ 38046 h 755113"/>
                <a:gd name="connsiteX6" fmla="*/ 15867 w 647962"/>
                <a:gd name="connsiteY6" fmla="*/ 31914 h 755113"/>
                <a:gd name="connsiteX7" fmla="*/ 0 w 647962"/>
                <a:gd name="connsiteY7" fmla="*/ 755113 h 755113"/>
                <a:gd name="connsiteX8" fmla="*/ 647962 w 647962"/>
                <a:gd name="connsiteY8" fmla="*/ 755113 h 755113"/>
                <a:gd name="connsiteX9" fmla="*/ 647012 w 647962"/>
                <a:gd name="connsiteY9" fmla="*/ 744107 h 755113"/>
                <a:gd name="connsiteX0" fmla="*/ 647012 w 647962"/>
                <a:gd name="connsiteY0" fmla="*/ 712201 h 723207"/>
                <a:gd name="connsiteX1" fmla="*/ 451640 w 647962"/>
                <a:gd name="connsiteY1" fmla="*/ 30048 h 723207"/>
                <a:gd name="connsiteX2" fmla="*/ 318506 w 647962"/>
                <a:gd name="connsiteY2" fmla="*/ 62396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2201 h 723207"/>
                <a:gd name="connsiteX1" fmla="*/ 451640 w 647962"/>
                <a:gd name="connsiteY1" fmla="*/ 30048 h 723207"/>
                <a:gd name="connsiteX2" fmla="*/ 318506 w 647962"/>
                <a:gd name="connsiteY2" fmla="*/ 62396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2201 h 723207"/>
                <a:gd name="connsiteX1" fmla="*/ 451640 w 647962"/>
                <a:gd name="connsiteY1" fmla="*/ 30048 h 723207"/>
                <a:gd name="connsiteX2" fmla="*/ 318506 w 647962"/>
                <a:gd name="connsiteY2" fmla="*/ 14660 h 723207"/>
                <a:gd name="connsiteX3" fmla="*/ 282247 w 647962"/>
                <a:gd name="connsiteY3" fmla="*/ 583145 h 723207"/>
                <a:gd name="connsiteX4" fmla="*/ 273308 w 647962"/>
                <a:gd name="connsiteY4" fmla="*/ 568172 h 723207"/>
                <a:gd name="connsiteX5" fmla="*/ 102652 w 647962"/>
                <a:gd name="connsiteY5" fmla="*/ 6140 h 723207"/>
                <a:gd name="connsiteX6" fmla="*/ 15867 w 647962"/>
                <a:gd name="connsiteY6" fmla="*/ 8 h 723207"/>
                <a:gd name="connsiteX7" fmla="*/ 0 w 647962"/>
                <a:gd name="connsiteY7" fmla="*/ 723207 h 723207"/>
                <a:gd name="connsiteX8" fmla="*/ 647962 w 647962"/>
                <a:gd name="connsiteY8" fmla="*/ 723207 h 723207"/>
                <a:gd name="connsiteX9" fmla="*/ 647012 w 647962"/>
                <a:gd name="connsiteY9" fmla="*/ 712201 h 723207"/>
                <a:gd name="connsiteX0" fmla="*/ 647012 w 647962"/>
                <a:gd name="connsiteY0" fmla="*/ 716030 h 727036"/>
                <a:gd name="connsiteX1" fmla="*/ 451640 w 647962"/>
                <a:gd name="connsiteY1" fmla="*/ 0 h 727036"/>
                <a:gd name="connsiteX2" fmla="*/ 318506 w 647962"/>
                <a:gd name="connsiteY2" fmla="*/ 18489 h 727036"/>
                <a:gd name="connsiteX3" fmla="*/ 282247 w 647962"/>
                <a:gd name="connsiteY3" fmla="*/ 586974 h 727036"/>
                <a:gd name="connsiteX4" fmla="*/ 273308 w 647962"/>
                <a:gd name="connsiteY4" fmla="*/ 572001 h 727036"/>
                <a:gd name="connsiteX5" fmla="*/ 102652 w 647962"/>
                <a:gd name="connsiteY5" fmla="*/ 9969 h 727036"/>
                <a:gd name="connsiteX6" fmla="*/ 15867 w 647962"/>
                <a:gd name="connsiteY6" fmla="*/ 3837 h 727036"/>
                <a:gd name="connsiteX7" fmla="*/ 0 w 647962"/>
                <a:gd name="connsiteY7" fmla="*/ 727036 h 727036"/>
                <a:gd name="connsiteX8" fmla="*/ 647962 w 647962"/>
                <a:gd name="connsiteY8" fmla="*/ 727036 h 727036"/>
                <a:gd name="connsiteX9" fmla="*/ 647012 w 647962"/>
                <a:gd name="connsiteY9" fmla="*/ 716030 h 727036"/>
                <a:gd name="connsiteX0" fmla="*/ 721307 w 722257"/>
                <a:gd name="connsiteY0" fmla="*/ 716030 h 728576"/>
                <a:gd name="connsiteX1" fmla="*/ 525935 w 722257"/>
                <a:gd name="connsiteY1" fmla="*/ 0 h 728576"/>
                <a:gd name="connsiteX2" fmla="*/ 392801 w 722257"/>
                <a:gd name="connsiteY2" fmla="*/ 18489 h 728576"/>
                <a:gd name="connsiteX3" fmla="*/ 356542 w 722257"/>
                <a:gd name="connsiteY3" fmla="*/ 586974 h 728576"/>
                <a:gd name="connsiteX4" fmla="*/ 347603 w 722257"/>
                <a:gd name="connsiteY4" fmla="*/ 572001 h 728576"/>
                <a:gd name="connsiteX5" fmla="*/ 176947 w 722257"/>
                <a:gd name="connsiteY5" fmla="*/ 9969 h 728576"/>
                <a:gd name="connsiteX6" fmla="*/ 90162 w 722257"/>
                <a:gd name="connsiteY6" fmla="*/ 3837 h 728576"/>
                <a:gd name="connsiteX7" fmla="*/ 0 w 722257"/>
                <a:gd name="connsiteY7" fmla="*/ 728576 h 728576"/>
                <a:gd name="connsiteX8" fmla="*/ 722257 w 722257"/>
                <a:gd name="connsiteY8" fmla="*/ 727036 h 728576"/>
                <a:gd name="connsiteX9" fmla="*/ 721307 w 722257"/>
                <a:gd name="connsiteY9" fmla="*/ 716030 h 728576"/>
                <a:gd name="connsiteX0" fmla="*/ 722257 w 742022"/>
                <a:gd name="connsiteY0" fmla="*/ 727036 h 728576"/>
                <a:gd name="connsiteX1" fmla="*/ 525935 w 742022"/>
                <a:gd name="connsiteY1" fmla="*/ 0 h 728576"/>
                <a:gd name="connsiteX2" fmla="*/ 392801 w 742022"/>
                <a:gd name="connsiteY2" fmla="*/ 18489 h 728576"/>
                <a:gd name="connsiteX3" fmla="*/ 356542 w 742022"/>
                <a:gd name="connsiteY3" fmla="*/ 586974 h 728576"/>
                <a:gd name="connsiteX4" fmla="*/ 347603 w 742022"/>
                <a:gd name="connsiteY4" fmla="*/ 572001 h 728576"/>
                <a:gd name="connsiteX5" fmla="*/ 176947 w 742022"/>
                <a:gd name="connsiteY5" fmla="*/ 9969 h 728576"/>
                <a:gd name="connsiteX6" fmla="*/ 90162 w 742022"/>
                <a:gd name="connsiteY6" fmla="*/ 3837 h 728576"/>
                <a:gd name="connsiteX7" fmla="*/ 0 w 742022"/>
                <a:gd name="connsiteY7" fmla="*/ 728576 h 728576"/>
                <a:gd name="connsiteX8" fmla="*/ 722257 w 742022"/>
                <a:gd name="connsiteY8"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56542 w 722257"/>
                <a:gd name="connsiteY3" fmla="*/ 586974 h 728576"/>
                <a:gd name="connsiteX4" fmla="*/ 347603 w 722257"/>
                <a:gd name="connsiteY4" fmla="*/ 572001 h 728576"/>
                <a:gd name="connsiteX5" fmla="*/ 176947 w 722257"/>
                <a:gd name="connsiteY5" fmla="*/ 9969 h 728576"/>
                <a:gd name="connsiteX6" fmla="*/ 90162 w 722257"/>
                <a:gd name="connsiteY6" fmla="*/ 3837 h 728576"/>
                <a:gd name="connsiteX7" fmla="*/ 0 w 722257"/>
                <a:gd name="connsiteY7" fmla="*/ 728576 h 728576"/>
                <a:gd name="connsiteX8" fmla="*/ 722257 w 722257"/>
                <a:gd name="connsiteY8"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56542 w 722257"/>
                <a:gd name="connsiteY3" fmla="*/ 586974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25110 w 722257"/>
                <a:gd name="connsiteY3" fmla="*/ 617772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27036 h 728576"/>
                <a:gd name="connsiteX1" fmla="*/ 525935 w 722257"/>
                <a:gd name="connsiteY1" fmla="*/ 0 h 728576"/>
                <a:gd name="connsiteX2" fmla="*/ 392801 w 722257"/>
                <a:gd name="connsiteY2" fmla="*/ 18489 h 728576"/>
                <a:gd name="connsiteX3" fmla="*/ 305107 w 722257"/>
                <a:gd name="connsiteY3" fmla="*/ 623932 h 728576"/>
                <a:gd name="connsiteX4" fmla="*/ 176947 w 722257"/>
                <a:gd name="connsiteY4" fmla="*/ 9969 h 728576"/>
                <a:gd name="connsiteX5" fmla="*/ 90162 w 722257"/>
                <a:gd name="connsiteY5" fmla="*/ 3837 h 728576"/>
                <a:gd name="connsiteX6" fmla="*/ 0 w 722257"/>
                <a:gd name="connsiteY6" fmla="*/ 728576 h 728576"/>
                <a:gd name="connsiteX7" fmla="*/ 722257 w 722257"/>
                <a:gd name="connsiteY7" fmla="*/ 727036 h 728576"/>
                <a:gd name="connsiteX0" fmla="*/ 722257 w 722257"/>
                <a:gd name="connsiteY0" fmla="*/ 745515 h 747055"/>
                <a:gd name="connsiteX1" fmla="*/ 565940 w 722257"/>
                <a:gd name="connsiteY1" fmla="*/ 0 h 747055"/>
                <a:gd name="connsiteX2" fmla="*/ 392801 w 722257"/>
                <a:gd name="connsiteY2" fmla="*/ 36968 h 747055"/>
                <a:gd name="connsiteX3" fmla="*/ 305107 w 722257"/>
                <a:gd name="connsiteY3" fmla="*/ 642411 h 747055"/>
                <a:gd name="connsiteX4" fmla="*/ 176947 w 722257"/>
                <a:gd name="connsiteY4" fmla="*/ 28448 h 747055"/>
                <a:gd name="connsiteX5" fmla="*/ 90162 w 722257"/>
                <a:gd name="connsiteY5" fmla="*/ 22316 h 747055"/>
                <a:gd name="connsiteX6" fmla="*/ 0 w 722257"/>
                <a:gd name="connsiteY6" fmla="*/ 747055 h 747055"/>
                <a:gd name="connsiteX7" fmla="*/ 722257 w 722257"/>
                <a:gd name="connsiteY7" fmla="*/ 745515 h 747055"/>
                <a:gd name="connsiteX0" fmla="*/ 722257 w 722257"/>
                <a:gd name="connsiteY0" fmla="*/ 745515 h 747055"/>
                <a:gd name="connsiteX1" fmla="*/ 565940 w 722257"/>
                <a:gd name="connsiteY1" fmla="*/ 0 h 747055"/>
                <a:gd name="connsiteX2" fmla="*/ 392801 w 722257"/>
                <a:gd name="connsiteY2" fmla="*/ 36968 h 747055"/>
                <a:gd name="connsiteX3" fmla="*/ 305107 w 722257"/>
                <a:gd name="connsiteY3" fmla="*/ 642411 h 747055"/>
                <a:gd name="connsiteX4" fmla="*/ 176947 w 722257"/>
                <a:gd name="connsiteY4" fmla="*/ 28448 h 747055"/>
                <a:gd name="connsiteX5" fmla="*/ 90162 w 722257"/>
                <a:gd name="connsiteY5" fmla="*/ 22316 h 747055"/>
                <a:gd name="connsiteX6" fmla="*/ 0 w 722257"/>
                <a:gd name="connsiteY6" fmla="*/ 747055 h 747055"/>
                <a:gd name="connsiteX7" fmla="*/ 722257 w 722257"/>
                <a:gd name="connsiteY7" fmla="*/ 745515 h 747055"/>
                <a:gd name="connsiteX0" fmla="*/ 722257 w 722257"/>
                <a:gd name="connsiteY0" fmla="*/ 723207 h 724747"/>
                <a:gd name="connsiteX1" fmla="*/ 497360 w 722257"/>
                <a:gd name="connsiteY1" fmla="*/ 5410 h 724747"/>
                <a:gd name="connsiteX2" fmla="*/ 392801 w 722257"/>
                <a:gd name="connsiteY2" fmla="*/ 14660 h 724747"/>
                <a:gd name="connsiteX3" fmla="*/ 305107 w 722257"/>
                <a:gd name="connsiteY3" fmla="*/ 620103 h 724747"/>
                <a:gd name="connsiteX4" fmla="*/ 176947 w 722257"/>
                <a:gd name="connsiteY4" fmla="*/ 6140 h 724747"/>
                <a:gd name="connsiteX5" fmla="*/ 90162 w 722257"/>
                <a:gd name="connsiteY5" fmla="*/ 8 h 724747"/>
                <a:gd name="connsiteX6" fmla="*/ 0 w 722257"/>
                <a:gd name="connsiteY6" fmla="*/ 724747 h 724747"/>
                <a:gd name="connsiteX7" fmla="*/ 722257 w 722257"/>
                <a:gd name="connsiteY7" fmla="*/ 723207 h 724747"/>
                <a:gd name="connsiteX0" fmla="*/ 659392 w 659392"/>
                <a:gd name="connsiteY0" fmla="*/ 724746 h 724747"/>
                <a:gd name="connsiteX1" fmla="*/ 497360 w 659392"/>
                <a:gd name="connsiteY1" fmla="*/ 5410 h 724747"/>
                <a:gd name="connsiteX2" fmla="*/ 392801 w 659392"/>
                <a:gd name="connsiteY2" fmla="*/ 14660 h 724747"/>
                <a:gd name="connsiteX3" fmla="*/ 305107 w 659392"/>
                <a:gd name="connsiteY3" fmla="*/ 620103 h 724747"/>
                <a:gd name="connsiteX4" fmla="*/ 176947 w 659392"/>
                <a:gd name="connsiteY4" fmla="*/ 6140 h 724747"/>
                <a:gd name="connsiteX5" fmla="*/ 90162 w 659392"/>
                <a:gd name="connsiteY5" fmla="*/ 8 h 724747"/>
                <a:gd name="connsiteX6" fmla="*/ 0 w 659392"/>
                <a:gd name="connsiteY6" fmla="*/ 724747 h 724747"/>
                <a:gd name="connsiteX7" fmla="*/ 659392 w 659392"/>
                <a:gd name="connsiteY7" fmla="*/ 724746 h 724747"/>
                <a:gd name="connsiteX0" fmla="*/ 659392 w 659410"/>
                <a:gd name="connsiteY0" fmla="*/ 724746 h 724747"/>
                <a:gd name="connsiteX1" fmla="*/ 497360 w 659410"/>
                <a:gd name="connsiteY1" fmla="*/ 5410 h 724747"/>
                <a:gd name="connsiteX2" fmla="*/ 392801 w 659410"/>
                <a:gd name="connsiteY2" fmla="*/ 14660 h 724747"/>
                <a:gd name="connsiteX3" fmla="*/ 305107 w 659410"/>
                <a:gd name="connsiteY3" fmla="*/ 620103 h 724747"/>
                <a:gd name="connsiteX4" fmla="*/ 176947 w 659410"/>
                <a:gd name="connsiteY4" fmla="*/ 6140 h 724747"/>
                <a:gd name="connsiteX5" fmla="*/ 90162 w 659410"/>
                <a:gd name="connsiteY5" fmla="*/ 8 h 724747"/>
                <a:gd name="connsiteX6" fmla="*/ 0 w 659410"/>
                <a:gd name="connsiteY6" fmla="*/ 724747 h 724747"/>
                <a:gd name="connsiteX7" fmla="*/ 659392 w 659410"/>
                <a:gd name="connsiteY7" fmla="*/ 724746 h 724747"/>
                <a:gd name="connsiteX0" fmla="*/ 639390 w 639410"/>
                <a:gd name="connsiteY0" fmla="*/ 729366 h 729366"/>
                <a:gd name="connsiteX1" fmla="*/ 497360 w 639410"/>
                <a:gd name="connsiteY1" fmla="*/ 5410 h 729366"/>
                <a:gd name="connsiteX2" fmla="*/ 392801 w 639410"/>
                <a:gd name="connsiteY2" fmla="*/ 14660 h 729366"/>
                <a:gd name="connsiteX3" fmla="*/ 305107 w 639410"/>
                <a:gd name="connsiteY3" fmla="*/ 620103 h 729366"/>
                <a:gd name="connsiteX4" fmla="*/ 176947 w 639410"/>
                <a:gd name="connsiteY4" fmla="*/ 6140 h 729366"/>
                <a:gd name="connsiteX5" fmla="*/ 90162 w 639410"/>
                <a:gd name="connsiteY5" fmla="*/ 8 h 729366"/>
                <a:gd name="connsiteX6" fmla="*/ 0 w 639410"/>
                <a:gd name="connsiteY6" fmla="*/ 724747 h 729366"/>
                <a:gd name="connsiteX7" fmla="*/ 639390 w 639410"/>
                <a:gd name="connsiteY7" fmla="*/ 729366 h 729366"/>
                <a:gd name="connsiteX0" fmla="*/ 645105 w 645125"/>
                <a:gd name="connsiteY0" fmla="*/ 729366 h 729366"/>
                <a:gd name="connsiteX1" fmla="*/ 503075 w 645125"/>
                <a:gd name="connsiteY1" fmla="*/ 5410 h 729366"/>
                <a:gd name="connsiteX2" fmla="*/ 398516 w 645125"/>
                <a:gd name="connsiteY2" fmla="*/ 14660 h 729366"/>
                <a:gd name="connsiteX3" fmla="*/ 310822 w 645125"/>
                <a:gd name="connsiteY3" fmla="*/ 620103 h 729366"/>
                <a:gd name="connsiteX4" fmla="*/ 182662 w 645125"/>
                <a:gd name="connsiteY4" fmla="*/ 6140 h 729366"/>
                <a:gd name="connsiteX5" fmla="*/ 95877 w 645125"/>
                <a:gd name="connsiteY5" fmla="*/ 8 h 729366"/>
                <a:gd name="connsiteX6" fmla="*/ 0 w 645125"/>
                <a:gd name="connsiteY6" fmla="*/ 726287 h 729366"/>
                <a:gd name="connsiteX7" fmla="*/ 645105 w 645125"/>
                <a:gd name="connsiteY7" fmla="*/ 729366 h 729366"/>
                <a:gd name="connsiteX0" fmla="*/ 645105 w 645125"/>
                <a:gd name="connsiteY0" fmla="*/ 729366 h 729366"/>
                <a:gd name="connsiteX1" fmla="*/ 503075 w 645125"/>
                <a:gd name="connsiteY1" fmla="*/ 5410 h 729366"/>
                <a:gd name="connsiteX2" fmla="*/ 398516 w 645125"/>
                <a:gd name="connsiteY2" fmla="*/ 14660 h 729366"/>
                <a:gd name="connsiteX3" fmla="*/ 310822 w 645125"/>
                <a:gd name="connsiteY3" fmla="*/ 620103 h 729366"/>
                <a:gd name="connsiteX4" fmla="*/ 182662 w 645125"/>
                <a:gd name="connsiteY4" fmla="*/ 6140 h 729366"/>
                <a:gd name="connsiteX5" fmla="*/ 95877 w 645125"/>
                <a:gd name="connsiteY5" fmla="*/ 8 h 729366"/>
                <a:gd name="connsiteX6" fmla="*/ 0 w 645125"/>
                <a:gd name="connsiteY6" fmla="*/ 726287 h 729366"/>
                <a:gd name="connsiteX7" fmla="*/ 645105 w 645125"/>
                <a:gd name="connsiteY7" fmla="*/ 729366 h 7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125" h="729366">
                  <a:moveTo>
                    <a:pt x="645105" y="729366"/>
                  </a:moveTo>
                  <a:cubicBezTo>
                    <a:pt x="647036" y="530943"/>
                    <a:pt x="515122" y="66525"/>
                    <a:pt x="503075" y="5410"/>
                  </a:cubicBezTo>
                  <a:cubicBezTo>
                    <a:pt x="468327" y="7981"/>
                    <a:pt x="435321" y="11791"/>
                    <a:pt x="398516" y="14660"/>
                  </a:cubicBezTo>
                  <a:cubicBezTo>
                    <a:pt x="370284" y="106843"/>
                    <a:pt x="346798" y="621523"/>
                    <a:pt x="310822" y="620103"/>
                  </a:cubicBezTo>
                  <a:cubicBezTo>
                    <a:pt x="274846" y="618683"/>
                    <a:pt x="227059" y="103329"/>
                    <a:pt x="182662" y="6140"/>
                  </a:cubicBezTo>
                  <a:cubicBezTo>
                    <a:pt x="153758" y="2622"/>
                    <a:pt x="135369" y="-162"/>
                    <a:pt x="95877" y="8"/>
                  </a:cubicBezTo>
                  <a:cubicBezTo>
                    <a:pt x="49112" y="232329"/>
                    <a:pt x="10280" y="503316"/>
                    <a:pt x="0" y="726287"/>
                  </a:cubicBezTo>
                  <a:lnTo>
                    <a:pt x="645105" y="729366"/>
                  </a:lnTo>
                  <a:close/>
                </a:path>
              </a:pathLst>
            </a:custGeom>
            <a:solidFill>
              <a:schemeClr val="tx1">
                <a:lumMod val="75000"/>
                <a:lumOff val="25000"/>
              </a:schemeClr>
            </a:solidFill>
            <a:ln w="5581" cap="flat">
              <a:noFill/>
              <a:prstDash val="solid"/>
              <a:miter/>
            </a:ln>
          </p:spPr>
          <p:txBody>
            <a:bodyPr rtlCol="0" anchor="ctr"/>
            <a:lstStyle/>
            <a:p>
              <a:endParaRPr lang="ko-KR" altLang="en-US">
                <a:cs typeface="B Nazanin" panose="00000700000000000000" pitchFamily="2" charset="-78"/>
              </a:endParaRPr>
            </a:p>
          </p:txBody>
        </p:sp>
        <p:grpSp>
          <p:nvGrpSpPr>
            <p:cNvPr id="10" name="그룹 9">
              <a:extLst>
                <a:ext uri="{FF2B5EF4-FFF2-40B4-BE49-F238E27FC236}">
                  <a16:creationId xmlns:a16="http://schemas.microsoft.com/office/drawing/2014/main" id="{9E394121-C044-44E1-9541-5A3C535C2410}"/>
                </a:ext>
              </a:extLst>
            </p:cNvPr>
            <p:cNvGrpSpPr/>
            <p:nvPr/>
          </p:nvGrpSpPr>
          <p:grpSpPr>
            <a:xfrm>
              <a:off x="5785007" y="3331340"/>
              <a:ext cx="644070" cy="2240674"/>
              <a:chOff x="5785007" y="3331340"/>
              <a:chExt cx="644070" cy="2240674"/>
            </a:xfrm>
          </p:grpSpPr>
          <p:sp>
            <p:nvSpPr>
              <p:cNvPr id="11" name="자유형: 도형 10">
                <a:extLst>
                  <a:ext uri="{FF2B5EF4-FFF2-40B4-BE49-F238E27FC236}">
                    <a16:creationId xmlns:a16="http://schemas.microsoft.com/office/drawing/2014/main" id="{4576F90C-2F00-42F9-8670-ECCC9E9C4CD6}"/>
                  </a:ext>
                </a:extLst>
              </p:cNvPr>
              <p:cNvSpPr/>
              <p:nvPr/>
            </p:nvSpPr>
            <p:spPr>
              <a:xfrm>
                <a:off x="5785007" y="3627834"/>
                <a:ext cx="644070" cy="1859589"/>
              </a:xfrm>
              <a:custGeom>
                <a:avLst/>
                <a:gdLst>
                  <a:gd name="connsiteX0" fmla="*/ 512546 w 644070"/>
                  <a:gd name="connsiteY0" fmla="*/ 431829 h 1859589"/>
                  <a:gd name="connsiteX1" fmla="*/ 526122 w 644070"/>
                  <a:gd name="connsiteY1" fmla="*/ 658543 h 1859589"/>
                  <a:gd name="connsiteX2" fmla="*/ 512546 w 644070"/>
                  <a:gd name="connsiteY2" fmla="*/ 431829 h 1859589"/>
                  <a:gd name="connsiteX3" fmla="*/ 119512 w 644070"/>
                  <a:gd name="connsiteY3" fmla="*/ 423002 h 1859589"/>
                  <a:gd name="connsiteX4" fmla="*/ 114483 w 644070"/>
                  <a:gd name="connsiteY4" fmla="*/ 656253 h 1859589"/>
                  <a:gd name="connsiteX5" fmla="*/ 119512 w 644070"/>
                  <a:gd name="connsiteY5" fmla="*/ 423002 h 1859589"/>
                  <a:gd name="connsiteX6" fmla="*/ 322063 w 644070"/>
                  <a:gd name="connsiteY6" fmla="*/ 1 h 1859589"/>
                  <a:gd name="connsiteX7" fmla="*/ 387234 w 644070"/>
                  <a:gd name="connsiteY7" fmla="*/ 18235 h 1859589"/>
                  <a:gd name="connsiteX8" fmla="*/ 548637 w 644070"/>
                  <a:gd name="connsiteY8" fmla="*/ 101814 h 1859589"/>
                  <a:gd name="connsiteX9" fmla="*/ 568303 w 644070"/>
                  <a:gd name="connsiteY9" fmla="*/ 121200 h 1859589"/>
                  <a:gd name="connsiteX10" fmla="*/ 643502 w 644070"/>
                  <a:gd name="connsiteY10" fmla="*/ 519654 h 1859589"/>
                  <a:gd name="connsiteX11" fmla="*/ 625121 w 644070"/>
                  <a:gd name="connsiteY11" fmla="*/ 727149 h 1859589"/>
                  <a:gd name="connsiteX12" fmla="*/ 621546 w 644070"/>
                  <a:gd name="connsiteY12" fmla="*/ 760335 h 1859589"/>
                  <a:gd name="connsiteX13" fmla="*/ 577968 w 644070"/>
                  <a:gd name="connsiteY13" fmla="*/ 800393 h 1859589"/>
                  <a:gd name="connsiteX14" fmla="*/ 538358 w 644070"/>
                  <a:gd name="connsiteY14" fmla="*/ 791398 h 1859589"/>
                  <a:gd name="connsiteX15" fmla="*/ 538358 w 644070"/>
                  <a:gd name="connsiteY15" fmla="*/ 839891 h 1859589"/>
                  <a:gd name="connsiteX16" fmla="*/ 517351 w 644070"/>
                  <a:gd name="connsiteY16" fmla="*/ 1391033 h 1859589"/>
                  <a:gd name="connsiteX17" fmla="*/ 533162 w 644070"/>
                  <a:gd name="connsiteY17" fmla="*/ 1800549 h 1859589"/>
                  <a:gd name="connsiteX18" fmla="*/ 537408 w 644070"/>
                  <a:gd name="connsiteY18" fmla="*/ 1813175 h 1859589"/>
                  <a:gd name="connsiteX19" fmla="*/ 536905 w 644070"/>
                  <a:gd name="connsiteY19" fmla="*/ 1818482 h 1859589"/>
                  <a:gd name="connsiteX20" fmla="*/ 415112 w 644070"/>
                  <a:gd name="connsiteY20" fmla="*/ 1850942 h 1859589"/>
                  <a:gd name="connsiteX21" fmla="*/ 415391 w 644070"/>
                  <a:gd name="connsiteY21" fmla="*/ 1850216 h 1859589"/>
                  <a:gd name="connsiteX22" fmla="*/ 380864 w 644070"/>
                  <a:gd name="connsiteY22" fmla="*/ 1467964 h 1859589"/>
                  <a:gd name="connsiteX23" fmla="*/ 378630 w 644070"/>
                  <a:gd name="connsiteY23" fmla="*/ 1448634 h 1859589"/>
                  <a:gd name="connsiteX24" fmla="*/ 347791 w 644070"/>
                  <a:gd name="connsiteY24" fmla="*/ 1213875 h 1859589"/>
                  <a:gd name="connsiteX25" fmla="*/ 319130 w 644070"/>
                  <a:gd name="connsiteY25" fmla="*/ 1010793 h 1859589"/>
                  <a:gd name="connsiteX26" fmla="*/ 309186 w 644070"/>
                  <a:gd name="connsiteY26" fmla="*/ 1030291 h 1859589"/>
                  <a:gd name="connsiteX27" fmla="*/ 209293 w 644070"/>
                  <a:gd name="connsiteY27" fmla="*/ 1645570 h 1859589"/>
                  <a:gd name="connsiteX28" fmla="*/ 187783 w 644070"/>
                  <a:gd name="connsiteY28" fmla="*/ 1844517 h 1859589"/>
                  <a:gd name="connsiteX29" fmla="*/ 186163 w 644070"/>
                  <a:gd name="connsiteY29" fmla="*/ 1857367 h 1859589"/>
                  <a:gd name="connsiteX30" fmla="*/ 96103 w 644070"/>
                  <a:gd name="connsiteY30" fmla="*/ 1822002 h 1859589"/>
                  <a:gd name="connsiteX31" fmla="*/ 77276 w 644070"/>
                  <a:gd name="connsiteY31" fmla="*/ 1560314 h 1859589"/>
                  <a:gd name="connsiteX32" fmla="*/ 111914 w 644070"/>
                  <a:gd name="connsiteY32" fmla="*/ 1099289 h 1859589"/>
                  <a:gd name="connsiteX33" fmla="*/ 107109 w 644070"/>
                  <a:gd name="connsiteY33" fmla="*/ 800951 h 1859589"/>
                  <a:gd name="connsiteX34" fmla="*/ 63029 w 644070"/>
                  <a:gd name="connsiteY34" fmla="*/ 816762 h 1859589"/>
                  <a:gd name="connsiteX35" fmla="*/ 47777 w 644070"/>
                  <a:gd name="connsiteY35" fmla="*/ 801566 h 1859589"/>
                  <a:gd name="connsiteX36" fmla="*/ 1686 w 644070"/>
                  <a:gd name="connsiteY36" fmla="*/ 438812 h 1859589"/>
                  <a:gd name="connsiteX37" fmla="*/ 46101 w 644070"/>
                  <a:gd name="connsiteY37" fmla="*/ 136341 h 1859589"/>
                  <a:gd name="connsiteX38" fmla="*/ 60739 w 644070"/>
                  <a:gd name="connsiteY38" fmla="*/ 118910 h 1859589"/>
                  <a:gd name="connsiteX39" fmla="*/ 231305 w 644070"/>
                  <a:gd name="connsiteY39" fmla="*/ 27844 h 1859589"/>
                  <a:gd name="connsiteX40" fmla="*/ 248457 w 644070"/>
                  <a:gd name="connsiteY40" fmla="*/ 19576 h 1859589"/>
                  <a:gd name="connsiteX41" fmla="*/ 255384 w 644070"/>
                  <a:gd name="connsiteY41" fmla="*/ 11307 h 1859589"/>
                  <a:gd name="connsiteX42" fmla="*/ 322063 w 644070"/>
                  <a:gd name="connsiteY42" fmla="*/ 1 h 18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4070" h="1859589">
                    <a:moveTo>
                      <a:pt x="512546" y="431829"/>
                    </a:moveTo>
                    <a:cubicBezTo>
                      <a:pt x="464108" y="512726"/>
                      <a:pt x="496959" y="583735"/>
                      <a:pt x="526122" y="658543"/>
                    </a:cubicBezTo>
                    <a:cubicBezTo>
                      <a:pt x="538357" y="581165"/>
                      <a:pt x="525228" y="508927"/>
                      <a:pt x="512546" y="431829"/>
                    </a:cubicBezTo>
                    <a:close/>
                    <a:moveTo>
                      <a:pt x="119512" y="423002"/>
                    </a:moveTo>
                    <a:cubicBezTo>
                      <a:pt x="106774" y="504402"/>
                      <a:pt x="96773" y="579769"/>
                      <a:pt x="114483" y="656253"/>
                    </a:cubicBezTo>
                    <a:cubicBezTo>
                      <a:pt x="121020" y="580719"/>
                      <a:pt x="168899" y="506302"/>
                      <a:pt x="119512" y="423002"/>
                    </a:cubicBezTo>
                    <a:close/>
                    <a:moveTo>
                      <a:pt x="322063" y="1"/>
                    </a:moveTo>
                    <a:cubicBezTo>
                      <a:pt x="344104" y="78"/>
                      <a:pt x="365892" y="5078"/>
                      <a:pt x="387234" y="18235"/>
                    </a:cubicBezTo>
                    <a:cubicBezTo>
                      <a:pt x="434219" y="59298"/>
                      <a:pt x="487461" y="88461"/>
                      <a:pt x="548637" y="101814"/>
                    </a:cubicBezTo>
                    <a:cubicBezTo>
                      <a:pt x="560537" y="104440"/>
                      <a:pt x="565565" y="109803"/>
                      <a:pt x="568303" y="121200"/>
                    </a:cubicBezTo>
                    <a:cubicBezTo>
                      <a:pt x="599645" y="252826"/>
                      <a:pt x="636127" y="383391"/>
                      <a:pt x="643502" y="519654"/>
                    </a:cubicBezTo>
                    <a:cubicBezTo>
                      <a:pt x="647301" y="589880"/>
                      <a:pt x="631043" y="657984"/>
                      <a:pt x="625121" y="727149"/>
                    </a:cubicBezTo>
                    <a:cubicBezTo>
                      <a:pt x="624172" y="738267"/>
                      <a:pt x="621546" y="749273"/>
                      <a:pt x="621546" y="760335"/>
                    </a:cubicBezTo>
                    <a:cubicBezTo>
                      <a:pt x="621546" y="790001"/>
                      <a:pt x="609143" y="805086"/>
                      <a:pt x="577968" y="800393"/>
                    </a:cubicBezTo>
                    <a:cubicBezTo>
                      <a:pt x="565007" y="797431"/>
                      <a:pt x="552045" y="794526"/>
                      <a:pt x="538358" y="791398"/>
                    </a:cubicBezTo>
                    <a:cubicBezTo>
                      <a:pt x="538358" y="808605"/>
                      <a:pt x="538358" y="824248"/>
                      <a:pt x="538358" y="839891"/>
                    </a:cubicBezTo>
                    <a:cubicBezTo>
                      <a:pt x="528245" y="1023475"/>
                      <a:pt x="509753" y="1206723"/>
                      <a:pt x="517351" y="1391033"/>
                    </a:cubicBezTo>
                    <a:cubicBezTo>
                      <a:pt x="522938" y="1527520"/>
                      <a:pt x="527743" y="1664062"/>
                      <a:pt x="533162" y="1800549"/>
                    </a:cubicBezTo>
                    <a:cubicBezTo>
                      <a:pt x="533330" y="1804795"/>
                      <a:pt x="535955" y="1808985"/>
                      <a:pt x="537408" y="1813175"/>
                    </a:cubicBezTo>
                    <a:cubicBezTo>
                      <a:pt x="537576" y="1815019"/>
                      <a:pt x="537966" y="1817309"/>
                      <a:pt x="536905" y="1818482"/>
                    </a:cubicBezTo>
                    <a:cubicBezTo>
                      <a:pt x="520424" y="1837366"/>
                      <a:pt x="444443" y="1856920"/>
                      <a:pt x="415112" y="1850942"/>
                    </a:cubicBezTo>
                    <a:cubicBezTo>
                      <a:pt x="415224" y="1850719"/>
                      <a:pt x="415280" y="1850439"/>
                      <a:pt x="415391" y="1850216"/>
                    </a:cubicBezTo>
                    <a:cubicBezTo>
                      <a:pt x="397178" y="1723394"/>
                      <a:pt x="375166" y="1596964"/>
                      <a:pt x="380864" y="1467964"/>
                    </a:cubicBezTo>
                    <a:cubicBezTo>
                      <a:pt x="381144" y="1461595"/>
                      <a:pt x="379468" y="1455059"/>
                      <a:pt x="378630" y="1448634"/>
                    </a:cubicBezTo>
                    <a:cubicBezTo>
                      <a:pt x="368350" y="1370362"/>
                      <a:pt x="358406" y="1292091"/>
                      <a:pt x="347791" y="1213875"/>
                    </a:cubicBezTo>
                    <a:cubicBezTo>
                      <a:pt x="338684" y="1146721"/>
                      <a:pt x="328851" y="1079623"/>
                      <a:pt x="319130" y="1010793"/>
                    </a:cubicBezTo>
                    <a:cubicBezTo>
                      <a:pt x="310023" y="1017218"/>
                      <a:pt x="310582" y="1024146"/>
                      <a:pt x="309186" y="1030291"/>
                    </a:cubicBezTo>
                    <a:cubicBezTo>
                      <a:pt x="262312" y="1233205"/>
                      <a:pt x="228512" y="1438186"/>
                      <a:pt x="209293" y="1645570"/>
                    </a:cubicBezTo>
                    <a:cubicBezTo>
                      <a:pt x="203147" y="1711997"/>
                      <a:pt x="195047" y="1778201"/>
                      <a:pt x="187783" y="1844517"/>
                    </a:cubicBezTo>
                    <a:cubicBezTo>
                      <a:pt x="187225" y="1848763"/>
                      <a:pt x="186722" y="1853065"/>
                      <a:pt x="186163" y="1857367"/>
                    </a:cubicBezTo>
                    <a:cubicBezTo>
                      <a:pt x="157335" y="1866362"/>
                      <a:pt x="107556" y="1846752"/>
                      <a:pt x="96103" y="1822002"/>
                    </a:cubicBezTo>
                    <a:cubicBezTo>
                      <a:pt x="66437" y="1736468"/>
                      <a:pt x="66717" y="1648698"/>
                      <a:pt x="77276" y="1560314"/>
                    </a:cubicBezTo>
                    <a:cubicBezTo>
                      <a:pt x="95600" y="1407123"/>
                      <a:pt x="116328" y="1253876"/>
                      <a:pt x="111914" y="1099289"/>
                    </a:cubicBezTo>
                    <a:cubicBezTo>
                      <a:pt x="109121" y="999843"/>
                      <a:pt x="109400" y="900397"/>
                      <a:pt x="107109" y="800951"/>
                    </a:cubicBezTo>
                    <a:cubicBezTo>
                      <a:pt x="91131" y="802627"/>
                      <a:pt x="81522" y="822069"/>
                      <a:pt x="63029" y="816762"/>
                    </a:cubicBezTo>
                    <a:cubicBezTo>
                      <a:pt x="50627" y="819053"/>
                      <a:pt x="49789" y="809331"/>
                      <a:pt x="47777" y="801566"/>
                    </a:cubicBezTo>
                    <a:cubicBezTo>
                      <a:pt x="16994" y="682622"/>
                      <a:pt x="-6639" y="562728"/>
                      <a:pt x="1686" y="438812"/>
                    </a:cubicBezTo>
                    <a:cubicBezTo>
                      <a:pt x="8502" y="336853"/>
                      <a:pt x="27106" y="236569"/>
                      <a:pt x="46101" y="136341"/>
                    </a:cubicBezTo>
                    <a:cubicBezTo>
                      <a:pt x="47833" y="127123"/>
                      <a:pt x="51074" y="121759"/>
                      <a:pt x="60739" y="118910"/>
                    </a:cubicBezTo>
                    <a:cubicBezTo>
                      <a:pt x="123814" y="100306"/>
                      <a:pt x="181191" y="70919"/>
                      <a:pt x="231305" y="27844"/>
                    </a:cubicBezTo>
                    <a:cubicBezTo>
                      <a:pt x="235942" y="23822"/>
                      <a:pt x="242702" y="22257"/>
                      <a:pt x="248457" y="19576"/>
                    </a:cubicBezTo>
                    <a:cubicBezTo>
                      <a:pt x="250021" y="16168"/>
                      <a:pt x="251976" y="12313"/>
                      <a:pt x="255384" y="11307"/>
                    </a:cubicBezTo>
                    <a:cubicBezTo>
                      <a:pt x="277732" y="4771"/>
                      <a:pt x="300023" y="-76"/>
                      <a:pt x="322063" y="1"/>
                    </a:cubicBezTo>
                    <a:close/>
                  </a:path>
                </a:pathLst>
              </a:custGeom>
              <a:solidFill>
                <a:srgbClr val="0C3F5F"/>
              </a:solidFill>
              <a:ln w="5581" cap="flat">
                <a:noFill/>
                <a:prstDash val="solid"/>
                <a:miter/>
              </a:ln>
            </p:spPr>
            <p:txBody>
              <a:bodyPr wrap="square" rtlCol="0" anchor="ctr">
                <a:noAutofit/>
              </a:bodyPr>
              <a:lstStyle/>
              <a:p>
                <a:endParaRPr lang="ko-KR" altLang="en-US">
                  <a:cs typeface="B Nazanin" panose="00000700000000000000" pitchFamily="2" charset="-78"/>
                </a:endParaRPr>
              </a:p>
            </p:txBody>
          </p:sp>
          <p:sp>
            <p:nvSpPr>
              <p:cNvPr id="12" name="자유형: 도형 11">
                <a:extLst>
                  <a:ext uri="{FF2B5EF4-FFF2-40B4-BE49-F238E27FC236}">
                    <a16:creationId xmlns:a16="http://schemas.microsoft.com/office/drawing/2014/main" id="{7C0DE436-3847-451F-9127-D1D1B1B1FFB3}"/>
                  </a:ext>
                </a:extLst>
              </p:cNvPr>
              <p:cNvSpPr/>
              <p:nvPr/>
            </p:nvSpPr>
            <p:spPr>
              <a:xfrm>
                <a:off x="5996714" y="3331340"/>
                <a:ext cx="214126" cy="264421"/>
              </a:xfrm>
              <a:custGeom>
                <a:avLst/>
                <a:gdLst>
                  <a:gd name="connsiteX0" fmla="*/ 11888 w 214126"/>
                  <a:gd name="connsiteY0" fmla="*/ 163717 h 264421"/>
                  <a:gd name="connsiteX1" fmla="*/ 20100 w 214126"/>
                  <a:gd name="connsiteY1" fmla="*/ 45220 h 264421"/>
                  <a:gd name="connsiteX2" fmla="*/ 132899 w 214126"/>
                  <a:gd name="connsiteY2" fmla="*/ 2593 h 264421"/>
                  <a:gd name="connsiteX3" fmla="*/ 208935 w 214126"/>
                  <a:gd name="connsiteY3" fmla="*/ 82038 h 264421"/>
                  <a:gd name="connsiteX4" fmla="*/ 209438 w 214126"/>
                  <a:gd name="connsiteY4" fmla="*/ 153437 h 264421"/>
                  <a:gd name="connsiteX5" fmla="*/ 181448 w 214126"/>
                  <a:gd name="connsiteY5" fmla="*/ 232771 h 264421"/>
                  <a:gd name="connsiteX6" fmla="*/ 27866 w 214126"/>
                  <a:gd name="connsiteY6" fmla="*/ 230256 h 264421"/>
                  <a:gd name="connsiteX7" fmla="*/ 11888 w 214126"/>
                  <a:gd name="connsiteY7" fmla="*/ 163717 h 26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126" h="264421">
                    <a:moveTo>
                      <a:pt x="11888" y="163717"/>
                    </a:moveTo>
                    <a:cubicBezTo>
                      <a:pt x="-5432" y="122822"/>
                      <a:pt x="-4761" y="81702"/>
                      <a:pt x="20100" y="45220"/>
                    </a:cubicBezTo>
                    <a:cubicBezTo>
                      <a:pt x="46638" y="6224"/>
                      <a:pt x="87310" y="-5955"/>
                      <a:pt x="132899" y="2593"/>
                    </a:cubicBezTo>
                    <a:cubicBezTo>
                      <a:pt x="176364" y="10750"/>
                      <a:pt x="198153" y="41868"/>
                      <a:pt x="208935" y="82038"/>
                    </a:cubicBezTo>
                    <a:cubicBezTo>
                      <a:pt x="215249" y="105614"/>
                      <a:pt x="216254" y="129582"/>
                      <a:pt x="209438" y="153437"/>
                    </a:cubicBezTo>
                    <a:cubicBezTo>
                      <a:pt x="207259" y="182377"/>
                      <a:pt x="199829" y="208524"/>
                      <a:pt x="181448" y="232771"/>
                    </a:cubicBezTo>
                    <a:cubicBezTo>
                      <a:pt x="148654" y="276013"/>
                      <a:pt x="60158" y="274728"/>
                      <a:pt x="27866" y="230256"/>
                    </a:cubicBezTo>
                    <a:cubicBezTo>
                      <a:pt x="12502" y="209194"/>
                      <a:pt x="6077" y="188579"/>
                      <a:pt x="11888" y="163717"/>
                    </a:cubicBezTo>
                    <a:close/>
                  </a:path>
                </a:pathLst>
              </a:custGeom>
              <a:solidFill>
                <a:srgbClr val="000000"/>
              </a:solidFill>
              <a:ln w="5581" cap="flat">
                <a:noFill/>
                <a:prstDash val="solid"/>
                <a:miter/>
              </a:ln>
            </p:spPr>
            <p:txBody>
              <a:bodyPr rtlCol="0" anchor="ctr"/>
              <a:lstStyle/>
              <a:p>
                <a:endParaRPr lang="ko-KR" altLang="en-US">
                  <a:cs typeface="B Nazanin" panose="00000700000000000000" pitchFamily="2" charset="-78"/>
                </a:endParaRPr>
              </a:p>
            </p:txBody>
          </p:sp>
          <p:sp>
            <p:nvSpPr>
              <p:cNvPr id="13" name="자유형: 도형 12">
                <a:extLst>
                  <a:ext uri="{FF2B5EF4-FFF2-40B4-BE49-F238E27FC236}">
                    <a16:creationId xmlns:a16="http://schemas.microsoft.com/office/drawing/2014/main" id="{774A227D-2DB6-4363-A554-69FC44BE2C5C}"/>
                  </a:ext>
                </a:extLst>
              </p:cNvPr>
              <p:cNvSpPr/>
              <p:nvPr/>
            </p:nvSpPr>
            <p:spPr>
              <a:xfrm>
                <a:off x="6177766" y="5427435"/>
                <a:ext cx="197607" cy="144579"/>
              </a:xfrm>
              <a:custGeom>
                <a:avLst/>
                <a:gdLst>
                  <a:gd name="connsiteX0" fmla="*/ 22743 w 197607"/>
                  <a:gd name="connsiteY0" fmla="*/ 50504 h 144579"/>
                  <a:gd name="connsiteX1" fmla="*/ 144760 w 197607"/>
                  <a:gd name="connsiteY1" fmla="*/ 13518 h 144579"/>
                  <a:gd name="connsiteX2" fmla="*/ 152582 w 197607"/>
                  <a:gd name="connsiteY2" fmla="*/ 10781 h 144579"/>
                  <a:gd name="connsiteX3" fmla="*/ 189008 w 197607"/>
                  <a:gd name="connsiteY3" fmla="*/ 7150 h 144579"/>
                  <a:gd name="connsiteX4" fmla="*/ 188617 w 197607"/>
                  <a:gd name="connsiteY4" fmla="*/ 55867 h 144579"/>
                  <a:gd name="connsiteX5" fmla="*/ 150347 w 197607"/>
                  <a:gd name="connsiteY5" fmla="*/ 95366 h 144579"/>
                  <a:gd name="connsiteX6" fmla="*/ 110122 w 197607"/>
                  <a:gd name="connsiteY6" fmla="*/ 123747 h 144579"/>
                  <a:gd name="connsiteX7" fmla="*/ 17827 w 197607"/>
                  <a:gd name="connsiteY7" fmla="*/ 128943 h 144579"/>
                  <a:gd name="connsiteX8" fmla="*/ 22743 w 197607"/>
                  <a:gd name="connsiteY8" fmla="*/ 50504 h 14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 h="144579">
                    <a:moveTo>
                      <a:pt x="22743" y="50504"/>
                    </a:moveTo>
                    <a:cubicBezTo>
                      <a:pt x="62857" y="36313"/>
                      <a:pt x="105820" y="31564"/>
                      <a:pt x="144760" y="13518"/>
                    </a:cubicBezTo>
                    <a:cubicBezTo>
                      <a:pt x="147330" y="12569"/>
                      <a:pt x="149900" y="11340"/>
                      <a:pt x="152582" y="10781"/>
                    </a:cubicBezTo>
                    <a:cubicBezTo>
                      <a:pt x="164649" y="8099"/>
                      <a:pt x="175823" y="-9667"/>
                      <a:pt x="189008" y="7150"/>
                    </a:cubicBezTo>
                    <a:cubicBezTo>
                      <a:pt x="201355" y="22905"/>
                      <a:pt x="199679" y="41006"/>
                      <a:pt x="188617" y="55867"/>
                    </a:cubicBezTo>
                    <a:cubicBezTo>
                      <a:pt x="177778" y="70448"/>
                      <a:pt x="163253" y="82292"/>
                      <a:pt x="150347" y="95366"/>
                    </a:cubicBezTo>
                    <a:cubicBezTo>
                      <a:pt x="136827" y="104752"/>
                      <a:pt x="122078" y="112685"/>
                      <a:pt x="110122" y="123747"/>
                    </a:cubicBezTo>
                    <a:cubicBezTo>
                      <a:pt x="80288" y="151290"/>
                      <a:pt x="49895" y="149949"/>
                      <a:pt x="17827" y="128943"/>
                    </a:cubicBezTo>
                    <a:cubicBezTo>
                      <a:pt x="-7760" y="107769"/>
                      <a:pt x="-5526" y="72180"/>
                      <a:pt x="22743" y="50504"/>
                    </a:cubicBezTo>
                    <a:close/>
                  </a:path>
                </a:pathLst>
              </a:custGeom>
              <a:solidFill>
                <a:srgbClr val="000000"/>
              </a:solidFill>
              <a:ln w="5581" cap="flat">
                <a:noFill/>
                <a:prstDash val="solid"/>
                <a:miter/>
              </a:ln>
            </p:spPr>
            <p:txBody>
              <a:bodyPr rtlCol="0" anchor="ctr"/>
              <a:lstStyle/>
              <a:p>
                <a:endParaRPr lang="ko-KR" altLang="en-US">
                  <a:cs typeface="B Nazanin" panose="00000700000000000000" pitchFamily="2" charset="-78"/>
                </a:endParaRPr>
              </a:p>
            </p:txBody>
          </p:sp>
          <p:sp>
            <p:nvSpPr>
              <p:cNvPr id="14" name="자유형: 도형 13">
                <a:extLst>
                  <a:ext uri="{FF2B5EF4-FFF2-40B4-BE49-F238E27FC236}">
                    <a16:creationId xmlns:a16="http://schemas.microsoft.com/office/drawing/2014/main" id="{3DEF4916-D694-4FCF-846F-D5A3C6CD55B4}"/>
                  </a:ext>
                </a:extLst>
              </p:cNvPr>
              <p:cNvSpPr/>
              <p:nvPr/>
            </p:nvSpPr>
            <p:spPr>
              <a:xfrm>
                <a:off x="5828074" y="5449724"/>
                <a:ext cx="160275" cy="117532"/>
              </a:xfrm>
              <a:custGeom>
                <a:avLst/>
                <a:gdLst>
                  <a:gd name="connsiteX0" fmla="*/ 53092 w 160275"/>
                  <a:gd name="connsiteY0" fmla="*/ 0 h 117532"/>
                  <a:gd name="connsiteX1" fmla="*/ 143152 w 160275"/>
                  <a:gd name="connsiteY1" fmla="*/ 35365 h 117532"/>
                  <a:gd name="connsiteX2" fmla="*/ 155387 w 160275"/>
                  <a:gd name="connsiteY2" fmla="*/ 63020 h 117532"/>
                  <a:gd name="connsiteX3" fmla="*/ 148068 w 160275"/>
                  <a:gd name="connsiteY3" fmla="*/ 105088 h 117532"/>
                  <a:gd name="connsiteX4" fmla="*/ 96390 w 160275"/>
                  <a:gd name="connsiteY4" fmla="*/ 112687 h 117532"/>
                  <a:gd name="connsiteX5" fmla="*/ 64322 w 160275"/>
                  <a:gd name="connsiteY5" fmla="*/ 96820 h 117532"/>
                  <a:gd name="connsiteX6" fmla="*/ 35940 w 160275"/>
                  <a:gd name="connsiteY6" fmla="*/ 79501 h 117532"/>
                  <a:gd name="connsiteX7" fmla="*/ 967 w 160275"/>
                  <a:gd name="connsiteY7" fmla="*/ 25756 h 117532"/>
                  <a:gd name="connsiteX8" fmla="*/ 53092 w 160275"/>
                  <a:gd name="connsiteY8" fmla="*/ 0 h 11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75" h="117532">
                    <a:moveTo>
                      <a:pt x="53092" y="0"/>
                    </a:moveTo>
                    <a:cubicBezTo>
                      <a:pt x="81473" y="15979"/>
                      <a:pt x="112033" y="26426"/>
                      <a:pt x="143152" y="35365"/>
                    </a:cubicBezTo>
                    <a:cubicBezTo>
                      <a:pt x="147286" y="44583"/>
                      <a:pt x="151756" y="53634"/>
                      <a:pt x="155387" y="63020"/>
                    </a:cubicBezTo>
                    <a:cubicBezTo>
                      <a:pt x="161309" y="78384"/>
                      <a:pt x="164773" y="94138"/>
                      <a:pt x="148068" y="105088"/>
                    </a:cubicBezTo>
                    <a:cubicBezTo>
                      <a:pt x="132369" y="115424"/>
                      <a:pt x="115553" y="122855"/>
                      <a:pt x="96390" y="112687"/>
                    </a:cubicBezTo>
                    <a:cubicBezTo>
                      <a:pt x="85887" y="107100"/>
                      <a:pt x="75048" y="102128"/>
                      <a:pt x="64322" y="96820"/>
                    </a:cubicBezTo>
                    <a:cubicBezTo>
                      <a:pt x="54880" y="91010"/>
                      <a:pt x="45717" y="84641"/>
                      <a:pt x="35940" y="79501"/>
                    </a:cubicBezTo>
                    <a:cubicBezTo>
                      <a:pt x="14096" y="67936"/>
                      <a:pt x="-4508" y="52572"/>
                      <a:pt x="967" y="25756"/>
                    </a:cubicBezTo>
                    <a:cubicBezTo>
                      <a:pt x="6665" y="-1732"/>
                      <a:pt x="33259" y="3911"/>
                      <a:pt x="53092" y="0"/>
                    </a:cubicBezTo>
                    <a:close/>
                  </a:path>
                </a:pathLst>
              </a:custGeom>
              <a:solidFill>
                <a:srgbClr val="000001"/>
              </a:solidFill>
              <a:ln w="5581" cap="flat">
                <a:noFill/>
                <a:prstDash val="solid"/>
                <a:miter/>
              </a:ln>
            </p:spPr>
            <p:txBody>
              <a:bodyPr rtlCol="0" anchor="ctr"/>
              <a:lstStyle/>
              <a:p>
                <a:endParaRPr lang="ko-KR" altLang="en-US">
                  <a:cs typeface="B Nazanin" panose="00000700000000000000" pitchFamily="2" charset="-78"/>
                </a:endParaRPr>
              </a:p>
            </p:txBody>
          </p:sp>
          <p:sp>
            <p:nvSpPr>
              <p:cNvPr id="15" name="자유형: 도형 14">
                <a:extLst>
                  <a:ext uri="{FF2B5EF4-FFF2-40B4-BE49-F238E27FC236}">
                    <a16:creationId xmlns:a16="http://schemas.microsoft.com/office/drawing/2014/main" id="{498B0118-7480-4579-95B4-07B1DA100901}"/>
                  </a:ext>
                </a:extLst>
              </p:cNvPr>
              <p:cNvSpPr/>
              <p:nvPr/>
            </p:nvSpPr>
            <p:spPr>
              <a:xfrm>
                <a:off x="5996688" y="3484833"/>
                <a:ext cx="215492" cy="155258"/>
              </a:xfrm>
              <a:custGeom>
                <a:avLst/>
                <a:gdLst>
                  <a:gd name="connsiteX0" fmla="*/ 11914 w 215492"/>
                  <a:gd name="connsiteY0" fmla="*/ 10224 h 145076"/>
                  <a:gd name="connsiteX1" fmla="*/ 15378 w 215492"/>
                  <a:gd name="connsiteY1" fmla="*/ 23632 h 145076"/>
                  <a:gd name="connsiteX2" fmla="*/ 117002 w 215492"/>
                  <a:gd name="connsiteY2" fmla="*/ 100451 h 145076"/>
                  <a:gd name="connsiteX3" fmla="*/ 192704 w 215492"/>
                  <a:gd name="connsiteY3" fmla="*/ 42292 h 145076"/>
                  <a:gd name="connsiteX4" fmla="*/ 209409 w 215492"/>
                  <a:gd name="connsiteY4" fmla="*/ 0 h 145076"/>
                  <a:gd name="connsiteX5" fmla="*/ 194045 w 215492"/>
                  <a:gd name="connsiteY5" fmla="*/ 73579 h 145076"/>
                  <a:gd name="connsiteX6" fmla="*/ 173541 w 215492"/>
                  <a:gd name="connsiteY6" fmla="*/ 134363 h 145076"/>
                  <a:gd name="connsiteX7" fmla="*/ 154490 w 215492"/>
                  <a:gd name="connsiteY7" fmla="*/ 144364 h 145076"/>
                  <a:gd name="connsiteX8" fmla="*/ 57447 w 215492"/>
                  <a:gd name="connsiteY8" fmla="*/ 144364 h 145076"/>
                  <a:gd name="connsiteX9" fmla="*/ 38340 w 215492"/>
                  <a:gd name="connsiteY9" fmla="*/ 134363 h 145076"/>
                  <a:gd name="connsiteX10" fmla="*/ 10126 w 215492"/>
                  <a:gd name="connsiteY10" fmla="*/ 64919 h 145076"/>
                  <a:gd name="connsiteX11" fmla="*/ 11914 w 215492"/>
                  <a:gd name="connsiteY11" fmla="*/ 10224 h 145076"/>
                  <a:gd name="connsiteX0" fmla="*/ 11914 w 215492"/>
                  <a:gd name="connsiteY0" fmla="*/ 10224 h 167259"/>
                  <a:gd name="connsiteX1" fmla="*/ 15378 w 215492"/>
                  <a:gd name="connsiteY1" fmla="*/ 23632 h 167259"/>
                  <a:gd name="connsiteX2" fmla="*/ 117002 w 215492"/>
                  <a:gd name="connsiteY2" fmla="*/ 100451 h 167259"/>
                  <a:gd name="connsiteX3" fmla="*/ 192704 w 215492"/>
                  <a:gd name="connsiteY3" fmla="*/ 42292 h 167259"/>
                  <a:gd name="connsiteX4" fmla="*/ 209409 w 215492"/>
                  <a:gd name="connsiteY4" fmla="*/ 0 h 167259"/>
                  <a:gd name="connsiteX5" fmla="*/ 194045 w 215492"/>
                  <a:gd name="connsiteY5" fmla="*/ 73579 h 167259"/>
                  <a:gd name="connsiteX6" fmla="*/ 173541 w 215492"/>
                  <a:gd name="connsiteY6" fmla="*/ 134363 h 167259"/>
                  <a:gd name="connsiteX7" fmla="*/ 154490 w 215492"/>
                  <a:gd name="connsiteY7" fmla="*/ 144364 h 167259"/>
                  <a:gd name="connsiteX8" fmla="*/ 40302 w 215492"/>
                  <a:gd name="connsiteY8" fmla="*/ 167224 h 167259"/>
                  <a:gd name="connsiteX9" fmla="*/ 38340 w 215492"/>
                  <a:gd name="connsiteY9" fmla="*/ 134363 h 167259"/>
                  <a:gd name="connsiteX10" fmla="*/ 10126 w 215492"/>
                  <a:gd name="connsiteY10" fmla="*/ 64919 h 167259"/>
                  <a:gd name="connsiteX11" fmla="*/ 11914 w 215492"/>
                  <a:gd name="connsiteY11" fmla="*/ 10224 h 167259"/>
                  <a:gd name="connsiteX0" fmla="*/ 11914 w 215492"/>
                  <a:gd name="connsiteY0" fmla="*/ 10224 h 168413"/>
                  <a:gd name="connsiteX1" fmla="*/ 15378 w 215492"/>
                  <a:gd name="connsiteY1" fmla="*/ 23632 h 168413"/>
                  <a:gd name="connsiteX2" fmla="*/ 117002 w 215492"/>
                  <a:gd name="connsiteY2" fmla="*/ 100451 h 168413"/>
                  <a:gd name="connsiteX3" fmla="*/ 192704 w 215492"/>
                  <a:gd name="connsiteY3" fmla="*/ 42292 h 168413"/>
                  <a:gd name="connsiteX4" fmla="*/ 209409 w 215492"/>
                  <a:gd name="connsiteY4" fmla="*/ 0 h 168413"/>
                  <a:gd name="connsiteX5" fmla="*/ 194045 w 215492"/>
                  <a:gd name="connsiteY5" fmla="*/ 73579 h 168413"/>
                  <a:gd name="connsiteX6" fmla="*/ 173541 w 215492"/>
                  <a:gd name="connsiteY6" fmla="*/ 134363 h 168413"/>
                  <a:gd name="connsiteX7" fmla="*/ 165920 w 215492"/>
                  <a:gd name="connsiteY7" fmla="*/ 158652 h 168413"/>
                  <a:gd name="connsiteX8" fmla="*/ 40302 w 215492"/>
                  <a:gd name="connsiteY8" fmla="*/ 167224 h 168413"/>
                  <a:gd name="connsiteX9" fmla="*/ 38340 w 215492"/>
                  <a:gd name="connsiteY9" fmla="*/ 134363 h 168413"/>
                  <a:gd name="connsiteX10" fmla="*/ 10126 w 215492"/>
                  <a:gd name="connsiteY10" fmla="*/ 64919 h 168413"/>
                  <a:gd name="connsiteX11" fmla="*/ 11914 w 215492"/>
                  <a:gd name="connsiteY11" fmla="*/ 10224 h 168413"/>
                  <a:gd name="connsiteX0" fmla="*/ 11914 w 215492"/>
                  <a:gd name="connsiteY0" fmla="*/ 10224 h 167729"/>
                  <a:gd name="connsiteX1" fmla="*/ 15378 w 215492"/>
                  <a:gd name="connsiteY1" fmla="*/ 23632 h 167729"/>
                  <a:gd name="connsiteX2" fmla="*/ 117002 w 215492"/>
                  <a:gd name="connsiteY2" fmla="*/ 100451 h 167729"/>
                  <a:gd name="connsiteX3" fmla="*/ 192704 w 215492"/>
                  <a:gd name="connsiteY3" fmla="*/ 42292 h 167729"/>
                  <a:gd name="connsiteX4" fmla="*/ 209409 w 215492"/>
                  <a:gd name="connsiteY4" fmla="*/ 0 h 167729"/>
                  <a:gd name="connsiteX5" fmla="*/ 194045 w 215492"/>
                  <a:gd name="connsiteY5" fmla="*/ 73579 h 167729"/>
                  <a:gd name="connsiteX6" fmla="*/ 173541 w 215492"/>
                  <a:gd name="connsiteY6" fmla="*/ 134363 h 167729"/>
                  <a:gd name="connsiteX7" fmla="*/ 168778 w 215492"/>
                  <a:gd name="connsiteY7" fmla="*/ 152937 h 167729"/>
                  <a:gd name="connsiteX8" fmla="*/ 40302 w 215492"/>
                  <a:gd name="connsiteY8" fmla="*/ 167224 h 167729"/>
                  <a:gd name="connsiteX9" fmla="*/ 38340 w 215492"/>
                  <a:gd name="connsiteY9" fmla="*/ 134363 h 167729"/>
                  <a:gd name="connsiteX10" fmla="*/ 10126 w 215492"/>
                  <a:gd name="connsiteY10" fmla="*/ 64919 h 167729"/>
                  <a:gd name="connsiteX11" fmla="*/ 11914 w 215492"/>
                  <a:gd name="connsiteY11" fmla="*/ 10224 h 167729"/>
                  <a:gd name="connsiteX0" fmla="*/ 11914 w 215492"/>
                  <a:gd name="connsiteY0" fmla="*/ 10224 h 155258"/>
                  <a:gd name="connsiteX1" fmla="*/ 15378 w 215492"/>
                  <a:gd name="connsiteY1" fmla="*/ 23632 h 155258"/>
                  <a:gd name="connsiteX2" fmla="*/ 117002 w 215492"/>
                  <a:gd name="connsiteY2" fmla="*/ 100451 h 155258"/>
                  <a:gd name="connsiteX3" fmla="*/ 192704 w 215492"/>
                  <a:gd name="connsiteY3" fmla="*/ 42292 h 155258"/>
                  <a:gd name="connsiteX4" fmla="*/ 209409 w 215492"/>
                  <a:gd name="connsiteY4" fmla="*/ 0 h 155258"/>
                  <a:gd name="connsiteX5" fmla="*/ 194045 w 215492"/>
                  <a:gd name="connsiteY5" fmla="*/ 73579 h 155258"/>
                  <a:gd name="connsiteX6" fmla="*/ 173541 w 215492"/>
                  <a:gd name="connsiteY6" fmla="*/ 134363 h 155258"/>
                  <a:gd name="connsiteX7" fmla="*/ 168778 w 215492"/>
                  <a:gd name="connsiteY7" fmla="*/ 152937 h 155258"/>
                  <a:gd name="connsiteX8" fmla="*/ 43160 w 215492"/>
                  <a:gd name="connsiteY8" fmla="*/ 152936 h 155258"/>
                  <a:gd name="connsiteX9" fmla="*/ 38340 w 215492"/>
                  <a:gd name="connsiteY9" fmla="*/ 134363 h 155258"/>
                  <a:gd name="connsiteX10" fmla="*/ 10126 w 215492"/>
                  <a:gd name="connsiteY10" fmla="*/ 64919 h 155258"/>
                  <a:gd name="connsiteX11" fmla="*/ 11914 w 215492"/>
                  <a:gd name="connsiteY11" fmla="*/ 10224 h 155258"/>
                  <a:gd name="connsiteX0" fmla="*/ 11914 w 215492"/>
                  <a:gd name="connsiteY0" fmla="*/ 10224 h 155258"/>
                  <a:gd name="connsiteX1" fmla="*/ 15378 w 215492"/>
                  <a:gd name="connsiteY1" fmla="*/ 23632 h 155258"/>
                  <a:gd name="connsiteX2" fmla="*/ 117002 w 215492"/>
                  <a:gd name="connsiteY2" fmla="*/ 100451 h 155258"/>
                  <a:gd name="connsiteX3" fmla="*/ 192704 w 215492"/>
                  <a:gd name="connsiteY3" fmla="*/ 42292 h 155258"/>
                  <a:gd name="connsiteX4" fmla="*/ 209409 w 215492"/>
                  <a:gd name="connsiteY4" fmla="*/ 0 h 155258"/>
                  <a:gd name="connsiteX5" fmla="*/ 194045 w 215492"/>
                  <a:gd name="connsiteY5" fmla="*/ 73579 h 155258"/>
                  <a:gd name="connsiteX6" fmla="*/ 173541 w 215492"/>
                  <a:gd name="connsiteY6" fmla="*/ 134363 h 155258"/>
                  <a:gd name="connsiteX7" fmla="*/ 168778 w 215492"/>
                  <a:gd name="connsiteY7" fmla="*/ 152937 h 155258"/>
                  <a:gd name="connsiteX8" fmla="*/ 43160 w 215492"/>
                  <a:gd name="connsiteY8" fmla="*/ 152936 h 155258"/>
                  <a:gd name="connsiteX9" fmla="*/ 38340 w 215492"/>
                  <a:gd name="connsiteY9" fmla="*/ 134363 h 155258"/>
                  <a:gd name="connsiteX10" fmla="*/ 10126 w 215492"/>
                  <a:gd name="connsiteY10" fmla="*/ 64919 h 155258"/>
                  <a:gd name="connsiteX11" fmla="*/ 11914 w 215492"/>
                  <a:gd name="connsiteY11" fmla="*/ 10224 h 15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492" h="155258">
                    <a:moveTo>
                      <a:pt x="11914" y="10224"/>
                    </a:moveTo>
                    <a:cubicBezTo>
                      <a:pt x="13087" y="14693"/>
                      <a:pt x="14260" y="19163"/>
                      <a:pt x="15378" y="23632"/>
                    </a:cubicBezTo>
                    <a:cubicBezTo>
                      <a:pt x="29959" y="84641"/>
                      <a:pt x="53592" y="102519"/>
                      <a:pt x="117002" y="100451"/>
                    </a:cubicBezTo>
                    <a:cubicBezTo>
                      <a:pt x="155887" y="99166"/>
                      <a:pt x="180692" y="79389"/>
                      <a:pt x="192704" y="42292"/>
                    </a:cubicBezTo>
                    <a:cubicBezTo>
                      <a:pt x="197341" y="27934"/>
                      <a:pt x="194101" y="10168"/>
                      <a:pt x="209409" y="0"/>
                    </a:cubicBezTo>
                    <a:cubicBezTo>
                      <a:pt x="219633" y="27711"/>
                      <a:pt x="218515" y="51678"/>
                      <a:pt x="194045" y="73579"/>
                    </a:cubicBezTo>
                    <a:cubicBezTo>
                      <a:pt x="177172" y="88663"/>
                      <a:pt x="179072" y="113525"/>
                      <a:pt x="173541" y="134363"/>
                    </a:cubicBezTo>
                    <a:cubicBezTo>
                      <a:pt x="168792" y="140677"/>
                      <a:pt x="190508" y="149842"/>
                      <a:pt x="168778" y="152937"/>
                    </a:cubicBezTo>
                    <a:cubicBezTo>
                      <a:pt x="147048" y="156032"/>
                      <a:pt x="64900" y="156032"/>
                      <a:pt x="43160" y="152936"/>
                    </a:cubicBezTo>
                    <a:cubicBezTo>
                      <a:pt x="21420" y="149840"/>
                      <a:pt x="43200" y="140621"/>
                      <a:pt x="38340" y="134363"/>
                    </a:cubicBezTo>
                    <a:cubicBezTo>
                      <a:pt x="31412" y="110396"/>
                      <a:pt x="30798" y="85479"/>
                      <a:pt x="10126" y="64919"/>
                    </a:cubicBezTo>
                    <a:cubicBezTo>
                      <a:pt x="-2779" y="52181"/>
                      <a:pt x="-4567" y="28046"/>
                      <a:pt x="11914" y="10224"/>
                    </a:cubicBezTo>
                    <a:close/>
                  </a:path>
                </a:pathLst>
              </a:custGeom>
              <a:solidFill>
                <a:srgbClr val="FCC0B5"/>
              </a:solidFill>
              <a:ln w="5581" cap="flat">
                <a:noFill/>
                <a:prstDash val="solid"/>
                <a:miter/>
              </a:ln>
            </p:spPr>
            <p:txBody>
              <a:bodyPr rtlCol="0" anchor="ctr"/>
              <a:lstStyle/>
              <a:p>
                <a:endParaRPr lang="ko-KR" altLang="en-US">
                  <a:cs typeface="B Nazanin" panose="00000700000000000000" pitchFamily="2" charset="-78"/>
                </a:endParaRPr>
              </a:p>
            </p:txBody>
          </p:sp>
          <p:sp>
            <p:nvSpPr>
              <p:cNvPr id="16" name="자유형: 도형 15">
                <a:extLst>
                  <a:ext uri="{FF2B5EF4-FFF2-40B4-BE49-F238E27FC236}">
                    <a16:creationId xmlns:a16="http://schemas.microsoft.com/office/drawing/2014/main" id="{A1C176D2-01A4-43EA-86A4-858B85815C63}"/>
                  </a:ext>
                </a:extLst>
              </p:cNvPr>
              <p:cNvSpPr/>
              <p:nvPr/>
            </p:nvSpPr>
            <p:spPr>
              <a:xfrm>
                <a:off x="6029903" y="3619196"/>
                <a:ext cx="142337" cy="28157"/>
              </a:xfrm>
              <a:custGeom>
                <a:avLst/>
                <a:gdLst>
                  <a:gd name="connsiteX0" fmla="*/ 5069 w 142337"/>
                  <a:gd name="connsiteY0" fmla="*/ 0 h 28157"/>
                  <a:gd name="connsiteX1" fmla="*/ 140270 w 142337"/>
                  <a:gd name="connsiteY1" fmla="*/ 0 h 28157"/>
                  <a:gd name="connsiteX2" fmla="*/ 142337 w 142337"/>
                  <a:gd name="connsiteY2" fmla="*/ 26873 h 28157"/>
                  <a:gd name="connsiteX3" fmla="*/ 3560 w 142337"/>
                  <a:gd name="connsiteY3" fmla="*/ 28158 h 28157"/>
                  <a:gd name="connsiteX4" fmla="*/ 5069 w 142337"/>
                  <a:gd name="connsiteY4" fmla="*/ 0 h 28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37" h="28157">
                    <a:moveTo>
                      <a:pt x="5069" y="0"/>
                    </a:moveTo>
                    <a:cubicBezTo>
                      <a:pt x="50154" y="0"/>
                      <a:pt x="95184" y="0"/>
                      <a:pt x="140270" y="0"/>
                    </a:cubicBezTo>
                    <a:cubicBezTo>
                      <a:pt x="140941" y="8939"/>
                      <a:pt x="141611" y="17934"/>
                      <a:pt x="142337" y="26873"/>
                    </a:cubicBezTo>
                    <a:cubicBezTo>
                      <a:pt x="96022" y="23074"/>
                      <a:pt x="49707" y="17487"/>
                      <a:pt x="3560" y="28158"/>
                    </a:cubicBezTo>
                    <a:cubicBezTo>
                      <a:pt x="-5323" y="18269"/>
                      <a:pt x="5236" y="9442"/>
                      <a:pt x="5069" y="0"/>
                    </a:cubicBezTo>
                    <a:close/>
                  </a:path>
                </a:pathLst>
              </a:custGeom>
              <a:solidFill>
                <a:srgbClr val="FCFCFC"/>
              </a:solidFill>
              <a:ln w="5581" cap="flat">
                <a:noFill/>
                <a:prstDash val="solid"/>
                <a:miter/>
              </a:ln>
            </p:spPr>
            <p:txBody>
              <a:bodyPr rtlCol="0" anchor="ctr"/>
              <a:lstStyle/>
              <a:p>
                <a:endParaRPr lang="ko-KR" altLang="en-US">
                  <a:cs typeface="B Nazanin" panose="00000700000000000000" pitchFamily="2" charset="-78"/>
                </a:endParaRPr>
              </a:p>
            </p:txBody>
          </p:sp>
          <p:sp>
            <p:nvSpPr>
              <p:cNvPr id="17" name="자유형: 도형 16">
                <a:extLst>
                  <a:ext uri="{FF2B5EF4-FFF2-40B4-BE49-F238E27FC236}">
                    <a16:creationId xmlns:a16="http://schemas.microsoft.com/office/drawing/2014/main" id="{ABE69EB7-117D-4324-B485-DE527897C270}"/>
                  </a:ext>
                </a:extLst>
              </p:cNvPr>
              <p:cNvSpPr/>
              <p:nvPr/>
            </p:nvSpPr>
            <p:spPr>
              <a:xfrm>
                <a:off x="5853623" y="4425456"/>
                <a:ext cx="44079" cy="59700"/>
              </a:xfrm>
              <a:custGeom>
                <a:avLst/>
                <a:gdLst>
                  <a:gd name="connsiteX0" fmla="*/ 0 w 44079"/>
                  <a:gd name="connsiteY0" fmla="*/ 19084 h 59700"/>
                  <a:gd name="connsiteX1" fmla="*/ 44080 w 44079"/>
                  <a:gd name="connsiteY1" fmla="*/ 3273 h 59700"/>
                  <a:gd name="connsiteX2" fmla="*/ 38549 w 44079"/>
                  <a:gd name="connsiteY2" fmla="*/ 59700 h 59700"/>
                  <a:gd name="connsiteX3" fmla="*/ 0 w 44079"/>
                  <a:gd name="connsiteY3" fmla="*/ 19084 h 59700"/>
                </a:gdLst>
                <a:ahLst/>
                <a:cxnLst>
                  <a:cxn ang="0">
                    <a:pos x="connsiteX0" y="connsiteY0"/>
                  </a:cxn>
                  <a:cxn ang="0">
                    <a:pos x="connsiteX1" y="connsiteY1"/>
                  </a:cxn>
                  <a:cxn ang="0">
                    <a:pos x="connsiteX2" y="connsiteY2"/>
                  </a:cxn>
                  <a:cxn ang="0">
                    <a:pos x="connsiteX3" y="connsiteY3"/>
                  </a:cxn>
                </a:cxnLst>
                <a:rect l="l" t="t" r="r" b="b"/>
                <a:pathLst>
                  <a:path w="44079" h="59700">
                    <a:moveTo>
                      <a:pt x="0" y="19084"/>
                    </a:moveTo>
                    <a:cubicBezTo>
                      <a:pt x="13911" y="11542"/>
                      <a:pt x="23576" y="-7621"/>
                      <a:pt x="44080" y="3273"/>
                    </a:cubicBezTo>
                    <a:cubicBezTo>
                      <a:pt x="35700" y="20760"/>
                      <a:pt x="43242" y="39811"/>
                      <a:pt x="38549" y="59700"/>
                    </a:cubicBezTo>
                    <a:cubicBezTo>
                      <a:pt x="18101" y="52493"/>
                      <a:pt x="12961" y="31878"/>
                      <a:pt x="0" y="19084"/>
                    </a:cubicBezTo>
                    <a:close/>
                  </a:path>
                </a:pathLst>
              </a:custGeom>
              <a:solidFill>
                <a:srgbClr val="F8C0B6"/>
              </a:solidFill>
              <a:ln w="5581" cap="flat">
                <a:noFill/>
                <a:prstDash val="solid"/>
                <a:miter/>
              </a:ln>
            </p:spPr>
            <p:txBody>
              <a:bodyPr rtlCol="0" anchor="ctr"/>
              <a:lstStyle/>
              <a:p>
                <a:endParaRPr lang="ko-KR" altLang="en-US">
                  <a:cs typeface="B Nazanin" panose="00000700000000000000" pitchFamily="2" charset="-78"/>
                </a:endParaRPr>
              </a:p>
            </p:txBody>
          </p:sp>
          <p:sp>
            <p:nvSpPr>
              <p:cNvPr id="18" name="자유형: 도형 17">
                <a:extLst>
                  <a:ext uri="{FF2B5EF4-FFF2-40B4-BE49-F238E27FC236}">
                    <a16:creationId xmlns:a16="http://schemas.microsoft.com/office/drawing/2014/main" id="{B09D2BA8-BF50-40F2-9F45-131A1B4C44E3}"/>
                  </a:ext>
                </a:extLst>
              </p:cNvPr>
              <p:cNvSpPr/>
              <p:nvPr/>
            </p:nvSpPr>
            <p:spPr>
              <a:xfrm>
                <a:off x="6323364" y="4419176"/>
                <a:ext cx="39610" cy="48493"/>
              </a:xfrm>
              <a:custGeom>
                <a:avLst/>
                <a:gdLst>
                  <a:gd name="connsiteX0" fmla="*/ 0 w 39610"/>
                  <a:gd name="connsiteY0" fmla="*/ 48494 h 48493"/>
                  <a:gd name="connsiteX1" fmla="*/ 0 w 39610"/>
                  <a:gd name="connsiteY1" fmla="*/ 0 h 48493"/>
                  <a:gd name="connsiteX2" fmla="*/ 39611 w 39610"/>
                  <a:gd name="connsiteY2" fmla="*/ 8995 h 48493"/>
                  <a:gd name="connsiteX3" fmla="*/ 0 w 39610"/>
                  <a:gd name="connsiteY3" fmla="*/ 48494 h 48493"/>
                </a:gdLst>
                <a:ahLst/>
                <a:cxnLst>
                  <a:cxn ang="0">
                    <a:pos x="connsiteX0" y="connsiteY0"/>
                  </a:cxn>
                  <a:cxn ang="0">
                    <a:pos x="connsiteX1" y="connsiteY1"/>
                  </a:cxn>
                  <a:cxn ang="0">
                    <a:pos x="connsiteX2" y="connsiteY2"/>
                  </a:cxn>
                  <a:cxn ang="0">
                    <a:pos x="connsiteX3" y="connsiteY3"/>
                  </a:cxn>
                </a:cxnLst>
                <a:rect l="l" t="t" r="r" b="b"/>
                <a:pathLst>
                  <a:path w="39610" h="48493">
                    <a:moveTo>
                      <a:pt x="0" y="48494"/>
                    </a:moveTo>
                    <a:cubicBezTo>
                      <a:pt x="0" y="32851"/>
                      <a:pt x="0" y="17208"/>
                      <a:pt x="0" y="0"/>
                    </a:cubicBezTo>
                    <a:cubicBezTo>
                      <a:pt x="13688" y="3129"/>
                      <a:pt x="26649" y="6034"/>
                      <a:pt x="39611" y="8995"/>
                    </a:cubicBezTo>
                    <a:cubicBezTo>
                      <a:pt x="31678" y="27487"/>
                      <a:pt x="19275" y="41454"/>
                      <a:pt x="0" y="48494"/>
                    </a:cubicBezTo>
                    <a:close/>
                  </a:path>
                </a:pathLst>
              </a:custGeom>
              <a:solidFill>
                <a:srgbClr val="F9C2B7"/>
              </a:solidFill>
              <a:ln w="5581" cap="flat">
                <a:noFill/>
                <a:prstDash val="solid"/>
                <a:miter/>
              </a:ln>
            </p:spPr>
            <p:txBody>
              <a:bodyPr rtlCol="0" anchor="ctr"/>
              <a:lstStyle/>
              <a:p>
                <a:endParaRPr lang="ko-KR" altLang="en-US">
                  <a:cs typeface="B Nazanin" panose="00000700000000000000" pitchFamily="2" charset="-78"/>
                </a:endParaRPr>
              </a:p>
            </p:txBody>
          </p:sp>
        </p:grpSp>
      </p:grpSp>
      <p:grpSp>
        <p:nvGrpSpPr>
          <p:cNvPr id="20" name="Group 19">
            <a:extLst>
              <a:ext uri="{FF2B5EF4-FFF2-40B4-BE49-F238E27FC236}">
                <a16:creationId xmlns:a16="http://schemas.microsoft.com/office/drawing/2014/main" id="{2F899823-6465-4E43-BA13-36D265C421B9}"/>
              </a:ext>
            </a:extLst>
          </p:cNvPr>
          <p:cNvGrpSpPr/>
          <p:nvPr/>
        </p:nvGrpSpPr>
        <p:grpSpPr>
          <a:xfrm>
            <a:off x="513375" y="1615833"/>
            <a:ext cx="5213380" cy="4980175"/>
            <a:chOff x="2197972" y="1937479"/>
            <a:chExt cx="5474490" cy="5229605"/>
          </a:xfrm>
        </p:grpSpPr>
        <p:sp>
          <p:nvSpPr>
            <p:cNvPr id="21" name="Freeform: Shape 20">
              <a:extLst>
                <a:ext uri="{FF2B5EF4-FFF2-40B4-BE49-F238E27FC236}">
                  <a16:creationId xmlns:a16="http://schemas.microsoft.com/office/drawing/2014/main" id="{1A9C9D5F-1638-42E8-837D-F880E7FC0AB9}"/>
                </a:ext>
              </a:extLst>
            </p:cNvPr>
            <p:cNvSpPr/>
            <p:nvPr/>
          </p:nvSpPr>
          <p:spPr>
            <a:xfrm>
              <a:off x="3517530" y="1945225"/>
              <a:ext cx="2892291" cy="2101103"/>
            </a:xfrm>
            <a:custGeom>
              <a:avLst/>
              <a:gdLst>
                <a:gd name="connsiteX0" fmla="*/ 1117322 w 2162559"/>
                <a:gd name="connsiteY0" fmla="*/ 0 h 1570989"/>
                <a:gd name="connsiteX1" fmla="*/ 1073836 w 2162559"/>
                <a:gd name="connsiteY1" fmla="*/ 10186 h 1570989"/>
                <a:gd name="connsiteX2" fmla="*/ 986864 w 2162559"/>
                <a:gd name="connsiteY2" fmla="*/ 48579 h 1570989"/>
                <a:gd name="connsiteX3" fmla="*/ 987255 w 2162559"/>
                <a:gd name="connsiteY3" fmla="*/ 48971 h 1570989"/>
                <a:gd name="connsiteX4" fmla="*/ 902242 w 2162559"/>
                <a:gd name="connsiteY4" fmla="*/ 75219 h 1570989"/>
                <a:gd name="connsiteX5" fmla="*/ 861498 w 2162559"/>
                <a:gd name="connsiteY5" fmla="*/ 91674 h 1570989"/>
                <a:gd name="connsiteX6" fmla="*/ 807434 w 2162559"/>
                <a:gd name="connsiteY6" fmla="*/ 134376 h 1570989"/>
                <a:gd name="connsiteX7" fmla="*/ 746318 w 2162559"/>
                <a:gd name="connsiteY7" fmla="*/ 155924 h 1570989"/>
                <a:gd name="connsiteX8" fmla="*/ 680893 w 2162559"/>
                <a:gd name="connsiteY8" fmla="*/ 180605 h 1570989"/>
                <a:gd name="connsiteX9" fmla="*/ 680893 w 2162559"/>
                <a:gd name="connsiteY9" fmla="*/ 180605 h 1570989"/>
                <a:gd name="connsiteX10" fmla="*/ 601364 w 2162559"/>
                <a:gd name="connsiteY10" fmla="*/ 193142 h 1570989"/>
                <a:gd name="connsiteX11" fmla="*/ 517526 w 2162559"/>
                <a:gd name="connsiteY11" fmla="*/ 244072 h 1570989"/>
                <a:gd name="connsiteX12" fmla="*/ 506556 w 2162559"/>
                <a:gd name="connsiteY12" fmla="*/ 249165 h 1570989"/>
                <a:gd name="connsiteX13" fmla="*/ 352591 w 2162559"/>
                <a:gd name="connsiteY13" fmla="*/ 363561 h 1570989"/>
                <a:gd name="connsiteX14" fmla="*/ 310280 w 2162559"/>
                <a:gd name="connsiteY14" fmla="*/ 418017 h 1570989"/>
                <a:gd name="connsiteX15" fmla="*/ 310280 w 2162559"/>
                <a:gd name="connsiteY15" fmla="*/ 418017 h 1570989"/>
                <a:gd name="connsiteX16" fmla="*/ 180605 w 2162559"/>
                <a:gd name="connsiteY16" fmla="*/ 607241 h 1570989"/>
                <a:gd name="connsiteX17" fmla="*/ 0 w 2162559"/>
                <a:gd name="connsiteY17" fmla="*/ 837992 h 1570989"/>
                <a:gd name="connsiteX18" fmla="*/ 65425 w 2162559"/>
                <a:gd name="connsiteY18" fmla="*/ 870900 h 1570989"/>
                <a:gd name="connsiteX19" fmla="*/ 159450 w 2162559"/>
                <a:gd name="connsiteY19" fmla="*/ 938285 h 1570989"/>
                <a:gd name="connsiteX20" fmla="*/ 225658 w 2162559"/>
                <a:gd name="connsiteY20" fmla="*/ 1012721 h 1570989"/>
                <a:gd name="connsiteX21" fmla="*/ 343189 w 2162559"/>
                <a:gd name="connsiteY21" fmla="*/ 907727 h 1570989"/>
                <a:gd name="connsiteX22" fmla="*/ 440347 w 2162559"/>
                <a:gd name="connsiteY22" fmla="*/ 865807 h 1570989"/>
                <a:gd name="connsiteX23" fmla="*/ 490102 w 2162559"/>
                <a:gd name="connsiteY23" fmla="*/ 868942 h 1570989"/>
                <a:gd name="connsiteX24" fmla="*/ 501855 w 2162559"/>
                <a:gd name="connsiteY24" fmla="*/ 914778 h 1570989"/>
                <a:gd name="connsiteX25" fmla="*/ 539856 w 2162559"/>
                <a:gd name="connsiteY25" fmla="*/ 1009978 h 1570989"/>
                <a:gd name="connsiteX26" fmla="*/ 609983 w 2162559"/>
                <a:gd name="connsiteY26" fmla="*/ 1037402 h 1570989"/>
                <a:gd name="connsiteX27" fmla="*/ 669532 w 2162559"/>
                <a:gd name="connsiteY27" fmla="*/ 1015463 h 1570989"/>
                <a:gd name="connsiteX28" fmla="*/ 679718 w 2162559"/>
                <a:gd name="connsiteY28" fmla="*/ 1020556 h 1570989"/>
                <a:gd name="connsiteX29" fmla="*/ 691862 w 2162559"/>
                <a:gd name="connsiteY29" fmla="*/ 1081672 h 1570989"/>
                <a:gd name="connsiteX30" fmla="*/ 746710 w 2162559"/>
                <a:gd name="connsiteY30" fmla="*/ 1361002 h 1570989"/>
                <a:gd name="connsiteX31" fmla="*/ 757679 w 2162559"/>
                <a:gd name="connsiteY31" fmla="*/ 1393911 h 1570989"/>
                <a:gd name="connsiteX32" fmla="*/ 1106353 w 2162559"/>
                <a:gd name="connsiteY32" fmla="*/ 1567856 h 1570989"/>
                <a:gd name="connsiteX33" fmla="*/ 1138870 w 2162559"/>
                <a:gd name="connsiteY33" fmla="*/ 1567856 h 1570989"/>
                <a:gd name="connsiteX34" fmla="*/ 1334362 w 2162559"/>
                <a:gd name="connsiteY34" fmla="*/ 1441315 h 1570989"/>
                <a:gd name="connsiteX35" fmla="*/ 1422902 w 2162559"/>
                <a:gd name="connsiteY35" fmla="*/ 1036618 h 1570989"/>
                <a:gd name="connsiteX36" fmla="*/ 1434263 w 2162559"/>
                <a:gd name="connsiteY36" fmla="*/ 1031134 h 1570989"/>
                <a:gd name="connsiteX37" fmla="*/ 1490677 w 2162559"/>
                <a:gd name="connsiteY37" fmla="*/ 1053856 h 1570989"/>
                <a:gd name="connsiteX38" fmla="*/ 1551010 w 2162559"/>
                <a:gd name="connsiteY38" fmla="*/ 1030350 h 1570989"/>
                <a:gd name="connsiteX39" fmla="*/ 1580000 w 2162559"/>
                <a:gd name="connsiteY39" fmla="*/ 877952 h 1570989"/>
                <a:gd name="connsiteX40" fmla="*/ 1601156 w 2162559"/>
                <a:gd name="connsiteY40" fmla="*/ 863457 h 1570989"/>
                <a:gd name="connsiteX41" fmla="*/ 1727697 w 2162559"/>
                <a:gd name="connsiteY41" fmla="*/ 915170 h 1570989"/>
                <a:gd name="connsiteX42" fmla="*/ 1800958 w 2162559"/>
                <a:gd name="connsiteY42" fmla="*/ 963750 h 1570989"/>
                <a:gd name="connsiteX43" fmla="*/ 1927107 w 2162559"/>
                <a:gd name="connsiteY43" fmla="*/ 1104002 h 1570989"/>
                <a:gd name="connsiteX44" fmla="*/ 2165302 w 2162559"/>
                <a:gd name="connsiteY44" fmla="*/ 915954 h 1570989"/>
                <a:gd name="connsiteX45" fmla="*/ 2023482 w 2162559"/>
                <a:gd name="connsiteY45" fmla="*/ 751019 h 1570989"/>
                <a:gd name="connsiteX46" fmla="*/ 1894198 w 2162559"/>
                <a:gd name="connsiteY46" fmla="*/ 627221 h 1570989"/>
                <a:gd name="connsiteX47" fmla="*/ 1800174 w 2162559"/>
                <a:gd name="connsiteY47" fmla="*/ 504989 h 1570989"/>
                <a:gd name="connsiteX48" fmla="*/ 1751203 w 2162559"/>
                <a:gd name="connsiteY48" fmla="*/ 421151 h 1570989"/>
                <a:gd name="connsiteX49" fmla="*/ 1751203 w 2162559"/>
                <a:gd name="connsiteY49" fmla="*/ 421151 h 1570989"/>
                <a:gd name="connsiteX50" fmla="*/ 1699098 w 2162559"/>
                <a:gd name="connsiteY50" fmla="*/ 333395 h 1570989"/>
                <a:gd name="connsiteX51" fmla="*/ 1669324 w 2162559"/>
                <a:gd name="connsiteY51" fmla="*/ 311064 h 1570989"/>
                <a:gd name="connsiteX52" fmla="*/ 1598414 w 2162559"/>
                <a:gd name="connsiteY52" fmla="*/ 271495 h 1570989"/>
                <a:gd name="connsiteX53" fmla="*/ 1591362 w 2162559"/>
                <a:gd name="connsiteY53" fmla="*/ 265227 h 1570989"/>
                <a:gd name="connsiteX54" fmla="*/ 1580000 w 2162559"/>
                <a:gd name="connsiteY54" fmla="*/ 238195 h 1570989"/>
                <a:gd name="connsiteX55" fmla="*/ 1580000 w 2162559"/>
                <a:gd name="connsiteY55" fmla="*/ 238195 h 1570989"/>
                <a:gd name="connsiteX56" fmla="*/ 1552577 w 2162559"/>
                <a:gd name="connsiteY56" fmla="*/ 195101 h 1570989"/>
                <a:gd name="connsiteX57" fmla="*/ 1529854 w 2162559"/>
                <a:gd name="connsiteY57" fmla="*/ 173162 h 1570989"/>
                <a:gd name="connsiteX58" fmla="*/ 1463254 w 2162559"/>
                <a:gd name="connsiteY58" fmla="*/ 145346 h 1570989"/>
                <a:gd name="connsiteX59" fmla="*/ 1357476 w 2162559"/>
                <a:gd name="connsiteY59" fmla="*/ 159058 h 1570989"/>
                <a:gd name="connsiteX60" fmla="*/ 1284999 w 2162559"/>
                <a:gd name="connsiteY60" fmla="*/ 86189 h 1570989"/>
                <a:gd name="connsiteX61" fmla="*/ 1210955 w 2162559"/>
                <a:gd name="connsiteY61" fmla="*/ 36434 h 157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62559" h="1570989">
                  <a:moveTo>
                    <a:pt x="1117322" y="0"/>
                  </a:moveTo>
                  <a:cubicBezTo>
                    <a:pt x="1102043" y="0"/>
                    <a:pt x="1087156" y="1959"/>
                    <a:pt x="1073836" y="10186"/>
                  </a:cubicBezTo>
                  <a:cubicBezTo>
                    <a:pt x="1071486" y="14495"/>
                    <a:pt x="1011937" y="43878"/>
                    <a:pt x="986864" y="48579"/>
                  </a:cubicBezTo>
                  <a:cubicBezTo>
                    <a:pt x="986864" y="48579"/>
                    <a:pt x="987255" y="48971"/>
                    <a:pt x="987255" y="48971"/>
                  </a:cubicBezTo>
                  <a:cubicBezTo>
                    <a:pt x="983338" y="52497"/>
                    <a:pt x="904592" y="72477"/>
                    <a:pt x="902242" y="75219"/>
                  </a:cubicBezTo>
                  <a:cubicBezTo>
                    <a:pt x="899891" y="75611"/>
                    <a:pt x="870509" y="81880"/>
                    <a:pt x="861498" y="91674"/>
                  </a:cubicBezTo>
                  <a:cubicBezTo>
                    <a:pt x="845827" y="101076"/>
                    <a:pt x="809393" y="129283"/>
                    <a:pt x="807434" y="134376"/>
                  </a:cubicBezTo>
                  <a:cubicBezTo>
                    <a:pt x="787062" y="141428"/>
                    <a:pt x="767082" y="149264"/>
                    <a:pt x="746318" y="155924"/>
                  </a:cubicBezTo>
                  <a:cubicBezTo>
                    <a:pt x="728297" y="161408"/>
                    <a:pt x="684811" y="178646"/>
                    <a:pt x="680893" y="180605"/>
                  </a:cubicBezTo>
                  <a:cubicBezTo>
                    <a:pt x="680893" y="180605"/>
                    <a:pt x="680893" y="180605"/>
                    <a:pt x="680893" y="180605"/>
                  </a:cubicBezTo>
                  <a:cubicBezTo>
                    <a:pt x="653469" y="178254"/>
                    <a:pt x="626829" y="183739"/>
                    <a:pt x="601364" y="193142"/>
                  </a:cubicBezTo>
                  <a:cubicBezTo>
                    <a:pt x="577466" y="202152"/>
                    <a:pt x="523794" y="239762"/>
                    <a:pt x="517526" y="244072"/>
                  </a:cubicBezTo>
                  <a:cubicBezTo>
                    <a:pt x="517526" y="244072"/>
                    <a:pt x="510474" y="247597"/>
                    <a:pt x="506556" y="249165"/>
                  </a:cubicBezTo>
                  <a:cubicBezTo>
                    <a:pt x="448183" y="277764"/>
                    <a:pt x="392943" y="310672"/>
                    <a:pt x="352591" y="363561"/>
                  </a:cubicBezTo>
                  <a:cubicBezTo>
                    <a:pt x="349849" y="367087"/>
                    <a:pt x="310280" y="418017"/>
                    <a:pt x="310280" y="418017"/>
                  </a:cubicBezTo>
                  <a:cubicBezTo>
                    <a:pt x="310280" y="418017"/>
                    <a:pt x="310280" y="418017"/>
                    <a:pt x="310280" y="418017"/>
                  </a:cubicBezTo>
                  <a:cubicBezTo>
                    <a:pt x="310280" y="418017"/>
                    <a:pt x="198626" y="579817"/>
                    <a:pt x="180605" y="607241"/>
                  </a:cubicBezTo>
                  <a:cubicBezTo>
                    <a:pt x="141428" y="667965"/>
                    <a:pt x="10970" y="824280"/>
                    <a:pt x="0" y="837992"/>
                  </a:cubicBezTo>
                  <a:cubicBezTo>
                    <a:pt x="392" y="841126"/>
                    <a:pt x="54064" y="864240"/>
                    <a:pt x="65425" y="870900"/>
                  </a:cubicBezTo>
                  <a:cubicBezTo>
                    <a:pt x="67776" y="873251"/>
                    <a:pt x="143779" y="923397"/>
                    <a:pt x="159450" y="938285"/>
                  </a:cubicBezTo>
                  <a:cubicBezTo>
                    <a:pt x="183739" y="961007"/>
                    <a:pt x="203719" y="987647"/>
                    <a:pt x="225658" y="1012721"/>
                  </a:cubicBezTo>
                  <a:cubicBezTo>
                    <a:pt x="253866" y="986080"/>
                    <a:pt x="335353" y="913995"/>
                    <a:pt x="343189" y="907727"/>
                  </a:cubicBezTo>
                  <a:cubicBezTo>
                    <a:pt x="372180" y="885788"/>
                    <a:pt x="402738" y="867375"/>
                    <a:pt x="440347" y="865807"/>
                  </a:cubicBezTo>
                  <a:cubicBezTo>
                    <a:pt x="449358" y="865416"/>
                    <a:pt x="489318" y="864632"/>
                    <a:pt x="490102" y="868942"/>
                  </a:cubicBezTo>
                  <a:cubicBezTo>
                    <a:pt x="494019" y="884221"/>
                    <a:pt x="497154" y="899891"/>
                    <a:pt x="501855" y="914778"/>
                  </a:cubicBezTo>
                  <a:cubicBezTo>
                    <a:pt x="511257" y="947687"/>
                    <a:pt x="521051" y="980987"/>
                    <a:pt x="539856" y="1009978"/>
                  </a:cubicBezTo>
                  <a:cubicBezTo>
                    <a:pt x="556311" y="1035443"/>
                    <a:pt x="580208" y="1044454"/>
                    <a:pt x="609983" y="1037402"/>
                  </a:cubicBezTo>
                  <a:cubicBezTo>
                    <a:pt x="630747" y="1032309"/>
                    <a:pt x="650727" y="1025257"/>
                    <a:pt x="669532" y="1015463"/>
                  </a:cubicBezTo>
                  <a:cubicBezTo>
                    <a:pt x="676975" y="1011545"/>
                    <a:pt x="678542" y="1013504"/>
                    <a:pt x="679718" y="1020556"/>
                  </a:cubicBezTo>
                  <a:cubicBezTo>
                    <a:pt x="683635" y="1040928"/>
                    <a:pt x="687945" y="1061300"/>
                    <a:pt x="691862" y="1081672"/>
                  </a:cubicBezTo>
                  <a:cubicBezTo>
                    <a:pt x="710275" y="1174913"/>
                    <a:pt x="728297" y="1268153"/>
                    <a:pt x="746710" y="1361002"/>
                  </a:cubicBezTo>
                  <a:cubicBezTo>
                    <a:pt x="749452" y="1372364"/>
                    <a:pt x="746710" y="1387643"/>
                    <a:pt x="757679" y="1393911"/>
                  </a:cubicBezTo>
                  <a:cubicBezTo>
                    <a:pt x="778835" y="1406056"/>
                    <a:pt x="1094600" y="1562371"/>
                    <a:pt x="1106353" y="1567856"/>
                  </a:cubicBezTo>
                  <a:cubicBezTo>
                    <a:pt x="1117322" y="1577258"/>
                    <a:pt x="1128292" y="1573732"/>
                    <a:pt x="1138870" y="1567856"/>
                  </a:cubicBezTo>
                  <a:cubicBezTo>
                    <a:pt x="1145530" y="1561196"/>
                    <a:pt x="1332795" y="1447583"/>
                    <a:pt x="1334362" y="1441315"/>
                  </a:cubicBezTo>
                  <a:cubicBezTo>
                    <a:pt x="1338671" y="1422902"/>
                    <a:pt x="1416241" y="1067176"/>
                    <a:pt x="1422902" y="1036618"/>
                  </a:cubicBezTo>
                  <a:cubicBezTo>
                    <a:pt x="1424469" y="1029175"/>
                    <a:pt x="1426428" y="1026824"/>
                    <a:pt x="1434263" y="1031134"/>
                  </a:cubicBezTo>
                  <a:cubicBezTo>
                    <a:pt x="1452284" y="1040928"/>
                    <a:pt x="1471089" y="1048371"/>
                    <a:pt x="1490677" y="1053856"/>
                  </a:cubicBezTo>
                  <a:cubicBezTo>
                    <a:pt x="1520452" y="1062083"/>
                    <a:pt x="1538473" y="1055423"/>
                    <a:pt x="1551010" y="1030350"/>
                  </a:cubicBezTo>
                  <a:cubicBezTo>
                    <a:pt x="1554144" y="1024082"/>
                    <a:pt x="1579217" y="879128"/>
                    <a:pt x="1580000" y="877952"/>
                  </a:cubicBezTo>
                  <a:cubicBezTo>
                    <a:pt x="1580392" y="856013"/>
                    <a:pt x="1581176" y="855230"/>
                    <a:pt x="1601156" y="863457"/>
                  </a:cubicBezTo>
                  <a:cubicBezTo>
                    <a:pt x="1643467" y="880695"/>
                    <a:pt x="1685386" y="898324"/>
                    <a:pt x="1727697" y="915170"/>
                  </a:cubicBezTo>
                  <a:cubicBezTo>
                    <a:pt x="1755513" y="926532"/>
                    <a:pt x="1780586" y="939852"/>
                    <a:pt x="1800958" y="963750"/>
                  </a:cubicBezTo>
                  <a:cubicBezTo>
                    <a:pt x="1834258" y="1003318"/>
                    <a:pt x="1923581" y="1092641"/>
                    <a:pt x="1927107" y="1104002"/>
                  </a:cubicBezTo>
                  <a:cubicBezTo>
                    <a:pt x="1929066" y="1102044"/>
                    <a:pt x="2139837" y="932800"/>
                    <a:pt x="2165302" y="915954"/>
                  </a:cubicBezTo>
                  <a:cubicBezTo>
                    <a:pt x="2162560" y="912428"/>
                    <a:pt x="2029358" y="752587"/>
                    <a:pt x="2023482" y="751019"/>
                  </a:cubicBezTo>
                  <a:cubicBezTo>
                    <a:pt x="2021915" y="750628"/>
                    <a:pt x="1931025" y="672666"/>
                    <a:pt x="1894198" y="627221"/>
                  </a:cubicBezTo>
                  <a:cubicBezTo>
                    <a:pt x="1861682" y="587260"/>
                    <a:pt x="1827598" y="548867"/>
                    <a:pt x="1800174" y="504989"/>
                  </a:cubicBezTo>
                  <a:cubicBezTo>
                    <a:pt x="1782936" y="477565"/>
                    <a:pt x="1767657" y="448966"/>
                    <a:pt x="1751203" y="421151"/>
                  </a:cubicBezTo>
                  <a:cubicBezTo>
                    <a:pt x="1751203" y="421151"/>
                    <a:pt x="1751203" y="421151"/>
                    <a:pt x="1751203" y="421151"/>
                  </a:cubicBezTo>
                  <a:cubicBezTo>
                    <a:pt x="1735924" y="390593"/>
                    <a:pt x="1719470" y="360818"/>
                    <a:pt x="1699098" y="333395"/>
                  </a:cubicBezTo>
                  <a:cubicBezTo>
                    <a:pt x="1691654" y="323209"/>
                    <a:pt x="1682252" y="313806"/>
                    <a:pt x="1669324" y="311064"/>
                  </a:cubicBezTo>
                  <a:cubicBezTo>
                    <a:pt x="1641508" y="305187"/>
                    <a:pt x="1619569" y="289517"/>
                    <a:pt x="1598414" y="271495"/>
                  </a:cubicBezTo>
                  <a:cubicBezTo>
                    <a:pt x="1597238" y="267969"/>
                    <a:pt x="1595671" y="265619"/>
                    <a:pt x="1591362" y="265227"/>
                  </a:cubicBezTo>
                  <a:cubicBezTo>
                    <a:pt x="1591362" y="265227"/>
                    <a:pt x="1585877" y="238979"/>
                    <a:pt x="1580000" y="238195"/>
                  </a:cubicBezTo>
                  <a:lnTo>
                    <a:pt x="1580000" y="238195"/>
                  </a:lnTo>
                  <a:cubicBezTo>
                    <a:pt x="1572557" y="222916"/>
                    <a:pt x="1562371" y="209204"/>
                    <a:pt x="1552577" y="195101"/>
                  </a:cubicBezTo>
                  <a:cubicBezTo>
                    <a:pt x="1547484" y="185306"/>
                    <a:pt x="1540432" y="177471"/>
                    <a:pt x="1529854" y="173162"/>
                  </a:cubicBezTo>
                  <a:cubicBezTo>
                    <a:pt x="1509091" y="160233"/>
                    <a:pt x="1487935" y="149264"/>
                    <a:pt x="1463254" y="145346"/>
                  </a:cubicBezTo>
                  <a:cubicBezTo>
                    <a:pt x="1426428" y="139078"/>
                    <a:pt x="1391560" y="146129"/>
                    <a:pt x="1357476" y="159058"/>
                  </a:cubicBezTo>
                  <a:cubicBezTo>
                    <a:pt x="1343373" y="142995"/>
                    <a:pt x="1296361" y="92457"/>
                    <a:pt x="1284999" y="86189"/>
                  </a:cubicBezTo>
                  <a:cubicBezTo>
                    <a:pt x="1283040" y="86189"/>
                    <a:pt x="1234069" y="51322"/>
                    <a:pt x="1210955" y="36434"/>
                  </a:cubicBezTo>
                </a:path>
              </a:pathLst>
            </a:custGeom>
            <a:solidFill>
              <a:srgbClr val="F9BA99"/>
            </a:solidFill>
            <a:ln w="4506" cap="flat">
              <a:noFill/>
              <a:prstDash val="solid"/>
              <a:miter/>
            </a:ln>
          </p:spPr>
          <p:txBody>
            <a:bodyPr rtlCol="0" anchor="ctr"/>
            <a:lstStyle/>
            <a:p>
              <a:endParaRPr lang="en-US">
                <a:cs typeface="B Nazanin" panose="00000700000000000000" pitchFamily="2" charset="-78"/>
              </a:endParaRPr>
            </a:p>
          </p:txBody>
        </p:sp>
        <p:sp>
          <p:nvSpPr>
            <p:cNvPr id="22" name="Freeform: Shape 21">
              <a:extLst>
                <a:ext uri="{FF2B5EF4-FFF2-40B4-BE49-F238E27FC236}">
                  <a16:creationId xmlns:a16="http://schemas.microsoft.com/office/drawing/2014/main" id="{B2F43D00-783D-4B63-8583-FA3F04B33368}"/>
                </a:ext>
              </a:extLst>
            </p:cNvPr>
            <p:cNvSpPr/>
            <p:nvPr/>
          </p:nvSpPr>
          <p:spPr>
            <a:xfrm>
              <a:off x="2197972" y="3226710"/>
              <a:ext cx="2333722" cy="3918561"/>
            </a:xfrm>
            <a:custGeom>
              <a:avLst/>
              <a:gdLst>
                <a:gd name="connsiteX0" fmla="*/ 1569189 w 1743367"/>
                <a:gd name="connsiteY0" fmla="*/ 1800667 h 1813886"/>
                <a:gd name="connsiteX1" fmla="*/ 1568014 w 1743367"/>
                <a:gd name="connsiteY1" fmla="*/ 1801842 h 1813886"/>
                <a:gd name="connsiteX2" fmla="*/ 1413265 w 1743367"/>
                <a:gd name="connsiteY2" fmla="*/ 1809677 h 1813886"/>
                <a:gd name="connsiteX3" fmla="*/ 1019146 w 1743367"/>
                <a:gd name="connsiteY3" fmla="*/ 1807718 h 1813886"/>
                <a:gd name="connsiteX4" fmla="*/ 959989 w 1743367"/>
                <a:gd name="connsiteY4" fmla="*/ 1806935 h 1813886"/>
                <a:gd name="connsiteX5" fmla="*/ 964691 w 1743367"/>
                <a:gd name="connsiteY5" fmla="*/ 1694889 h 1813886"/>
                <a:gd name="connsiteX6" fmla="*/ 820912 w 1743367"/>
                <a:gd name="connsiteY6" fmla="*/ 1613793 h 1813886"/>
                <a:gd name="connsiteX7" fmla="*/ 395452 w 1743367"/>
                <a:gd name="connsiteY7" fmla="*/ 1453168 h 1813886"/>
                <a:gd name="connsiteX8" fmla="*/ 390359 w 1743367"/>
                <a:gd name="connsiteY8" fmla="*/ 1451601 h 1813886"/>
                <a:gd name="connsiteX9" fmla="*/ 196042 w 1743367"/>
                <a:gd name="connsiteY9" fmla="*/ 1350133 h 1813886"/>
                <a:gd name="connsiteX10" fmla="*/ 51871 w 1743367"/>
                <a:gd name="connsiteY10" fmla="*/ 1191859 h 1813886"/>
                <a:gd name="connsiteX11" fmla="*/ 6034 w 1743367"/>
                <a:gd name="connsiteY11" fmla="*/ 1120557 h 1813886"/>
                <a:gd name="connsiteX12" fmla="*/ 107502 w 1743367"/>
                <a:gd name="connsiteY12" fmla="*/ 827515 h 1813886"/>
                <a:gd name="connsiteX13" fmla="*/ 401720 w 1743367"/>
                <a:gd name="connsiteY13" fmla="*/ 469830 h 1813886"/>
                <a:gd name="connsiteX14" fmla="*/ 805241 w 1743367"/>
                <a:gd name="connsiteY14" fmla="*/ 8328 h 1813886"/>
                <a:gd name="connsiteX15" fmla="*/ 830314 w 1743367"/>
                <a:gd name="connsiteY15" fmla="*/ 8719 h 1813886"/>
                <a:gd name="connsiteX16" fmla="*/ 952546 w 1743367"/>
                <a:gd name="connsiteY16" fmla="*/ 125466 h 1813886"/>
                <a:gd name="connsiteX17" fmla="*/ 1092799 w 1743367"/>
                <a:gd name="connsiteY17" fmla="*/ 242605 h 1813886"/>
                <a:gd name="connsiteX18" fmla="*/ 1126099 w 1743367"/>
                <a:gd name="connsiteY18" fmla="*/ 282957 h 1813886"/>
                <a:gd name="connsiteX19" fmla="*/ 979578 w 1743367"/>
                <a:gd name="connsiteY19" fmla="*/ 589711 h 1813886"/>
                <a:gd name="connsiteX20" fmla="*/ 869883 w 1743367"/>
                <a:gd name="connsiteY20" fmla="*/ 706067 h 1813886"/>
                <a:gd name="connsiteX21" fmla="*/ 790354 w 1743367"/>
                <a:gd name="connsiteY21" fmla="*/ 860423 h 1813886"/>
                <a:gd name="connsiteX22" fmla="*/ 797406 w 1743367"/>
                <a:gd name="connsiteY22" fmla="*/ 874527 h 1813886"/>
                <a:gd name="connsiteX23" fmla="*/ 848727 w 1743367"/>
                <a:gd name="connsiteY23" fmla="*/ 846711 h 1813886"/>
                <a:gd name="connsiteX24" fmla="*/ 902791 w 1743367"/>
                <a:gd name="connsiteY24" fmla="*/ 688829 h 1813886"/>
                <a:gd name="connsiteX25" fmla="*/ 952154 w 1743367"/>
                <a:gd name="connsiteY25" fmla="*/ 665323 h 1813886"/>
                <a:gd name="connsiteX26" fmla="*/ 1325117 w 1743367"/>
                <a:gd name="connsiteY26" fmla="*/ 734666 h 1813886"/>
                <a:gd name="connsiteX27" fmla="*/ 1413265 w 1743367"/>
                <a:gd name="connsiteY27" fmla="*/ 771884 h 1813886"/>
                <a:gd name="connsiteX28" fmla="*/ 1421101 w 1743367"/>
                <a:gd name="connsiteY28" fmla="*/ 748769 h 1813886"/>
                <a:gd name="connsiteX29" fmla="*/ 1453225 w 1743367"/>
                <a:gd name="connsiteY29" fmla="*/ 714685 h 1813886"/>
                <a:gd name="connsiteX30" fmla="*/ 1633831 w 1743367"/>
                <a:gd name="connsiteY30" fmla="*/ 551710 h 1813886"/>
                <a:gd name="connsiteX31" fmla="*/ 1703174 w 1743367"/>
                <a:gd name="connsiteY31" fmla="*/ 509791 h 1813886"/>
                <a:gd name="connsiteX32" fmla="*/ 1711009 w 1743367"/>
                <a:gd name="connsiteY32" fmla="*/ 633981 h 1813886"/>
                <a:gd name="connsiteX33" fmla="*/ 1743917 w 1743367"/>
                <a:gd name="connsiteY33" fmla="*/ 795782 h 1813886"/>
                <a:gd name="connsiteX34" fmla="*/ 1721978 w 1743367"/>
                <a:gd name="connsiteY34" fmla="*/ 957973 h 1813886"/>
                <a:gd name="connsiteX35" fmla="*/ 1660862 w 1743367"/>
                <a:gd name="connsiteY35" fmla="*/ 1311348 h 1813886"/>
                <a:gd name="connsiteX36" fmla="*/ 1618552 w 1743367"/>
                <a:gd name="connsiteY36" fmla="*/ 1567565 h 1813886"/>
                <a:gd name="connsiteX37" fmla="*/ 1597396 w 1743367"/>
                <a:gd name="connsiteY37" fmla="*/ 1695673 h 1813886"/>
                <a:gd name="connsiteX38" fmla="*/ 1569189 w 1743367"/>
                <a:gd name="connsiteY38" fmla="*/ 1800667 h 1813886"/>
                <a:gd name="connsiteX0" fmla="*/ 1636072 w 1744918"/>
                <a:gd name="connsiteY0" fmla="*/ 2744463 h 2744463"/>
                <a:gd name="connsiteX1" fmla="*/ 1568014 w 1744918"/>
                <a:gd name="connsiteY1" fmla="*/ 1801842 h 2744463"/>
                <a:gd name="connsiteX2" fmla="*/ 1413265 w 1744918"/>
                <a:gd name="connsiteY2" fmla="*/ 1809677 h 2744463"/>
                <a:gd name="connsiteX3" fmla="*/ 1019146 w 1744918"/>
                <a:gd name="connsiteY3" fmla="*/ 1807718 h 2744463"/>
                <a:gd name="connsiteX4" fmla="*/ 959989 w 1744918"/>
                <a:gd name="connsiteY4" fmla="*/ 1806935 h 2744463"/>
                <a:gd name="connsiteX5" fmla="*/ 964691 w 1744918"/>
                <a:gd name="connsiteY5" fmla="*/ 1694889 h 2744463"/>
                <a:gd name="connsiteX6" fmla="*/ 820912 w 1744918"/>
                <a:gd name="connsiteY6" fmla="*/ 1613793 h 2744463"/>
                <a:gd name="connsiteX7" fmla="*/ 395452 w 1744918"/>
                <a:gd name="connsiteY7" fmla="*/ 1453168 h 2744463"/>
                <a:gd name="connsiteX8" fmla="*/ 390359 w 1744918"/>
                <a:gd name="connsiteY8" fmla="*/ 1451601 h 2744463"/>
                <a:gd name="connsiteX9" fmla="*/ 196042 w 1744918"/>
                <a:gd name="connsiteY9" fmla="*/ 1350133 h 2744463"/>
                <a:gd name="connsiteX10" fmla="*/ 51871 w 1744918"/>
                <a:gd name="connsiteY10" fmla="*/ 1191859 h 2744463"/>
                <a:gd name="connsiteX11" fmla="*/ 6034 w 1744918"/>
                <a:gd name="connsiteY11" fmla="*/ 1120557 h 2744463"/>
                <a:gd name="connsiteX12" fmla="*/ 107502 w 1744918"/>
                <a:gd name="connsiteY12" fmla="*/ 827515 h 2744463"/>
                <a:gd name="connsiteX13" fmla="*/ 401720 w 1744918"/>
                <a:gd name="connsiteY13" fmla="*/ 469830 h 2744463"/>
                <a:gd name="connsiteX14" fmla="*/ 805241 w 1744918"/>
                <a:gd name="connsiteY14" fmla="*/ 8328 h 2744463"/>
                <a:gd name="connsiteX15" fmla="*/ 830314 w 1744918"/>
                <a:gd name="connsiteY15" fmla="*/ 8719 h 2744463"/>
                <a:gd name="connsiteX16" fmla="*/ 952546 w 1744918"/>
                <a:gd name="connsiteY16" fmla="*/ 125466 h 2744463"/>
                <a:gd name="connsiteX17" fmla="*/ 1092799 w 1744918"/>
                <a:gd name="connsiteY17" fmla="*/ 242605 h 2744463"/>
                <a:gd name="connsiteX18" fmla="*/ 1126099 w 1744918"/>
                <a:gd name="connsiteY18" fmla="*/ 282957 h 2744463"/>
                <a:gd name="connsiteX19" fmla="*/ 979578 w 1744918"/>
                <a:gd name="connsiteY19" fmla="*/ 589711 h 2744463"/>
                <a:gd name="connsiteX20" fmla="*/ 869883 w 1744918"/>
                <a:gd name="connsiteY20" fmla="*/ 706067 h 2744463"/>
                <a:gd name="connsiteX21" fmla="*/ 790354 w 1744918"/>
                <a:gd name="connsiteY21" fmla="*/ 860423 h 2744463"/>
                <a:gd name="connsiteX22" fmla="*/ 797406 w 1744918"/>
                <a:gd name="connsiteY22" fmla="*/ 874527 h 2744463"/>
                <a:gd name="connsiteX23" fmla="*/ 848727 w 1744918"/>
                <a:gd name="connsiteY23" fmla="*/ 846711 h 2744463"/>
                <a:gd name="connsiteX24" fmla="*/ 902791 w 1744918"/>
                <a:gd name="connsiteY24" fmla="*/ 688829 h 2744463"/>
                <a:gd name="connsiteX25" fmla="*/ 952154 w 1744918"/>
                <a:gd name="connsiteY25" fmla="*/ 665323 h 2744463"/>
                <a:gd name="connsiteX26" fmla="*/ 1325117 w 1744918"/>
                <a:gd name="connsiteY26" fmla="*/ 734666 h 2744463"/>
                <a:gd name="connsiteX27" fmla="*/ 1413265 w 1744918"/>
                <a:gd name="connsiteY27" fmla="*/ 771884 h 2744463"/>
                <a:gd name="connsiteX28" fmla="*/ 1421101 w 1744918"/>
                <a:gd name="connsiteY28" fmla="*/ 748769 h 2744463"/>
                <a:gd name="connsiteX29" fmla="*/ 1453225 w 1744918"/>
                <a:gd name="connsiteY29" fmla="*/ 714685 h 2744463"/>
                <a:gd name="connsiteX30" fmla="*/ 1633831 w 1744918"/>
                <a:gd name="connsiteY30" fmla="*/ 551710 h 2744463"/>
                <a:gd name="connsiteX31" fmla="*/ 1703174 w 1744918"/>
                <a:gd name="connsiteY31" fmla="*/ 509791 h 2744463"/>
                <a:gd name="connsiteX32" fmla="*/ 1711009 w 1744918"/>
                <a:gd name="connsiteY32" fmla="*/ 633981 h 2744463"/>
                <a:gd name="connsiteX33" fmla="*/ 1743917 w 1744918"/>
                <a:gd name="connsiteY33" fmla="*/ 795782 h 2744463"/>
                <a:gd name="connsiteX34" fmla="*/ 1721978 w 1744918"/>
                <a:gd name="connsiteY34" fmla="*/ 957973 h 2744463"/>
                <a:gd name="connsiteX35" fmla="*/ 1660862 w 1744918"/>
                <a:gd name="connsiteY35" fmla="*/ 1311348 h 2744463"/>
                <a:gd name="connsiteX36" fmla="*/ 1618552 w 1744918"/>
                <a:gd name="connsiteY36" fmla="*/ 1567565 h 2744463"/>
                <a:gd name="connsiteX37" fmla="*/ 1597396 w 1744918"/>
                <a:gd name="connsiteY37" fmla="*/ 1695673 h 2744463"/>
                <a:gd name="connsiteX38" fmla="*/ 1636072 w 1744918"/>
                <a:gd name="connsiteY38" fmla="*/ 2744463 h 2744463"/>
                <a:gd name="connsiteX0" fmla="*/ 1636072 w 1744918"/>
                <a:gd name="connsiteY0" fmla="*/ 2744463 h 2744796"/>
                <a:gd name="connsiteX1" fmla="*/ 1413265 w 1744918"/>
                <a:gd name="connsiteY1" fmla="*/ 1809677 h 2744796"/>
                <a:gd name="connsiteX2" fmla="*/ 1019146 w 1744918"/>
                <a:gd name="connsiteY2" fmla="*/ 1807718 h 2744796"/>
                <a:gd name="connsiteX3" fmla="*/ 959989 w 1744918"/>
                <a:gd name="connsiteY3" fmla="*/ 1806935 h 2744796"/>
                <a:gd name="connsiteX4" fmla="*/ 964691 w 1744918"/>
                <a:gd name="connsiteY4" fmla="*/ 1694889 h 2744796"/>
                <a:gd name="connsiteX5" fmla="*/ 820912 w 1744918"/>
                <a:gd name="connsiteY5" fmla="*/ 1613793 h 2744796"/>
                <a:gd name="connsiteX6" fmla="*/ 395452 w 1744918"/>
                <a:gd name="connsiteY6" fmla="*/ 1453168 h 2744796"/>
                <a:gd name="connsiteX7" fmla="*/ 390359 w 1744918"/>
                <a:gd name="connsiteY7" fmla="*/ 1451601 h 2744796"/>
                <a:gd name="connsiteX8" fmla="*/ 196042 w 1744918"/>
                <a:gd name="connsiteY8" fmla="*/ 1350133 h 2744796"/>
                <a:gd name="connsiteX9" fmla="*/ 51871 w 1744918"/>
                <a:gd name="connsiteY9" fmla="*/ 1191859 h 2744796"/>
                <a:gd name="connsiteX10" fmla="*/ 6034 w 1744918"/>
                <a:gd name="connsiteY10" fmla="*/ 1120557 h 2744796"/>
                <a:gd name="connsiteX11" fmla="*/ 107502 w 1744918"/>
                <a:gd name="connsiteY11" fmla="*/ 827515 h 2744796"/>
                <a:gd name="connsiteX12" fmla="*/ 401720 w 1744918"/>
                <a:gd name="connsiteY12" fmla="*/ 469830 h 2744796"/>
                <a:gd name="connsiteX13" fmla="*/ 805241 w 1744918"/>
                <a:gd name="connsiteY13" fmla="*/ 8328 h 2744796"/>
                <a:gd name="connsiteX14" fmla="*/ 830314 w 1744918"/>
                <a:gd name="connsiteY14" fmla="*/ 8719 h 2744796"/>
                <a:gd name="connsiteX15" fmla="*/ 952546 w 1744918"/>
                <a:gd name="connsiteY15" fmla="*/ 125466 h 2744796"/>
                <a:gd name="connsiteX16" fmla="*/ 1092799 w 1744918"/>
                <a:gd name="connsiteY16" fmla="*/ 242605 h 2744796"/>
                <a:gd name="connsiteX17" fmla="*/ 1126099 w 1744918"/>
                <a:gd name="connsiteY17" fmla="*/ 282957 h 2744796"/>
                <a:gd name="connsiteX18" fmla="*/ 979578 w 1744918"/>
                <a:gd name="connsiteY18" fmla="*/ 589711 h 2744796"/>
                <a:gd name="connsiteX19" fmla="*/ 869883 w 1744918"/>
                <a:gd name="connsiteY19" fmla="*/ 706067 h 2744796"/>
                <a:gd name="connsiteX20" fmla="*/ 790354 w 1744918"/>
                <a:gd name="connsiteY20" fmla="*/ 860423 h 2744796"/>
                <a:gd name="connsiteX21" fmla="*/ 797406 w 1744918"/>
                <a:gd name="connsiteY21" fmla="*/ 874527 h 2744796"/>
                <a:gd name="connsiteX22" fmla="*/ 848727 w 1744918"/>
                <a:gd name="connsiteY22" fmla="*/ 846711 h 2744796"/>
                <a:gd name="connsiteX23" fmla="*/ 902791 w 1744918"/>
                <a:gd name="connsiteY23" fmla="*/ 688829 h 2744796"/>
                <a:gd name="connsiteX24" fmla="*/ 952154 w 1744918"/>
                <a:gd name="connsiteY24" fmla="*/ 665323 h 2744796"/>
                <a:gd name="connsiteX25" fmla="*/ 1325117 w 1744918"/>
                <a:gd name="connsiteY25" fmla="*/ 734666 h 2744796"/>
                <a:gd name="connsiteX26" fmla="*/ 1413265 w 1744918"/>
                <a:gd name="connsiteY26" fmla="*/ 771884 h 2744796"/>
                <a:gd name="connsiteX27" fmla="*/ 1421101 w 1744918"/>
                <a:gd name="connsiteY27" fmla="*/ 748769 h 2744796"/>
                <a:gd name="connsiteX28" fmla="*/ 1453225 w 1744918"/>
                <a:gd name="connsiteY28" fmla="*/ 714685 h 2744796"/>
                <a:gd name="connsiteX29" fmla="*/ 1633831 w 1744918"/>
                <a:gd name="connsiteY29" fmla="*/ 551710 h 2744796"/>
                <a:gd name="connsiteX30" fmla="*/ 1703174 w 1744918"/>
                <a:gd name="connsiteY30" fmla="*/ 509791 h 2744796"/>
                <a:gd name="connsiteX31" fmla="*/ 1711009 w 1744918"/>
                <a:gd name="connsiteY31" fmla="*/ 633981 h 2744796"/>
                <a:gd name="connsiteX32" fmla="*/ 1743917 w 1744918"/>
                <a:gd name="connsiteY32" fmla="*/ 795782 h 2744796"/>
                <a:gd name="connsiteX33" fmla="*/ 1721978 w 1744918"/>
                <a:gd name="connsiteY33" fmla="*/ 957973 h 2744796"/>
                <a:gd name="connsiteX34" fmla="*/ 1660862 w 1744918"/>
                <a:gd name="connsiteY34" fmla="*/ 1311348 h 2744796"/>
                <a:gd name="connsiteX35" fmla="*/ 1618552 w 1744918"/>
                <a:gd name="connsiteY35" fmla="*/ 1567565 h 2744796"/>
                <a:gd name="connsiteX36" fmla="*/ 1597396 w 1744918"/>
                <a:gd name="connsiteY36" fmla="*/ 1695673 h 2744796"/>
                <a:gd name="connsiteX37" fmla="*/ 1636072 w 1744918"/>
                <a:gd name="connsiteY37" fmla="*/ 2744463 h 2744796"/>
                <a:gd name="connsiteX0" fmla="*/ 1636072 w 1744918"/>
                <a:gd name="connsiteY0" fmla="*/ 2744463 h 2744785"/>
                <a:gd name="connsiteX1" fmla="*/ 1019146 w 1744918"/>
                <a:gd name="connsiteY1" fmla="*/ 1807718 h 2744785"/>
                <a:gd name="connsiteX2" fmla="*/ 959989 w 1744918"/>
                <a:gd name="connsiteY2" fmla="*/ 1806935 h 2744785"/>
                <a:gd name="connsiteX3" fmla="*/ 964691 w 1744918"/>
                <a:gd name="connsiteY3" fmla="*/ 1694889 h 2744785"/>
                <a:gd name="connsiteX4" fmla="*/ 820912 w 1744918"/>
                <a:gd name="connsiteY4" fmla="*/ 1613793 h 2744785"/>
                <a:gd name="connsiteX5" fmla="*/ 395452 w 1744918"/>
                <a:gd name="connsiteY5" fmla="*/ 1453168 h 2744785"/>
                <a:gd name="connsiteX6" fmla="*/ 390359 w 1744918"/>
                <a:gd name="connsiteY6" fmla="*/ 1451601 h 2744785"/>
                <a:gd name="connsiteX7" fmla="*/ 196042 w 1744918"/>
                <a:gd name="connsiteY7" fmla="*/ 1350133 h 2744785"/>
                <a:gd name="connsiteX8" fmla="*/ 51871 w 1744918"/>
                <a:gd name="connsiteY8" fmla="*/ 1191859 h 2744785"/>
                <a:gd name="connsiteX9" fmla="*/ 6034 w 1744918"/>
                <a:gd name="connsiteY9" fmla="*/ 1120557 h 2744785"/>
                <a:gd name="connsiteX10" fmla="*/ 107502 w 1744918"/>
                <a:gd name="connsiteY10" fmla="*/ 827515 h 2744785"/>
                <a:gd name="connsiteX11" fmla="*/ 401720 w 1744918"/>
                <a:gd name="connsiteY11" fmla="*/ 469830 h 2744785"/>
                <a:gd name="connsiteX12" fmla="*/ 805241 w 1744918"/>
                <a:gd name="connsiteY12" fmla="*/ 8328 h 2744785"/>
                <a:gd name="connsiteX13" fmla="*/ 830314 w 1744918"/>
                <a:gd name="connsiteY13" fmla="*/ 8719 h 2744785"/>
                <a:gd name="connsiteX14" fmla="*/ 952546 w 1744918"/>
                <a:gd name="connsiteY14" fmla="*/ 125466 h 2744785"/>
                <a:gd name="connsiteX15" fmla="*/ 1092799 w 1744918"/>
                <a:gd name="connsiteY15" fmla="*/ 242605 h 2744785"/>
                <a:gd name="connsiteX16" fmla="*/ 1126099 w 1744918"/>
                <a:gd name="connsiteY16" fmla="*/ 282957 h 2744785"/>
                <a:gd name="connsiteX17" fmla="*/ 979578 w 1744918"/>
                <a:gd name="connsiteY17" fmla="*/ 589711 h 2744785"/>
                <a:gd name="connsiteX18" fmla="*/ 869883 w 1744918"/>
                <a:gd name="connsiteY18" fmla="*/ 706067 h 2744785"/>
                <a:gd name="connsiteX19" fmla="*/ 790354 w 1744918"/>
                <a:gd name="connsiteY19" fmla="*/ 860423 h 2744785"/>
                <a:gd name="connsiteX20" fmla="*/ 797406 w 1744918"/>
                <a:gd name="connsiteY20" fmla="*/ 874527 h 2744785"/>
                <a:gd name="connsiteX21" fmla="*/ 848727 w 1744918"/>
                <a:gd name="connsiteY21" fmla="*/ 846711 h 2744785"/>
                <a:gd name="connsiteX22" fmla="*/ 902791 w 1744918"/>
                <a:gd name="connsiteY22" fmla="*/ 688829 h 2744785"/>
                <a:gd name="connsiteX23" fmla="*/ 952154 w 1744918"/>
                <a:gd name="connsiteY23" fmla="*/ 665323 h 2744785"/>
                <a:gd name="connsiteX24" fmla="*/ 1325117 w 1744918"/>
                <a:gd name="connsiteY24" fmla="*/ 734666 h 2744785"/>
                <a:gd name="connsiteX25" fmla="*/ 1413265 w 1744918"/>
                <a:gd name="connsiteY25" fmla="*/ 771884 h 2744785"/>
                <a:gd name="connsiteX26" fmla="*/ 1421101 w 1744918"/>
                <a:gd name="connsiteY26" fmla="*/ 748769 h 2744785"/>
                <a:gd name="connsiteX27" fmla="*/ 1453225 w 1744918"/>
                <a:gd name="connsiteY27" fmla="*/ 714685 h 2744785"/>
                <a:gd name="connsiteX28" fmla="*/ 1633831 w 1744918"/>
                <a:gd name="connsiteY28" fmla="*/ 551710 h 2744785"/>
                <a:gd name="connsiteX29" fmla="*/ 1703174 w 1744918"/>
                <a:gd name="connsiteY29" fmla="*/ 509791 h 2744785"/>
                <a:gd name="connsiteX30" fmla="*/ 1711009 w 1744918"/>
                <a:gd name="connsiteY30" fmla="*/ 633981 h 2744785"/>
                <a:gd name="connsiteX31" fmla="*/ 1743917 w 1744918"/>
                <a:gd name="connsiteY31" fmla="*/ 795782 h 2744785"/>
                <a:gd name="connsiteX32" fmla="*/ 1721978 w 1744918"/>
                <a:gd name="connsiteY32" fmla="*/ 957973 h 2744785"/>
                <a:gd name="connsiteX33" fmla="*/ 1660862 w 1744918"/>
                <a:gd name="connsiteY33" fmla="*/ 1311348 h 2744785"/>
                <a:gd name="connsiteX34" fmla="*/ 1618552 w 1744918"/>
                <a:gd name="connsiteY34" fmla="*/ 1567565 h 2744785"/>
                <a:gd name="connsiteX35" fmla="*/ 1597396 w 1744918"/>
                <a:gd name="connsiteY35" fmla="*/ 1695673 h 2744785"/>
                <a:gd name="connsiteX36" fmla="*/ 1636072 w 1744918"/>
                <a:gd name="connsiteY36" fmla="*/ 2744463 h 2744785"/>
                <a:gd name="connsiteX0" fmla="*/ 1636072 w 1744918"/>
                <a:gd name="connsiteY0" fmla="*/ 2744463 h 2744787"/>
                <a:gd name="connsiteX1" fmla="*/ 959989 w 1744918"/>
                <a:gd name="connsiteY1" fmla="*/ 1806935 h 2744787"/>
                <a:gd name="connsiteX2" fmla="*/ 964691 w 1744918"/>
                <a:gd name="connsiteY2" fmla="*/ 1694889 h 2744787"/>
                <a:gd name="connsiteX3" fmla="*/ 820912 w 1744918"/>
                <a:gd name="connsiteY3" fmla="*/ 1613793 h 2744787"/>
                <a:gd name="connsiteX4" fmla="*/ 395452 w 1744918"/>
                <a:gd name="connsiteY4" fmla="*/ 1453168 h 2744787"/>
                <a:gd name="connsiteX5" fmla="*/ 390359 w 1744918"/>
                <a:gd name="connsiteY5" fmla="*/ 1451601 h 2744787"/>
                <a:gd name="connsiteX6" fmla="*/ 196042 w 1744918"/>
                <a:gd name="connsiteY6" fmla="*/ 1350133 h 2744787"/>
                <a:gd name="connsiteX7" fmla="*/ 51871 w 1744918"/>
                <a:gd name="connsiteY7" fmla="*/ 1191859 h 2744787"/>
                <a:gd name="connsiteX8" fmla="*/ 6034 w 1744918"/>
                <a:gd name="connsiteY8" fmla="*/ 1120557 h 2744787"/>
                <a:gd name="connsiteX9" fmla="*/ 107502 w 1744918"/>
                <a:gd name="connsiteY9" fmla="*/ 827515 h 2744787"/>
                <a:gd name="connsiteX10" fmla="*/ 401720 w 1744918"/>
                <a:gd name="connsiteY10" fmla="*/ 469830 h 2744787"/>
                <a:gd name="connsiteX11" fmla="*/ 805241 w 1744918"/>
                <a:gd name="connsiteY11" fmla="*/ 8328 h 2744787"/>
                <a:gd name="connsiteX12" fmla="*/ 830314 w 1744918"/>
                <a:gd name="connsiteY12" fmla="*/ 8719 h 2744787"/>
                <a:gd name="connsiteX13" fmla="*/ 952546 w 1744918"/>
                <a:gd name="connsiteY13" fmla="*/ 125466 h 2744787"/>
                <a:gd name="connsiteX14" fmla="*/ 1092799 w 1744918"/>
                <a:gd name="connsiteY14" fmla="*/ 242605 h 2744787"/>
                <a:gd name="connsiteX15" fmla="*/ 1126099 w 1744918"/>
                <a:gd name="connsiteY15" fmla="*/ 282957 h 2744787"/>
                <a:gd name="connsiteX16" fmla="*/ 979578 w 1744918"/>
                <a:gd name="connsiteY16" fmla="*/ 589711 h 2744787"/>
                <a:gd name="connsiteX17" fmla="*/ 869883 w 1744918"/>
                <a:gd name="connsiteY17" fmla="*/ 706067 h 2744787"/>
                <a:gd name="connsiteX18" fmla="*/ 790354 w 1744918"/>
                <a:gd name="connsiteY18" fmla="*/ 860423 h 2744787"/>
                <a:gd name="connsiteX19" fmla="*/ 797406 w 1744918"/>
                <a:gd name="connsiteY19" fmla="*/ 874527 h 2744787"/>
                <a:gd name="connsiteX20" fmla="*/ 848727 w 1744918"/>
                <a:gd name="connsiteY20" fmla="*/ 846711 h 2744787"/>
                <a:gd name="connsiteX21" fmla="*/ 902791 w 1744918"/>
                <a:gd name="connsiteY21" fmla="*/ 688829 h 2744787"/>
                <a:gd name="connsiteX22" fmla="*/ 952154 w 1744918"/>
                <a:gd name="connsiteY22" fmla="*/ 665323 h 2744787"/>
                <a:gd name="connsiteX23" fmla="*/ 1325117 w 1744918"/>
                <a:gd name="connsiteY23" fmla="*/ 734666 h 2744787"/>
                <a:gd name="connsiteX24" fmla="*/ 1413265 w 1744918"/>
                <a:gd name="connsiteY24" fmla="*/ 771884 h 2744787"/>
                <a:gd name="connsiteX25" fmla="*/ 1421101 w 1744918"/>
                <a:gd name="connsiteY25" fmla="*/ 748769 h 2744787"/>
                <a:gd name="connsiteX26" fmla="*/ 1453225 w 1744918"/>
                <a:gd name="connsiteY26" fmla="*/ 714685 h 2744787"/>
                <a:gd name="connsiteX27" fmla="*/ 1633831 w 1744918"/>
                <a:gd name="connsiteY27" fmla="*/ 551710 h 2744787"/>
                <a:gd name="connsiteX28" fmla="*/ 1703174 w 1744918"/>
                <a:gd name="connsiteY28" fmla="*/ 509791 h 2744787"/>
                <a:gd name="connsiteX29" fmla="*/ 1711009 w 1744918"/>
                <a:gd name="connsiteY29" fmla="*/ 633981 h 2744787"/>
                <a:gd name="connsiteX30" fmla="*/ 1743917 w 1744918"/>
                <a:gd name="connsiteY30" fmla="*/ 795782 h 2744787"/>
                <a:gd name="connsiteX31" fmla="*/ 1721978 w 1744918"/>
                <a:gd name="connsiteY31" fmla="*/ 957973 h 2744787"/>
                <a:gd name="connsiteX32" fmla="*/ 1660862 w 1744918"/>
                <a:gd name="connsiteY32" fmla="*/ 1311348 h 2744787"/>
                <a:gd name="connsiteX33" fmla="*/ 1618552 w 1744918"/>
                <a:gd name="connsiteY33" fmla="*/ 1567565 h 2744787"/>
                <a:gd name="connsiteX34" fmla="*/ 1597396 w 1744918"/>
                <a:gd name="connsiteY34" fmla="*/ 1695673 h 2744787"/>
                <a:gd name="connsiteX35" fmla="*/ 1636072 w 1744918"/>
                <a:gd name="connsiteY35" fmla="*/ 2744463 h 2744787"/>
                <a:gd name="connsiteX0" fmla="*/ 1636072 w 1744918"/>
                <a:gd name="connsiteY0" fmla="*/ 2744463 h 2800429"/>
                <a:gd name="connsiteX1" fmla="*/ 969485 w 1744918"/>
                <a:gd name="connsiteY1" fmla="*/ 2705866 h 2800429"/>
                <a:gd name="connsiteX2" fmla="*/ 964691 w 1744918"/>
                <a:gd name="connsiteY2" fmla="*/ 1694889 h 2800429"/>
                <a:gd name="connsiteX3" fmla="*/ 820912 w 1744918"/>
                <a:gd name="connsiteY3" fmla="*/ 1613793 h 2800429"/>
                <a:gd name="connsiteX4" fmla="*/ 395452 w 1744918"/>
                <a:gd name="connsiteY4" fmla="*/ 1453168 h 2800429"/>
                <a:gd name="connsiteX5" fmla="*/ 390359 w 1744918"/>
                <a:gd name="connsiteY5" fmla="*/ 1451601 h 2800429"/>
                <a:gd name="connsiteX6" fmla="*/ 196042 w 1744918"/>
                <a:gd name="connsiteY6" fmla="*/ 1350133 h 2800429"/>
                <a:gd name="connsiteX7" fmla="*/ 51871 w 1744918"/>
                <a:gd name="connsiteY7" fmla="*/ 1191859 h 2800429"/>
                <a:gd name="connsiteX8" fmla="*/ 6034 w 1744918"/>
                <a:gd name="connsiteY8" fmla="*/ 1120557 h 2800429"/>
                <a:gd name="connsiteX9" fmla="*/ 107502 w 1744918"/>
                <a:gd name="connsiteY9" fmla="*/ 827515 h 2800429"/>
                <a:gd name="connsiteX10" fmla="*/ 401720 w 1744918"/>
                <a:gd name="connsiteY10" fmla="*/ 469830 h 2800429"/>
                <a:gd name="connsiteX11" fmla="*/ 805241 w 1744918"/>
                <a:gd name="connsiteY11" fmla="*/ 8328 h 2800429"/>
                <a:gd name="connsiteX12" fmla="*/ 830314 w 1744918"/>
                <a:gd name="connsiteY12" fmla="*/ 8719 h 2800429"/>
                <a:gd name="connsiteX13" fmla="*/ 952546 w 1744918"/>
                <a:gd name="connsiteY13" fmla="*/ 125466 h 2800429"/>
                <a:gd name="connsiteX14" fmla="*/ 1092799 w 1744918"/>
                <a:gd name="connsiteY14" fmla="*/ 242605 h 2800429"/>
                <a:gd name="connsiteX15" fmla="*/ 1126099 w 1744918"/>
                <a:gd name="connsiteY15" fmla="*/ 282957 h 2800429"/>
                <a:gd name="connsiteX16" fmla="*/ 979578 w 1744918"/>
                <a:gd name="connsiteY16" fmla="*/ 589711 h 2800429"/>
                <a:gd name="connsiteX17" fmla="*/ 869883 w 1744918"/>
                <a:gd name="connsiteY17" fmla="*/ 706067 h 2800429"/>
                <a:gd name="connsiteX18" fmla="*/ 790354 w 1744918"/>
                <a:gd name="connsiteY18" fmla="*/ 860423 h 2800429"/>
                <a:gd name="connsiteX19" fmla="*/ 797406 w 1744918"/>
                <a:gd name="connsiteY19" fmla="*/ 874527 h 2800429"/>
                <a:gd name="connsiteX20" fmla="*/ 848727 w 1744918"/>
                <a:gd name="connsiteY20" fmla="*/ 846711 h 2800429"/>
                <a:gd name="connsiteX21" fmla="*/ 902791 w 1744918"/>
                <a:gd name="connsiteY21" fmla="*/ 688829 h 2800429"/>
                <a:gd name="connsiteX22" fmla="*/ 952154 w 1744918"/>
                <a:gd name="connsiteY22" fmla="*/ 665323 h 2800429"/>
                <a:gd name="connsiteX23" fmla="*/ 1325117 w 1744918"/>
                <a:gd name="connsiteY23" fmla="*/ 734666 h 2800429"/>
                <a:gd name="connsiteX24" fmla="*/ 1413265 w 1744918"/>
                <a:gd name="connsiteY24" fmla="*/ 771884 h 2800429"/>
                <a:gd name="connsiteX25" fmla="*/ 1421101 w 1744918"/>
                <a:gd name="connsiteY25" fmla="*/ 748769 h 2800429"/>
                <a:gd name="connsiteX26" fmla="*/ 1453225 w 1744918"/>
                <a:gd name="connsiteY26" fmla="*/ 714685 h 2800429"/>
                <a:gd name="connsiteX27" fmla="*/ 1633831 w 1744918"/>
                <a:gd name="connsiteY27" fmla="*/ 551710 h 2800429"/>
                <a:gd name="connsiteX28" fmla="*/ 1703174 w 1744918"/>
                <a:gd name="connsiteY28" fmla="*/ 509791 h 2800429"/>
                <a:gd name="connsiteX29" fmla="*/ 1711009 w 1744918"/>
                <a:gd name="connsiteY29" fmla="*/ 633981 h 2800429"/>
                <a:gd name="connsiteX30" fmla="*/ 1743917 w 1744918"/>
                <a:gd name="connsiteY30" fmla="*/ 795782 h 2800429"/>
                <a:gd name="connsiteX31" fmla="*/ 1721978 w 1744918"/>
                <a:gd name="connsiteY31" fmla="*/ 957973 h 2800429"/>
                <a:gd name="connsiteX32" fmla="*/ 1660862 w 1744918"/>
                <a:gd name="connsiteY32" fmla="*/ 1311348 h 2800429"/>
                <a:gd name="connsiteX33" fmla="*/ 1618552 w 1744918"/>
                <a:gd name="connsiteY33" fmla="*/ 1567565 h 2800429"/>
                <a:gd name="connsiteX34" fmla="*/ 1597396 w 1744918"/>
                <a:gd name="connsiteY34" fmla="*/ 1695673 h 2800429"/>
                <a:gd name="connsiteX35" fmla="*/ 1636072 w 1744918"/>
                <a:gd name="connsiteY35" fmla="*/ 2744463 h 2800429"/>
                <a:gd name="connsiteX0" fmla="*/ 1636072 w 1744918"/>
                <a:gd name="connsiteY0" fmla="*/ 2744463 h 2748763"/>
                <a:gd name="connsiteX1" fmla="*/ 969485 w 1744918"/>
                <a:gd name="connsiteY1" fmla="*/ 2705866 h 2748763"/>
                <a:gd name="connsiteX2" fmla="*/ 964691 w 1744918"/>
                <a:gd name="connsiteY2" fmla="*/ 1694889 h 2748763"/>
                <a:gd name="connsiteX3" fmla="*/ 820912 w 1744918"/>
                <a:gd name="connsiteY3" fmla="*/ 1613793 h 2748763"/>
                <a:gd name="connsiteX4" fmla="*/ 395452 w 1744918"/>
                <a:gd name="connsiteY4" fmla="*/ 1453168 h 2748763"/>
                <a:gd name="connsiteX5" fmla="*/ 390359 w 1744918"/>
                <a:gd name="connsiteY5" fmla="*/ 1451601 h 2748763"/>
                <a:gd name="connsiteX6" fmla="*/ 196042 w 1744918"/>
                <a:gd name="connsiteY6" fmla="*/ 1350133 h 2748763"/>
                <a:gd name="connsiteX7" fmla="*/ 51871 w 1744918"/>
                <a:gd name="connsiteY7" fmla="*/ 1191859 h 2748763"/>
                <a:gd name="connsiteX8" fmla="*/ 6034 w 1744918"/>
                <a:gd name="connsiteY8" fmla="*/ 1120557 h 2748763"/>
                <a:gd name="connsiteX9" fmla="*/ 107502 w 1744918"/>
                <a:gd name="connsiteY9" fmla="*/ 827515 h 2748763"/>
                <a:gd name="connsiteX10" fmla="*/ 401720 w 1744918"/>
                <a:gd name="connsiteY10" fmla="*/ 469830 h 2748763"/>
                <a:gd name="connsiteX11" fmla="*/ 805241 w 1744918"/>
                <a:gd name="connsiteY11" fmla="*/ 8328 h 2748763"/>
                <a:gd name="connsiteX12" fmla="*/ 830314 w 1744918"/>
                <a:gd name="connsiteY12" fmla="*/ 8719 h 2748763"/>
                <a:gd name="connsiteX13" fmla="*/ 952546 w 1744918"/>
                <a:gd name="connsiteY13" fmla="*/ 125466 h 2748763"/>
                <a:gd name="connsiteX14" fmla="*/ 1092799 w 1744918"/>
                <a:gd name="connsiteY14" fmla="*/ 242605 h 2748763"/>
                <a:gd name="connsiteX15" fmla="*/ 1126099 w 1744918"/>
                <a:gd name="connsiteY15" fmla="*/ 282957 h 2748763"/>
                <a:gd name="connsiteX16" fmla="*/ 979578 w 1744918"/>
                <a:gd name="connsiteY16" fmla="*/ 589711 h 2748763"/>
                <a:gd name="connsiteX17" fmla="*/ 869883 w 1744918"/>
                <a:gd name="connsiteY17" fmla="*/ 706067 h 2748763"/>
                <a:gd name="connsiteX18" fmla="*/ 790354 w 1744918"/>
                <a:gd name="connsiteY18" fmla="*/ 860423 h 2748763"/>
                <a:gd name="connsiteX19" fmla="*/ 797406 w 1744918"/>
                <a:gd name="connsiteY19" fmla="*/ 874527 h 2748763"/>
                <a:gd name="connsiteX20" fmla="*/ 848727 w 1744918"/>
                <a:gd name="connsiteY20" fmla="*/ 846711 h 2748763"/>
                <a:gd name="connsiteX21" fmla="*/ 902791 w 1744918"/>
                <a:gd name="connsiteY21" fmla="*/ 688829 h 2748763"/>
                <a:gd name="connsiteX22" fmla="*/ 952154 w 1744918"/>
                <a:gd name="connsiteY22" fmla="*/ 665323 h 2748763"/>
                <a:gd name="connsiteX23" fmla="*/ 1325117 w 1744918"/>
                <a:gd name="connsiteY23" fmla="*/ 734666 h 2748763"/>
                <a:gd name="connsiteX24" fmla="*/ 1413265 w 1744918"/>
                <a:gd name="connsiteY24" fmla="*/ 771884 h 2748763"/>
                <a:gd name="connsiteX25" fmla="*/ 1421101 w 1744918"/>
                <a:gd name="connsiteY25" fmla="*/ 748769 h 2748763"/>
                <a:gd name="connsiteX26" fmla="*/ 1453225 w 1744918"/>
                <a:gd name="connsiteY26" fmla="*/ 714685 h 2748763"/>
                <a:gd name="connsiteX27" fmla="*/ 1633831 w 1744918"/>
                <a:gd name="connsiteY27" fmla="*/ 551710 h 2748763"/>
                <a:gd name="connsiteX28" fmla="*/ 1703174 w 1744918"/>
                <a:gd name="connsiteY28" fmla="*/ 509791 h 2748763"/>
                <a:gd name="connsiteX29" fmla="*/ 1711009 w 1744918"/>
                <a:gd name="connsiteY29" fmla="*/ 633981 h 2748763"/>
                <a:gd name="connsiteX30" fmla="*/ 1743917 w 1744918"/>
                <a:gd name="connsiteY30" fmla="*/ 795782 h 2748763"/>
                <a:gd name="connsiteX31" fmla="*/ 1721978 w 1744918"/>
                <a:gd name="connsiteY31" fmla="*/ 957973 h 2748763"/>
                <a:gd name="connsiteX32" fmla="*/ 1660862 w 1744918"/>
                <a:gd name="connsiteY32" fmla="*/ 1311348 h 2748763"/>
                <a:gd name="connsiteX33" fmla="*/ 1618552 w 1744918"/>
                <a:gd name="connsiteY33" fmla="*/ 1567565 h 2748763"/>
                <a:gd name="connsiteX34" fmla="*/ 1597396 w 1744918"/>
                <a:gd name="connsiteY34" fmla="*/ 1695673 h 2748763"/>
                <a:gd name="connsiteX35" fmla="*/ 1636072 w 1744918"/>
                <a:gd name="connsiteY35" fmla="*/ 2744463 h 2748763"/>
                <a:gd name="connsiteX0" fmla="*/ 1632907 w 1744918"/>
                <a:gd name="connsiteY0" fmla="*/ 2725471 h 2731694"/>
                <a:gd name="connsiteX1" fmla="*/ 969485 w 1744918"/>
                <a:gd name="connsiteY1" fmla="*/ 2705866 h 2731694"/>
                <a:gd name="connsiteX2" fmla="*/ 964691 w 1744918"/>
                <a:gd name="connsiteY2" fmla="*/ 1694889 h 2731694"/>
                <a:gd name="connsiteX3" fmla="*/ 820912 w 1744918"/>
                <a:gd name="connsiteY3" fmla="*/ 1613793 h 2731694"/>
                <a:gd name="connsiteX4" fmla="*/ 395452 w 1744918"/>
                <a:gd name="connsiteY4" fmla="*/ 1453168 h 2731694"/>
                <a:gd name="connsiteX5" fmla="*/ 390359 w 1744918"/>
                <a:gd name="connsiteY5" fmla="*/ 1451601 h 2731694"/>
                <a:gd name="connsiteX6" fmla="*/ 196042 w 1744918"/>
                <a:gd name="connsiteY6" fmla="*/ 1350133 h 2731694"/>
                <a:gd name="connsiteX7" fmla="*/ 51871 w 1744918"/>
                <a:gd name="connsiteY7" fmla="*/ 1191859 h 2731694"/>
                <a:gd name="connsiteX8" fmla="*/ 6034 w 1744918"/>
                <a:gd name="connsiteY8" fmla="*/ 1120557 h 2731694"/>
                <a:gd name="connsiteX9" fmla="*/ 107502 w 1744918"/>
                <a:gd name="connsiteY9" fmla="*/ 827515 h 2731694"/>
                <a:gd name="connsiteX10" fmla="*/ 401720 w 1744918"/>
                <a:gd name="connsiteY10" fmla="*/ 469830 h 2731694"/>
                <a:gd name="connsiteX11" fmla="*/ 805241 w 1744918"/>
                <a:gd name="connsiteY11" fmla="*/ 8328 h 2731694"/>
                <a:gd name="connsiteX12" fmla="*/ 830314 w 1744918"/>
                <a:gd name="connsiteY12" fmla="*/ 8719 h 2731694"/>
                <a:gd name="connsiteX13" fmla="*/ 952546 w 1744918"/>
                <a:gd name="connsiteY13" fmla="*/ 125466 h 2731694"/>
                <a:gd name="connsiteX14" fmla="*/ 1092799 w 1744918"/>
                <a:gd name="connsiteY14" fmla="*/ 242605 h 2731694"/>
                <a:gd name="connsiteX15" fmla="*/ 1126099 w 1744918"/>
                <a:gd name="connsiteY15" fmla="*/ 282957 h 2731694"/>
                <a:gd name="connsiteX16" fmla="*/ 979578 w 1744918"/>
                <a:gd name="connsiteY16" fmla="*/ 589711 h 2731694"/>
                <a:gd name="connsiteX17" fmla="*/ 869883 w 1744918"/>
                <a:gd name="connsiteY17" fmla="*/ 706067 h 2731694"/>
                <a:gd name="connsiteX18" fmla="*/ 790354 w 1744918"/>
                <a:gd name="connsiteY18" fmla="*/ 860423 h 2731694"/>
                <a:gd name="connsiteX19" fmla="*/ 797406 w 1744918"/>
                <a:gd name="connsiteY19" fmla="*/ 874527 h 2731694"/>
                <a:gd name="connsiteX20" fmla="*/ 848727 w 1744918"/>
                <a:gd name="connsiteY20" fmla="*/ 846711 h 2731694"/>
                <a:gd name="connsiteX21" fmla="*/ 902791 w 1744918"/>
                <a:gd name="connsiteY21" fmla="*/ 688829 h 2731694"/>
                <a:gd name="connsiteX22" fmla="*/ 952154 w 1744918"/>
                <a:gd name="connsiteY22" fmla="*/ 665323 h 2731694"/>
                <a:gd name="connsiteX23" fmla="*/ 1325117 w 1744918"/>
                <a:gd name="connsiteY23" fmla="*/ 734666 h 2731694"/>
                <a:gd name="connsiteX24" fmla="*/ 1413265 w 1744918"/>
                <a:gd name="connsiteY24" fmla="*/ 771884 h 2731694"/>
                <a:gd name="connsiteX25" fmla="*/ 1421101 w 1744918"/>
                <a:gd name="connsiteY25" fmla="*/ 748769 h 2731694"/>
                <a:gd name="connsiteX26" fmla="*/ 1453225 w 1744918"/>
                <a:gd name="connsiteY26" fmla="*/ 714685 h 2731694"/>
                <a:gd name="connsiteX27" fmla="*/ 1633831 w 1744918"/>
                <a:gd name="connsiteY27" fmla="*/ 551710 h 2731694"/>
                <a:gd name="connsiteX28" fmla="*/ 1703174 w 1744918"/>
                <a:gd name="connsiteY28" fmla="*/ 509791 h 2731694"/>
                <a:gd name="connsiteX29" fmla="*/ 1711009 w 1744918"/>
                <a:gd name="connsiteY29" fmla="*/ 633981 h 2731694"/>
                <a:gd name="connsiteX30" fmla="*/ 1743917 w 1744918"/>
                <a:gd name="connsiteY30" fmla="*/ 795782 h 2731694"/>
                <a:gd name="connsiteX31" fmla="*/ 1721978 w 1744918"/>
                <a:gd name="connsiteY31" fmla="*/ 957973 h 2731694"/>
                <a:gd name="connsiteX32" fmla="*/ 1660862 w 1744918"/>
                <a:gd name="connsiteY32" fmla="*/ 1311348 h 2731694"/>
                <a:gd name="connsiteX33" fmla="*/ 1618552 w 1744918"/>
                <a:gd name="connsiteY33" fmla="*/ 1567565 h 2731694"/>
                <a:gd name="connsiteX34" fmla="*/ 1597396 w 1744918"/>
                <a:gd name="connsiteY34" fmla="*/ 1695673 h 2731694"/>
                <a:gd name="connsiteX35" fmla="*/ 1632907 w 1744918"/>
                <a:gd name="connsiteY35" fmla="*/ 2725471 h 2731694"/>
                <a:gd name="connsiteX0" fmla="*/ 1632907 w 1744918"/>
                <a:gd name="connsiteY0" fmla="*/ 2725471 h 2735151"/>
                <a:gd name="connsiteX1" fmla="*/ 966320 w 1744918"/>
                <a:gd name="connsiteY1" fmla="*/ 2721693 h 2735151"/>
                <a:gd name="connsiteX2" fmla="*/ 964691 w 1744918"/>
                <a:gd name="connsiteY2" fmla="*/ 1694889 h 2735151"/>
                <a:gd name="connsiteX3" fmla="*/ 820912 w 1744918"/>
                <a:gd name="connsiteY3" fmla="*/ 1613793 h 2735151"/>
                <a:gd name="connsiteX4" fmla="*/ 395452 w 1744918"/>
                <a:gd name="connsiteY4" fmla="*/ 1453168 h 2735151"/>
                <a:gd name="connsiteX5" fmla="*/ 390359 w 1744918"/>
                <a:gd name="connsiteY5" fmla="*/ 1451601 h 2735151"/>
                <a:gd name="connsiteX6" fmla="*/ 196042 w 1744918"/>
                <a:gd name="connsiteY6" fmla="*/ 1350133 h 2735151"/>
                <a:gd name="connsiteX7" fmla="*/ 51871 w 1744918"/>
                <a:gd name="connsiteY7" fmla="*/ 1191859 h 2735151"/>
                <a:gd name="connsiteX8" fmla="*/ 6034 w 1744918"/>
                <a:gd name="connsiteY8" fmla="*/ 1120557 h 2735151"/>
                <a:gd name="connsiteX9" fmla="*/ 107502 w 1744918"/>
                <a:gd name="connsiteY9" fmla="*/ 827515 h 2735151"/>
                <a:gd name="connsiteX10" fmla="*/ 401720 w 1744918"/>
                <a:gd name="connsiteY10" fmla="*/ 469830 h 2735151"/>
                <a:gd name="connsiteX11" fmla="*/ 805241 w 1744918"/>
                <a:gd name="connsiteY11" fmla="*/ 8328 h 2735151"/>
                <a:gd name="connsiteX12" fmla="*/ 830314 w 1744918"/>
                <a:gd name="connsiteY12" fmla="*/ 8719 h 2735151"/>
                <a:gd name="connsiteX13" fmla="*/ 952546 w 1744918"/>
                <a:gd name="connsiteY13" fmla="*/ 125466 h 2735151"/>
                <a:gd name="connsiteX14" fmla="*/ 1092799 w 1744918"/>
                <a:gd name="connsiteY14" fmla="*/ 242605 h 2735151"/>
                <a:gd name="connsiteX15" fmla="*/ 1126099 w 1744918"/>
                <a:gd name="connsiteY15" fmla="*/ 282957 h 2735151"/>
                <a:gd name="connsiteX16" fmla="*/ 979578 w 1744918"/>
                <a:gd name="connsiteY16" fmla="*/ 589711 h 2735151"/>
                <a:gd name="connsiteX17" fmla="*/ 869883 w 1744918"/>
                <a:gd name="connsiteY17" fmla="*/ 706067 h 2735151"/>
                <a:gd name="connsiteX18" fmla="*/ 790354 w 1744918"/>
                <a:gd name="connsiteY18" fmla="*/ 860423 h 2735151"/>
                <a:gd name="connsiteX19" fmla="*/ 797406 w 1744918"/>
                <a:gd name="connsiteY19" fmla="*/ 874527 h 2735151"/>
                <a:gd name="connsiteX20" fmla="*/ 848727 w 1744918"/>
                <a:gd name="connsiteY20" fmla="*/ 846711 h 2735151"/>
                <a:gd name="connsiteX21" fmla="*/ 902791 w 1744918"/>
                <a:gd name="connsiteY21" fmla="*/ 688829 h 2735151"/>
                <a:gd name="connsiteX22" fmla="*/ 952154 w 1744918"/>
                <a:gd name="connsiteY22" fmla="*/ 665323 h 2735151"/>
                <a:gd name="connsiteX23" fmla="*/ 1325117 w 1744918"/>
                <a:gd name="connsiteY23" fmla="*/ 734666 h 2735151"/>
                <a:gd name="connsiteX24" fmla="*/ 1413265 w 1744918"/>
                <a:gd name="connsiteY24" fmla="*/ 771884 h 2735151"/>
                <a:gd name="connsiteX25" fmla="*/ 1421101 w 1744918"/>
                <a:gd name="connsiteY25" fmla="*/ 748769 h 2735151"/>
                <a:gd name="connsiteX26" fmla="*/ 1453225 w 1744918"/>
                <a:gd name="connsiteY26" fmla="*/ 714685 h 2735151"/>
                <a:gd name="connsiteX27" fmla="*/ 1633831 w 1744918"/>
                <a:gd name="connsiteY27" fmla="*/ 551710 h 2735151"/>
                <a:gd name="connsiteX28" fmla="*/ 1703174 w 1744918"/>
                <a:gd name="connsiteY28" fmla="*/ 509791 h 2735151"/>
                <a:gd name="connsiteX29" fmla="*/ 1711009 w 1744918"/>
                <a:gd name="connsiteY29" fmla="*/ 633981 h 2735151"/>
                <a:gd name="connsiteX30" fmla="*/ 1743917 w 1744918"/>
                <a:gd name="connsiteY30" fmla="*/ 795782 h 2735151"/>
                <a:gd name="connsiteX31" fmla="*/ 1721978 w 1744918"/>
                <a:gd name="connsiteY31" fmla="*/ 957973 h 2735151"/>
                <a:gd name="connsiteX32" fmla="*/ 1660862 w 1744918"/>
                <a:gd name="connsiteY32" fmla="*/ 1311348 h 2735151"/>
                <a:gd name="connsiteX33" fmla="*/ 1618552 w 1744918"/>
                <a:gd name="connsiteY33" fmla="*/ 1567565 h 2735151"/>
                <a:gd name="connsiteX34" fmla="*/ 1597396 w 1744918"/>
                <a:gd name="connsiteY34" fmla="*/ 1695673 h 2735151"/>
                <a:gd name="connsiteX35" fmla="*/ 1632907 w 1744918"/>
                <a:gd name="connsiteY35" fmla="*/ 2725471 h 2735151"/>
                <a:gd name="connsiteX0" fmla="*/ 1632907 w 1744918"/>
                <a:gd name="connsiteY0" fmla="*/ 2725471 h 2735151"/>
                <a:gd name="connsiteX1" fmla="*/ 966320 w 1744918"/>
                <a:gd name="connsiteY1" fmla="*/ 2721693 h 2735151"/>
                <a:gd name="connsiteX2" fmla="*/ 964691 w 1744918"/>
                <a:gd name="connsiteY2" fmla="*/ 1694889 h 2735151"/>
                <a:gd name="connsiteX3" fmla="*/ 820912 w 1744918"/>
                <a:gd name="connsiteY3" fmla="*/ 1613793 h 2735151"/>
                <a:gd name="connsiteX4" fmla="*/ 395452 w 1744918"/>
                <a:gd name="connsiteY4" fmla="*/ 1453168 h 2735151"/>
                <a:gd name="connsiteX5" fmla="*/ 390359 w 1744918"/>
                <a:gd name="connsiteY5" fmla="*/ 1451601 h 2735151"/>
                <a:gd name="connsiteX6" fmla="*/ 196042 w 1744918"/>
                <a:gd name="connsiteY6" fmla="*/ 1350133 h 2735151"/>
                <a:gd name="connsiteX7" fmla="*/ 51871 w 1744918"/>
                <a:gd name="connsiteY7" fmla="*/ 1191859 h 2735151"/>
                <a:gd name="connsiteX8" fmla="*/ 6034 w 1744918"/>
                <a:gd name="connsiteY8" fmla="*/ 1120557 h 2735151"/>
                <a:gd name="connsiteX9" fmla="*/ 107502 w 1744918"/>
                <a:gd name="connsiteY9" fmla="*/ 827515 h 2735151"/>
                <a:gd name="connsiteX10" fmla="*/ 401720 w 1744918"/>
                <a:gd name="connsiteY10" fmla="*/ 469830 h 2735151"/>
                <a:gd name="connsiteX11" fmla="*/ 805241 w 1744918"/>
                <a:gd name="connsiteY11" fmla="*/ 8328 h 2735151"/>
                <a:gd name="connsiteX12" fmla="*/ 830314 w 1744918"/>
                <a:gd name="connsiteY12" fmla="*/ 8719 h 2735151"/>
                <a:gd name="connsiteX13" fmla="*/ 952546 w 1744918"/>
                <a:gd name="connsiteY13" fmla="*/ 125466 h 2735151"/>
                <a:gd name="connsiteX14" fmla="*/ 1092799 w 1744918"/>
                <a:gd name="connsiteY14" fmla="*/ 242605 h 2735151"/>
                <a:gd name="connsiteX15" fmla="*/ 1126099 w 1744918"/>
                <a:gd name="connsiteY15" fmla="*/ 282957 h 2735151"/>
                <a:gd name="connsiteX16" fmla="*/ 979578 w 1744918"/>
                <a:gd name="connsiteY16" fmla="*/ 589711 h 2735151"/>
                <a:gd name="connsiteX17" fmla="*/ 869883 w 1744918"/>
                <a:gd name="connsiteY17" fmla="*/ 706067 h 2735151"/>
                <a:gd name="connsiteX18" fmla="*/ 790354 w 1744918"/>
                <a:gd name="connsiteY18" fmla="*/ 860423 h 2735151"/>
                <a:gd name="connsiteX19" fmla="*/ 797406 w 1744918"/>
                <a:gd name="connsiteY19" fmla="*/ 874527 h 2735151"/>
                <a:gd name="connsiteX20" fmla="*/ 848727 w 1744918"/>
                <a:gd name="connsiteY20" fmla="*/ 846711 h 2735151"/>
                <a:gd name="connsiteX21" fmla="*/ 902791 w 1744918"/>
                <a:gd name="connsiteY21" fmla="*/ 688829 h 2735151"/>
                <a:gd name="connsiteX22" fmla="*/ 952154 w 1744918"/>
                <a:gd name="connsiteY22" fmla="*/ 665323 h 2735151"/>
                <a:gd name="connsiteX23" fmla="*/ 1325117 w 1744918"/>
                <a:gd name="connsiteY23" fmla="*/ 734666 h 2735151"/>
                <a:gd name="connsiteX24" fmla="*/ 1413265 w 1744918"/>
                <a:gd name="connsiteY24" fmla="*/ 771884 h 2735151"/>
                <a:gd name="connsiteX25" fmla="*/ 1421101 w 1744918"/>
                <a:gd name="connsiteY25" fmla="*/ 748769 h 2735151"/>
                <a:gd name="connsiteX26" fmla="*/ 1453225 w 1744918"/>
                <a:gd name="connsiteY26" fmla="*/ 714685 h 2735151"/>
                <a:gd name="connsiteX27" fmla="*/ 1633831 w 1744918"/>
                <a:gd name="connsiteY27" fmla="*/ 551710 h 2735151"/>
                <a:gd name="connsiteX28" fmla="*/ 1703174 w 1744918"/>
                <a:gd name="connsiteY28" fmla="*/ 509791 h 2735151"/>
                <a:gd name="connsiteX29" fmla="*/ 1711009 w 1744918"/>
                <a:gd name="connsiteY29" fmla="*/ 633981 h 2735151"/>
                <a:gd name="connsiteX30" fmla="*/ 1743917 w 1744918"/>
                <a:gd name="connsiteY30" fmla="*/ 795782 h 2735151"/>
                <a:gd name="connsiteX31" fmla="*/ 1721978 w 1744918"/>
                <a:gd name="connsiteY31" fmla="*/ 957973 h 2735151"/>
                <a:gd name="connsiteX32" fmla="*/ 1660862 w 1744918"/>
                <a:gd name="connsiteY32" fmla="*/ 1311348 h 2735151"/>
                <a:gd name="connsiteX33" fmla="*/ 1618552 w 1744918"/>
                <a:gd name="connsiteY33" fmla="*/ 1567565 h 2735151"/>
                <a:gd name="connsiteX34" fmla="*/ 1635379 w 1744918"/>
                <a:gd name="connsiteY34" fmla="*/ 2097660 h 2735151"/>
                <a:gd name="connsiteX35" fmla="*/ 1632907 w 1744918"/>
                <a:gd name="connsiteY35" fmla="*/ 2725471 h 2735151"/>
                <a:gd name="connsiteX0" fmla="*/ 1632907 w 1744918"/>
                <a:gd name="connsiteY0" fmla="*/ 2725471 h 2735151"/>
                <a:gd name="connsiteX1" fmla="*/ 966320 w 1744918"/>
                <a:gd name="connsiteY1" fmla="*/ 2721693 h 2735151"/>
                <a:gd name="connsiteX2" fmla="*/ 951956 w 1744918"/>
                <a:gd name="connsiteY2" fmla="*/ 2136971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951956 w 1744918"/>
                <a:gd name="connsiteY2" fmla="*/ 2136971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1012095 w 1744918"/>
                <a:gd name="connsiteY2" fmla="*/ 2124310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32907 w 1744918"/>
                <a:gd name="connsiteY0" fmla="*/ 2725471 h 2735151"/>
                <a:gd name="connsiteX1" fmla="*/ 966320 w 1744918"/>
                <a:gd name="connsiteY1" fmla="*/ 2721693 h 2735151"/>
                <a:gd name="connsiteX2" fmla="*/ 1012095 w 1744918"/>
                <a:gd name="connsiteY2" fmla="*/ 2124310 h 2735151"/>
                <a:gd name="connsiteX3" fmla="*/ 964691 w 1744918"/>
                <a:gd name="connsiteY3" fmla="*/ 1694889 h 2735151"/>
                <a:gd name="connsiteX4" fmla="*/ 820912 w 1744918"/>
                <a:gd name="connsiteY4" fmla="*/ 1613793 h 2735151"/>
                <a:gd name="connsiteX5" fmla="*/ 395452 w 1744918"/>
                <a:gd name="connsiteY5" fmla="*/ 1453168 h 2735151"/>
                <a:gd name="connsiteX6" fmla="*/ 390359 w 1744918"/>
                <a:gd name="connsiteY6" fmla="*/ 1451601 h 2735151"/>
                <a:gd name="connsiteX7" fmla="*/ 196042 w 1744918"/>
                <a:gd name="connsiteY7" fmla="*/ 1350133 h 2735151"/>
                <a:gd name="connsiteX8" fmla="*/ 51871 w 1744918"/>
                <a:gd name="connsiteY8" fmla="*/ 1191859 h 2735151"/>
                <a:gd name="connsiteX9" fmla="*/ 6034 w 1744918"/>
                <a:gd name="connsiteY9" fmla="*/ 1120557 h 2735151"/>
                <a:gd name="connsiteX10" fmla="*/ 107502 w 1744918"/>
                <a:gd name="connsiteY10" fmla="*/ 827515 h 2735151"/>
                <a:gd name="connsiteX11" fmla="*/ 401720 w 1744918"/>
                <a:gd name="connsiteY11" fmla="*/ 469830 h 2735151"/>
                <a:gd name="connsiteX12" fmla="*/ 805241 w 1744918"/>
                <a:gd name="connsiteY12" fmla="*/ 8328 h 2735151"/>
                <a:gd name="connsiteX13" fmla="*/ 830314 w 1744918"/>
                <a:gd name="connsiteY13" fmla="*/ 8719 h 2735151"/>
                <a:gd name="connsiteX14" fmla="*/ 952546 w 1744918"/>
                <a:gd name="connsiteY14" fmla="*/ 125466 h 2735151"/>
                <a:gd name="connsiteX15" fmla="*/ 1092799 w 1744918"/>
                <a:gd name="connsiteY15" fmla="*/ 242605 h 2735151"/>
                <a:gd name="connsiteX16" fmla="*/ 1126099 w 1744918"/>
                <a:gd name="connsiteY16" fmla="*/ 282957 h 2735151"/>
                <a:gd name="connsiteX17" fmla="*/ 979578 w 1744918"/>
                <a:gd name="connsiteY17" fmla="*/ 589711 h 2735151"/>
                <a:gd name="connsiteX18" fmla="*/ 869883 w 1744918"/>
                <a:gd name="connsiteY18" fmla="*/ 706067 h 2735151"/>
                <a:gd name="connsiteX19" fmla="*/ 790354 w 1744918"/>
                <a:gd name="connsiteY19" fmla="*/ 860423 h 2735151"/>
                <a:gd name="connsiteX20" fmla="*/ 797406 w 1744918"/>
                <a:gd name="connsiteY20" fmla="*/ 874527 h 2735151"/>
                <a:gd name="connsiteX21" fmla="*/ 848727 w 1744918"/>
                <a:gd name="connsiteY21" fmla="*/ 846711 h 2735151"/>
                <a:gd name="connsiteX22" fmla="*/ 902791 w 1744918"/>
                <a:gd name="connsiteY22" fmla="*/ 688829 h 2735151"/>
                <a:gd name="connsiteX23" fmla="*/ 952154 w 1744918"/>
                <a:gd name="connsiteY23" fmla="*/ 665323 h 2735151"/>
                <a:gd name="connsiteX24" fmla="*/ 1325117 w 1744918"/>
                <a:gd name="connsiteY24" fmla="*/ 734666 h 2735151"/>
                <a:gd name="connsiteX25" fmla="*/ 1413265 w 1744918"/>
                <a:gd name="connsiteY25" fmla="*/ 771884 h 2735151"/>
                <a:gd name="connsiteX26" fmla="*/ 1421101 w 1744918"/>
                <a:gd name="connsiteY26" fmla="*/ 748769 h 2735151"/>
                <a:gd name="connsiteX27" fmla="*/ 1453225 w 1744918"/>
                <a:gd name="connsiteY27" fmla="*/ 714685 h 2735151"/>
                <a:gd name="connsiteX28" fmla="*/ 1633831 w 1744918"/>
                <a:gd name="connsiteY28" fmla="*/ 551710 h 2735151"/>
                <a:gd name="connsiteX29" fmla="*/ 1703174 w 1744918"/>
                <a:gd name="connsiteY29" fmla="*/ 509791 h 2735151"/>
                <a:gd name="connsiteX30" fmla="*/ 1711009 w 1744918"/>
                <a:gd name="connsiteY30" fmla="*/ 633981 h 2735151"/>
                <a:gd name="connsiteX31" fmla="*/ 1743917 w 1744918"/>
                <a:gd name="connsiteY31" fmla="*/ 795782 h 2735151"/>
                <a:gd name="connsiteX32" fmla="*/ 1721978 w 1744918"/>
                <a:gd name="connsiteY32" fmla="*/ 957973 h 2735151"/>
                <a:gd name="connsiteX33" fmla="*/ 1660862 w 1744918"/>
                <a:gd name="connsiteY33" fmla="*/ 1311348 h 2735151"/>
                <a:gd name="connsiteX34" fmla="*/ 1618552 w 1744918"/>
                <a:gd name="connsiteY34" fmla="*/ 1567565 h 2735151"/>
                <a:gd name="connsiteX35" fmla="*/ 1635379 w 1744918"/>
                <a:gd name="connsiteY35" fmla="*/ 2097660 h 2735151"/>
                <a:gd name="connsiteX36" fmla="*/ 1632907 w 1744918"/>
                <a:gd name="connsiteY36" fmla="*/ 2725471 h 2735151"/>
                <a:gd name="connsiteX0" fmla="*/ 1654232 w 1744918"/>
                <a:gd name="connsiteY0" fmla="*/ 2917395 h 2918586"/>
                <a:gd name="connsiteX1" fmla="*/ 966320 w 1744918"/>
                <a:gd name="connsiteY1" fmla="*/ 2721693 h 2918586"/>
                <a:gd name="connsiteX2" fmla="*/ 1012095 w 1744918"/>
                <a:gd name="connsiteY2" fmla="*/ 2124310 h 2918586"/>
                <a:gd name="connsiteX3" fmla="*/ 964691 w 1744918"/>
                <a:gd name="connsiteY3" fmla="*/ 1694889 h 2918586"/>
                <a:gd name="connsiteX4" fmla="*/ 820912 w 1744918"/>
                <a:gd name="connsiteY4" fmla="*/ 1613793 h 2918586"/>
                <a:gd name="connsiteX5" fmla="*/ 395452 w 1744918"/>
                <a:gd name="connsiteY5" fmla="*/ 1453168 h 2918586"/>
                <a:gd name="connsiteX6" fmla="*/ 390359 w 1744918"/>
                <a:gd name="connsiteY6" fmla="*/ 1451601 h 2918586"/>
                <a:gd name="connsiteX7" fmla="*/ 196042 w 1744918"/>
                <a:gd name="connsiteY7" fmla="*/ 1350133 h 2918586"/>
                <a:gd name="connsiteX8" fmla="*/ 51871 w 1744918"/>
                <a:gd name="connsiteY8" fmla="*/ 1191859 h 2918586"/>
                <a:gd name="connsiteX9" fmla="*/ 6034 w 1744918"/>
                <a:gd name="connsiteY9" fmla="*/ 1120557 h 2918586"/>
                <a:gd name="connsiteX10" fmla="*/ 107502 w 1744918"/>
                <a:gd name="connsiteY10" fmla="*/ 827515 h 2918586"/>
                <a:gd name="connsiteX11" fmla="*/ 401720 w 1744918"/>
                <a:gd name="connsiteY11" fmla="*/ 469830 h 2918586"/>
                <a:gd name="connsiteX12" fmla="*/ 805241 w 1744918"/>
                <a:gd name="connsiteY12" fmla="*/ 8328 h 2918586"/>
                <a:gd name="connsiteX13" fmla="*/ 830314 w 1744918"/>
                <a:gd name="connsiteY13" fmla="*/ 8719 h 2918586"/>
                <a:gd name="connsiteX14" fmla="*/ 952546 w 1744918"/>
                <a:gd name="connsiteY14" fmla="*/ 125466 h 2918586"/>
                <a:gd name="connsiteX15" fmla="*/ 1092799 w 1744918"/>
                <a:gd name="connsiteY15" fmla="*/ 242605 h 2918586"/>
                <a:gd name="connsiteX16" fmla="*/ 1126099 w 1744918"/>
                <a:gd name="connsiteY16" fmla="*/ 282957 h 2918586"/>
                <a:gd name="connsiteX17" fmla="*/ 979578 w 1744918"/>
                <a:gd name="connsiteY17" fmla="*/ 589711 h 2918586"/>
                <a:gd name="connsiteX18" fmla="*/ 869883 w 1744918"/>
                <a:gd name="connsiteY18" fmla="*/ 706067 h 2918586"/>
                <a:gd name="connsiteX19" fmla="*/ 790354 w 1744918"/>
                <a:gd name="connsiteY19" fmla="*/ 860423 h 2918586"/>
                <a:gd name="connsiteX20" fmla="*/ 797406 w 1744918"/>
                <a:gd name="connsiteY20" fmla="*/ 874527 h 2918586"/>
                <a:gd name="connsiteX21" fmla="*/ 848727 w 1744918"/>
                <a:gd name="connsiteY21" fmla="*/ 846711 h 2918586"/>
                <a:gd name="connsiteX22" fmla="*/ 902791 w 1744918"/>
                <a:gd name="connsiteY22" fmla="*/ 688829 h 2918586"/>
                <a:gd name="connsiteX23" fmla="*/ 952154 w 1744918"/>
                <a:gd name="connsiteY23" fmla="*/ 665323 h 2918586"/>
                <a:gd name="connsiteX24" fmla="*/ 1325117 w 1744918"/>
                <a:gd name="connsiteY24" fmla="*/ 734666 h 2918586"/>
                <a:gd name="connsiteX25" fmla="*/ 1413265 w 1744918"/>
                <a:gd name="connsiteY25" fmla="*/ 771884 h 2918586"/>
                <a:gd name="connsiteX26" fmla="*/ 1421101 w 1744918"/>
                <a:gd name="connsiteY26" fmla="*/ 748769 h 2918586"/>
                <a:gd name="connsiteX27" fmla="*/ 1453225 w 1744918"/>
                <a:gd name="connsiteY27" fmla="*/ 714685 h 2918586"/>
                <a:gd name="connsiteX28" fmla="*/ 1633831 w 1744918"/>
                <a:gd name="connsiteY28" fmla="*/ 551710 h 2918586"/>
                <a:gd name="connsiteX29" fmla="*/ 1703174 w 1744918"/>
                <a:gd name="connsiteY29" fmla="*/ 509791 h 2918586"/>
                <a:gd name="connsiteX30" fmla="*/ 1711009 w 1744918"/>
                <a:gd name="connsiteY30" fmla="*/ 633981 h 2918586"/>
                <a:gd name="connsiteX31" fmla="*/ 1743917 w 1744918"/>
                <a:gd name="connsiteY31" fmla="*/ 795782 h 2918586"/>
                <a:gd name="connsiteX32" fmla="*/ 1721978 w 1744918"/>
                <a:gd name="connsiteY32" fmla="*/ 957973 h 2918586"/>
                <a:gd name="connsiteX33" fmla="*/ 1660862 w 1744918"/>
                <a:gd name="connsiteY33" fmla="*/ 1311348 h 2918586"/>
                <a:gd name="connsiteX34" fmla="*/ 1618552 w 1744918"/>
                <a:gd name="connsiteY34" fmla="*/ 1567565 h 2918586"/>
                <a:gd name="connsiteX35" fmla="*/ 1635379 w 1744918"/>
                <a:gd name="connsiteY35" fmla="*/ 2097660 h 2918586"/>
                <a:gd name="connsiteX36" fmla="*/ 1654232 w 1744918"/>
                <a:gd name="connsiteY36" fmla="*/ 2917395 h 2918586"/>
                <a:gd name="connsiteX0" fmla="*/ 1654232 w 1744918"/>
                <a:gd name="connsiteY0" fmla="*/ 2917395 h 2929898"/>
                <a:gd name="connsiteX1" fmla="*/ 980537 w 1744918"/>
                <a:gd name="connsiteY1" fmla="*/ 2920726 h 2929898"/>
                <a:gd name="connsiteX2" fmla="*/ 1012095 w 1744918"/>
                <a:gd name="connsiteY2" fmla="*/ 2124310 h 2929898"/>
                <a:gd name="connsiteX3" fmla="*/ 964691 w 1744918"/>
                <a:gd name="connsiteY3" fmla="*/ 1694889 h 2929898"/>
                <a:gd name="connsiteX4" fmla="*/ 820912 w 1744918"/>
                <a:gd name="connsiteY4" fmla="*/ 1613793 h 2929898"/>
                <a:gd name="connsiteX5" fmla="*/ 395452 w 1744918"/>
                <a:gd name="connsiteY5" fmla="*/ 1453168 h 2929898"/>
                <a:gd name="connsiteX6" fmla="*/ 390359 w 1744918"/>
                <a:gd name="connsiteY6" fmla="*/ 1451601 h 2929898"/>
                <a:gd name="connsiteX7" fmla="*/ 196042 w 1744918"/>
                <a:gd name="connsiteY7" fmla="*/ 1350133 h 2929898"/>
                <a:gd name="connsiteX8" fmla="*/ 51871 w 1744918"/>
                <a:gd name="connsiteY8" fmla="*/ 1191859 h 2929898"/>
                <a:gd name="connsiteX9" fmla="*/ 6034 w 1744918"/>
                <a:gd name="connsiteY9" fmla="*/ 1120557 h 2929898"/>
                <a:gd name="connsiteX10" fmla="*/ 107502 w 1744918"/>
                <a:gd name="connsiteY10" fmla="*/ 827515 h 2929898"/>
                <a:gd name="connsiteX11" fmla="*/ 401720 w 1744918"/>
                <a:gd name="connsiteY11" fmla="*/ 469830 h 2929898"/>
                <a:gd name="connsiteX12" fmla="*/ 805241 w 1744918"/>
                <a:gd name="connsiteY12" fmla="*/ 8328 h 2929898"/>
                <a:gd name="connsiteX13" fmla="*/ 830314 w 1744918"/>
                <a:gd name="connsiteY13" fmla="*/ 8719 h 2929898"/>
                <a:gd name="connsiteX14" fmla="*/ 952546 w 1744918"/>
                <a:gd name="connsiteY14" fmla="*/ 125466 h 2929898"/>
                <a:gd name="connsiteX15" fmla="*/ 1092799 w 1744918"/>
                <a:gd name="connsiteY15" fmla="*/ 242605 h 2929898"/>
                <a:gd name="connsiteX16" fmla="*/ 1126099 w 1744918"/>
                <a:gd name="connsiteY16" fmla="*/ 282957 h 2929898"/>
                <a:gd name="connsiteX17" fmla="*/ 979578 w 1744918"/>
                <a:gd name="connsiteY17" fmla="*/ 589711 h 2929898"/>
                <a:gd name="connsiteX18" fmla="*/ 869883 w 1744918"/>
                <a:gd name="connsiteY18" fmla="*/ 706067 h 2929898"/>
                <a:gd name="connsiteX19" fmla="*/ 790354 w 1744918"/>
                <a:gd name="connsiteY19" fmla="*/ 860423 h 2929898"/>
                <a:gd name="connsiteX20" fmla="*/ 797406 w 1744918"/>
                <a:gd name="connsiteY20" fmla="*/ 874527 h 2929898"/>
                <a:gd name="connsiteX21" fmla="*/ 848727 w 1744918"/>
                <a:gd name="connsiteY21" fmla="*/ 846711 h 2929898"/>
                <a:gd name="connsiteX22" fmla="*/ 902791 w 1744918"/>
                <a:gd name="connsiteY22" fmla="*/ 688829 h 2929898"/>
                <a:gd name="connsiteX23" fmla="*/ 952154 w 1744918"/>
                <a:gd name="connsiteY23" fmla="*/ 665323 h 2929898"/>
                <a:gd name="connsiteX24" fmla="*/ 1325117 w 1744918"/>
                <a:gd name="connsiteY24" fmla="*/ 734666 h 2929898"/>
                <a:gd name="connsiteX25" fmla="*/ 1413265 w 1744918"/>
                <a:gd name="connsiteY25" fmla="*/ 771884 h 2929898"/>
                <a:gd name="connsiteX26" fmla="*/ 1421101 w 1744918"/>
                <a:gd name="connsiteY26" fmla="*/ 748769 h 2929898"/>
                <a:gd name="connsiteX27" fmla="*/ 1453225 w 1744918"/>
                <a:gd name="connsiteY27" fmla="*/ 714685 h 2929898"/>
                <a:gd name="connsiteX28" fmla="*/ 1633831 w 1744918"/>
                <a:gd name="connsiteY28" fmla="*/ 551710 h 2929898"/>
                <a:gd name="connsiteX29" fmla="*/ 1703174 w 1744918"/>
                <a:gd name="connsiteY29" fmla="*/ 509791 h 2929898"/>
                <a:gd name="connsiteX30" fmla="*/ 1711009 w 1744918"/>
                <a:gd name="connsiteY30" fmla="*/ 633981 h 2929898"/>
                <a:gd name="connsiteX31" fmla="*/ 1743917 w 1744918"/>
                <a:gd name="connsiteY31" fmla="*/ 795782 h 2929898"/>
                <a:gd name="connsiteX32" fmla="*/ 1721978 w 1744918"/>
                <a:gd name="connsiteY32" fmla="*/ 957973 h 2929898"/>
                <a:gd name="connsiteX33" fmla="*/ 1660862 w 1744918"/>
                <a:gd name="connsiteY33" fmla="*/ 1311348 h 2929898"/>
                <a:gd name="connsiteX34" fmla="*/ 1618552 w 1744918"/>
                <a:gd name="connsiteY34" fmla="*/ 1567565 h 2929898"/>
                <a:gd name="connsiteX35" fmla="*/ 1635379 w 1744918"/>
                <a:gd name="connsiteY35" fmla="*/ 2097660 h 2929898"/>
                <a:gd name="connsiteX36" fmla="*/ 1654232 w 1744918"/>
                <a:gd name="connsiteY36" fmla="*/ 2917395 h 292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744918" h="2929898">
                  <a:moveTo>
                    <a:pt x="1654232" y="2917395"/>
                  </a:moveTo>
                  <a:cubicBezTo>
                    <a:pt x="1547997" y="2935939"/>
                    <a:pt x="1250696" y="2931062"/>
                    <a:pt x="980537" y="2920726"/>
                  </a:cubicBezTo>
                  <a:cubicBezTo>
                    <a:pt x="999986" y="2775164"/>
                    <a:pt x="1012366" y="2295444"/>
                    <a:pt x="1012095" y="2124310"/>
                  </a:cubicBezTo>
                  <a:cubicBezTo>
                    <a:pt x="1002328" y="2019646"/>
                    <a:pt x="986532" y="1782085"/>
                    <a:pt x="964691" y="1694889"/>
                  </a:cubicBezTo>
                  <a:cubicBezTo>
                    <a:pt x="966650" y="1644351"/>
                    <a:pt x="861264" y="1629072"/>
                    <a:pt x="820912" y="1613793"/>
                  </a:cubicBezTo>
                  <a:cubicBezTo>
                    <a:pt x="679484" y="1562472"/>
                    <a:pt x="539622" y="1495871"/>
                    <a:pt x="395452" y="1453168"/>
                  </a:cubicBezTo>
                  <a:cubicBezTo>
                    <a:pt x="393885" y="1452777"/>
                    <a:pt x="392318" y="1451993"/>
                    <a:pt x="390359" y="1451601"/>
                  </a:cubicBezTo>
                  <a:cubicBezTo>
                    <a:pt x="326501" y="1424177"/>
                    <a:pt x="253240" y="1392053"/>
                    <a:pt x="196042" y="1350133"/>
                  </a:cubicBezTo>
                  <a:cubicBezTo>
                    <a:pt x="138844" y="1308214"/>
                    <a:pt x="94574" y="1247490"/>
                    <a:pt x="51871" y="1191859"/>
                  </a:cubicBezTo>
                  <a:cubicBezTo>
                    <a:pt x="34633" y="1169136"/>
                    <a:pt x="13478" y="1148373"/>
                    <a:pt x="6034" y="1120557"/>
                  </a:cubicBezTo>
                  <a:cubicBezTo>
                    <a:pt x="-21389" y="1016739"/>
                    <a:pt x="50304" y="907827"/>
                    <a:pt x="107502" y="827515"/>
                  </a:cubicBezTo>
                  <a:cubicBezTo>
                    <a:pt x="196825" y="701757"/>
                    <a:pt x="301819" y="587361"/>
                    <a:pt x="401720" y="469830"/>
                  </a:cubicBezTo>
                  <a:cubicBezTo>
                    <a:pt x="534529" y="313907"/>
                    <a:pt x="667339" y="158767"/>
                    <a:pt x="805241" y="8328"/>
                  </a:cubicBezTo>
                  <a:cubicBezTo>
                    <a:pt x="815819" y="-3034"/>
                    <a:pt x="820128" y="-2642"/>
                    <a:pt x="830314" y="8719"/>
                  </a:cubicBezTo>
                  <a:cubicBezTo>
                    <a:pt x="858130" y="58474"/>
                    <a:pt x="908668" y="91382"/>
                    <a:pt x="952546" y="125466"/>
                  </a:cubicBezTo>
                  <a:cubicBezTo>
                    <a:pt x="1000733" y="162684"/>
                    <a:pt x="1046962" y="202645"/>
                    <a:pt x="1092799" y="242605"/>
                  </a:cubicBezTo>
                  <a:cubicBezTo>
                    <a:pt x="1110820" y="258276"/>
                    <a:pt x="1146471" y="244956"/>
                    <a:pt x="1126099" y="282957"/>
                  </a:cubicBezTo>
                  <a:cubicBezTo>
                    <a:pt x="1073210" y="383250"/>
                    <a:pt x="1027374" y="487068"/>
                    <a:pt x="979578" y="589711"/>
                  </a:cubicBezTo>
                  <a:cubicBezTo>
                    <a:pt x="956072" y="639858"/>
                    <a:pt x="902791" y="662972"/>
                    <a:pt x="869883" y="706067"/>
                  </a:cubicBezTo>
                  <a:cubicBezTo>
                    <a:pt x="834624" y="752295"/>
                    <a:pt x="815819" y="808710"/>
                    <a:pt x="790354" y="860423"/>
                  </a:cubicBezTo>
                  <a:cubicBezTo>
                    <a:pt x="785261" y="871001"/>
                    <a:pt x="786436" y="872960"/>
                    <a:pt x="797406" y="874527"/>
                  </a:cubicBezTo>
                  <a:cubicBezTo>
                    <a:pt x="824829" y="879228"/>
                    <a:pt x="838150" y="872960"/>
                    <a:pt x="848727" y="846711"/>
                  </a:cubicBezTo>
                  <a:cubicBezTo>
                    <a:pt x="868708" y="796565"/>
                    <a:pt x="876151" y="735057"/>
                    <a:pt x="902791" y="688829"/>
                  </a:cubicBezTo>
                  <a:cubicBezTo>
                    <a:pt x="913761" y="670024"/>
                    <a:pt x="930607" y="662972"/>
                    <a:pt x="952154" y="665323"/>
                  </a:cubicBezTo>
                  <a:cubicBezTo>
                    <a:pt x="1077520" y="680602"/>
                    <a:pt x="1202102" y="706850"/>
                    <a:pt x="1325117" y="734666"/>
                  </a:cubicBezTo>
                  <a:cubicBezTo>
                    <a:pt x="1337654" y="737408"/>
                    <a:pt x="1408956" y="774626"/>
                    <a:pt x="1413265" y="771884"/>
                  </a:cubicBezTo>
                  <a:cubicBezTo>
                    <a:pt x="1418750" y="768749"/>
                    <a:pt x="1417575" y="755038"/>
                    <a:pt x="1421101" y="748769"/>
                  </a:cubicBezTo>
                  <a:cubicBezTo>
                    <a:pt x="1428544" y="735449"/>
                    <a:pt x="1442648" y="725263"/>
                    <a:pt x="1453225" y="714685"/>
                  </a:cubicBezTo>
                  <a:cubicBezTo>
                    <a:pt x="1511207" y="657487"/>
                    <a:pt x="1575457" y="608125"/>
                    <a:pt x="1633831" y="551710"/>
                  </a:cubicBezTo>
                  <a:cubicBezTo>
                    <a:pt x="1641666" y="544266"/>
                    <a:pt x="1694163" y="486676"/>
                    <a:pt x="1703174" y="509791"/>
                  </a:cubicBezTo>
                  <a:cubicBezTo>
                    <a:pt x="1716885" y="544658"/>
                    <a:pt x="1704741" y="596371"/>
                    <a:pt x="1711009" y="633981"/>
                  </a:cubicBezTo>
                  <a:cubicBezTo>
                    <a:pt x="1720019" y="688045"/>
                    <a:pt x="1738433" y="740934"/>
                    <a:pt x="1743917" y="795782"/>
                  </a:cubicBezTo>
                  <a:cubicBezTo>
                    <a:pt x="1749402" y="848670"/>
                    <a:pt x="1730989" y="905868"/>
                    <a:pt x="1721978" y="957973"/>
                  </a:cubicBezTo>
                  <a:lnTo>
                    <a:pt x="1660862" y="1311348"/>
                  </a:lnTo>
                  <a:cubicBezTo>
                    <a:pt x="1646367" y="1396754"/>
                    <a:pt x="1632655" y="1482159"/>
                    <a:pt x="1618552" y="1567565"/>
                  </a:cubicBezTo>
                  <a:lnTo>
                    <a:pt x="1635379" y="2097660"/>
                  </a:lnTo>
                  <a:cubicBezTo>
                    <a:pt x="1631461" y="2125084"/>
                    <a:pt x="1678521" y="2896631"/>
                    <a:pt x="1654232" y="2917395"/>
                  </a:cubicBezTo>
                  <a:close/>
                </a:path>
              </a:pathLst>
            </a:custGeom>
            <a:solidFill>
              <a:srgbClr val="000000"/>
            </a:solidFill>
            <a:ln w="3910" cap="flat">
              <a:noFill/>
              <a:prstDash val="solid"/>
              <a:miter/>
            </a:ln>
          </p:spPr>
          <p:txBody>
            <a:bodyPr rtlCol="0" anchor="ctr"/>
            <a:lstStyle/>
            <a:p>
              <a:endParaRPr lang="en-US">
                <a:cs typeface="B Nazanin" panose="00000700000000000000" pitchFamily="2" charset="-78"/>
              </a:endParaRPr>
            </a:p>
          </p:txBody>
        </p:sp>
        <p:sp>
          <p:nvSpPr>
            <p:cNvPr id="23" name="Freeform: Shape 22">
              <a:extLst>
                <a:ext uri="{FF2B5EF4-FFF2-40B4-BE49-F238E27FC236}">
                  <a16:creationId xmlns:a16="http://schemas.microsoft.com/office/drawing/2014/main" id="{4AADEDB1-572C-4102-A000-1E8C7362820C}"/>
                </a:ext>
              </a:extLst>
            </p:cNvPr>
            <p:cNvSpPr/>
            <p:nvPr/>
          </p:nvSpPr>
          <p:spPr>
            <a:xfrm>
              <a:off x="5368635" y="3276678"/>
              <a:ext cx="2303827" cy="3865831"/>
            </a:xfrm>
            <a:custGeom>
              <a:avLst/>
              <a:gdLst>
                <a:gd name="connsiteX0" fmla="*/ 782411 w 1719861"/>
                <a:gd name="connsiteY0" fmla="*/ 1769183 h 1770791"/>
                <a:gd name="connsiteX1" fmla="*/ 707191 w 1719861"/>
                <a:gd name="connsiteY1" fmla="*/ 1769574 h 1770791"/>
                <a:gd name="connsiteX2" fmla="*/ 622961 w 1719861"/>
                <a:gd name="connsiteY2" fmla="*/ 1769574 h 1770791"/>
                <a:gd name="connsiteX3" fmla="*/ 292309 w 1719861"/>
                <a:gd name="connsiteY3" fmla="*/ 1769574 h 1770791"/>
                <a:gd name="connsiteX4" fmla="*/ 283690 w 1719861"/>
                <a:gd name="connsiteY4" fmla="*/ 1751553 h 1770791"/>
                <a:gd name="connsiteX5" fmla="*/ 215130 w 1719861"/>
                <a:gd name="connsiteY5" fmla="*/ 1500821 h 1770791"/>
                <a:gd name="connsiteX6" fmla="*/ 35309 w 1719861"/>
                <a:gd name="connsiteY6" fmla="*/ 852445 h 1770791"/>
                <a:gd name="connsiteX7" fmla="*/ 4751 w 1719861"/>
                <a:gd name="connsiteY7" fmla="*/ 753720 h 1770791"/>
                <a:gd name="connsiteX8" fmla="*/ 50 w 1719861"/>
                <a:gd name="connsiteY8" fmla="*/ 725904 h 1770791"/>
                <a:gd name="connsiteX9" fmla="*/ 50 w 1719861"/>
                <a:gd name="connsiteY9" fmla="*/ 482224 h 1770791"/>
                <a:gd name="connsiteX10" fmla="*/ 1617 w 1719861"/>
                <a:gd name="connsiteY10" fmla="*/ 467337 h 1770791"/>
                <a:gd name="connsiteX11" fmla="*/ 15329 w 1719861"/>
                <a:gd name="connsiteY11" fmla="*/ 466945 h 1770791"/>
                <a:gd name="connsiteX12" fmla="*/ 34525 w 1719861"/>
                <a:gd name="connsiteY12" fmla="*/ 484183 h 1770791"/>
                <a:gd name="connsiteX13" fmla="*/ 158324 w 1719861"/>
                <a:gd name="connsiteY13" fmla="*/ 602497 h 1770791"/>
                <a:gd name="connsiteX14" fmla="*/ 184181 w 1719861"/>
                <a:gd name="connsiteY14" fmla="*/ 631488 h 1770791"/>
                <a:gd name="connsiteX15" fmla="*/ 214739 w 1719861"/>
                <a:gd name="connsiteY15" fmla="*/ 624828 h 1770791"/>
                <a:gd name="connsiteX16" fmla="*/ 316598 w 1719861"/>
                <a:gd name="connsiteY16" fmla="*/ 603281 h 1770791"/>
                <a:gd name="connsiteX17" fmla="*/ 494461 w 1719861"/>
                <a:gd name="connsiteY17" fmla="*/ 579383 h 1770791"/>
                <a:gd name="connsiteX18" fmla="*/ 634714 w 1719861"/>
                <a:gd name="connsiteY18" fmla="*/ 540598 h 1770791"/>
                <a:gd name="connsiteX19" fmla="*/ 749894 w 1719861"/>
                <a:gd name="connsiteY19" fmla="*/ 584084 h 1770791"/>
                <a:gd name="connsiteX20" fmla="*/ 801215 w 1719861"/>
                <a:gd name="connsiteY20" fmla="*/ 721203 h 1770791"/>
                <a:gd name="connsiteX21" fmla="*/ 805525 w 1719861"/>
                <a:gd name="connsiteY21" fmla="*/ 738441 h 1770791"/>
                <a:gd name="connsiteX22" fmla="*/ 828247 w 1719861"/>
                <a:gd name="connsiteY22" fmla="*/ 761947 h 1770791"/>
                <a:gd name="connsiteX23" fmla="*/ 892106 w 1719861"/>
                <a:gd name="connsiteY23" fmla="*/ 799165 h 1770791"/>
                <a:gd name="connsiteX24" fmla="*/ 929715 w 1719861"/>
                <a:gd name="connsiteY24" fmla="*/ 808959 h 1770791"/>
                <a:gd name="connsiteX25" fmla="*/ 951654 w 1719861"/>
                <a:gd name="connsiteY25" fmla="*/ 800732 h 1770791"/>
                <a:gd name="connsiteX26" fmla="*/ 936375 w 1719861"/>
                <a:gd name="connsiteY26" fmla="*/ 781927 h 1770791"/>
                <a:gd name="connsiteX27" fmla="*/ 744801 w 1719861"/>
                <a:gd name="connsiteY27" fmla="*/ 493194 h 1770791"/>
                <a:gd name="connsiteX28" fmla="*/ 619043 w 1719861"/>
                <a:gd name="connsiteY28" fmla="*/ 278505 h 1770791"/>
                <a:gd name="connsiteX29" fmla="*/ 632363 w 1719861"/>
                <a:gd name="connsiteY29" fmla="*/ 248731 h 1770791"/>
                <a:gd name="connsiteX30" fmla="*/ 821196 w 1719861"/>
                <a:gd name="connsiteY30" fmla="*/ 168418 h 1770791"/>
                <a:gd name="connsiteX31" fmla="*/ 884270 w 1719861"/>
                <a:gd name="connsiteY31" fmla="*/ 53238 h 1770791"/>
                <a:gd name="connsiteX32" fmla="*/ 913261 w 1719861"/>
                <a:gd name="connsiteY32" fmla="*/ 9752 h 1770791"/>
                <a:gd name="connsiteX33" fmla="*/ 971634 w 1719861"/>
                <a:gd name="connsiteY33" fmla="*/ 64991 h 1770791"/>
                <a:gd name="connsiteX34" fmla="*/ 1198077 w 1719861"/>
                <a:gd name="connsiteY34" fmla="*/ 294567 h 1770791"/>
                <a:gd name="connsiteX35" fmla="*/ 1428828 w 1719861"/>
                <a:gd name="connsiteY35" fmla="*/ 554701 h 1770791"/>
                <a:gd name="connsiteX36" fmla="*/ 1704632 w 1719861"/>
                <a:gd name="connsiteY36" fmla="*/ 927665 h 1770791"/>
                <a:gd name="connsiteX37" fmla="*/ 1718736 w 1719861"/>
                <a:gd name="connsiteY37" fmla="*/ 1061649 h 1770791"/>
                <a:gd name="connsiteX38" fmla="*/ 1661930 w 1719861"/>
                <a:gd name="connsiteY38" fmla="*/ 1210521 h 1770791"/>
                <a:gd name="connsiteX39" fmla="*/ 1510707 w 1719861"/>
                <a:gd name="connsiteY39" fmla="*/ 1304545 h 1770791"/>
                <a:gd name="connsiteX40" fmla="*/ 1153807 w 1719861"/>
                <a:gd name="connsiteY40" fmla="*/ 1446366 h 1770791"/>
                <a:gd name="connsiteX41" fmla="*/ 968500 w 1719861"/>
                <a:gd name="connsiteY41" fmla="*/ 1505914 h 1770791"/>
                <a:gd name="connsiteX42" fmla="*/ 817670 w 1719861"/>
                <a:gd name="connsiteY42" fmla="*/ 1537256 h 1770791"/>
                <a:gd name="connsiteX43" fmla="*/ 791029 w 1719861"/>
                <a:gd name="connsiteY43" fmla="*/ 1627362 h 1770791"/>
                <a:gd name="connsiteX44" fmla="*/ 782411 w 1719861"/>
                <a:gd name="connsiteY44" fmla="*/ 1769183 h 1770791"/>
                <a:gd name="connsiteX0" fmla="*/ 782411 w 1722566"/>
                <a:gd name="connsiteY0" fmla="*/ 1769183 h 2684332"/>
                <a:gd name="connsiteX1" fmla="*/ 707191 w 1722566"/>
                <a:gd name="connsiteY1" fmla="*/ 1769574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2411 w 1722566"/>
                <a:gd name="connsiteY44" fmla="*/ 1769183 h 2684332"/>
                <a:gd name="connsiteX0" fmla="*/ 788742 w 1722566"/>
                <a:gd name="connsiteY0" fmla="*/ 1930611 h 2684332"/>
                <a:gd name="connsiteX1" fmla="*/ 707191 w 1722566"/>
                <a:gd name="connsiteY1" fmla="*/ 1769574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684332"/>
                <a:gd name="connsiteX1" fmla="*/ 795819 w 1722566"/>
                <a:gd name="connsiteY1" fmla="*/ 2260188 h 2684332"/>
                <a:gd name="connsiteX2" fmla="*/ 622961 w 1722566"/>
                <a:gd name="connsiteY2" fmla="*/ 1769574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715750"/>
                <a:gd name="connsiteX1" fmla="*/ 795819 w 1722566"/>
                <a:gd name="connsiteY1" fmla="*/ 2260188 h 2715750"/>
                <a:gd name="connsiteX2" fmla="*/ 876181 w 1722566"/>
                <a:gd name="connsiteY2" fmla="*/ 2684333 h 2715750"/>
                <a:gd name="connsiteX3" fmla="*/ 393598 w 1722566"/>
                <a:gd name="connsiteY3" fmla="*/ 2684332 h 2715750"/>
                <a:gd name="connsiteX4" fmla="*/ 283690 w 1722566"/>
                <a:gd name="connsiteY4" fmla="*/ 1751553 h 2715750"/>
                <a:gd name="connsiteX5" fmla="*/ 215130 w 1722566"/>
                <a:gd name="connsiteY5" fmla="*/ 1500821 h 2715750"/>
                <a:gd name="connsiteX6" fmla="*/ 35309 w 1722566"/>
                <a:gd name="connsiteY6" fmla="*/ 852445 h 2715750"/>
                <a:gd name="connsiteX7" fmla="*/ 4751 w 1722566"/>
                <a:gd name="connsiteY7" fmla="*/ 753720 h 2715750"/>
                <a:gd name="connsiteX8" fmla="*/ 50 w 1722566"/>
                <a:gd name="connsiteY8" fmla="*/ 725904 h 2715750"/>
                <a:gd name="connsiteX9" fmla="*/ 50 w 1722566"/>
                <a:gd name="connsiteY9" fmla="*/ 482224 h 2715750"/>
                <a:gd name="connsiteX10" fmla="*/ 1617 w 1722566"/>
                <a:gd name="connsiteY10" fmla="*/ 467337 h 2715750"/>
                <a:gd name="connsiteX11" fmla="*/ 15329 w 1722566"/>
                <a:gd name="connsiteY11" fmla="*/ 466945 h 2715750"/>
                <a:gd name="connsiteX12" fmla="*/ 34525 w 1722566"/>
                <a:gd name="connsiteY12" fmla="*/ 484183 h 2715750"/>
                <a:gd name="connsiteX13" fmla="*/ 158324 w 1722566"/>
                <a:gd name="connsiteY13" fmla="*/ 602497 h 2715750"/>
                <a:gd name="connsiteX14" fmla="*/ 184181 w 1722566"/>
                <a:gd name="connsiteY14" fmla="*/ 631488 h 2715750"/>
                <a:gd name="connsiteX15" fmla="*/ 214739 w 1722566"/>
                <a:gd name="connsiteY15" fmla="*/ 624828 h 2715750"/>
                <a:gd name="connsiteX16" fmla="*/ 316598 w 1722566"/>
                <a:gd name="connsiteY16" fmla="*/ 603281 h 2715750"/>
                <a:gd name="connsiteX17" fmla="*/ 494461 w 1722566"/>
                <a:gd name="connsiteY17" fmla="*/ 579383 h 2715750"/>
                <a:gd name="connsiteX18" fmla="*/ 634714 w 1722566"/>
                <a:gd name="connsiteY18" fmla="*/ 540598 h 2715750"/>
                <a:gd name="connsiteX19" fmla="*/ 749894 w 1722566"/>
                <a:gd name="connsiteY19" fmla="*/ 584084 h 2715750"/>
                <a:gd name="connsiteX20" fmla="*/ 801215 w 1722566"/>
                <a:gd name="connsiteY20" fmla="*/ 721203 h 2715750"/>
                <a:gd name="connsiteX21" fmla="*/ 805525 w 1722566"/>
                <a:gd name="connsiteY21" fmla="*/ 738441 h 2715750"/>
                <a:gd name="connsiteX22" fmla="*/ 828247 w 1722566"/>
                <a:gd name="connsiteY22" fmla="*/ 761947 h 2715750"/>
                <a:gd name="connsiteX23" fmla="*/ 892106 w 1722566"/>
                <a:gd name="connsiteY23" fmla="*/ 799165 h 2715750"/>
                <a:gd name="connsiteX24" fmla="*/ 929715 w 1722566"/>
                <a:gd name="connsiteY24" fmla="*/ 808959 h 2715750"/>
                <a:gd name="connsiteX25" fmla="*/ 951654 w 1722566"/>
                <a:gd name="connsiteY25" fmla="*/ 800732 h 2715750"/>
                <a:gd name="connsiteX26" fmla="*/ 936375 w 1722566"/>
                <a:gd name="connsiteY26" fmla="*/ 781927 h 2715750"/>
                <a:gd name="connsiteX27" fmla="*/ 744801 w 1722566"/>
                <a:gd name="connsiteY27" fmla="*/ 493194 h 2715750"/>
                <a:gd name="connsiteX28" fmla="*/ 619043 w 1722566"/>
                <a:gd name="connsiteY28" fmla="*/ 278505 h 2715750"/>
                <a:gd name="connsiteX29" fmla="*/ 632363 w 1722566"/>
                <a:gd name="connsiteY29" fmla="*/ 248731 h 2715750"/>
                <a:gd name="connsiteX30" fmla="*/ 821196 w 1722566"/>
                <a:gd name="connsiteY30" fmla="*/ 168418 h 2715750"/>
                <a:gd name="connsiteX31" fmla="*/ 884270 w 1722566"/>
                <a:gd name="connsiteY31" fmla="*/ 53238 h 2715750"/>
                <a:gd name="connsiteX32" fmla="*/ 913261 w 1722566"/>
                <a:gd name="connsiteY32" fmla="*/ 9752 h 2715750"/>
                <a:gd name="connsiteX33" fmla="*/ 971634 w 1722566"/>
                <a:gd name="connsiteY33" fmla="*/ 64991 h 2715750"/>
                <a:gd name="connsiteX34" fmla="*/ 1198077 w 1722566"/>
                <a:gd name="connsiteY34" fmla="*/ 294567 h 2715750"/>
                <a:gd name="connsiteX35" fmla="*/ 1428828 w 1722566"/>
                <a:gd name="connsiteY35" fmla="*/ 554701 h 2715750"/>
                <a:gd name="connsiteX36" fmla="*/ 1704632 w 1722566"/>
                <a:gd name="connsiteY36" fmla="*/ 927665 h 2715750"/>
                <a:gd name="connsiteX37" fmla="*/ 1718736 w 1722566"/>
                <a:gd name="connsiteY37" fmla="*/ 1061649 h 2715750"/>
                <a:gd name="connsiteX38" fmla="*/ 1661930 w 1722566"/>
                <a:gd name="connsiteY38" fmla="*/ 1210521 h 2715750"/>
                <a:gd name="connsiteX39" fmla="*/ 1510707 w 1722566"/>
                <a:gd name="connsiteY39" fmla="*/ 1304545 h 2715750"/>
                <a:gd name="connsiteX40" fmla="*/ 1153807 w 1722566"/>
                <a:gd name="connsiteY40" fmla="*/ 1446366 h 2715750"/>
                <a:gd name="connsiteX41" fmla="*/ 968500 w 1722566"/>
                <a:gd name="connsiteY41" fmla="*/ 1505914 h 2715750"/>
                <a:gd name="connsiteX42" fmla="*/ 817670 w 1722566"/>
                <a:gd name="connsiteY42" fmla="*/ 1537256 h 2715750"/>
                <a:gd name="connsiteX43" fmla="*/ 791029 w 1722566"/>
                <a:gd name="connsiteY43" fmla="*/ 1627362 h 2715750"/>
                <a:gd name="connsiteX44" fmla="*/ 788742 w 1722566"/>
                <a:gd name="connsiteY44" fmla="*/ 1930611 h 2715750"/>
                <a:gd name="connsiteX0" fmla="*/ 788742 w 1722566"/>
                <a:gd name="connsiteY0" fmla="*/ 1930611 h 2689022"/>
                <a:gd name="connsiteX1" fmla="*/ 795819 w 1722566"/>
                <a:gd name="connsiteY1" fmla="*/ 2260188 h 2689022"/>
                <a:gd name="connsiteX2" fmla="*/ 876181 w 1722566"/>
                <a:gd name="connsiteY2" fmla="*/ 2684333 h 2689022"/>
                <a:gd name="connsiteX3" fmla="*/ 393598 w 1722566"/>
                <a:gd name="connsiteY3" fmla="*/ 2684332 h 2689022"/>
                <a:gd name="connsiteX4" fmla="*/ 283690 w 1722566"/>
                <a:gd name="connsiteY4" fmla="*/ 1751553 h 2689022"/>
                <a:gd name="connsiteX5" fmla="*/ 215130 w 1722566"/>
                <a:gd name="connsiteY5" fmla="*/ 1500821 h 2689022"/>
                <a:gd name="connsiteX6" fmla="*/ 35309 w 1722566"/>
                <a:gd name="connsiteY6" fmla="*/ 852445 h 2689022"/>
                <a:gd name="connsiteX7" fmla="*/ 4751 w 1722566"/>
                <a:gd name="connsiteY7" fmla="*/ 753720 h 2689022"/>
                <a:gd name="connsiteX8" fmla="*/ 50 w 1722566"/>
                <a:gd name="connsiteY8" fmla="*/ 725904 h 2689022"/>
                <a:gd name="connsiteX9" fmla="*/ 50 w 1722566"/>
                <a:gd name="connsiteY9" fmla="*/ 482224 h 2689022"/>
                <a:gd name="connsiteX10" fmla="*/ 1617 w 1722566"/>
                <a:gd name="connsiteY10" fmla="*/ 467337 h 2689022"/>
                <a:gd name="connsiteX11" fmla="*/ 15329 w 1722566"/>
                <a:gd name="connsiteY11" fmla="*/ 466945 h 2689022"/>
                <a:gd name="connsiteX12" fmla="*/ 34525 w 1722566"/>
                <a:gd name="connsiteY12" fmla="*/ 484183 h 2689022"/>
                <a:gd name="connsiteX13" fmla="*/ 158324 w 1722566"/>
                <a:gd name="connsiteY13" fmla="*/ 602497 h 2689022"/>
                <a:gd name="connsiteX14" fmla="*/ 184181 w 1722566"/>
                <a:gd name="connsiteY14" fmla="*/ 631488 h 2689022"/>
                <a:gd name="connsiteX15" fmla="*/ 214739 w 1722566"/>
                <a:gd name="connsiteY15" fmla="*/ 624828 h 2689022"/>
                <a:gd name="connsiteX16" fmla="*/ 316598 w 1722566"/>
                <a:gd name="connsiteY16" fmla="*/ 603281 h 2689022"/>
                <a:gd name="connsiteX17" fmla="*/ 494461 w 1722566"/>
                <a:gd name="connsiteY17" fmla="*/ 579383 h 2689022"/>
                <a:gd name="connsiteX18" fmla="*/ 634714 w 1722566"/>
                <a:gd name="connsiteY18" fmla="*/ 540598 h 2689022"/>
                <a:gd name="connsiteX19" fmla="*/ 749894 w 1722566"/>
                <a:gd name="connsiteY19" fmla="*/ 584084 h 2689022"/>
                <a:gd name="connsiteX20" fmla="*/ 801215 w 1722566"/>
                <a:gd name="connsiteY20" fmla="*/ 721203 h 2689022"/>
                <a:gd name="connsiteX21" fmla="*/ 805525 w 1722566"/>
                <a:gd name="connsiteY21" fmla="*/ 738441 h 2689022"/>
                <a:gd name="connsiteX22" fmla="*/ 828247 w 1722566"/>
                <a:gd name="connsiteY22" fmla="*/ 761947 h 2689022"/>
                <a:gd name="connsiteX23" fmla="*/ 892106 w 1722566"/>
                <a:gd name="connsiteY23" fmla="*/ 799165 h 2689022"/>
                <a:gd name="connsiteX24" fmla="*/ 929715 w 1722566"/>
                <a:gd name="connsiteY24" fmla="*/ 808959 h 2689022"/>
                <a:gd name="connsiteX25" fmla="*/ 951654 w 1722566"/>
                <a:gd name="connsiteY25" fmla="*/ 800732 h 2689022"/>
                <a:gd name="connsiteX26" fmla="*/ 936375 w 1722566"/>
                <a:gd name="connsiteY26" fmla="*/ 781927 h 2689022"/>
                <a:gd name="connsiteX27" fmla="*/ 744801 w 1722566"/>
                <a:gd name="connsiteY27" fmla="*/ 493194 h 2689022"/>
                <a:gd name="connsiteX28" fmla="*/ 619043 w 1722566"/>
                <a:gd name="connsiteY28" fmla="*/ 278505 h 2689022"/>
                <a:gd name="connsiteX29" fmla="*/ 632363 w 1722566"/>
                <a:gd name="connsiteY29" fmla="*/ 248731 h 2689022"/>
                <a:gd name="connsiteX30" fmla="*/ 821196 w 1722566"/>
                <a:gd name="connsiteY30" fmla="*/ 168418 h 2689022"/>
                <a:gd name="connsiteX31" fmla="*/ 884270 w 1722566"/>
                <a:gd name="connsiteY31" fmla="*/ 53238 h 2689022"/>
                <a:gd name="connsiteX32" fmla="*/ 913261 w 1722566"/>
                <a:gd name="connsiteY32" fmla="*/ 9752 h 2689022"/>
                <a:gd name="connsiteX33" fmla="*/ 971634 w 1722566"/>
                <a:gd name="connsiteY33" fmla="*/ 64991 h 2689022"/>
                <a:gd name="connsiteX34" fmla="*/ 1198077 w 1722566"/>
                <a:gd name="connsiteY34" fmla="*/ 294567 h 2689022"/>
                <a:gd name="connsiteX35" fmla="*/ 1428828 w 1722566"/>
                <a:gd name="connsiteY35" fmla="*/ 554701 h 2689022"/>
                <a:gd name="connsiteX36" fmla="*/ 1704632 w 1722566"/>
                <a:gd name="connsiteY36" fmla="*/ 927665 h 2689022"/>
                <a:gd name="connsiteX37" fmla="*/ 1718736 w 1722566"/>
                <a:gd name="connsiteY37" fmla="*/ 1061649 h 2689022"/>
                <a:gd name="connsiteX38" fmla="*/ 1661930 w 1722566"/>
                <a:gd name="connsiteY38" fmla="*/ 1210521 h 2689022"/>
                <a:gd name="connsiteX39" fmla="*/ 1510707 w 1722566"/>
                <a:gd name="connsiteY39" fmla="*/ 1304545 h 2689022"/>
                <a:gd name="connsiteX40" fmla="*/ 1153807 w 1722566"/>
                <a:gd name="connsiteY40" fmla="*/ 1446366 h 2689022"/>
                <a:gd name="connsiteX41" fmla="*/ 968500 w 1722566"/>
                <a:gd name="connsiteY41" fmla="*/ 1505914 h 2689022"/>
                <a:gd name="connsiteX42" fmla="*/ 817670 w 1722566"/>
                <a:gd name="connsiteY42" fmla="*/ 1537256 h 2689022"/>
                <a:gd name="connsiteX43" fmla="*/ 791029 w 1722566"/>
                <a:gd name="connsiteY43" fmla="*/ 1627362 h 2689022"/>
                <a:gd name="connsiteX44" fmla="*/ 788742 w 1722566"/>
                <a:gd name="connsiteY44" fmla="*/ 1930611 h 2689022"/>
                <a:gd name="connsiteX0" fmla="*/ 788742 w 1722566"/>
                <a:gd name="connsiteY0" fmla="*/ 1930611 h 2735147"/>
                <a:gd name="connsiteX1" fmla="*/ 795819 w 1722566"/>
                <a:gd name="connsiteY1" fmla="*/ 2260188 h 2735147"/>
                <a:gd name="connsiteX2" fmla="*/ 876181 w 1722566"/>
                <a:gd name="connsiteY2" fmla="*/ 2684333 h 2735147"/>
                <a:gd name="connsiteX3" fmla="*/ 393598 w 1722566"/>
                <a:gd name="connsiteY3" fmla="*/ 2684332 h 2735147"/>
                <a:gd name="connsiteX4" fmla="*/ 283690 w 1722566"/>
                <a:gd name="connsiteY4" fmla="*/ 1751553 h 2735147"/>
                <a:gd name="connsiteX5" fmla="*/ 215130 w 1722566"/>
                <a:gd name="connsiteY5" fmla="*/ 1500821 h 2735147"/>
                <a:gd name="connsiteX6" fmla="*/ 35309 w 1722566"/>
                <a:gd name="connsiteY6" fmla="*/ 852445 h 2735147"/>
                <a:gd name="connsiteX7" fmla="*/ 4751 w 1722566"/>
                <a:gd name="connsiteY7" fmla="*/ 753720 h 2735147"/>
                <a:gd name="connsiteX8" fmla="*/ 50 w 1722566"/>
                <a:gd name="connsiteY8" fmla="*/ 725904 h 2735147"/>
                <a:gd name="connsiteX9" fmla="*/ 50 w 1722566"/>
                <a:gd name="connsiteY9" fmla="*/ 482224 h 2735147"/>
                <a:gd name="connsiteX10" fmla="*/ 1617 w 1722566"/>
                <a:gd name="connsiteY10" fmla="*/ 467337 h 2735147"/>
                <a:gd name="connsiteX11" fmla="*/ 15329 w 1722566"/>
                <a:gd name="connsiteY11" fmla="*/ 466945 h 2735147"/>
                <a:gd name="connsiteX12" fmla="*/ 34525 w 1722566"/>
                <a:gd name="connsiteY12" fmla="*/ 484183 h 2735147"/>
                <a:gd name="connsiteX13" fmla="*/ 158324 w 1722566"/>
                <a:gd name="connsiteY13" fmla="*/ 602497 h 2735147"/>
                <a:gd name="connsiteX14" fmla="*/ 184181 w 1722566"/>
                <a:gd name="connsiteY14" fmla="*/ 631488 h 2735147"/>
                <a:gd name="connsiteX15" fmla="*/ 214739 w 1722566"/>
                <a:gd name="connsiteY15" fmla="*/ 624828 h 2735147"/>
                <a:gd name="connsiteX16" fmla="*/ 316598 w 1722566"/>
                <a:gd name="connsiteY16" fmla="*/ 603281 h 2735147"/>
                <a:gd name="connsiteX17" fmla="*/ 494461 w 1722566"/>
                <a:gd name="connsiteY17" fmla="*/ 579383 h 2735147"/>
                <a:gd name="connsiteX18" fmla="*/ 634714 w 1722566"/>
                <a:gd name="connsiteY18" fmla="*/ 540598 h 2735147"/>
                <a:gd name="connsiteX19" fmla="*/ 749894 w 1722566"/>
                <a:gd name="connsiteY19" fmla="*/ 584084 h 2735147"/>
                <a:gd name="connsiteX20" fmla="*/ 801215 w 1722566"/>
                <a:gd name="connsiteY20" fmla="*/ 721203 h 2735147"/>
                <a:gd name="connsiteX21" fmla="*/ 805525 w 1722566"/>
                <a:gd name="connsiteY21" fmla="*/ 738441 h 2735147"/>
                <a:gd name="connsiteX22" fmla="*/ 828247 w 1722566"/>
                <a:gd name="connsiteY22" fmla="*/ 761947 h 2735147"/>
                <a:gd name="connsiteX23" fmla="*/ 892106 w 1722566"/>
                <a:gd name="connsiteY23" fmla="*/ 799165 h 2735147"/>
                <a:gd name="connsiteX24" fmla="*/ 929715 w 1722566"/>
                <a:gd name="connsiteY24" fmla="*/ 808959 h 2735147"/>
                <a:gd name="connsiteX25" fmla="*/ 951654 w 1722566"/>
                <a:gd name="connsiteY25" fmla="*/ 800732 h 2735147"/>
                <a:gd name="connsiteX26" fmla="*/ 936375 w 1722566"/>
                <a:gd name="connsiteY26" fmla="*/ 781927 h 2735147"/>
                <a:gd name="connsiteX27" fmla="*/ 744801 w 1722566"/>
                <a:gd name="connsiteY27" fmla="*/ 493194 h 2735147"/>
                <a:gd name="connsiteX28" fmla="*/ 619043 w 1722566"/>
                <a:gd name="connsiteY28" fmla="*/ 278505 h 2735147"/>
                <a:gd name="connsiteX29" fmla="*/ 632363 w 1722566"/>
                <a:gd name="connsiteY29" fmla="*/ 248731 h 2735147"/>
                <a:gd name="connsiteX30" fmla="*/ 821196 w 1722566"/>
                <a:gd name="connsiteY30" fmla="*/ 168418 h 2735147"/>
                <a:gd name="connsiteX31" fmla="*/ 884270 w 1722566"/>
                <a:gd name="connsiteY31" fmla="*/ 53238 h 2735147"/>
                <a:gd name="connsiteX32" fmla="*/ 913261 w 1722566"/>
                <a:gd name="connsiteY32" fmla="*/ 9752 h 2735147"/>
                <a:gd name="connsiteX33" fmla="*/ 971634 w 1722566"/>
                <a:gd name="connsiteY33" fmla="*/ 64991 h 2735147"/>
                <a:gd name="connsiteX34" fmla="*/ 1198077 w 1722566"/>
                <a:gd name="connsiteY34" fmla="*/ 294567 h 2735147"/>
                <a:gd name="connsiteX35" fmla="*/ 1428828 w 1722566"/>
                <a:gd name="connsiteY35" fmla="*/ 554701 h 2735147"/>
                <a:gd name="connsiteX36" fmla="*/ 1704632 w 1722566"/>
                <a:gd name="connsiteY36" fmla="*/ 927665 h 2735147"/>
                <a:gd name="connsiteX37" fmla="*/ 1718736 w 1722566"/>
                <a:gd name="connsiteY37" fmla="*/ 1061649 h 2735147"/>
                <a:gd name="connsiteX38" fmla="*/ 1661930 w 1722566"/>
                <a:gd name="connsiteY38" fmla="*/ 1210521 h 2735147"/>
                <a:gd name="connsiteX39" fmla="*/ 1510707 w 1722566"/>
                <a:gd name="connsiteY39" fmla="*/ 1304545 h 2735147"/>
                <a:gd name="connsiteX40" fmla="*/ 1153807 w 1722566"/>
                <a:gd name="connsiteY40" fmla="*/ 1446366 h 2735147"/>
                <a:gd name="connsiteX41" fmla="*/ 968500 w 1722566"/>
                <a:gd name="connsiteY41" fmla="*/ 1505914 h 2735147"/>
                <a:gd name="connsiteX42" fmla="*/ 817670 w 1722566"/>
                <a:gd name="connsiteY42" fmla="*/ 1537256 h 2735147"/>
                <a:gd name="connsiteX43" fmla="*/ 791029 w 1722566"/>
                <a:gd name="connsiteY43" fmla="*/ 1627362 h 2735147"/>
                <a:gd name="connsiteX44" fmla="*/ 788742 w 1722566"/>
                <a:gd name="connsiteY44" fmla="*/ 1930611 h 2735147"/>
                <a:gd name="connsiteX0" fmla="*/ 788742 w 1722566"/>
                <a:gd name="connsiteY0" fmla="*/ 1930611 h 2735147"/>
                <a:gd name="connsiteX1" fmla="*/ 795819 w 1722566"/>
                <a:gd name="connsiteY1" fmla="*/ 2260188 h 2735147"/>
                <a:gd name="connsiteX2" fmla="*/ 876181 w 1722566"/>
                <a:gd name="connsiteY2" fmla="*/ 2684333 h 2735147"/>
                <a:gd name="connsiteX3" fmla="*/ 393598 w 1722566"/>
                <a:gd name="connsiteY3" fmla="*/ 2684332 h 2735147"/>
                <a:gd name="connsiteX4" fmla="*/ 283690 w 1722566"/>
                <a:gd name="connsiteY4" fmla="*/ 1751553 h 2735147"/>
                <a:gd name="connsiteX5" fmla="*/ 215130 w 1722566"/>
                <a:gd name="connsiteY5" fmla="*/ 1500821 h 2735147"/>
                <a:gd name="connsiteX6" fmla="*/ 35309 w 1722566"/>
                <a:gd name="connsiteY6" fmla="*/ 852445 h 2735147"/>
                <a:gd name="connsiteX7" fmla="*/ 4751 w 1722566"/>
                <a:gd name="connsiteY7" fmla="*/ 753720 h 2735147"/>
                <a:gd name="connsiteX8" fmla="*/ 50 w 1722566"/>
                <a:gd name="connsiteY8" fmla="*/ 725904 h 2735147"/>
                <a:gd name="connsiteX9" fmla="*/ 50 w 1722566"/>
                <a:gd name="connsiteY9" fmla="*/ 482224 h 2735147"/>
                <a:gd name="connsiteX10" fmla="*/ 1617 w 1722566"/>
                <a:gd name="connsiteY10" fmla="*/ 467337 h 2735147"/>
                <a:gd name="connsiteX11" fmla="*/ 15329 w 1722566"/>
                <a:gd name="connsiteY11" fmla="*/ 466945 h 2735147"/>
                <a:gd name="connsiteX12" fmla="*/ 34525 w 1722566"/>
                <a:gd name="connsiteY12" fmla="*/ 484183 h 2735147"/>
                <a:gd name="connsiteX13" fmla="*/ 158324 w 1722566"/>
                <a:gd name="connsiteY13" fmla="*/ 602497 h 2735147"/>
                <a:gd name="connsiteX14" fmla="*/ 184181 w 1722566"/>
                <a:gd name="connsiteY14" fmla="*/ 631488 h 2735147"/>
                <a:gd name="connsiteX15" fmla="*/ 214739 w 1722566"/>
                <a:gd name="connsiteY15" fmla="*/ 624828 h 2735147"/>
                <a:gd name="connsiteX16" fmla="*/ 316598 w 1722566"/>
                <a:gd name="connsiteY16" fmla="*/ 603281 h 2735147"/>
                <a:gd name="connsiteX17" fmla="*/ 494461 w 1722566"/>
                <a:gd name="connsiteY17" fmla="*/ 579383 h 2735147"/>
                <a:gd name="connsiteX18" fmla="*/ 634714 w 1722566"/>
                <a:gd name="connsiteY18" fmla="*/ 540598 h 2735147"/>
                <a:gd name="connsiteX19" fmla="*/ 749894 w 1722566"/>
                <a:gd name="connsiteY19" fmla="*/ 584084 h 2735147"/>
                <a:gd name="connsiteX20" fmla="*/ 801215 w 1722566"/>
                <a:gd name="connsiteY20" fmla="*/ 721203 h 2735147"/>
                <a:gd name="connsiteX21" fmla="*/ 805525 w 1722566"/>
                <a:gd name="connsiteY21" fmla="*/ 738441 h 2735147"/>
                <a:gd name="connsiteX22" fmla="*/ 828247 w 1722566"/>
                <a:gd name="connsiteY22" fmla="*/ 761947 h 2735147"/>
                <a:gd name="connsiteX23" fmla="*/ 892106 w 1722566"/>
                <a:gd name="connsiteY23" fmla="*/ 799165 h 2735147"/>
                <a:gd name="connsiteX24" fmla="*/ 929715 w 1722566"/>
                <a:gd name="connsiteY24" fmla="*/ 808959 h 2735147"/>
                <a:gd name="connsiteX25" fmla="*/ 951654 w 1722566"/>
                <a:gd name="connsiteY25" fmla="*/ 800732 h 2735147"/>
                <a:gd name="connsiteX26" fmla="*/ 936375 w 1722566"/>
                <a:gd name="connsiteY26" fmla="*/ 781927 h 2735147"/>
                <a:gd name="connsiteX27" fmla="*/ 744801 w 1722566"/>
                <a:gd name="connsiteY27" fmla="*/ 493194 h 2735147"/>
                <a:gd name="connsiteX28" fmla="*/ 619043 w 1722566"/>
                <a:gd name="connsiteY28" fmla="*/ 278505 h 2735147"/>
                <a:gd name="connsiteX29" fmla="*/ 632363 w 1722566"/>
                <a:gd name="connsiteY29" fmla="*/ 248731 h 2735147"/>
                <a:gd name="connsiteX30" fmla="*/ 821196 w 1722566"/>
                <a:gd name="connsiteY30" fmla="*/ 168418 h 2735147"/>
                <a:gd name="connsiteX31" fmla="*/ 884270 w 1722566"/>
                <a:gd name="connsiteY31" fmla="*/ 53238 h 2735147"/>
                <a:gd name="connsiteX32" fmla="*/ 913261 w 1722566"/>
                <a:gd name="connsiteY32" fmla="*/ 9752 h 2735147"/>
                <a:gd name="connsiteX33" fmla="*/ 971634 w 1722566"/>
                <a:gd name="connsiteY33" fmla="*/ 64991 h 2735147"/>
                <a:gd name="connsiteX34" fmla="*/ 1198077 w 1722566"/>
                <a:gd name="connsiteY34" fmla="*/ 294567 h 2735147"/>
                <a:gd name="connsiteX35" fmla="*/ 1428828 w 1722566"/>
                <a:gd name="connsiteY35" fmla="*/ 554701 h 2735147"/>
                <a:gd name="connsiteX36" fmla="*/ 1704632 w 1722566"/>
                <a:gd name="connsiteY36" fmla="*/ 927665 h 2735147"/>
                <a:gd name="connsiteX37" fmla="*/ 1718736 w 1722566"/>
                <a:gd name="connsiteY37" fmla="*/ 1061649 h 2735147"/>
                <a:gd name="connsiteX38" fmla="*/ 1661930 w 1722566"/>
                <a:gd name="connsiteY38" fmla="*/ 1210521 h 2735147"/>
                <a:gd name="connsiteX39" fmla="*/ 1510707 w 1722566"/>
                <a:gd name="connsiteY39" fmla="*/ 1304545 h 2735147"/>
                <a:gd name="connsiteX40" fmla="*/ 1153807 w 1722566"/>
                <a:gd name="connsiteY40" fmla="*/ 1446366 h 2735147"/>
                <a:gd name="connsiteX41" fmla="*/ 968500 w 1722566"/>
                <a:gd name="connsiteY41" fmla="*/ 1505914 h 2735147"/>
                <a:gd name="connsiteX42" fmla="*/ 817670 w 1722566"/>
                <a:gd name="connsiteY42" fmla="*/ 1537256 h 2735147"/>
                <a:gd name="connsiteX43" fmla="*/ 791029 w 1722566"/>
                <a:gd name="connsiteY43" fmla="*/ 1627362 h 2735147"/>
                <a:gd name="connsiteX44" fmla="*/ 788742 w 1722566"/>
                <a:gd name="connsiteY44" fmla="*/ 1930611 h 2735147"/>
                <a:gd name="connsiteX0" fmla="*/ 788742 w 1722566"/>
                <a:gd name="connsiteY0" fmla="*/ 1930611 h 2684333"/>
                <a:gd name="connsiteX1" fmla="*/ 795819 w 1722566"/>
                <a:gd name="connsiteY1" fmla="*/ 2260188 h 2684333"/>
                <a:gd name="connsiteX2" fmla="*/ 876181 w 1722566"/>
                <a:gd name="connsiteY2" fmla="*/ 2684333 h 2684333"/>
                <a:gd name="connsiteX3" fmla="*/ 393598 w 1722566"/>
                <a:gd name="connsiteY3" fmla="*/ 2684332 h 2684333"/>
                <a:gd name="connsiteX4" fmla="*/ 283690 w 1722566"/>
                <a:gd name="connsiteY4" fmla="*/ 1751553 h 2684333"/>
                <a:gd name="connsiteX5" fmla="*/ 215130 w 1722566"/>
                <a:gd name="connsiteY5" fmla="*/ 1500821 h 2684333"/>
                <a:gd name="connsiteX6" fmla="*/ 35309 w 1722566"/>
                <a:gd name="connsiteY6" fmla="*/ 852445 h 2684333"/>
                <a:gd name="connsiteX7" fmla="*/ 4751 w 1722566"/>
                <a:gd name="connsiteY7" fmla="*/ 753720 h 2684333"/>
                <a:gd name="connsiteX8" fmla="*/ 50 w 1722566"/>
                <a:gd name="connsiteY8" fmla="*/ 725904 h 2684333"/>
                <a:gd name="connsiteX9" fmla="*/ 50 w 1722566"/>
                <a:gd name="connsiteY9" fmla="*/ 482224 h 2684333"/>
                <a:gd name="connsiteX10" fmla="*/ 1617 w 1722566"/>
                <a:gd name="connsiteY10" fmla="*/ 467337 h 2684333"/>
                <a:gd name="connsiteX11" fmla="*/ 15329 w 1722566"/>
                <a:gd name="connsiteY11" fmla="*/ 466945 h 2684333"/>
                <a:gd name="connsiteX12" fmla="*/ 34525 w 1722566"/>
                <a:gd name="connsiteY12" fmla="*/ 484183 h 2684333"/>
                <a:gd name="connsiteX13" fmla="*/ 158324 w 1722566"/>
                <a:gd name="connsiteY13" fmla="*/ 602497 h 2684333"/>
                <a:gd name="connsiteX14" fmla="*/ 184181 w 1722566"/>
                <a:gd name="connsiteY14" fmla="*/ 631488 h 2684333"/>
                <a:gd name="connsiteX15" fmla="*/ 214739 w 1722566"/>
                <a:gd name="connsiteY15" fmla="*/ 624828 h 2684333"/>
                <a:gd name="connsiteX16" fmla="*/ 316598 w 1722566"/>
                <a:gd name="connsiteY16" fmla="*/ 603281 h 2684333"/>
                <a:gd name="connsiteX17" fmla="*/ 494461 w 1722566"/>
                <a:gd name="connsiteY17" fmla="*/ 579383 h 2684333"/>
                <a:gd name="connsiteX18" fmla="*/ 634714 w 1722566"/>
                <a:gd name="connsiteY18" fmla="*/ 540598 h 2684333"/>
                <a:gd name="connsiteX19" fmla="*/ 749894 w 1722566"/>
                <a:gd name="connsiteY19" fmla="*/ 584084 h 2684333"/>
                <a:gd name="connsiteX20" fmla="*/ 801215 w 1722566"/>
                <a:gd name="connsiteY20" fmla="*/ 721203 h 2684333"/>
                <a:gd name="connsiteX21" fmla="*/ 805525 w 1722566"/>
                <a:gd name="connsiteY21" fmla="*/ 738441 h 2684333"/>
                <a:gd name="connsiteX22" fmla="*/ 828247 w 1722566"/>
                <a:gd name="connsiteY22" fmla="*/ 761947 h 2684333"/>
                <a:gd name="connsiteX23" fmla="*/ 892106 w 1722566"/>
                <a:gd name="connsiteY23" fmla="*/ 799165 h 2684333"/>
                <a:gd name="connsiteX24" fmla="*/ 929715 w 1722566"/>
                <a:gd name="connsiteY24" fmla="*/ 808959 h 2684333"/>
                <a:gd name="connsiteX25" fmla="*/ 951654 w 1722566"/>
                <a:gd name="connsiteY25" fmla="*/ 800732 h 2684333"/>
                <a:gd name="connsiteX26" fmla="*/ 936375 w 1722566"/>
                <a:gd name="connsiteY26" fmla="*/ 781927 h 2684333"/>
                <a:gd name="connsiteX27" fmla="*/ 744801 w 1722566"/>
                <a:gd name="connsiteY27" fmla="*/ 493194 h 2684333"/>
                <a:gd name="connsiteX28" fmla="*/ 619043 w 1722566"/>
                <a:gd name="connsiteY28" fmla="*/ 278505 h 2684333"/>
                <a:gd name="connsiteX29" fmla="*/ 632363 w 1722566"/>
                <a:gd name="connsiteY29" fmla="*/ 248731 h 2684333"/>
                <a:gd name="connsiteX30" fmla="*/ 821196 w 1722566"/>
                <a:gd name="connsiteY30" fmla="*/ 168418 h 2684333"/>
                <a:gd name="connsiteX31" fmla="*/ 884270 w 1722566"/>
                <a:gd name="connsiteY31" fmla="*/ 53238 h 2684333"/>
                <a:gd name="connsiteX32" fmla="*/ 913261 w 1722566"/>
                <a:gd name="connsiteY32" fmla="*/ 9752 h 2684333"/>
                <a:gd name="connsiteX33" fmla="*/ 971634 w 1722566"/>
                <a:gd name="connsiteY33" fmla="*/ 64991 h 2684333"/>
                <a:gd name="connsiteX34" fmla="*/ 1198077 w 1722566"/>
                <a:gd name="connsiteY34" fmla="*/ 294567 h 2684333"/>
                <a:gd name="connsiteX35" fmla="*/ 1428828 w 1722566"/>
                <a:gd name="connsiteY35" fmla="*/ 554701 h 2684333"/>
                <a:gd name="connsiteX36" fmla="*/ 1704632 w 1722566"/>
                <a:gd name="connsiteY36" fmla="*/ 927665 h 2684333"/>
                <a:gd name="connsiteX37" fmla="*/ 1718736 w 1722566"/>
                <a:gd name="connsiteY37" fmla="*/ 1061649 h 2684333"/>
                <a:gd name="connsiteX38" fmla="*/ 1661930 w 1722566"/>
                <a:gd name="connsiteY38" fmla="*/ 1210521 h 2684333"/>
                <a:gd name="connsiteX39" fmla="*/ 1510707 w 1722566"/>
                <a:gd name="connsiteY39" fmla="*/ 1304545 h 2684333"/>
                <a:gd name="connsiteX40" fmla="*/ 1153807 w 1722566"/>
                <a:gd name="connsiteY40" fmla="*/ 1446366 h 2684333"/>
                <a:gd name="connsiteX41" fmla="*/ 968500 w 1722566"/>
                <a:gd name="connsiteY41" fmla="*/ 1505914 h 2684333"/>
                <a:gd name="connsiteX42" fmla="*/ 817670 w 1722566"/>
                <a:gd name="connsiteY42" fmla="*/ 1537256 h 2684333"/>
                <a:gd name="connsiteX43" fmla="*/ 791029 w 1722566"/>
                <a:gd name="connsiteY43" fmla="*/ 1627362 h 2684333"/>
                <a:gd name="connsiteX44" fmla="*/ 788742 w 1722566"/>
                <a:gd name="connsiteY44" fmla="*/ 1930611 h 2684333"/>
                <a:gd name="connsiteX0" fmla="*/ 788742 w 1722566"/>
                <a:gd name="connsiteY0" fmla="*/ 193061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88742 w 1722566"/>
                <a:gd name="connsiteY0" fmla="*/ 193061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30611 h 2684332"/>
                <a:gd name="connsiteX0" fmla="*/ 766585 w 1722566"/>
                <a:gd name="connsiteY0" fmla="*/ 1974925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66585 w 1722566"/>
                <a:gd name="connsiteY44" fmla="*/ 1974925 h 2684332"/>
                <a:gd name="connsiteX0" fmla="*/ 788742 w 1722566"/>
                <a:gd name="connsiteY0" fmla="*/ 192428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24281 h 2684332"/>
                <a:gd name="connsiteX0" fmla="*/ 788742 w 1722566"/>
                <a:gd name="connsiteY0" fmla="*/ 1924281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24281 h 2684332"/>
                <a:gd name="connsiteX0" fmla="*/ 807733 w 1722566"/>
                <a:gd name="connsiteY0" fmla="*/ 2031899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07733 w 1722566"/>
                <a:gd name="connsiteY44" fmla="*/ 2031899 h 2684332"/>
                <a:gd name="connsiteX0" fmla="*/ 807733 w 1722566"/>
                <a:gd name="connsiteY0" fmla="*/ 2031899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07733 w 1722566"/>
                <a:gd name="connsiteY44" fmla="*/ 2031899 h 2684332"/>
                <a:gd name="connsiteX0" fmla="*/ 826725 w 1722566"/>
                <a:gd name="connsiteY0" fmla="*/ 197176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26725 w 1722566"/>
                <a:gd name="connsiteY44" fmla="*/ 1971760 h 2684332"/>
                <a:gd name="connsiteX0" fmla="*/ 826725 w 1722566"/>
                <a:gd name="connsiteY0" fmla="*/ 197176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826725 w 1722566"/>
                <a:gd name="connsiteY44" fmla="*/ 1971760 h 2684332"/>
                <a:gd name="connsiteX0" fmla="*/ 788742 w 1722566"/>
                <a:gd name="connsiteY0" fmla="*/ 1965430 h 2684332"/>
                <a:gd name="connsiteX1" fmla="*/ 795819 w 1722566"/>
                <a:gd name="connsiteY1" fmla="*/ 2260188 h 2684332"/>
                <a:gd name="connsiteX2" fmla="*/ 812876 w 1722566"/>
                <a:gd name="connsiteY2" fmla="*/ 2678002 h 2684332"/>
                <a:gd name="connsiteX3" fmla="*/ 393598 w 1722566"/>
                <a:gd name="connsiteY3" fmla="*/ 2684332 h 2684332"/>
                <a:gd name="connsiteX4" fmla="*/ 283690 w 1722566"/>
                <a:gd name="connsiteY4" fmla="*/ 1751553 h 2684332"/>
                <a:gd name="connsiteX5" fmla="*/ 215130 w 1722566"/>
                <a:gd name="connsiteY5" fmla="*/ 1500821 h 2684332"/>
                <a:gd name="connsiteX6" fmla="*/ 35309 w 1722566"/>
                <a:gd name="connsiteY6" fmla="*/ 852445 h 2684332"/>
                <a:gd name="connsiteX7" fmla="*/ 4751 w 1722566"/>
                <a:gd name="connsiteY7" fmla="*/ 753720 h 2684332"/>
                <a:gd name="connsiteX8" fmla="*/ 50 w 1722566"/>
                <a:gd name="connsiteY8" fmla="*/ 725904 h 2684332"/>
                <a:gd name="connsiteX9" fmla="*/ 50 w 1722566"/>
                <a:gd name="connsiteY9" fmla="*/ 482224 h 2684332"/>
                <a:gd name="connsiteX10" fmla="*/ 1617 w 1722566"/>
                <a:gd name="connsiteY10" fmla="*/ 467337 h 2684332"/>
                <a:gd name="connsiteX11" fmla="*/ 15329 w 1722566"/>
                <a:gd name="connsiteY11" fmla="*/ 466945 h 2684332"/>
                <a:gd name="connsiteX12" fmla="*/ 34525 w 1722566"/>
                <a:gd name="connsiteY12" fmla="*/ 484183 h 2684332"/>
                <a:gd name="connsiteX13" fmla="*/ 158324 w 1722566"/>
                <a:gd name="connsiteY13" fmla="*/ 602497 h 2684332"/>
                <a:gd name="connsiteX14" fmla="*/ 184181 w 1722566"/>
                <a:gd name="connsiteY14" fmla="*/ 631488 h 2684332"/>
                <a:gd name="connsiteX15" fmla="*/ 214739 w 1722566"/>
                <a:gd name="connsiteY15" fmla="*/ 624828 h 2684332"/>
                <a:gd name="connsiteX16" fmla="*/ 316598 w 1722566"/>
                <a:gd name="connsiteY16" fmla="*/ 603281 h 2684332"/>
                <a:gd name="connsiteX17" fmla="*/ 494461 w 1722566"/>
                <a:gd name="connsiteY17" fmla="*/ 579383 h 2684332"/>
                <a:gd name="connsiteX18" fmla="*/ 634714 w 1722566"/>
                <a:gd name="connsiteY18" fmla="*/ 540598 h 2684332"/>
                <a:gd name="connsiteX19" fmla="*/ 749894 w 1722566"/>
                <a:gd name="connsiteY19" fmla="*/ 584084 h 2684332"/>
                <a:gd name="connsiteX20" fmla="*/ 801215 w 1722566"/>
                <a:gd name="connsiteY20" fmla="*/ 721203 h 2684332"/>
                <a:gd name="connsiteX21" fmla="*/ 805525 w 1722566"/>
                <a:gd name="connsiteY21" fmla="*/ 738441 h 2684332"/>
                <a:gd name="connsiteX22" fmla="*/ 828247 w 1722566"/>
                <a:gd name="connsiteY22" fmla="*/ 761947 h 2684332"/>
                <a:gd name="connsiteX23" fmla="*/ 892106 w 1722566"/>
                <a:gd name="connsiteY23" fmla="*/ 799165 h 2684332"/>
                <a:gd name="connsiteX24" fmla="*/ 929715 w 1722566"/>
                <a:gd name="connsiteY24" fmla="*/ 808959 h 2684332"/>
                <a:gd name="connsiteX25" fmla="*/ 951654 w 1722566"/>
                <a:gd name="connsiteY25" fmla="*/ 800732 h 2684332"/>
                <a:gd name="connsiteX26" fmla="*/ 936375 w 1722566"/>
                <a:gd name="connsiteY26" fmla="*/ 781927 h 2684332"/>
                <a:gd name="connsiteX27" fmla="*/ 744801 w 1722566"/>
                <a:gd name="connsiteY27" fmla="*/ 493194 h 2684332"/>
                <a:gd name="connsiteX28" fmla="*/ 619043 w 1722566"/>
                <a:gd name="connsiteY28" fmla="*/ 278505 h 2684332"/>
                <a:gd name="connsiteX29" fmla="*/ 632363 w 1722566"/>
                <a:gd name="connsiteY29" fmla="*/ 248731 h 2684332"/>
                <a:gd name="connsiteX30" fmla="*/ 821196 w 1722566"/>
                <a:gd name="connsiteY30" fmla="*/ 168418 h 2684332"/>
                <a:gd name="connsiteX31" fmla="*/ 884270 w 1722566"/>
                <a:gd name="connsiteY31" fmla="*/ 53238 h 2684332"/>
                <a:gd name="connsiteX32" fmla="*/ 913261 w 1722566"/>
                <a:gd name="connsiteY32" fmla="*/ 9752 h 2684332"/>
                <a:gd name="connsiteX33" fmla="*/ 971634 w 1722566"/>
                <a:gd name="connsiteY33" fmla="*/ 64991 h 2684332"/>
                <a:gd name="connsiteX34" fmla="*/ 1198077 w 1722566"/>
                <a:gd name="connsiteY34" fmla="*/ 294567 h 2684332"/>
                <a:gd name="connsiteX35" fmla="*/ 1428828 w 1722566"/>
                <a:gd name="connsiteY35" fmla="*/ 554701 h 2684332"/>
                <a:gd name="connsiteX36" fmla="*/ 1704632 w 1722566"/>
                <a:gd name="connsiteY36" fmla="*/ 927665 h 2684332"/>
                <a:gd name="connsiteX37" fmla="*/ 1718736 w 1722566"/>
                <a:gd name="connsiteY37" fmla="*/ 1061649 h 2684332"/>
                <a:gd name="connsiteX38" fmla="*/ 1661930 w 1722566"/>
                <a:gd name="connsiteY38" fmla="*/ 1210521 h 2684332"/>
                <a:gd name="connsiteX39" fmla="*/ 1510707 w 1722566"/>
                <a:gd name="connsiteY39" fmla="*/ 1304545 h 2684332"/>
                <a:gd name="connsiteX40" fmla="*/ 1153807 w 1722566"/>
                <a:gd name="connsiteY40" fmla="*/ 1446366 h 2684332"/>
                <a:gd name="connsiteX41" fmla="*/ 968500 w 1722566"/>
                <a:gd name="connsiteY41" fmla="*/ 1505914 h 2684332"/>
                <a:gd name="connsiteX42" fmla="*/ 817670 w 1722566"/>
                <a:gd name="connsiteY42" fmla="*/ 1537256 h 2684332"/>
                <a:gd name="connsiteX43" fmla="*/ 791029 w 1722566"/>
                <a:gd name="connsiteY43" fmla="*/ 1627362 h 2684332"/>
                <a:gd name="connsiteX44" fmla="*/ 788742 w 1722566"/>
                <a:gd name="connsiteY44" fmla="*/ 1965430 h 2684332"/>
                <a:gd name="connsiteX0" fmla="*/ 788742 w 1722566"/>
                <a:gd name="connsiteY0" fmla="*/ 1965430 h 2890473"/>
                <a:gd name="connsiteX1" fmla="*/ 795819 w 1722566"/>
                <a:gd name="connsiteY1" fmla="*/ 2260188 h 2890473"/>
                <a:gd name="connsiteX2" fmla="*/ 812876 w 1722566"/>
                <a:gd name="connsiteY2" fmla="*/ 2678002 h 2890473"/>
                <a:gd name="connsiteX3" fmla="*/ 407815 w 1722566"/>
                <a:gd name="connsiteY3" fmla="*/ 2890473 h 2890473"/>
                <a:gd name="connsiteX4" fmla="*/ 283690 w 1722566"/>
                <a:gd name="connsiteY4" fmla="*/ 1751553 h 2890473"/>
                <a:gd name="connsiteX5" fmla="*/ 215130 w 1722566"/>
                <a:gd name="connsiteY5" fmla="*/ 1500821 h 2890473"/>
                <a:gd name="connsiteX6" fmla="*/ 35309 w 1722566"/>
                <a:gd name="connsiteY6" fmla="*/ 852445 h 2890473"/>
                <a:gd name="connsiteX7" fmla="*/ 4751 w 1722566"/>
                <a:gd name="connsiteY7" fmla="*/ 753720 h 2890473"/>
                <a:gd name="connsiteX8" fmla="*/ 50 w 1722566"/>
                <a:gd name="connsiteY8" fmla="*/ 725904 h 2890473"/>
                <a:gd name="connsiteX9" fmla="*/ 50 w 1722566"/>
                <a:gd name="connsiteY9" fmla="*/ 482224 h 2890473"/>
                <a:gd name="connsiteX10" fmla="*/ 1617 w 1722566"/>
                <a:gd name="connsiteY10" fmla="*/ 467337 h 2890473"/>
                <a:gd name="connsiteX11" fmla="*/ 15329 w 1722566"/>
                <a:gd name="connsiteY11" fmla="*/ 466945 h 2890473"/>
                <a:gd name="connsiteX12" fmla="*/ 34525 w 1722566"/>
                <a:gd name="connsiteY12" fmla="*/ 484183 h 2890473"/>
                <a:gd name="connsiteX13" fmla="*/ 158324 w 1722566"/>
                <a:gd name="connsiteY13" fmla="*/ 602497 h 2890473"/>
                <a:gd name="connsiteX14" fmla="*/ 184181 w 1722566"/>
                <a:gd name="connsiteY14" fmla="*/ 631488 h 2890473"/>
                <a:gd name="connsiteX15" fmla="*/ 214739 w 1722566"/>
                <a:gd name="connsiteY15" fmla="*/ 624828 h 2890473"/>
                <a:gd name="connsiteX16" fmla="*/ 316598 w 1722566"/>
                <a:gd name="connsiteY16" fmla="*/ 603281 h 2890473"/>
                <a:gd name="connsiteX17" fmla="*/ 494461 w 1722566"/>
                <a:gd name="connsiteY17" fmla="*/ 579383 h 2890473"/>
                <a:gd name="connsiteX18" fmla="*/ 634714 w 1722566"/>
                <a:gd name="connsiteY18" fmla="*/ 540598 h 2890473"/>
                <a:gd name="connsiteX19" fmla="*/ 749894 w 1722566"/>
                <a:gd name="connsiteY19" fmla="*/ 584084 h 2890473"/>
                <a:gd name="connsiteX20" fmla="*/ 801215 w 1722566"/>
                <a:gd name="connsiteY20" fmla="*/ 721203 h 2890473"/>
                <a:gd name="connsiteX21" fmla="*/ 805525 w 1722566"/>
                <a:gd name="connsiteY21" fmla="*/ 738441 h 2890473"/>
                <a:gd name="connsiteX22" fmla="*/ 828247 w 1722566"/>
                <a:gd name="connsiteY22" fmla="*/ 761947 h 2890473"/>
                <a:gd name="connsiteX23" fmla="*/ 892106 w 1722566"/>
                <a:gd name="connsiteY23" fmla="*/ 799165 h 2890473"/>
                <a:gd name="connsiteX24" fmla="*/ 929715 w 1722566"/>
                <a:gd name="connsiteY24" fmla="*/ 808959 h 2890473"/>
                <a:gd name="connsiteX25" fmla="*/ 951654 w 1722566"/>
                <a:gd name="connsiteY25" fmla="*/ 800732 h 2890473"/>
                <a:gd name="connsiteX26" fmla="*/ 936375 w 1722566"/>
                <a:gd name="connsiteY26" fmla="*/ 781927 h 2890473"/>
                <a:gd name="connsiteX27" fmla="*/ 744801 w 1722566"/>
                <a:gd name="connsiteY27" fmla="*/ 493194 h 2890473"/>
                <a:gd name="connsiteX28" fmla="*/ 619043 w 1722566"/>
                <a:gd name="connsiteY28" fmla="*/ 278505 h 2890473"/>
                <a:gd name="connsiteX29" fmla="*/ 632363 w 1722566"/>
                <a:gd name="connsiteY29" fmla="*/ 248731 h 2890473"/>
                <a:gd name="connsiteX30" fmla="*/ 821196 w 1722566"/>
                <a:gd name="connsiteY30" fmla="*/ 168418 h 2890473"/>
                <a:gd name="connsiteX31" fmla="*/ 884270 w 1722566"/>
                <a:gd name="connsiteY31" fmla="*/ 53238 h 2890473"/>
                <a:gd name="connsiteX32" fmla="*/ 913261 w 1722566"/>
                <a:gd name="connsiteY32" fmla="*/ 9752 h 2890473"/>
                <a:gd name="connsiteX33" fmla="*/ 971634 w 1722566"/>
                <a:gd name="connsiteY33" fmla="*/ 64991 h 2890473"/>
                <a:gd name="connsiteX34" fmla="*/ 1198077 w 1722566"/>
                <a:gd name="connsiteY34" fmla="*/ 294567 h 2890473"/>
                <a:gd name="connsiteX35" fmla="*/ 1428828 w 1722566"/>
                <a:gd name="connsiteY35" fmla="*/ 554701 h 2890473"/>
                <a:gd name="connsiteX36" fmla="*/ 1704632 w 1722566"/>
                <a:gd name="connsiteY36" fmla="*/ 927665 h 2890473"/>
                <a:gd name="connsiteX37" fmla="*/ 1718736 w 1722566"/>
                <a:gd name="connsiteY37" fmla="*/ 1061649 h 2890473"/>
                <a:gd name="connsiteX38" fmla="*/ 1661930 w 1722566"/>
                <a:gd name="connsiteY38" fmla="*/ 1210521 h 2890473"/>
                <a:gd name="connsiteX39" fmla="*/ 1510707 w 1722566"/>
                <a:gd name="connsiteY39" fmla="*/ 1304545 h 2890473"/>
                <a:gd name="connsiteX40" fmla="*/ 1153807 w 1722566"/>
                <a:gd name="connsiteY40" fmla="*/ 1446366 h 2890473"/>
                <a:gd name="connsiteX41" fmla="*/ 968500 w 1722566"/>
                <a:gd name="connsiteY41" fmla="*/ 1505914 h 2890473"/>
                <a:gd name="connsiteX42" fmla="*/ 817670 w 1722566"/>
                <a:gd name="connsiteY42" fmla="*/ 1537256 h 2890473"/>
                <a:gd name="connsiteX43" fmla="*/ 791029 w 1722566"/>
                <a:gd name="connsiteY43" fmla="*/ 1627362 h 2890473"/>
                <a:gd name="connsiteX44" fmla="*/ 788742 w 1722566"/>
                <a:gd name="connsiteY44" fmla="*/ 1965430 h 2890473"/>
                <a:gd name="connsiteX0" fmla="*/ 788742 w 1722566"/>
                <a:gd name="connsiteY0" fmla="*/ 1965430 h 2890473"/>
                <a:gd name="connsiteX1" fmla="*/ 795819 w 1722566"/>
                <a:gd name="connsiteY1" fmla="*/ 2260188 h 2890473"/>
                <a:gd name="connsiteX2" fmla="*/ 827093 w 1722566"/>
                <a:gd name="connsiteY2" fmla="*/ 2884142 h 2890473"/>
                <a:gd name="connsiteX3" fmla="*/ 407815 w 1722566"/>
                <a:gd name="connsiteY3" fmla="*/ 2890473 h 2890473"/>
                <a:gd name="connsiteX4" fmla="*/ 283690 w 1722566"/>
                <a:gd name="connsiteY4" fmla="*/ 1751553 h 2890473"/>
                <a:gd name="connsiteX5" fmla="*/ 215130 w 1722566"/>
                <a:gd name="connsiteY5" fmla="*/ 1500821 h 2890473"/>
                <a:gd name="connsiteX6" fmla="*/ 35309 w 1722566"/>
                <a:gd name="connsiteY6" fmla="*/ 852445 h 2890473"/>
                <a:gd name="connsiteX7" fmla="*/ 4751 w 1722566"/>
                <a:gd name="connsiteY7" fmla="*/ 753720 h 2890473"/>
                <a:gd name="connsiteX8" fmla="*/ 50 w 1722566"/>
                <a:gd name="connsiteY8" fmla="*/ 725904 h 2890473"/>
                <a:gd name="connsiteX9" fmla="*/ 50 w 1722566"/>
                <a:gd name="connsiteY9" fmla="*/ 482224 h 2890473"/>
                <a:gd name="connsiteX10" fmla="*/ 1617 w 1722566"/>
                <a:gd name="connsiteY10" fmla="*/ 467337 h 2890473"/>
                <a:gd name="connsiteX11" fmla="*/ 15329 w 1722566"/>
                <a:gd name="connsiteY11" fmla="*/ 466945 h 2890473"/>
                <a:gd name="connsiteX12" fmla="*/ 34525 w 1722566"/>
                <a:gd name="connsiteY12" fmla="*/ 484183 h 2890473"/>
                <a:gd name="connsiteX13" fmla="*/ 158324 w 1722566"/>
                <a:gd name="connsiteY13" fmla="*/ 602497 h 2890473"/>
                <a:gd name="connsiteX14" fmla="*/ 184181 w 1722566"/>
                <a:gd name="connsiteY14" fmla="*/ 631488 h 2890473"/>
                <a:gd name="connsiteX15" fmla="*/ 214739 w 1722566"/>
                <a:gd name="connsiteY15" fmla="*/ 624828 h 2890473"/>
                <a:gd name="connsiteX16" fmla="*/ 316598 w 1722566"/>
                <a:gd name="connsiteY16" fmla="*/ 603281 h 2890473"/>
                <a:gd name="connsiteX17" fmla="*/ 494461 w 1722566"/>
                <a:gd name="connsiteY17" fmla="*/ 579383 h 2890473"/>
                <a:gd name="connsiteX18" fmla="*/ 634714 w 1722566"/>
                <a:gd name="connsiteY18" fmla="*/ 540598 h 2890473"/>
                <a:gd name="connsiteX19" fmla="*/ 749894 w 1722566"/>
                <a:gd name="connsiteY19" fmla="*/ 584084 h 2890473"/>
                <a:gd name="connsiteX20" fmla="*/ 801215 w 1722566"/>
                <a:gd name="connsiteY20" fmla="*/ 721203 h 2890473"/>
                <a:gd name="connsiteX21" fmla="*/ 805525 w 1722566"/>
                <a:gd name="connsiteY21" fmla="*/ 738441 h 2890473"/>
                <a:gd name="connsiteX22" fmla="*/ 828247 w 1722566"/>
                <a:gd name="connsiteY22" fmla="*/ 761947 h 2890473"/>
                <a:gd name="connsiteX23" fmla="*/ 892106 w 1722566"/>
                <a:gd name="connsiteY23" fmla="*/ 799165 h 2890473"/>
                <a:gd name="connsiteX24" fmla="*/ 929715 w 1722566"/>
                <a:gd name="connsiteY24" fmla="*/ 808959 h 2890473"/>
                <a:gd name="connsiteX25" fmla="*/ 951654 w 1722566"/>
                <a:gd name="connsiteY25" fmla="*/ 800732 h 2890473"/>
                <a:gd name="connsiteX26" fmla="*/ 936375 w 1722566"/>
                <a:gd name="connsiteY26" fmla="*/ 781927 h 2890473"/>
                <a:gd name="connsiteX27" fmla="*/ 744801 w 1722566"/>
                <a:gd name="connsiteY27" fmla="*/ 493194 h 2890473"/>
                <a:gd name="connsiteX28" fmla="*/ 619043 w 1722566"/>
                <a:gd name="connsiteY28" fmla="*/ 278505 h 2890473"/>
                <a:gd name="connsiteX29" fmla="*/ 632363 w 1722566"/>
                <a:gd name="connsiteY29" fmla="*/ 248731 h 2890473"/>
                <a:gd name="connsiteX30" fmla="*/ 821196 w 1722566"/>
                <a:gd name="connsiteY30" fmla="*/ 168418 h 2890473"/>
                <a:gd name="connsiteX31" fmla="*/ 884270 w 1722566"/>
                <a:gd name="connsiteY31" fmla="*/ 53238 h 2890473"/>
                <a:gd name="connsiteX32" fmla="*/ 913261 w 1722566"/>
                <a:gd name="connsiteY32" fmla="*/ 9752 h 2890473"/>
                <a:gd name="connsiteX33" fmla="*/ 971634 w 1722566"/>
                <a:gd name="connsiteY33" fmla="*/ 64991 h 2890473"/>
                <a:gd name="connsiteX34" fmla="*/ 1198077 w 1722566"/>
                <a:gd name="connsiteY34" fmla="*/ 294567 h 2890473"/>
                <a:gd name="connsiteX35" fmla="*/ 1428828 w 1722566"/>
                <a:gd name="connsiteY35" fmla="*/ 554701 h 2890473"/>
                <a:gd name="connsiteX36" fmla="*/ 1704632 w 1722566"/>
                <a:gd name="connsiteY36" fmla="*/ 927665 h 2890473"/>
                <a:gd name="connsiteX37" fmla="*/ 1718736 w 1722566"/>
                <a:gd name="connsiteY37" fmla="*/ 1061649 h 2890473"/>
                <a:gd name="connsiteX38" fmla="*/ 1661930 w 1722566"/>
                <a:gd name="connsiteY38" fmla="*/ 1210521 h 2890473"/>
                <a:gd name="connsiteX39" fmla="*/ 1510707 w 1722566"/>
                <a:gd name="connsiteY39" fmla="*/ 1304545 h 2890473"/>
                <a:gd name="connsiteX40" fmla="*/ 1153807 w 1722566"/>
                <a:gd name="connsiteY40" fmla="*/ 1446366 h 2890473"/>
                <a:gd name="connsiteX41" fmla="*/ 968500 w 1722566"/>
                <a:gd name="connsiteY41" fmla="*/ 1505914 h 2890473"/>
                <a:gd name="connsiteX42" fmla="*/ 817670 w 1722566"/>
                <a:gd name="connsiteY42" fmla="*/ 1537256 h 2890473"/>
                <a:gd name="connsiteX43" fmla="*/ 791029 w 1722566"/>
                <a:gd name="connsiteY43" fmla="*/ 1627362 h 2890473"/>
                <a:gd name="connsiteX44" fmla="*/ 788742 w 1722566"/>
                <a:gd name="connsiteY44" fmla="*/ 1965430 h 289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22566" h="2890473">
                  <a:moveTo>
                    <a:pt x="788742" y="1965430"/>
                  </a:moveTo>
                  <a:cubicBezTo>
                    <a:pt x="787268" y="2103823"/>
                    <a:pt x="789427" y="2107069"/>
                    <a:pt x="795819" y="2260188"/>
                  </a:cubicBezTo>
                  <a:cubicBezTo>
                    <a:pt x="802211" y="2413307"/>
                    <a:pt x="819729" y="2765302"/>
                    <a:pt x="827093" y="2884142"/>
                  </a:cubicBezTo>
                  <a:lnTo>
                    <a:pt x="407815" y="2890473"/>
                  </a:lnTo>
                  <a:cubicBezTo>
                    <a:pt x="401938" y="2885772"/>
                    <a:pt x="285257" y="1758213"/>
                    <a:pt x="283690" y="1751553"/>
                  </a:cubicBezTo>
                  <a:cubicBezTo>
                    <a:pt x="260575" y="1668106"/>
                    <a:pt x="238245" y="1584268"/>
                    <a:pt x="215130" y="1500821"/>
                  </a:cubicBezTo>
                  <a:cubicBezTo>
                    <a:pt x="155582" y="1284565"/>
                    <a:pt x="96816" y="1068309"/>
                    <a:pt x="35309" y="852445"/>
                  </a:cubicBezTo>
                  <a:cubicBezTo>
                    <a:pt x="25906" y="819145"/>
                    <a:pt x="16504" y="786236"/>
                    <a:pt x="4751" y="753720"/>
                  </a:cubicBezTo>
                  <a:cubicBezTo>
                    <a:pt x="1617" y="744709"/>
                    <a:pt x="-342" y="735306"/>
                    <a:pt x="50" y="725904"/>
                  </a:cubicBezTo>
                  <a:lnTo>
                    <a:pt x="50" y="482224"/>
                  </a:lnTo>
                  <a:cubicBezTo>
                    <a:pt x="50" y="477131"/>
                    <a:pt x="-342" y="472038"/>
                    <a:pt x="1617" y="467337"/>
                  </a:cubicBezTo>
                  <a:cubicBezTo>
                    <a:pt x="5926" y="459894"/>
                    <a:pt x="11019" y="463811"/>
                    <a:pt x="15329" y="466945"/>
                  </a:cubicBezTo>
                  <a:cubicBezTo>
                    <a:pt x="22380" y="472038"/>
                    <a:pt x="28649" y="477915"/>
                    <a:pt x="34525" y="484183"/>
                  </a:cubicBezTo>
                  <a:cubicBezTo>
                    <a:pt x="74877" y="524535"/>
                    <a:pt x="118364" y="561753"/>
                    <a:pt x="158324" y="602497"/>
                  </a:cubicBezTo>
                  <a:cubicBezTo>
                    <a:pt x="166159" y="610724"/>
                    <a:pt x="173995" y="626395"/>
                    <a:pt x="184181" y="631488"/>
                  </a:cubicBezTo>
                  <a:cubicBezTo>
                    <a:pt x="202986" y="640499"/>
                    <a:pt x="195542" y="633839"/>
                    <a:pt x="214739" y="624828"/>
                  </a:cubicBezTo>
                  <a:cubicBezTo>
                    <a:pt x="247255" y="609549"/>
                    <a:pt x="281731" y="608374"/>
                    <a:pt x="316598" y="603281"/>
                  </a:cubicBezTo>
                  <a:lnTo>
                    <a:pt x="494461" y="579383"/>
                  </a:lnTo>
                  <a:cubicBezTo>
                    <a:pt x="543040" y="572723"/>
                    <a:pt x="588485" y="555093"/>
                    <a:pt x="634714" y="540598"/>
                  </a:cubicBezTo>
                  <a:cubicBezTo>
                    <a:pt x="684468" y="524927"/>
                    <a:pt x="724037" y="536680"/>
                    <a:pt x="749894" y="584084"/>
                  </a:cubicBezTo>
                  <a:cubicBezTo>
                    <a:pt x="773792" y="627570"/>
                    <a:pt x="787503" y="674191"/>
                    <a:pt x="801215" y="721203"/>
                  </a:cubicBezTo>
                  <a:cubicBezTo>
                    <a:pt x="802782" y="726688"/>
                    <a:pt x="804350" y="732564"/>
                    <a:pt x="805525" y="738441"/>
                  </a:cubicBezTo>
                  <a:cubicBezTo>
                    <a:pt x="807875" y="751761"/>
                    <a:pt x="814927" y="758421"/>
                    <a:pt x="828247" y="761947"/>
                  </a:cubicBezTo>
                  <a:cubicBezTo>
                    <a:pt x="852929" y="768215"/>
                    <a:pt x="874868" y="780752"/>
                    <a:pt x="892106" y="799165"/>
                  </a:cubicBezTo>
                  <a:cubicBezTo>
                    <a:pt x="903467" y="811310"/>
                    <a:pt x="915220" y="813660"/>
                    <a:pt x="929715" y="808959"/>
                  </a:cubicBezTo>
                  <a:cubicBezTo>
                    <a:pt x="937551" y="806608"/>
                    <a:pt x="949696" y="807000"/>
                    <a:pt x="951654" y="800732"/>
                  </a:cubicBezTo>
                  <a:cubicBezTo>
                    <a:pt x="953613" y="792896"/>
                    <a:pt x="942644" y="787412"/>
                    <a:pt x="936375" y="781927"/>
                  </a:cubicBezTo>
                  <a:cubicBezTo>
                    <a:pt x="852537" y="709058"/>
                    <a:pt x="800824" y="587218"/>
                    <a:pt x="744801" y="493194"/>
                  </a:cubicBezTo>
                  <a:cubicBezTo>
                    <a:pt x="703273" y="423851"/>
                    <a:pt x="660179" y="349415"/>
                    <a:pt x="619043" y="278505"/>
                  </a:cubicBezTo>
                  <a:cubicBezTo>
                    <a:pt x="609249" y="261267"/>
                    <a:pt x="612775" y="253432"/>
                    <a:pt x="632363" y="248731"/>
                  </a:cubicBezTo>
                  <a:cubicBezTo>
                    <a:pt x="707975" y="252256"/>
                    <a:pt x="767523" y="216997"/>
                    <a:pt x="821196" y="168418"/>
                  </a:cubicBezTo>
                  <a:cubicBezTo>
                    <a:pt x="858022" y="135118"/>
                    <a:pt x="883095" y="104560"/>
                    <a:pt x="884270" y="53238"/>
                  </a:cubicBezTo>
                  <a:cubicBezTo>
                    <a:pt x="884662" y="36392"/>
                    <a:pt x="879177" y="-23157"/>
                    <a:pt x="913261" y="9752"/>
                  </a:cubicBezTo>
                  <a:cubicBezTo>
                    <a:pt x="932458" y="28165"/>
                    <a:pt x="952438" y="46186"/>
                    <a:pt x="971634" y="64991"/>
                  </a:cubicBezTo>
                  <a:cubicBezTo>
                    <a:pt x="1048029" y="140994"/>
                    <a:pt x="1124816" y="215822"/>
                    <a:pt x="1198077" y="294567"/>
                  </a:cubicBezTo>
                  <a:cubicBezTo>
                    <a:pt x="1277214" y="379189"/>
                    <a:pt x="1353608" y="466554"/>
                    <a:pt x="1428828" y="554701"/>
                  </a:cubicBezTo>
                  <a:cubicBezTo>
                    <a:pt x="1524811" y="667139"/>
                    <a:pt x="1643517" y="789371"/>
                    <a:pt x="1704632" y="927665"/>
                  </a:cubicBezTo>
                  <a:cubicBezTo>
                    <a:pt x="1723437" y="969976"/>
                    <a:pt x="1726180" y="1016204"/>
                    <a:pt x="1718736" y="1061649"/>
                  </a:cubicBezTo>
                  <a:cubicBezTo>
                    <a:pt x="1710117" y="1114146"/>
                    <a:pt x="1693663" y="1167427"/>
                    <a:pt x="1661930" y="1210521"/>
                  </a:cubicBezTo>
                  <a:cubicBezTo>
                    <a:pt x="1623537" y="1263018"/>
                    <a:pt x="1569081" y="1281823"/>
                    <a:pt x="1510707" y="1304545"/>
                  </a:cubicBezTo>
                  <a:cubicBezTo>
                    <a:pt x="1391610" y="1351166"/>
                    <a:pt x="1274079" y="1402487"/>
                    <a:pt x="1153807" y="1446366"/>
                  </a:cubicBezTo>
                  <a:cubicBezTo>
                    <a:pt x="1092691" y="1468696"/>
                    <a:pt x="1031183" y="1489068"/>
                    <a:pt x="968500" y="1505914"/>
                  </a:cubicBezTo>
                  <a:cubicBezTo>
                    <a:pt x="920705" y="1518843"/>
                    <a:pt x="862723" y="1516100"/>
                    <a:pt x="817670" y="1537256"/>
                  </a:cubicBezTo>
                  <a:cubicBezTo>
                    <a:pt x="786328" y="1552143"/>
                    <a:pt x="790638" y="1598763"/>
                    <a:pt x="791029" y="1627362"/>
                  </a:cubicBezTo>
                  <a:cubicBezTo>
                    <a:pt x="792205" y="1653219"/>
                    <a:pt x="777460" y="1838191"/>
                    <a:pt x="788742" y="1965430"/>
                  </a:cubicBezTo>
                  <a:close/>
                </a:path>
              </a:pathLst>
            </a:custGeom>
            <a:solidFill>
              <a:srgbClr val="000000"/>
            </a:solidFill>
            <a:ln w="3910" cap="flat">
              <a:noFill/>
              <a:prstDash val="solid"/>
              <a:miter/>
            </a:ln>
          </p:spPr>
          <p:txBody>
            <a:bodyPr rtlCol="0" anchor="ctr"/>
            <a:lstStyle/>
            <a:p>
              <a:endParaRPr lang="en-US">
                <a:cs typeface="B Nazanin" panose="00000700000000000000" pitchFamily="2" charset="-78"/>
              </a:endParaRPr>
            </a:p>
          </p:txBody>
        </p:sp>
        <p:sp>
          <p:nvSpPr>
            <p:cNvPr id="24" name="Freeform: Shape 23">
              <a:extLst>
                <a:ext uri="{FF2B5EF4-FFF2-40B4-BE49-F238E27FC236}">
                  <a16:creationId xmlns:a16="http://schemas.microsoft.com/office/drawing/2014/main" id="{2F223116-BDE3-450F-918D-94E3310CC059}"/>
                </a:ext>
              </a:extLst>
            </p:cNvPr>
            <p:cNvSpPr/>
            <p:nvPr/>
          </p:nvSpPr>
          <p:spPr>
            <a:xfrm>
              <a:off x="3296416" y="3059452"/>
              <a:ext cx="539685" cy="503006"/>
            </a:xfrm>
            <a:custGeom>
              <a:avLst/>
              <a:gdLst>
                <a:gd name="connsiteX0" fmla="*/ 391768 w 403521"/>
                <a:gd name="connsiteY0" fmla="*/ 180007 h 376097"/>
                <a:gd name="connsiteX1" fmla="*/ 399603 w 403521"/>
                <a:gd name="connsiteY1" fmla="*/ 190977 h 376097"/>
                <a:gd name="connsiteX2" fmla="*/ 401562 w 403521"/>
                <a:gd name="connsiteY2" fmla="*/ 207823 h 376097"/>
                <a:gd name="connsiteX3" fmla="*/ 388242 w 403521"/>
                <a:gd name="connsiteY3" fmla="*/ 225844 h 376097"/>
                <a:gd name="connsiteX4" fmla="*/ 295393 w 403521"/>
                <a:gd name="connsiteY4" fmla="*/ 370406 h 376097"/>
                <a:gd name="connsiteX5" fmla="*/ 273062 w 403521"/>
                <a:gd name="connsiteY5" fmla="*/ 372365 h 376097"/>
                <a:gd name="connsiteX6" fmla="*/ 0 w 403521"/>
                <a:gd name="connsiteY6" fmla="*/ 143573 h 376097"/>
                <a:gd name="connsiteX7" fmla="*/ 9011 w 403521"/>
                <a:gd name="connsiteY7" fmla="*/ 133387 h 376097"/>
                <a:gd name="connsiteX8" fmla="*/ 30166 w 403521"/>
                <a:gd name="connsiteY8" fmla="*/ 112231 h 376097"/>
                <a:gd name="connsiteX9" fmla="*/ 57982 w 403521"/>
                <a:gd name="connsiteY9" fmla="*/ 84807 h 376097"/>
                <a:gd name="connsiteX10" fmla="*/ 83838 w 403521"/>
                <a:gd name="connsiteY10" fmla="*/ 59734 h 376097"/>
                <a:gd name="connsiteX11" fmla="*/ 94024 w 403521"/>
                <a:gd name="connsiteY11" fmla="*/ 49157 h 376097"/>
                <a:gd name="connsiteX12" fmla="*/ 132809 w 403521"/>
                <a:gd name="connsiteY12" fmla="*/ 10763 h 376097"/>
                <a:gd name="connsiteX13" fmla="*/ 144171 w 403521"/>
                <a:gd name="connsiteY13" fmla="*/ 186 h 376097"/>
                <a:gd name="connsiteX14" fmla="*/ 162975 w 403521"/>
                <a:gd name="connsiteY14" fmla="*/ 6062 h 376097"/>
                <a:gd name="connsiteX15" fmla="*/ 172770 w 403521"/>
                <a:gd name="connsiteY15" fmla="*/ 8021 h 376097"/>
                <a:gd name="connsiteX16" fmla="*/ 187657 w 403521"/>
                <a:gd name="connsiteY16" fmla="*/ 14681 h 376097"/>
                <a:gd name="connsiteX17" fmla="*/ 197059 w 403521"/>
                <a:gd name="connsiteY17" fmla="*/ 18990 h 376097"/>
                <a:gd name="connsiteX18" fmla="*/ 230751 w 403521"/>
                <a:gd name="connsiteY18" fmla="*/ 35836 h 376097"/>
                <a:gd name="connsiteX19" fmla="*/ 239762 w 403521"/>
                <a:gd name="connsiteY19" fmla="*/ 41321 h 376097"/>
                <a:gd name="connsiteX20" fmla="*/ 250732 w 403521"/>
                <a:gd name="connsiteY20" fmla="*/ 47981 h 376097"/>
                <a:gd name="connsiteX21" fmla="*/ 275413 w 403521"/>
                <a:gd name="connsiteY21" fmla="*/ 62477 h 376097"/>
                <a:gd name="connsiteX22" fmla="*/ 323209 w 403521"/>
                <a:gd name="connsiteY22" fmla="*/ 99695 h 376097"/>
                <a:gd name="connsiteX23" fmla="*/ 386283 w 403521"/>
                <a:gd name="connsiteY23" fmla="*/ 170605 h 376097"/>
                <a:gd name="connsiteX24" fmla="*/ 391768 w 403521"/>
                <a:gd name="connsiteY24" fmla="*/ 180007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03521" h="376097">
                  <a:moveTo>
                    <a:pt x="391768" y="180007"/>
                  </a:moveTo>
                  <a:cubicBezTo>
                    <a:pt x="393335" y="184708"/>
                    <a:pt x="396078" y="188234"/>
                    <a:pt x="399603" y="190977"/>
                  </a:cubicBezTo>
                  <a:cubicBezTo>
                    <a:pt x="406263" y="195678"/>
                    <a:pt x="407439" y="201163"/>
                    <a:pt x="401562" y="207823"/>
                  </a:cubicBezTo>
                  <a:cubicBezTo>
                    <a:pt x="396861" y="213307"/>
                    <a:pt x="394510" y="221143"/>
                    <a:pt x="388242" y="225844"/>
                  </a:cubicBezTo>
                  <a:cubicBezTo>
                    <a:pt x="356509" y="273640"/>
                    <a:pt x="325167" y="321435"/>
                    <a:pt x="295393" y="370406"/>
                  </a:cubicBezTo>
                  <a:cubicBezTo>
                    <a:pt x="289125" y="384118"/>
                    <a:pt x="282073" y="379809"/>
                    <a:pt x="273062" y="372365"/>
                  </a:cubicBezTo>
                  <a:cubicBezTo>
                    <a:pt x="182172" y="295971"/>
                    <a:pt x="91282" y="219967"/>
                    <a:pt x="0" y="143573"/>
                  </a:cubicBezTo>
                  <a:cubicBezTo>
                    <a:pt x="3134" y="140047"/>
                    <a:pt x="5877" y="136913"/>
                    <a:pt x="9011" y="133387"/>
                  </a:cubicBezTo>
                  <a:cubicBezTo>
                    <a:pt x="16062" y="126335"/>
                    <a:pt x="23114" y="119283"/>
                    <a:pt x="30166" y="112231"/>
                  </a:cubicBezTo>
                  <a:cubicBezTo>
                    <a:pt x="37610" y="101262"/>
                    <a:pt x="46229" y="91468"/>
                    <a:pt x="57982" y="84807"/>
                  </a:cubicBezTo>
                  <a:cubicBezTo>
                    <a:pt x="66601" y="76580"/>
                    <a:pt x="75219" y="67961"/>
                    <a:pt x="83838" y="59734"/>
                  </a:cubicBezTo>
                  <a:cubicBezTo>
                    <a:pt x="86581" y="55425"/>
                    <a:pt x="89715" y="51507"/>
                    <a:pt x="94024" y="49157"/>
                  </a:cubicBezTo>
                  <a:cubicBezTo>
                    <a:pt x="108128" y="37404"/>
                    <a:pt x="121056" y="24475"/>
                    <a:pt x="132809" y="10763"/>
                  </a:cubicBezTo>
                  <a:cubicBezTo>
                    <a:pt x="134768" y="5279"/>
                    <a:pt x="139469" y="2928"/>
                    <a:pt x="144171" y="186"/>
                  </a:cubicBezTo>
                  <a:cubicBezTo>
                    <a:pt x="151614" y="-990"/>
                    <a:pt x="156707" y="3711"/>
                    <a:pt x="162975" y="6062"/>
                  </a:cubicBezTo>
                  <a:cubicBezTo>
                    <a:pt x="165718" y="8804"/>
                    <a:pt x="169636" y="7237"/>
                    <a:pt x="172770" y="8021"/>
                  </a:cubicBezTo>
                  <a:cubicBezTo>
                    <a:pt x="178646" y="8413"/>
                    <a:pt x="183347" y="11547"/>
                    <a:pt x="187657" y="14681"/>
                  </a:cubicBezTo>
                  <a:cubicBezTo>
                    <a:pt x="190399" y="17423"/>
                    <a:pt x="193533" y="18599"/>
                    <a:pt x="197059" y="18990"/>
                  </a:cubicBezTo>
                  <a:cubicBezTo>
                    <a:pt x="208812" y="23692"/>
                    <a:pt x="221349" y="26826"/>
                    <a:pt x="230751" y="35836"/>
                  </a:cubicBezTo>
                  <a:cubicBezTo>
                    <a:pt x="233102" y="38579"/>
                    <a:pt x="236236" y="40538"/>
                    <a:pt x="239762" y="41321"/>
                  </a:cubicBezTo>
                  <a:cubicBezTo>
                    <a:pt x="243680" y="42888"/>
                    <a:pt x="247206" y="45239"/>
                    <a:pt x="250732" y="47981"/>
                  </a:cubicBezTo>
                  <a:cubicBezTo>
                    <a:pt x="256608" y="56600"/>
                    <a:pt x="266402" y="58951"/>
                    <a:pt x="275413" y="62477"/>
                  </a:cubicBezTo>
                  <a:cubicBezTo>
                    <a:pt x="294610" y="70704"/>
                    <a:pt x="308713" y="85983"/>
                    <a:pt x="323209" y="99695"/>
                  </a:cubicBezTo>
                  <a:cubicBezTo>
                    <a:pt x="345931" y="121634"/>
                    <a:pt x="367478" y="144748"/>
                    <a:pt x="386283" y="170605"/>
                  </a:cubicBezTo>
                  <a:cubicBezTo>
                    <a:pt x="389026" y="173347"/>
                    <a:pt x="391768" y="176089"/>
                    <a:pt x="391768" y="180007"/>
                  </a:cubicBezTo>
                  <a:close/>
                </a:path>
              </a:pathLst>
            </a:custGeom>
            <a:solidFill>
              <a:schemeClr val="accent4">
                <a:lumMod val="20000"/>
                <a:lumOff val="80000"/>
              </a:schemeClr>
            </a:solidFill>
            <a:ln w="3910" cap="flat">
              <a:noFill/>
              <a:prstDash val="solid"/>
              <a:miter/>
            </a:ln>
          </p:spPr>
          <p:txBody>
            <a:bodyPr rtlCol="0" anchor="ctr"/>
            <a:lstStyle/>
            <a:p>
              <a:endParaRPr lang="en-US">
                <a:cs typeface="B Nazanin" panose="00000700000000000000" pitchFamily="2" charset="-78"/>
              </a:endParaRPr>
            </a:p>
          </p:txBody>
        </p:sp>
        <p:sp>
          <p:nvSpPr>
            <p:cNvPr id="25" name="Freeform: Shape 24">
              <a:extLst>
                <a:ext uri="{FF2B5EF4-FFF2-40B4-BE49-F238E27FC236}">
                  <a16:creationId xmlns:a16="http://schemas.microsoft.com/office/drawing/2014/main" id="{737031B5-8CF8-41BD-8B44-AD005478E7F9}"/>
                </a:ext>
              </a:extLst>
            </p:cNvPr>
            <p:cNvSpPr/>
            <p:nvPr/>
          </p:nvSpPr>
          <p:spPr>
            <a:xfrm>
              <a:off x="6090696" y="3171358"/>
              <a:ext cx="466330" cy="440131"/>
            </a:xfrm>
            <a:custGeom>
              <a:avLst/>
              <a:gdLst>
                <a:gd name="connsiteX0" fmla="*/ 92479 w 348673"/>
                <a:gd name="connsiteY0" fmla="*/ 330221 h 329085"/>
                <a:gd name="connsiteX1" fmla="*/ 4331 w 348673"/>
                <a:gd name="connsiteY1" fmla="*/ 200154 h 329085"/>
                <a:gd name="connsiteX2" fmla="*/ 3939 w 348673"/>
                <a:gd name="connsiteY2" fmla="*/ 188401 h 329085"/>
                <a:gd name="connsiteX3" fmla="*/ 14125 w 348673"/>
                <a:gd name="connsiteY3" fmla="*/ 175081 h 329085"/>
                <a:gd name="connsiteX4" fmla="*/ 223721 w 348673"/>
                <a:gd name="connsiteY4" fmla="*/ 9363 h 329085"/>
                <a:gd name="connsiteX5" fmla="*/ 242526 w 348673"/>
                <a:gd name="connsiteY5" fmla="*/ 352 h 329085"/>
                <a:gd name="connsiteX6" fmla="*/ 333024 w 348673"/>
                <a:gd name="connsiteY6" fmla="*/ 85366 h 329085"/>
                <a:gd name="connsiteX7" fmla="*/ 343602 w 348673"/>
                <a:gd name="connsiteY7" fmla="*/ 93593 h 329085"/>
                <a:gd name="connsiteX8" fmla="*/ 336158 w 348673"/>
                <a:gd name="connsiteY8" fmla="*/ 189968 h 329085"/>
                <a:gd name="connsiteX9" fmla="*/ 159863 w 348673"/>
                <a:gd name="connsiteY9" fmla="*/ 322777 h 329085"/>
                <a:gd name="connsiteX10" fmla="*/ 92479 w 348673"/>
                <a:gd name="connsiteY10" fmla="*/ 330221 h 32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673" h="329085">
                  <a:moveTo>
                    <a:pt x="92479" y="330221"/>
                  </a:moveTo>
                  <a:cubicBezTo>
                    <a:pt x="63096" y="286735"/>
                    <a:pt x="33713" y="243640"/>
                    <a:pt x="4331" y="200154"/>
                  </a:cubicBezTo>
                  <a:cubicBezTo>
                    <a:pt x="1980" y="196628"/>
                    <a:pt x="-3896" y="192318"/>
                    <a:pt x="3939" y="188401"/>
                  </a:cubicBezTo>
                  <a:cubicBezTo>
                    <a:pt x="4331" y="181349"/>
                    <a:pt x="9816" y="178607"/>
                    <a:pt x="14125" y="175081"/>
                  </a:cubicBezTo>
                  <a:cubicBezTo>
                    <a:pt x="84643" y="120625"/>
                    <a:pt x="153594" y="64602"/>
                    <a:pt x="223721" y="9363"/>
                  </a:cubicBezTo>
                  <a:cubicBezTo>
                    <a:pt x="229206" y="5053"/>
                    <a:pt x="233515" y="-1607"/>
                    <a:pt x="242526" y="352"/>
                  </a:cubicBezTo>
                  <a:cubicBezTo>
                    <a:pt x="272692" y="28951"/>
                    <a:pt x="302858" y="57158"/>
                    <a:pt x="333024" y="85366"/>
                  </a:cubicBezTo>
                  <a:cubicBezTo>
                    <a:pt x="336158" y="88500"/>
                    <a:pt x="338901" y="92418"/>
                    <a:pt x="343602" y="93593"/>
                  </a:cubicBezTo>
                  <a:cubicBezTo>
                    <a:pt x="353788" y="126893"/>
                    <a:pt x="356530" y="160585"/>
                    <a:pt x="336158" y="189968"/>
                  </a:cubicBezTo>
                  <a:cubicBezTo>
                    <a:pt x="292280" y="253434"/>
                    <a:pt x="234299" y="299663"/>
                    <a:pt x="159863" y="322777"/>
                  </a:cubicBezTo>
                  <a:cubicBezTo>
                    <a:pt x="137924" y="330221"/>
                    <a:pt x="115201" y="332180"/>
                    <a:pt x="92479" y="330221"/>
                  </a:cubicBezTo>
                  <a:close/>
                </a:path>
              </a:pathLst>
            </a:custGeom>
            <a:solidFill>
              <a:schemeClr val="accent4">
                <a:lumMod val="20000"/>
                <a:lumOff val="80000"/>
              </a:schemeClr>
            </a:solidFill>
            <a:ln w="3910" cap="flat">
              <a:noFill/>
              <a:prstDash val="solid"/>
              <a:miter/>
            </a:ln>
          </p:spPr>
          <p:txBody>
            <a:bodyPr rtlCol="0" anchor="ctr"/>
            <a:lstStyle/>
            <a:p>
              <a:endParaRPr lang="en-US">
                <a:cs typeface="B Nazanin" panose="00000700000000000000" pitchFamily="2" charset="-78"/>
              </a:endParaRPr>
            </a:p>
          </p:txBody>
        </p:sp>
        <p:sp>
          <p:nvSpPr>
            <p:cNvPr id="26" name="Freeform: Shape 25">
              <a:extLst>
                <a:ext uri="{FF2B5EF4-FFF2-40B4-BE49-F238E27FC236}">
                  <a16:creationId xmlns:a16="http://schemas.microsoft.com/office/drawing/2014/main" id="{B5B9B15B-BEBD-4A01-ADD1-039F80BF078D}"/>
                </a:ext>
              </a:extLst>
            </p:cNvPr>
            <p:cNvSpPr/>
            <p:nvPr/>
          </p:nvSpPr>
          <p:spPr>
            <a:xfrm>
              <a:off x="4611570" y="2120230"/>
              <a:ext cx="5240" cy="5240"/>
            </a:xfrm>
            <a:custGeom>
              <a:avLst/>
              <a:gdLst>
                <a:gd name="connsiteX0" fmla="*/ 0 w 0"/>
                <a:gd name="connsiteY0" fmla="*/ 784 h 0"/>
                <a:gd name="connsiteX1" fmla="*/ 0 w 0"/>
                <a:gd name="connsiteY1" fmla="*/ 0 h 0"/>
                <a:gd name="connsiteX2" fmla="*/ 783 w 0"/>
                <a:gd name="connsiteY2" fmla="*/ 392 h 0"/>
                <a:gd name="connsiteX3" fmla="*/ 0 w 0"/>
                <a:gd name="connsiteY3" fmla="*/ 784 h 0"/>
              </a:gdLst>
              <a:ahLst/>
              <a:cxnLst>
                <a:cxn ang="0">
                  <a:pos x="connsiteX0" y="connsiteY0"/>
                </a:cxn>
                <a:cxn ang="0">
                  <a:pos x="connsiteX1" y="connsiteY1"/>
                </a:cxn>
                <a:cxn ang="0">
                  <a:pos x="connsiteX2" y="connsiteY2"/>
                </a:cxn>
                <a:cxn ang="0">
                  <a:pos x="connsiteX3" y="connsiteY3"/>
                </a:cxn>
              </a:cxnLst>
              <a:rect l="l" t="t" r="r" b="b"/>
              <a:pathLst>
                <a:path>
                  <a:moveTo>
                    <a:pt x="0" y="784"/>
                  </a:moveTo>
                  <a:cubicBezTo>
                    <a:pt x="0" y="392"/>
                    <a:pt x="0" y="392"/>
                    <a:pt x="0" y="0"/>
                  </a:cubicBezTo>
                  <a:cubicBezTo>
                    <a:pt x="392" y="0"/>
                    <a:pt x="392" y="392"/>
                    <a:pt x="783" y="392"/>
                  </a:cubicBezTo>
                  <a:cubicBezTo>
                    <a:pt x="783" y="784"/>
                    <a:pt x="392" y="784"/>
                    <a:pt x="0" y="784"/>
                  </a:cubicBezTo>
                  <a:close/>
                </a:path>
              </a:pathLst>
            </a:custGeom>
            <a:solidFill>
              <a:srgbClr val="F4970C"/>
            </a:solidFill>
            <a:ln w="3910" cap="flat">
              <a:noFill/>
              <a:prstDash val="solid"/>
              <a:miter/>
            </a:ln>
          </p:spPr>
          <p:txBody>
            <a:bodyPr rtlCol="0" anchor="ctr"/>
            <a:lstStyle/>
            <a:p>
              <a:endParaRPr lang="en-US">
                <a:cs typeface="B Nazanin" panose="00000700000000000000" pitchFamily="2" charset="-78"/>
              </a:endParaRPr>
            </a:p>
          </p:txBody>
        </p:sp>
        <p:sp>
          <p:nvSpPr>
            <p:cNvPr id="27" name="Freeform: Shape 26">
              <a:extLst>
                <a:ext uri="{FF2B5EF4-FFF2-40B4-BE49-F238E27FC236}">
                  <a16:creationId xmlns:a16="http://schemas.microsoft.com/office/drawing/2014/main" id="{5B2414BB-131E-483A-BE5C-7733E43167F5}"/>
                </a:ext>
              </a:extLst>
            </p:cNvPr>
            <p:cNvSpPr/>
            <p:nvPr/>
          </p:nvSpPr>
          <p:spPr>
            <a:xfrm>
              <a:off x="4488903" y="3457246"/>
              <a:ext cx="895981" cy="586841"/>
            </a:xfrm>
            <a:custGeom>
              <a:avLst/>
              <a:gdLst>
                <a:gd name="connsiteX0" fmla="*/ 94068 w 669923"/>
                <a:gd name="connsiteY0" fmla="*/ 300593 h 438780"/>
                <a:gd name="connsiteX1" fmla="*/ 44 w 669923"/>
                <a:gd name="connsiteY1" fmla="*/ 4808 h 438780"/>
                <a:gd name="connsiteX2" fmla="*/ 24333 w 669923"/>
                <a:gd name="connsiteY2" fmla="*/ 48295 h 438780"/>
                <a:gd name="connsiteX3" fmla="*/ 140296 w 669923"/>
                <a:gd name="connsiteY3" fmla="*/ 156031 h 438780"/>
                <a:gd name="connsiteX4" fmla="*/ 327953 w 669923"/>
                <a:gd name="connsiteY4" fmla="*/ 196775 h 438780"/>
                <a:gd name="connsiteX5" fmla="*/ 463897 w 669923"/>
                <a:gd name="connsiteY5" fmla="*/ 185805 h 438780"/>
                <a:gd name="connsiteX6" fmla="*/ 628831 w 669923"/>
                <a:gd name="connsiteY6" fmla="*/ 74151 h 438780"/>
                <a:gd name="connsiteX7" fmla="*/ 671534 w 669923"/>
                <a:gd name="connsiteY7" fmla="*/ 107 h 438780"/>
                <a:gd name="connsiteX8" fmla="*/ 573592 w 669923"/>
                <a:gd name="connsiteY8" fmla="*/ 338203 h 438780"/>
                <a:gd name="connsiteX9" fmla="*/ 431380 w 669923"/>
                <a:gd name="connsiteY9" fmla="*/ 424000 h 438780"/>
                <a:gd name="connsiteX10" fmla="*/ 361254 w 669923"/>
                <a:gd name="connsiteY10" fmla="*/ 427918 h 438780"/>
                <a:gd name="connsiteX11" fmla="*/ 94068 w 669923"/>
                <a:gd name="connsiteY11" fmla="*/ 300593 h 43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923" h="438780">
                  <a:moveTo>
                    <a:pt x="94068" y="300593"/>
                  </a:moveTo>
                  <a:cubicBezTo>
                    <a:pt x="91325" y="281788"/>
                    <a:pt x="-2307" y="11860"/>
                    <a:pt x="44" y="4808"/>
                  </a:cubicBezTo>
                  <a:cubicBezTo>
                    <a:pt x="8662" y="20087"/>
                    <a:pt x="16106" y="34583"/>
                    <a:pt x="24333" y="48295"/>
                  </a:cubicBezTo>
                  <a:cubicBezTo>
                    <a:pt x="51757" y="96090"/>
                    <a:pt x="89367" y="132525"/>
                    <a:pt x="140296" y="156031"/>
                  </a:cubicBezTo>
                  <a:cubicBezTo>
                    <a:pt x="200237" y="183455"/>
                    <a:pt x="262136" y="196775"/>
                    <a:pt x="327953" y="196775"/>
                  </a:cubicBezTo>
                  <a:cubicBezTo>
                    <a:pt x="373790" y="196775"/>
                    <a:pt x="419235" y="196775"/>
                    <a:pt x="463897" y="185805"/>
                  </a:cubicBezTo>
                  <a:cubicBezTo>
                    <a:pt x="532848" y="168568"/>
                    <a:pt x="590438" y="136834"/>
                    <a:pt x="628831" y="74151"/>
                  </a:cubicBezTo>
                  <a:cubicBezTo>
                    <a:pt x="644894" y="47903"/>
                    <a:pt x="671142" y="-2635"/>
                    <a:pt x="671534" y="107"/>
                  </a:cubicBezTo>
                  <a:cubicBezTo>
                    <a:pt x="653513" y="78069"/>
                    <a:pt x="579468" y="331935"/>
                    <a:pt x="573592" y="338203"/>
                  </a:cubicBezTo>
                  <a:cubicBezTo>
                    <a:pt x="529322" y="365627"/>
                    <a:pt x="434122" y="422433"/>
                    <a:pt x="431380" y="424000"/>
                  </a:cubicBezTo>
                  <a:cubicBezTo>
                    <a:pt x="391028" y="448682"/>
                    <a:pt x="402781" y="447506"/>
                    <a:pt x="361254" y="427918"/>
                  </a:cubicBezTo>
                  <a:cubicBezTo>
                    <a:pt x="352243" y="424000"/>
                    <a:pt x="96027" y="302160"/>
                    <a:pt x="94068" y="300593"/>
                  </a:cubicBezTo>
                  <a:close/>
                </a:path>
              </a:pathLst>
            </a:custGeom>
            <a:solidFill>
              <a:srgbClr val="F9A687"/>
            </a:solidFill>
            <a:ln w="4506" cap="flat">
              <a:noFill/>
              <a:prstDash val="solid"/>
              <a:miter/>
            </a:ln>
          </p:spPr>
          <p:txBody>
            <a:bodyPr rtlCol="0" anchor="ctr"/>
            <a:lstStyle/>
            <a:p>
              <a:endParaRPr lang="en-US">
                <a:cs typeface="B Nazanin" panose="00000700000000000000" pitchFamily="2" charset="-78"/>
              </a:endParaRPr>
            </a:p>
          </p:txBody>
        </p:sp>
        <p:sp>
          <p:nvSpPr>
            <p:cNvPr id="28" name="Freeform: Shape 27">
              <a:extLst>
                <a:ext uri="{FF2B5EF4-FFF2-40B4-BE49-F238E27FC236}">
                  <a16:creationId xmlns:a16="http://schemas.microsoft.com/office/drawing/2014/main" id="{9B19BD76-EACE-4DF4-AF58-E1425EC39B4B}"/>
                </a:ext>
              </a:extLst>
            </p:cNvPr>
            <p:cNvSpPr/>
            <p:nvPr/>
          </p:nvSpPr>
          <p:spPr>
            <a:xfrm>
              <a:off x="5419001" y="2579746"/>
              <a:ext cx="303899" cy="356297"/>
            </a:xfrm>
            <a:custGeom>
              <a:avLst/>
              <a:gdLst>
                <a:gd name="connsiteX0" fmla="*/ 155532 w 227225"/>
                <a:gd name="connsiteY0" fmla="*/ 0 h 266402"/>
                <a:gd name="connsiteX1" fmla="*/ 227225 w 227225"/>
                <a:gd name="connsiteY1" fmla="*/ 268753 h 266402"/>
                <a:gd name="connsiteX2" fmla="*/ 0 w 227225"/>
                <a:gd name="connsiteY2" fmla="*/ 119881 h 266402"/>
                <a:gd name="connsiteX3" fmla="*/ 99117 w 227225"/>
                <a:gd name="connsiteY3" fmla="*/ 70910 h 266402"/>
                <a:gd name="connsiteX4" fmla="*/ 155532 w 227225"/>
                <a:gd name="connsiteY4" fmla="*/ 0 h 266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225" h="266402">
                  <a:moveTo>
                    <a:pt x="155532" y="0"/>
                  </a:moveTo>
                  <a:cubicBezTo>
                    <a:pt x="183739" y="98334"/>
                    <a:pt x="220565" y="243680"/>
                    <a:pt x="227225" y="268753"/>
                  </a:cubicBezTo>
                  <a:cubicBezTo>
                    <a:pt x="193142" y="246030"/>
                    <a:pt x="28991" y="137119"/>
                    <a:pt x="0" y="119881"/>
                  </a:cubicBezTo>
                  <a:cubicBezTo>
                    <a:pt x="56414" y="101468"/>
                    <a:pt x="74436" y="87756"/>
                    <a:pt x="99117" y="70910"/>
                  </a:cubicBezTo>
                  <a:cubicBezTo>
                    <a:pt x="128892" y="47796"/>
                    <a:pt x="144562" y="17630"/>
                    <a:pt x="155532" y="0"/>
                  </a:cubicBezTo>
                  <a:close/>
                </a:path>
              </a:pathLst>
            </a:custGeom>
            <a:solidFill>
              <a:srgbClr val="F9A687"/>
            </a:solidFill>
            <a:ln w="4506" cap="flat">
              <a:noFill/>
              <a:prstDash val="solid"/>
              <a:miter/>
            </a:ln>
          </p:spPr>
          <p:txBody>
            <a:bodyPr rtlCol="0" anchor="ctr"/>
            <a:lstStyle/>
            <a:p>
              <a:endParaRPr lang="en-US">
                <a:cs typeface="B Nazanin" panose="00000700000000000000" pitchFamily="2" charset="-78"/>
              </a:endParaRPr>
            </a:p>
          </p:txBody>
        </p:sp>
        <p:sp>
          <p:nvSpPr>
            <p:cNvPr id="29" name="Freeform: Shape 28">
              <a:extLst>
                <a:ext uri="{FF2B5EF4-FFF2-40B4-BE49-F238E27FC236}">
                  <a16:creationId xmlns:a16="http://schemas.microsoft.com/office/drawing/2014/main" id="{8F725B1F-5DA5-4DE1-AA71-689BEEC46E3F}"/>
                </a:ext>
              </a:extLst>
            </p:cNvPr>
            <p:cNvSpPr/>
            <p:nvPr/>
          </p:nvSpPr>
          <p:spPr>
            <a:xfrm>
              <a:off x="4117469" y="2594419"/>
              <a:ext cx="78595" cy="220066"/>
            </a:xfrm>
            <a:custGeom>
              <a:avLst/>
              <a:gdLst>
                <a:gd name="connsiteX0" fmla="*/ 0 w 58765"/>
                <a:gd name="connsiteY0" fmla="*/ 168069 h 164542"/>
                <a:gd name="connsiteX1" fmla="*/ 58765 w 58765"/>
                <a:gd name="connsiteY1" fmla="*/ 0 h 164542"/>
              </a:gdLst>
              <a:ahLst/>
              <a:cxnLst>
                <a:cxn ang="0">
                  <a:pos x="connsiteX0" y="connsiteY0"/>
                </a:cxn>
                <a:cxn ang="0">
                  <a:pos x="connsiteX1" y="connsiteY1"/>
                </a:cxn>
              </a:cxnLst>
              <a:rect l="l" t="t" r="r" b="b"/>
              <a:pathLst>
                <a:path w="58765" h="164542">
                  <a:moveTo>
                    <a:pt x="0" y="168069"/>
                  </a:moveTo>
                  <a:cubicBezTo>
                    <a:pt x="19197" y="114788"/>
                    <a:pt x="52497" y="20372"/>
                    <a:pt x="58765" y="0"/>
                  </a:cubicBezTo>
                </a:path>
              </a:pathLst>
            </a:custGeom>
            <a:solidFill>
              <a:srgbClr val="FEB47A"/>
            </a:solidFill>
            <a:ln w="3910" cap="flat">
              <a:noFill/>
              <a:prstDash val="solid"/>
              <a:miter/>
            </a:ln>
          </p:spPr>
          <p:txBody>
            <a:bodyPr rtlCol="0" anchor="ctr"/>
            <a:lstStyle/>
            <a:p>
              <a:endParaRPr lang="en-US">
                <a:cs typeface="B Nazanin" panose="00000700000000000000" pitchFamily="2" charset="-78"/>
              </a:endParaRPr>
            </a:p>
          </p:txBody>
        </p:sp>
        <p:sp>
          <p:nvSpPr>
            <p:cNvPr id="30" name="Freeform: Shape 29">
              <a:extLst>
                <a:ext uri="{FF2B5EF4-FFF2-40B4-BE49-F238E27FC236}">
                  <a16:creationId xmlns:a16="http://schemas.microsoft.com/office/drawing/2014/main" id="{4C522377-3A0C-4935-B39E-0D97A52B7BF2}"/>
                </a:ext>
              </a:extLst>
            </p:cNvPr>
            <p:cNvSpPr/>
            <p:nvPr/>
          </p:nvSpPr>
          <p:spPr>
            <a:xfrm>
              <a:off x="4155058" y="2142712"/>
              <a:ext cx="1514262" cy="639239"/>
            </a:xfrm>
            <a:custGeom>
              <a:avLst/>
              <a:gdLst>
                <a:gd name="connsiteX0" fmla="*/ 1128786 w 1132209"/>
                <a:gd name="connsiteY0" fmla="*/ 167321 h 477957"/>
                <a:gd name="connsiteX1" fmla="*/ 1117817 w 1132209"/>
                <a:gd name="connsiteY1" fmla="*/ 127361 h 477957"/>
                <a:gd name="connsiteX2" fmla="*/ 984224 w 1132209"/>
                <a:gd name="connsiteY2" fmla="*/ 2387 h 477957"/>
                <a:gd name="connsiteX3" fmla="*/ 782071 w 1132209"/>
                <a:gd name="connsiteY3" fmla="*/ 88576 h 477957"/>
                <a:gd name="connsiteX4" fmla="*/ 708419 w 1132209"/>
                <a:gd name="connsiteY4" fmla="*/ 111298 h 477957"/>
                <a:gd name="connsiteX5" fmla="*/ 584228 w 1132209"/>
                <a:gd name="connsiteY5" fmla="*/ 79173 h 477957"/>
                <a:gd name="connsiteX6" fmla="*/ 501957 w 1132209"/>
                <a:gd name="connsiteY6" fmla="*/ 83483 h 477957"/>
                <a:gd name="connsiteX7" fmla="*/ 371890 w 1132209"/>
                <a:gd name="connsiteY7" fmla="*/ 116783 h 477957"/>
                <a:gd name="connsiteX8" fmla="*/ 333889 w 1132209"/>
                <a:gd name="connsiteY8" fmla="*/ 90534 h 477957"/>
                <a:gd name="connsiteX9" fmla="*/ 241823 w 1132209"/>
                <a:gd name="connsiteY9" fmla="*/ 45873 h 477957"/>
                <a:gd name="connsiteX10" fmla="*/ 215575 w 1132209"/>
                <a:gd name="connsiteY10" fmla="*/ 40388 h 477957"/>
                <a:gd name="connsiteX11" fmla="*/ 53383 w 1132209"/>
                <a:gd name="connsiteY11" fmla="*/ 93669 h 477957"/>
                <a:gd name="connsiteX12" fmla="*/ 6371 w 1132209"/>
                <a:gd name="connsiteY12" fmla="*/ 164187 h 477957"/>
                <a:gd name="connsiteX13" fmla="*/ 3628 w 1132209"/>
                <a:gd name="connsiteY13" fmla="*/ 257819 h 477957"/>
                <a:gd name="connsiteX14" fmla="*/ 83157 w 1132209"/>
                <a:gd name="connsiteY14" fmla="*/ 416485 h 477957"/>
                <a:gd name="connsiteX15" fmla="*/ 157593 w 1132209"/>
                <a:gd name="connsiteY15" fmla="*/ 469374 h 477957"/>
                <a:gd name="connsiteX16" fmla="*/ 253576 w 1132209"/>
                <a:gd name="connsiteY16" fmla="*/ 476426 h 477957"/>
                <a:gd name="connsiteX17" fmla="*/ 274340 w 1132209"/>
                <a:gd name="connsiteY17" fmla="*/ 472508 h 477957"/>
                <a:gd name="connsiteX18" fmla="*/ 355044 w 1132209"/>
                <a:gd name="connsiteY18" fmla="*/ 444301 h 477957"/>
                <a:gd name="connsiteX19" fmla="*/ 389520 w 1132209"/>
                <a:gd name="connsiteY19" fmla="*/ 427455 h 477957"/>
                <a:gd name="connsiteX20" fmla="*/ 468657 w 1132209"/>
                <a:gd name="connsiteY20" fmla="*/ 403557 h 477957"/>
                <a:gd name="connsiteX21" fmla="*/ 530164 w 1132209"/>
                <a:gd name="connsiteY21" fmla="*/ 322069 h 477957"/>
                <a:gd name="connsiteX22" fmla="*/ 614395 w 1132209"/>
                <a:gd name="connsiteY22" fmla="*/ 345575 h 477957"/>
                <a:gd name="connsiteX23" fmla="*/ 698233 w 1132209"/>
                <a:gd name="connsiteY23" fmla="*/ 397681 h 477957"/>
                <a:gd name="connsiteX24" fmla="*/ 768359 w 1132209"/>
                <a:gd name="connsiteY24" fmla="*/ 400815 h 477957"/>
                <a:gd name="connsiteX25" fmla="*/ 829867 w 1132209"/>
                <a:gd name="connsiteY25" fmla="*/ 410609 h 477957"/>
                <a:gd name="connsiteX26" fmla="*/ 950923 w 1132209"/>
                <a:gd name="connsiteY26" fmla="*/ 445868 h 477957"/>
                <a:gd name="connsiteX27" fmla="*/ 1128786 w 1132209"/>
                <a:gd name="connsiteY27" fmla="*/ 167321 h 477957"/>
                <a:gd name="connsiteX28" fmla="*/ 1062969 w 1132209"/>
                <a:gd name="connsiteY28" fmla="*/ 307966 h 477957"/>
                <a:gd name="connsiteX29" fmla="*/ 1062969 w 1132209"/>
                <a:gd name="connsiteY29" fmla="*/ 307966 h 477957"/>
                <a:gd name="connsiteX30" fmla="*/ 1062969 w 1132209"/>
                <a:gd name="connsiteY30" fmla="*/ 307966 h 477957"/>
                <a:gd name="connsiteX31" fmla="*/ 1062969 w 1132209"/>
                <a:gd name="connsiteY31" fmla="*/ 307966 h 477957"/>
                <a:gd name="connsiteX32" fmla="*/ 1062969 w 1132209"/>
                <a:gd name="connsiteY32" fmla="*/ 307966 h 477957"/>
                <a:gd name="connsiteX33" fmla="*/ 1062969 w 1132209"/>
                <a:gd name="connsiteY33" fmla="*/ 307966 h 477957"/>
                <a:gd name="connsiteX34" fmla="*/ 1062969 w 1132209"/>
                <a:gd name="connsiteY34" fmla="*/ 307966 h 477957"/>
                <a:gd name="connsiteX35" fmla="*/ 1062969 w 1132209"/>
                <a:gd name="connsiteY35" fmla="*/ 307966 h 4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2209" h="477957">
                  <a:moveTo>
                    <a:pt x="1128786" y="167321"/>
                  </a:moveTo>
                  <a:cubicBezTo>
                    <a:pt x="1126827" y="156743"/>
                    <a:pt x="1118992" y="130103"/>
                    <a:pt x="1117817" y="127361"/>
                  </a:cubicBezTo>
                  <a:cubicBezTo>
                    <a:pt x="1095486" y="68204"/>
                    <a:pt x="1048865" y="13356"/>
                    <a:pt x="984224" y="2387"/>
                  </a:cubicBezTo>
                  <a:cubicBezTo>
                    <a:pt x="907045" y="-10542"/>
                    <a:pt x="830651" y="30594"/>
                    <a:pt x="782071" y="88576"/>
                  </a:cubicBezTo>
                  <a:cubicBezTo>
                    <a:pt x="762091" y="112473"/>
                    <a:pt x="753472" y="124618"/>
                    <a:pt x="708419" y="111298"/>
                  </a:cubicBezTo>
                  <a:cubicBezTo>
                    <a:pt x="702151" y="108164"/>
                    <a:pt x="597549" y="83091"/>
                    <a:pt x="584228" y="79173"/>
                  </a:cubicBezTo>
                  <a:cubicBezTo>
                    <a:pt x="560331" y="72121"/>
                    <a:pt x="525072" y="70554"/>
                    <a:pt x="501957" y="83483"/>
                  </a:cubicBezTo>
                  <a:cubicBezTo>
                    <a:pt x="493338" y="88184"/>
                    <a:pt x="389912" y="120701"/>
                    <a:pt x="371890" y="116783"/>
                  </a:cubicBezTo>
                  <a:cubicBezTo>
                    <a:pt x="359745" y="114432"/>
                    <a:pt x="344858" y="97978"/>
                    <a:pt x="333889" y="90534"/>
                  </a:cubicBezTo>
                  <a:cubicBezTo>
                    <a:pt x="306073" y="70946"/>
                    <a:pt x="275124" y="54884"/>
                    <a:pt x="241823" y="45873"/>
                  </a:cubicBezTo>
                  <a:cubicBezTo>
                    <a:pt x="233204" y="43522"/>
                    <a:pt x="224585" y="41563"/>
                    <a:pt x="215575" y="40388"/>
                  </a:cubicBezTo>
                  <a:cubicBezTo>
                    <a:pt x="156810" y="31769"/>
                    <a:pt x="96086" y="52533"/>
                    <a:pt x="53383" y="93669"/>
                  </a:cubicBezTo>
                  <a:cubicBezTo>
                    <a:pt x="33794" y="112473"/>
                    <a:pt x="14598" y="137938"/>
                    <a:pt x="6371" y="164187"/>
                  </a:cubicBezTo>
                  <a:cubicBezTo>
                    <a:pt x="-2640" y="192786"/>
                    <a:pt x="-681" y="228829"/>
                    <a:pt x="3628" y="257819"/>
                  </a:cubicBezTo>
                  <a:cubicBezTo>
                    <a:pt x="11855" y="317368"/>
                    <a:pt x="40063" y="374174"/>
                    <a:pt x="83157" y="416485"/>
                  </a:cubicBezTo>
                  <a:cubicBezTo>
                    <a:pt x="103921" y="437249"/>
                    <a:pt x="129778" y="458796"/>
                    <a:pt x="157593" y="469374"/>
                  </a:cubicBezTo>
                  <a:cubicBezTo>
                    <a:pt x="188151" y="481127"/>
                    <a:pt x="221843" y="481127"/>
                    <a:pt x="253576" y="476426"/>
                  </a:cubicBezTo>
                  <a:cubicBezTo>
                    <a:pt x="260628" y="475251"/>
                    <a:pt x="267680" y="474075"/>
                    <a:pt x="274340" y="472508"/>
                  </a:cubicBezTo>
                  <a:cubicBezTo>
                    <a:pt x="302156" y="466240"/>
                    <a:pt x="329187" y="456446"/>
                    <a:pt x="355044" y="444301"/>
                  </a:cubicBezTo>
                  <a:cubicBezTo>
                    <a:pt x="366405" y="438816"/>
                    <a:pt x="377767" y="431373"/>
                    <a:pt x="389520" y="427455"/>
                  </a:cubicBezTo>
                  <a:cubicBezTo>
                    <a:pt x="415376" y="419620"/>
                    <a:pt x="444759" y="416877"/>
                    <a:pt x="468657" y="403557"/>
                  </a:cubicBezTo>
                  <a:cubicBezTo>
                    <a:pt x="498040" y="386711"/>
                    <a:pt x="512535" y="349493"/>
                    <a:pt x="530164" y="322069"/>
                  </a:cubicBezTo>
                  <a:cubicBezTo>
                    <a:pt x="557588" y="278583"/>
                    <a:pt x="596765" y="316193"/>
                    <a:pt x="614395" y="345575"/>
                  </a:cubicBezTo>
                  <a:cubicBezTo>
                    <a:pt x="645344" y="397289"/>
                    <a:pt x="670417" y="396505"/>
                    <a:pt x="698233" y="397681"/>
                  </a:cubicBezTo>
                  <a:cubicBezTo>
                    <a:pt x="721739" y="398856"/>
                    <a:pt x="745245" y="400031"/>
                    <a:pt x="768359" y="400815"/>
                  </a:cubicBezTo>
                  <a:cubicBezTo>
                    <a:pt x="787948" y="401598"/>
                    <a:pt x="813021" y="398464"/>
                    <a:pt x="829867" y="410609"/>
                  </a:cubicBezTo>
                  <a:cubicBezTo>
                    <a:pt x="867869" y="432548"/>
                    <a:pt x="905087" y="454879"/>
                    <a:pt x="950923" y="445868"/>
                  </a:cubicBezTo>
                  <a:cubicBezTo>
                    <a:pt x="1073938" y="422362"/>
                    <a:pt x="1149942" y="286027"/>
                    <a:pt x="1128786" y="167321"/>
                  </a:cubicBezTo>
                  <a:close/>
                  <a:moveTo>
                    <a:pt x="1062969" y="307966"/>
                  </a:moveTo>
                  <a:cubicBezTo>
                    <a:pt x="1062969" y="307966"/>
                    <a:pt x="1062969" y="307966"/>
                    <a:pt x="1062969" y="307966"/>
                  </a:cubicBezTo>
                  <a:cubicBezTo>
                    <a:pt x="1062969" y="307966"/>
                    <a:pt x="1062969" y="307966"/>
                    <a:pt x="1062969" y="307966"/>
                  </a:cubicBezTo>
                  <a:cubicBezTo>
                    <a:pt x="1062969" y="307966"/>
                    <a:pt x="1062969" y="307966"/>
                    <a:pt x="1062969" y="307966"/>
                  </a:cubicBezTo>
                  <a:close/>
                  <a:moveTo>
                    <a:pt x="1062969" y="307966"/>
                  </a:moveTo>
                  <a:cubicBezTo>
                    <a:pt x="1062969" y="307966"/>
                    <a:pt x="1062969" y="307966"/>
                    <a:pt x="1062969" y="307966"/>
                  </a:cubicBezTo>
                  <a:cubicBezTo>
                    <a:pt x="1062969" y="307966"/>
                    <a:pt x="1062969" y="307966"/>
                    <a:pt x="1062969" y="307966"/>
                  </a:cubicBezTo>
                  <a:cubicBezTo>
                    <a:pt x="1062969" y="307966"/>
                    <a:pt x="1062969" y="307966"/>
                    <a:pt x="1062969" y="307966"/>
                  </a:cubicBezTo>
                  <a:close/>
                </a:path>
              </a:pathLst>
            </a:custGeom>
            <a:solidFill>
              <a:srgbClr val="000000"/>
            </a:solidFill>
            <a:ln w="3910" cap="flat">
              <a:noFill/>
              <a:prstDash val="solid"/>
              <a:miter/>
            </a:ln>
          </p:spPr>
          <p:txBody>
            <a:bodyPr rtlCol="0" anchor="ctr"/>
            <a:lstStyle/>
            <a:p>
              <a:endParaRPr lang="en-US">
                <a:cs typeface="B Nazanin" panose="00000700000000000000" pitchFamily="2" charset="-78"/>
              </a:endParaRPr>
            </a:p>
          </p:txBody>
        </p:sp>
        <p:sp>
          <p:nvSpPr>
            <p:cNvPr id="31" name="Freeform: Shape 30">
              <a:extLst>
                <a:ext uri="{FF2B5EF4-FFF2-40B4-BE49-F238E27FC236}">
                  <a16:creationId xmlns:a16="http://schemas.microsoft.com/office/drawing/2014/main" id="{5425B3D8-B35D-42AA-9E39-3C553CD5F376}"/>
                </a:ext>
              </a:extLst>
            </p:cNvPr>
            <p:cNvSpPr/>
            <p:nvPr/>
          </p:nvSpPr>
          <p:spPr>
            <a:xfrm>
              <a:off x="4213881" y="2262748"/>
              <a:ext cx="372015" cy="372015"/>
            </a:xfrm>
            <a:custGeom>
              <a:avLst/>
              <a:gdLst>
                <a:gd name="connsiteX0" fmla="*/ 278155 w 278155"/>
                <a:gd name="connsiteY0" fmla="*/ 139078 h 278155"/>
                <a:gd name="connsiteX1" fmla="*/ 139078 w 278155"/>
                <a:gd name="connsiteY1" fmla="*/ 278155 h 278155"/>
                <a:gd name="connsiteX2" fmla="*/ 0 w 278155"/>
                <a:gd name="connsiteY2" fmla="*/ 139078 h 278155"/>
                <a:gd name="connsiteX3" fmla="*/ 139078 w 278155"/>
                <a:gd name="connsiteY3" fmla="*/ 0 h 278155"/>
                <a:gd name="connsiteX4" fmla="*/ 278155 w 278155"/>
                <a:gd name="connsiteY4" fmla="*/ 139078 h 27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55" h="278155">
                  <a:moveTo>
                    <a:pt x="278155" y="139078"/>
                  </a:moveTo>
                  <a:cubicBezTo>
                    <a:pt x="278155" y="215888"/>
                    <a:pt x="215888" y="278155"/>
                    <a:pt x="139078" y="278155"/>
                  </a:cubicBezTo>
                  <a:cubicBezTo>
                    <a:pt x="62267" y="278155"/>
                    <a:pt x="0" y="215888"/>
                    <a:pt x="0" y="139078"/>
                  </a:cubicBezTo>
                  <a:cubicBezTo>
                    <a:pt x="0" y="62267"/>
                    <a:pt x="62267" y="0"/>
                    <a:pt x="139078" y="0"/>
                  </a:cubicBezTo>
                  <a:cubicBezTo>
                    <a:pt x="215888" y="0"/>
                    <a:pt x="278155" y="62267"/>
                    <a:pt x="278155" y="139078"/>
                  </a:cubicBezTo>
                  <a:close/>
                </a:path>
              </a:pathLst>
            </a:custGeom>
            <a:solidFill>
              <a:schemeClr val="accent3"/>
            </a:solidFill>
            <a:ln w="3910" cap="flat">
              <a:noFill/>
              <a:prstDash val="solid"/>
              <a:miter/>
            </a:ln>
          </p:spPr>
          <p:txBody>
            <a:bodyPr rtlCol="0" anchor="ctr"/>
            <a:lstStyle/>
            <a:p>
              <a:endParaRPr lang="en-US">
                <a:cs typeface="B Nazanin" panose="00000700000000000000" pitchFamily="2" charset="-78"/>
              </a:endParaRPr>
            </a:p>
          </p:txBody>
        </p:sp>
        <p:sp>
          <p:nvSpPr>
            <p:cNvPr id="32" name="Freeform: Shape 31">
              <a:extLst>
                <a:ext uri="{FF2B5EF4-FFF2-40B4-BE49-F238E27FC236}">
                  <a16:creationId xmlns:a16="http://schemas.microsoft.com/office/drawing/2014/main" id="{8A663377-FF22-405B-BBFC-4ED1C8027293}"/>
                </a:ext>
              </a:extLst>
            </p:cNvPr>
            <p:cNvSpPr/>
            <p:nvPr/>
          </p:nvSpPr>
          <p:spPr>
            <a:xfrm>
              <a:off x="5241377" y="2216114"/>
              <a:ext cx="372015" cy="372015"/>
            </a:xfrm>
            <a:custGeom>
              <a:avLst/>
              <a:gdLst>
                <a:gd name="connsiteX0" fmla="*/ 278155 w 278155"/>
                <a:gd name="connsiteY0" fmla="*/ 139078 h 278155"/>
                <a:gd name="connsiteX1" fmla="*/ 139078 w 278155"/>
                <a:gd name="connsiteY1" fmla="*/ 278155 h 278155"/>
                <a:gd name="connsiteX2" fmla="*/ 0 w 278155"/>
                <a:gd name="connsiteY2" fmla="*/ 139078 h 278155"/>
                <a:gd name="connsiteX3" fmla="*/ 139078 w 278155"/>
                <a:gd name="connsiteY3" fmla="*/ 0 h 278155"/>
                <a:gd name="connsiteX4" fmla="*/ 278155 w 278155"/>
                <a:gd name="connsiteY4" fmla="*/ 139078 h 27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55" h="278155">
                  <a:moveTo>
                    <a:pt x="278155" y="139078"/>
                  </a:moveTo>
                  <a:cubicBezTo>
                    <a:pt x="278155" y="215888"/>
                    <a:pt x="215888" y="278155"/>
                    <a:pt x="139078" y="278155"/>
                  </a:cubicBezTo>
                  <a:cubicBezTo>
                    <a:pt x="62267" y="278155"/>
                    <a:pt x="0" y="215888"/>
                    <a:pt x="0" y="139078"/>
                  </a:cubicBezTo>
                  <a:cubicBezTo>
                    <a:pt x="0" y="62267"/>
                    <a:pt x="62267" y="0"/>
                    <a:pt x="139078" y="0"/>
                  </a:cubicBezTo>
                  <a:cubicBezTo>
                    <a:pt x="215888" y="0"/>
                    <a:pt x="278155" y="62267"/>
                    <a:pt x="278155" y="139078"/>
                  </a:cubicBezTo>
                  <a:close/>
                </a:path>
              </a:pathLst>
            </a:custGeom>
            <a:solidFill>
              <a:schemeClr val="accent3"/>
            </a:solidFill>
            <a:ln w="3910" cap="flat">
              <a:noFill/>
              <a:prstDash val="solid"/>
              <a:miter/>
            </a:ln>
          </p:spPr>
          <p:txBody>
            <a:bodyPr rtlCol="0" anchor="ctr"/>
            <a:lstStyle/>
            <a:p>
              <a:endParaRPr lang="en-US">
                <a:cs typeface="B Nazanin" panose="00000700000000000000" pitchFamily="2" charset="-78"/>
              </a:endParaRPr>
            </a:p>
          </p:txBody>
        </p:sp>
        <p:sp>
          <p:nvSpPr>
            <p:cNvPr id="33" name="Freeform: Shape 32">
              <a:extLst>
                <a:ext uri="{FF2B5EF4-FFF2-40B4-BE49-F238E27FC236}">
                  <a16:creationId xmlns:a16="http://schemas.microsoft.com/office/drawing/2014/main" id="{7025CF76-B7F6-4CEE-AB38-02A94EA14A09}"/>
                </a:ext>
              </a:extLst>
            </p:cNvPr>
            <p:cNvSpPr/>
            <p:nvPr/>
          </p:nvSpPr>
          <p:spPr>
            <a:xfrm>
              <a:off x="4368676" y="3764956"/>
              <a:ext cx="1532684" cy="3402128"/>
            </a:xfrm>
            <a:custGeom>
              <a:avLst/>
              <a:gdLst>
                <a:gd name="connsiteX0" fmla="*/ 915170 w 1089115"/>
                <a:gd name="connsiteY0" fmla="*/ 763556 h 1402529"/>
                <a:gd name="connsiteX1" fmla="*/ 803125 w 1089115"/>
                <a:gd name="connsiteY1" fmla="*/ 377665 h 1402529"/>
                <a:gd name="connsiteX2" fmla="*/ 801949 w 1089115"/>
                <a:gd name="connsiteY2" fmla="*/ 364344 h 1402529"/>
                <a:gd name="connsiteX3" fmla="*/ 801949 w 1089115"/>
                <a:gd name="connsiteY3" fmla="*/ 209204 h 1402529"/>
                <a:gd name="connsiteX4" fmla="*/ 802733 w 1089115"/>
                <a:gd name="connsiteY4" fmla="*/ 99117 h 1402529"/>
                <a:gd name="connsiteX5" fmla="*/ 805083 w 1089115"/>
                <a:gd name="connsiteY5" fmla="*/ 63075 h 1402529"/>
                <a:gd name="connsiteX6" fmla="*/ 800774 w 1089115"/>
                <a:gd name="connsiteY6" fmla="*/ 46620 h 1402529"/>
                <a:gd name="connsiteX7" fmla="*/ 766690 w 1089115"/>
                <a:gd name="connsiteY7" fmla="*/ 14104 h 1402529"/>
                <a:gd name="connsiteX8" fmla="*/ 757680 w 1089115"/>
                <a:gd name="connsiteY8" fmla="*/ 24290 h 1402529"/>
                <a:gd name="connsiteX9" fmla="*/ 752195 w 1089115"/>
                <a:gd name="connsiteY9" fmla="*/ 50930 h 1402529"/>
                <a:gd name="connsiteX10" fmla="*/ 716936 w 1089115"/>
                <a:gd name="connsiteY10" fmla="*/ 101860 h 1402529"/>
                <a:gd name="connsiteX11" fmla="*/ 583343 w 1089115"/>
                <a:gd name="connsiteY11" fmla="*/ 184523 h 1402529"/>
                <a:gd name="connsiteX12" fmla="*/ 574332 w 1089115"/>
                <a:gd name="connsiteY12" fmla="*/ 191183 h 1402529"/>
                <a:gd name="connsiteX13" fmla="*/ 555135 w 1089115"/>
                <a:gd name="connsiteY13" fmla="*/ 205678 h 1402529"/>
                <a:gd name="connsiteX14" fmla="*/ 521052 w 1089115"/>
                <a:gd name="connsiteY14" fmla="*/ 208812 h 1402529"/>
                <a:gd name="connsiteX15" fmla="*/ 515567 w 1089115"/>
                <a:gd name="connsiteY15" fmla="*/ 202152 h 1402529"/>
                <a:gd name="connsiteX16" fmla="*/ 487751 w 1089115"/>
                <a:gd name="connsiteY16" fmla="*/ 189224 h 1402529"/>
                <a:gd name="connsiteX17" fmla="*/ 467379 w 1089115"/>
                <a:gd name="connsiteY17" fmla="*/ 179822 h 1402529"/>
                <a:gd name="connsiteX18" fmla="*/ 404305 w 1089115"/>
                <a:gd name="connsiteY18" fmla="*/ 147697 h 1402529"/>
                <a:gd name="connsiteX19" fmla="*/ 400779 w 1089115"/>
                <a:gd name="connsiteY19" fmla="*/ 146130 h 1402529"/>
                <a:gd name="connsiteX20" fmla="*/ 389418 w 1089115"/>
                <a:gd name="connsiteY20" fmla="*/ 139469 h 1402529"/>
                <a:gd name="connsiteX21" fmla="*/ 237803 w 1089115"/>
                <a:gd name="connsiteY21" fmla="*/ 64250 h 1402529"/>
                <a:gd name="connsiteX22" fmla="*/ 181780 w 1089115"/>
                <a:gd name="connsiteY22" fmla="*/ 36435 h 1402529"/>
                <a:gd name="connsiteX23" fmla="*/ 167285 w 1089115"/>
                <a:gd name="connsiteY23" fmla="*/ 18021 h 1402529"/>
                <a:gd name="connsiteX24" fmla="*/ 159450 w 1089115"/>
                <a:gd name="connsiteY24" fmla="*/ 0 h 1402529"/>
                <a:gd name="connsiteX25" fmla="*/ 138294 w 1089115"/>
                <a:gd name="connsiteY25" fmla="*/ 24681 h 1402529"/>
                <a:gd name="connsiteX26" fmla="*/ 129283 w 1089115"/>
                <a:gd name="connsiteY26" fmla="*/ 81880 h 1402529"/>
                <a:gd name="connsiteX27" fmla="*/ 129283 w 1089115"/>
                <a:gd name="connsiteY27" fmla="*/ 103035 h 1402529"/>
                <a:gd name="connsiteX28" fmla="*/ 126541 w 1089115"/>
                <a:gd name="connsiteY28" fmla="*/ 121840 h 1402529"/>
                <a:gd name="connsiteX29" fmla="*/ 121448 w 1089115"/>
                <a:gd name="connsiteY29" fmla="*/ 167285 h 1402529"/>
                <a:gd name="connsiteX30" fmla="*/ 162976 w 1089115"/>
                <a:gd name="connsiteY30" fmla="*/ 363561 h 1402529"/>
                <a:gd name="connsiteX31" fmla="*/ 170811 w 1089115"/>
                <a:gd name="connsiteY31" fmla="*/ 408614 h 1402529"/>
                <a:gd name="connsiteX32" fmla="*/ 124191 w 1089115"/>
                <a:gd name="connsiteY32" fmla="*/ 680110 h 1402529"/>
                <a:gd name="connsiteX33" fmla="*/ 76395 w 1089115"/>
                <a:gd name="connsiteY33" fmla="*/ 958265 h 1402529"/>
                <a:gd name="connsiteX34" fmla="*/ 28599 w 1089115"/>
                <a:gd name="connsiteY34" fmla="*/ 1234853 h 1402529"/>
                <a:gd name="connsiteX35" fmla="*/ 0 w 1089115"/>
                <a:gd name="connsiteY35" fmla="*/ 1403313 h 1402529"/>
                <a:gd name="connsiteX36" fmla="*/ 327126 w 1089115"/>
                <a:gd name="connsiteY36" fmla="*/ 1403313 h 1402529"/>
                <a:gd name="connsiteX37" fmla="*/ 465812 w 1089115"/>
                <a:gd name="connsiteY37" fmla="*/ 1403313 h 1402529"/>
                <a:gd name="connsiteX38" fmla="*/ 776484 w 1089115"/>
                <a:gd name="connsiteY38" fmla="*/ 1403313 h 1402529"/>
                <a:gd name="connsiteX39" fmla="*/ 891272 w 1089115"/>
                <a:gd name="connsiteY39" fmla="*/ 1403313 h 1402529"/>
                <a:gd name="connsiteX40" fmla="*/ 1089899 w 1089115"/>
                <a:gd name="connsiteY40" fmla="*/ 1403313 h 1402529"/>
                <a:gd name="connsiteX41" fmla="*/ 915170 w 1089115"/>
                <a:gd name="connsiteY41" fmla="*/ 763556 h 1402529"/>
                <a:gd name="connsiteX0" fmla="*/ 886613 w 1061343"/>
                <a:gd name="connsiteY0" fmla="*/ 763556 h 2318072"/>
                <a:gd name="connsiteX1" fmla="*/ 774568 w 1061343"/>
                <a:gd name="connsiteY1" fmla="*/ 377665 h 2318072"/>
                <a:gd name="connsiteX2" fmla="*/ 773392 w 1061343"/>
                <a:gd name="connsiteY2" fmla="*/ 364344 h 2318072"/>
                <a:gd name="connsiteX3" fmla="*/ 773392 w 1061343"/>
                <a:gd name="connsiteY3" fmla="*/ 209204 h 2318072"/>
                <a:gd name="connsiteX4" fmla="*/ 774176 w 1061343"/>
                <a:gd name="connsiteY4" fmla="*/ 99117 h 2318072"/>
                <a:gd name="connsiteX5" fmla="*/ 776526 w 1061343"/>
                <a:gd name="connsiteY5" fmla="*/ 63075 h 2318072"/>
                <a:gd name="connsiteX6" fmla="*/ 772217 w 1061343"/>
                <a:gd name="connsiteY6" fmla="*/ 46620 h 2318072"/>
                <a:gd name="connsiteX7" fmla="*/ 738133 w 1061343"/>
                <a:gd name="connsiteY7" fmla="*/ 14104 h 2318072"/>
                <a:gd name="connsiteX8" fmla="*/ 729123 w 1061343"/>
                <a:gd name="connsiteY8" fmla="*/ 24290 h 2318072"/>
                <a:gd name="connsiteX9" fmla="*/ 723638 w 1061343"/>
                <a:gd name="connsiteY9" fmla="*/ 50930 h 2318072"/>
                <a:gd name="connsiteX10" fmla="*/ 688379 w 1061343"/>
                <a:gd name="connsiteY10" fmla="*/ 101860 h 2318072"/>
                <a:gd name="connsiteX11" fmla="*/ 554786 w 1061343"/>
                <a:gd name="connsiteY11" fmla="*/ 184523 h 2318072"/>
                <a:gd name="connsiteX12" fmla="*/ 545775 w 1061343"/>
                <a:gd name="connsiteY12" fmla="*/ 191183 h 2318072"/>
                <a:gd name="connsiteX13" fmla="*/ 526578 w 1061343"/>
                <a:gd name="connsiteY13" fmla="*/ 205678 h 2318072"/>
                <a:gd name="connsiteX14" fmla="*/ 492495 w 1061343"/>
                <a:gd name="connsiteY14" fmla="*/ 208812 h 2318072"/>
                <a:gd name="connsiteX15" fmla="*/ 487010 w 1061343"/>
                <a:gd name="connsiteY15" fmla="*/ 202152 h 2318072"/>
                <a:gd name="connsiteX16" fmla="*/ 459194 w 1061343"/>
                <a:gd name="connsiteY16" fmla="*/ 189224 h 2318072"/>
                <a:gd name="connsiteX17" fmla="*/ 438822 w 1061343"/>
                <a:gd name="connsiteY17" fmla="*/ 179822 h 2318072"/>
                <a:gd name="connsiteX18" fmla="*/ 375748 w 1061343"/>
                <a:gd name="connsiteY18" fmla="*/ 147697 h 2318072"/>
                <a:gd name="connsiteX19" fmla="*/ 372222 w 1061343"/>
                <a:gd name="connsiteY19" fmla="*/ 146130 h 2318072"/>
                <a:gd name="connsiteX20" fmla="*/ 360861 w 1061343"/>
                <a:gd name="connsiteY20" fmla="*/ 139469 h 2318072"/>
                <a:gd name="connsiteX21" fmla="*/ 209246 w 1061343"/>
                <a:gd name="connsiteY21" fmla="*/ 64250 h 2318072"/>
                <a:gd name="connsiteX22" fmla="*/ 153223 w 1061343"/>
                <a:gd name="connsiteY22" fmla="*/ 36435 h 2318072"/>
                <a:gd name="connsiteX23" fmla="*/ 138728 w 1061343"/>
                <a:gd name="connsiteY23" fmla="*/ 18021 h 2318072"/>
                <a:gd name="connsiteX24" fmla="*/ 130893 w 1061343"/>
                <a:gd name="connsiteY24" fmla="*/ 0 h 2318072"/>
                <a:gd name="connsiteX25" fmla="*/ 109737 w 1061343"/>
                <a:gd name="connsiteY25" fmla="*/ 24681 h 2318072"/>
                <a:gd name="connsiteX26" fmla="*/ 100726 w 1061343"/>
                <a:gd name="connsiteY26" fmla="*/ 81880 h 2318072"/>
                <a:gd name="connsiteX27" fmla="*/ 100726 w 1061343"/>
                <a:gd name="connsiteY27" fmla="*/ 103035 h 2318072"/>
                <a:gd name="connsiteX28" fmla="*/ 97984 w 1061343"/>
                <a:gd name="connsiteY28" fmla="*/ 121840 h 2318072"/>
                <a:gd name="connsiteX29" fmla="*/ 92891 w 1061343"/>
                <a:gd name="connsiteY29" fmla="*/ 167285 h 2318072"/>
                <a:gd name="connsiteX30" fmla="*/ 134419 w 1061343"/>
                <a:gd name="connsiteY30" fmla="*/ 363561 h 2318072"/>
                <a:gd name="connsiteX31" fmla="*/ 142254 w 1061343"/>
                <a:gd name="connsiteY31" fmla="*/ 408614 h 2318072"/>
                <a:gd name="connsiteX32" fmla="*/ 95634 w 1061343"/>
                <a:gd name="connsiteY32" fmla="*/ 680110 h 2318072"/>
                <a:gd name="connsiteX33" fmla="*/ 47838 w 1061343"/>
                <a:gd name="connsiteY33" fmla="*/ 958265 h 2318072"/>
                <a:gd name="connsiteX34" fmla="*/ 42 w 1061343"/>
                <a:gd name="connsiteY34" fmla="*/ 1234853 h 2318072"/>
                <a:gd name="connsiteX35" fmla="*/ 37913 w 1061343"/>
                <a:gd name="connsiteY35" fmla="*/ 2318072 h 2318072"/>
                <a:gd name="connsiteX36" fmla="*/ 298569 w 1061343"/>
                <a:gd name="connsiteY36" fmla="*/ 1403313 h 2318072"/>
                <a:gd name="connsiteX37" fmla="*/ 437255 w 1061343"/>
                <a:gd name="connsiteY37" fmla="*/ 1403313 h 2318072"/>
                <a:gd name="connsiteX38" fmla="*/ 747927 w 1061343"/>
                <a:gd name="connsiteY38" fmla="*/ 1403313 h 2318072"/>
                <a:gd name="connsiteX39" fmla="*/ 862715 w 1061343"/>
                <a:gd name="connsiteY39" fmla="*/ 1403313 h 2318072"/>
                <a:gd name="connsiteX40" fmla="*/ 1061342 w 1061343"/>
                <a:gd name="connsiteY40" fmla="*/ 1403313 h 2318072"/>
                <a:gd name="connsiteX41" fmla="*/ 886613 w 1061343"/>
                <a:gd name="connsiteY41" fmla="*/ 763556 h 2318072"/>
                <a:gd name="connsiteX0" fmla="*/ 855031 w 1029760"/>
                <a:gd name="connsiteY0" fmla="*/ 763556 h 2318072"/>
                <a:gd name="connsiteX1" fmla="*/ 742986 w 1029760"/>
                <a:gd name="connsiteY1" fmla="*/ 377665 h 2318072"/>
                <a:gd name="connsiteX2" fmla="*/ 741810 w 1029760"/>
                <a:gd name="connsiteY2" fmla="*/ 364344 h 2318072"/>
                <a:gd name="connsiteX3" fmla="*/ 741810 w 1029760"/>
                <a:gd name="connsiteY3" fmla="*/ 209204 h 2318072"/>
                <a:gd name="connsiteX4" fmla="*/ 742594 w 1029760"/>
                <a:gd name="connsiteY4" fmla="*/ 99117 h 2318072"/>
                <a:gd name="connsiteX5" fmla="*/ 744944 w 1029760"/>
                <a:gd name="connsiteY5" fmla="*/ 63075 h 2318072"/>
                <a:gd name="connsiteX6" fmla="*/ 740635 w 1029760"/>
                <a:gd name="connsiteY6" fmla="*/ 46620 h 2318072"/>
                <a:gd name="connsiteX7" fmla="*/ 706551 w 1029760"/>
                <a:gd name="connsiteY7" fmla="*/ 14104 h 2318072"/>
                <a:gd name="connsiteX8" fmla="*/ 697541 w 1029760"/>
                <a:gd name="connsiteY8" fmla="*/ 24290 h 2318072"/>
                <a:gd name="connsiteX9" fmla="*/ 692056 w 1029760"/>
                <a:gd name="connsiteY9" fmla="*/ 50930 h 2318072"/>
                <a:gd name="connsiteX10" fmla="*/ 656797 w 1029760"/>
                <a:gd name="connsiteY10" fmla="*/ 101860 h 2318072"/>
                <a:gd name="connsiteX11" fmla="*/ 523204 w 1029760"/>
                <a:gd name="connsiteY11" fmla="*/ 184523 h 2318072"/>
                <a:gd name="connsiteX12" fmla="*/ 514193 w 1029760"/>
                <a:gd name="connsiteY12" fmla="*/ 191183 h 2318072"/>
                <a:gd name="connsiteX13" fmla="*/ 494996 w 1029760"/>
                <a:gd name="connsiteY13" fmla="*/ 205678 h 2318072"/>
                <a:gd name="connsiteX14" fmla="*/ 460913 w 1029760"/>
                <a:gd name="connsiteY14" fmla="*/ 208812 h 2318072"/>
                <a:gd name="connsiteX15" fmla="*/ 455428 w 1029760"/>
                <a:gd name="connsiteY15" fmla="*/ 202152 h 2318072"/>
                <a:gd name="connsiteX16" fmla="*/ 427612 w 1029760"/>
                <a:gd name="connsiteY16" fmla="*/ 189224 h 2318072"/>
                <a:gd name="connsiteX17" fmla="*/ 407240 w 1029760"/>
                <a:gd name="connsiteY17" fmla="*/ 179822 h 2318072"/>
                <a:gd name="connsiteX18" fmla="*/ 344166 w 1029760"/>
                <a:gd name="connsiteY18" fmla="*/ 147697 h 2318072"/>
                <a:gd name="connsiteX19" fmla="*/ 340640 w 1029760"/>
                <a:gd name="connsiteY19" fmla="*/ 146130 h 2318072"/>
                <a:gd name="connsiteX20" fmla="*/ 329279 w 1029760"/>
                <a:gd name="connsiteY20" fmla="*/ 139469 h 2318072"/>
                <a:gd name="connsiteX21" fmla="*/ 177664 w 1029760"/>
                <a:gd name="connsiteY21" fmla="*/ 64250 h 2318072"/>
                <a:gd name="connsiteX22" fmla="*/ 121641 w 1029760"/>
                <a:gd name="connsiteY22" fmla="*/ 36435 h 2318072"/>
                <a:gd name="connsiteX23" fmla="*/ 107146 w 1029760"/>
                <a:gd name="connsiteY23" fmla="*/ 18021 h 2318072"/>
                <a:gd name="connsiteX24" fmla="*/ 99311 w 1029760"/>
                <a:gd name="connsiteY24" fmla="*/ 0 h 2318072"/>
                <a:gd name="connsiteX25" fmla="*/ 78155 w 1029760"/>
                <a:gd name="connsiteY25" fmla="*/ 24681 h 2318072"/>
                <a:gd name="connsiteX26" fmla="*/ 69144 w 1029760"/>
                <a:gd name="connsiteY26" fmla="*/ 81880 h 2318072"/>
                <a:gd name="connsiteX27" fmla="*/ 69144 w 1029760"/>
                <a:gd name="connsiteY27" fmla="*/ 103035 h 2318072"/>
                <a:gd name="connsiteX28" fmla="*/ 66402 w 1029760"/>
                <a:gd name="connsiteY28" fmla="*/ 121840 h 2318072"/>
                <a:gd name="connsiteX29" fmla="*/ 61309 w 1029760"/>
                <a:gd name="connsiteY29" fmla="*/ 167285 h 2318072"/>
                <a:gd name="connsiteX30" fmla="*/ 102837 w 1029760"/>
                <a:gd name="connsiteY30" fmla="*/ 363561 h 2318072"/>
                <a:gd name="connsiteX31" fmla="*/ 110672 w 1029760"/>
                <a:gd name="connsiteY31" fmla="*/ 408614 h 2318072"/>
                <a:gd name="connsiteX32" fmla="*/ 64052 w 1029760"/>
                <a:gd name="connsiteY32" fmla="*/ 680110 h 2318072"/>
                <a:gd name="connsiteX33" fmla="*/ 16256 w 1029760"/>
                <a:gd name="connsiteY33" fmla="*/ 958265 h 2318072"/>
                <a:gd name="connsiteX34" fmla="*/ 113 w 1029760"/>
                <a:gd name="connsiteY34" fmla="*/ 1276001 h 2318072"/>
                <a:gd name="connsiteX35" fmla="*/ 6331 w 1029760"/>
                <a:gd name="connsiteY35" fmla="*/ 2318072 h 2318072"/>
                <a:gd name="connsiteX36" fmla="*/ 266987 w 1029760"/>
                <a:gd name="connsiteY36" fmla="*/ 1403313 h 2318072"/>
                <a:gd name="connsiteX37" fmla="*/ 405673 w 1029760"/>
                <a:gd name="connsiteY37" fmla="*/ 1403313 h 2318072"/>
                <a:gd name="connsiteX38" fmla="*/ 716345 w 1029760"/>
                <a:gd name="connsiteY38" fmla="*/ 1403313 h 2318072"/>
                <a:gd name="connsiteX39" fmla="*/ 831133 w 1029760"/>
                <a:gd name="connsiteY39" fmla="*/ 1403313 h 2318072"/>
                <a:gd name="connsiteX40" fmla="*/ 1029760 w 1029760"/>
                <a:gd name="connsiteY40" fmla="*/ 1403313 h 2318072"/>
                <a:gd name="connsiteX41" fmla="*/ 855031 w 1029760"/>
                <a:gd name="connsiteY41" fmla="*/ 763556 h 2318072"/>
                <a:gd name="connsiteX0" fmla="*/ 855031 w 1029760"/>
                <a:gd name="connsiteY0" fmla="*/ 763556 h 2318072"/>
                <a:gd name="connsiteX1" fmla="*/ 742986 w 1029760"/>
                <a:gd name="connsiteY1" fmla="*/ 377665 h 2318072"/>
                <a:gd name="connsiteX2" fmla="*/ 741810 w 1029760"/>
                <a:gd name="connsiteY2" fmla="*/ 364344 h 2318072"/>
                <a:gd name="connsiteX3" fmla="*/ 741810 w 1029760"/>
                <a:gd name="connsiteY3" fmla="*/ 209204 h 2318072"/>
                <a:gd name="connsiteX4" fmla="*/ 742594 w 1029760"/>
                <a:gd name="connsiteY4" fmla="*/ 99117 h 2318072"/>
                <a:gd name="connsiteX5" fmla="*/ 744944 w 1029760"/>
                <a:gd name="connsiteY5" fmla="*/ 63075 h 2318072"/>
                <a:gd name="connsiteX6" fmla="*/ 740635 w 1029760"/>
                <a:gd name="connsiteY6" fmla="*/ 46620 h 2318072"/>
                <a:gd name="connsiteX7" fmla="*/ 706551 w 1029760"/>
                <a:gd name="connsiteY7" fmla="*/ 14104 h 2318072"/>
                <a:gd name="connsiteX8" fmla="*/ 697541 w 1029760"/>
                <a:gd name="connsiteY8" fmla="*/ 24290 h 2318072"/>
                <a:gd name="connsiteX9" fmla="*/ 692056 w 1029760"/>
                <a:gd name="connsiteY9" fmla="*/ 50930 h 2318072"/>
                <a:gd name="connsiteX10" fmla="*/ 656797 w 1029760"/>
                <a:gd name="connsiteY10" fmla="*/ 101860 h 2318072"/>
                <a:gd name="connsiteX11" fmla="*/ 523204 w 1029760"/>
                <a:gd name="connsiteY11" fmla="*/ 184523 h 2318072"/>
                <a:gd name="connsiteX12" fmla="*/ 514193 w 1029760"/>
                <a:gd name="connsiteY12" fmla="*/ 191183 h 2318072"/>
                <a:gd name="connsiteX13" fmla="*/ 494996 w 1029760"/>
                <a:gd name="connsiteY13" fmla="*/ 205678 h 2318072"/>
                <a:gd name="connsiteX14" fmla="*/ 460913 w 1029760"/>
                <a:gd name="connsiteY14" fmla="*/ 208812 h 2318072"/>
                <a:gd name="connsiteX15" fmla="*/ 455428 w 1029760"/>
                <a:gd name="connsiteY15" fmla="*/ 202152 h 2318072"/>
                <a:gd name="connsiteX16" fmla="*/ 427612 w 1029760"/>
                <a:gd name="connsiteY16" fmla="*/ 189224 h 2318072"/>
                <a:gd name="connsiteX17" fmla="*/ 407240 w 1029760"/>
                <a:gd name="connsiteY17" fmla="*/ 179822 h 2318072"/>
                <a:gd name="connsiteX18" fmla="*/ 344166 w 1029760"/>
                <a:gd name="connsiteY18" fmla="*/ 147697 h 2318072"/>
                <a:gd name="connsiteX19" fmla="*/ 340640 w 1029760"/>
                <a:gd name="connsiteY19" fmla="*/ 146130 h 2318072"/>
                <a:gd name="connsiteX20" fmla="*/ 329279 w 1029760"/>
                <a:gd name="connsiteY20" fmla="*/ 139469 h 2318072"/>
                <a:gd name="connsiteX21" fmla="*/ 177664 w 1029760"/>
                <a:gd name="connsiteY21" fmla="*/ 64250 h 2318072"/>
                <a:gd name="connsiteX22" fmla="*/ 121641 w 1029760"/>
                <a:gd name="connsiteY22" fmla="*/ 36435 h 2318072"/>
                <a:gd name="connsiteX23" fmla="*/ 107146 w 1029760"/>
                <a:gd name="connsiteY23" fmla="*/ 18021 h 2318072"/>
                <a:gd name="connsiteX24" fmla="*/ 99311 w 1029760"/>
                <a:gd name="connsiteY24" fmla="*/ 0 h 2318072"/>
                <a:gd name="connsiteX25" fmla="*/ 78155 w 1029760"/>
                <a:gd name="connsiteY25" fmla="*/ 24681 h 2318072"/>
                <a:gd name="connsiteX26" fmla="*/ 69144 w 1029760"/>
                <a:gd name="connsiteY26" fmla="*/ 81880 h 2318072"/>
                <a:gd name="connsiteX27" fmla="*/ 69144 w 1029760"/>
                <a:gd name="connsiteY27" fmla="*/ 103035 h 2318072"/>
                <a:gd name="connsiteX28" fmla="*/ 66402 w 1029760"/>
                <a:gd name="connsiteY28" fmla="*/ 121840 h 2318072"/>
                <a:gd name="connsiteX29" fmla="*/ 61309 w 1029760"/>
                <a:gd name="connsiteY29" fmla="*/ 167285 h 2318072"/>
                <a:gd name="connsiteX30" fmla="*/ 102837 w 1029760"/>
                <a:gd name="connsiteY30" fmla="*/ 363561 h 2318072"/>
                <a:gd name="connsiteX31" fmla="*/ 110672 w 1029760"/>
                <a:gd name="connsiteY31" fmla="*/ 408614 h 2318072"/>
                <a:gd name="connsiteX32" fmla="*/ 64052 w 1029760"/>
                <a:gd name="connsiteY32" fmla="*/ 680110 h 2318072"/>
                <a:gd name="connsiteX33" fmla="*/ 16256 w 1029760"/>
                <a:gd name="connsiteY33" fmla="*/ 958265 h 2318072"/>
                <a:gd name="connsiteX34" fmla="*/ 113 w 1029760"/>
                <a:gd name="connsiteY34" fmla="*/ 1276001 h 2318072"/>
                <a:gd name="connsiteX35" fmla="*/ 6331 w 1029760"/>
                <a:gd name="connsiteY35" fmla="*/ 2318072 h 2318072"/>
                <a:gd name="connsiteX36" fmla="*/ 266987 w 1029760"/>
                <a:gd name="connsiteY36" fmla="*/ 1403313 h 2318072"/>
                <a:gd name="connsiteX37" fmla="*/ 405673 w 1029760"/>
                <a:gd name="connsiteY37" fmla="*/ 1403313 h 2318072"/>
                <a:gd name="connsiteX38" fmla="*/ 716345 w 1029760"/>
                <a:gd name="connsiteY38" fmla="*/ 1403313 h 2318072"/>
                <a:gd name="connsiteX39" fmla="*/ 831133 w 1029760"/>
                <a:gd name="connsiteY39" fmla="*/ 1403313 h 2318072"/>
                <a:gd name="connsiteX40" fmla="*/ 1029760 w 1029760"/>
                <a:gd name="connsiteY40" fmla="*/ 1403313 h 2318072"/>
                <a:gd name="connsiteX41" fmla="*/ 855031 w 1029760"/>
                <a:gd name="connsiteY41" fmla="*/ 763556 h 2318072"/>
                <a:gd name="connsiteX0" fmla="*/ 864487 w 1039216"/>
                <a:gd name="connsiteY0" fmla="*/ 763556 h 2318072"/>
                <a:gd name="connsiteX1" fmla="*/ 752442 w 1039216"/>
                <a:gd name="connsiteY1" fmla="*/ 377665 h 2318072"/>
                <a:gd name="connsiteX2" fmla="*/ 751266 w 1039216"/>
                <a:gd name="connsiteY2" fmla="*/ 364344 h 2318072"/>
                <a:gd name="connsiteX3" fmla="*/ 751266 w 1039216"/>
                <a:gd name="connsiteY3" fmla="*/ 209204 h 2318072"/>
                <a:gd name="connsiteX4" fmla="*/ 752050 w 1039216"/>
                <a:gd name="connsiteY4" fmla="*/ 99117 h 2318072"/>
                <a:gd name="connsiteX5" fmla="*/ 754400 w 1039216"/>
                <a:gd name="connsiteY5" fmla="*/ 63075 h 2318072"/>
                <a:gd name="connsiteX6" fmla="*/ 750091 w 1039216"/>
                <a:gd name="connsiteY6" fmla="*/ 46620 h 2318072"/>
                <a:gd name="connsiteX7" fmla="*/ 716007 w 1039216"/>
                <a:gd name="connsiteY7" fmla="*/ 14104 h 2318072"/>
                <a:gd name="connsiteX8" fmla="*/ 706997 w 1039216"/>
                <a:gd name="connsiteY8" fmla="*/ 24290 h 2318072"/>
                <a:gd name="connsiteX9" fmla="*/ 701512 w 1039216"/>
                <a:gd name="connsiteY9" fmla="*/ 50930 h 2318072"/>
                <a:gd name="connsiteX10" fmla="*/ 666253 w 1039216"/>
                <a:gd name="connsiteY10" fmla="*/ 101860 h 2318072"/>
                <a:gd name="connsiteX11" fmla="*/ 532660 w 1039216"/>
                <a:gd name="connsiteY11" fmla="*/ 184523 h 2318072"/>
                <a:gd name="connsiteX12" fmla="*/ 523649 w 1039216"/>
                <a:gd name="connsiteY12" fmla="*/ 191183 h 2318072"/>
                <a:gd name="connsiteX13" fmla="*/ 504452 w 1039216"/>
                <a:gd name="connsiteY13" fmla="*/ 205678 h 2318072"/>
                <a:gd name="connsiteX14" fmla="*/ 470369 w 1039216"/>
                <a:gd name="connsiteY14" fmla="*/ 208812 h 2318072"/>
                <a:gd name="connsiteX15" fmla="*/ 464884 w 1039216"/>
                <a:gd name="connsiteY15" fmla="*/ 202152 h 2318072"/>
                <a:gd name="connsiteX16" fmla="*/ 437068 w 1039216"/>
                <a:gd name="connsiteY16" fmla="*/ 189224 h 2318072"/>
                <a:gd name="connsiteX17" fmla="*/ 416696 w 1039216"/>
                <a:gd name="connsiteY17" fmla="*/ 179822 h 2318072"/>
                <a:gd name="connsiteX18" fmla="*/ 353622 w 1039216"/>
                <a:gd name="connsiteY18" fmla="*/ 147697 h 2318072"/>
                <a:gd name="connsiteX19" fmla="*/ 350096 w 1039216"/>
                <a:gd name="connsiteY19" fmla="*/ 146130 h 2318072"/>
                <a:gd name="connsiteX20" fmla="*/ 338735 w 1039216"/>
                <a:gd name="connsiteY20" fmla="*/ 139469 h 2318072"/>
                <a:gd name="connsiteX21" fmla="*/ 187120 w 1039216"/>
                <a:gd name="connsiteY21" fmla="*/ 64250 h 2318072"/>
                <a:gd name="connsiteX22" fmla="*/ 131097 w 1039216"/>
                <a:gd name="connsiteY22" fmla="*/ 36435 h 2318072"/>
                <a:gd name="connsiteX23" fmla="*/ 116602 w 1039216"/>
                <a:gd name="connsiteY23" fmla="*/ 18021 h 2318072"/>
                <a:gd name="connsiteX24" fmla="*/ 108767 w 1039216"/>
                <a:gd name="connsiteY24" fmla="*/ 0 h 2318072"/>
                <a:gd name="connsiteX25" fmla="*/ 87611 w 1039216"/>
                <a:gd name="connsiteY25" fmla="*/ 24681 h 2318072"/>
                <a:gd name="connsiteX26" fmla="*/ 78600 w 1039216"/>
                <a:gd name="connsiteY26" fmla="*/ 81880 h 2318072"/>
                <a:gd name="connsiteX27" fmla="*/ 78600 w 1039216"/>
                <a:gd name="connsiteY27" fmla="*/ 103035 h 2318072"/>
                <a:gd name="connsiteX28" fmla="*/ 75858 w 1039216"/>
                <a:gd name="connsiteY28" fmla="*/ 121840 h 2318072"/>
                <a:gd name="connsiteX29" fmla="*/ 70765 w 1039216"/>
                <a:gd name="connsiteY29" fmla="*/ 167285 h 2318072"/>
                <a:gd name="connsiteX30" fmla="*/ 112293 w 1039216"/>
                <a:gd name="connsiteY30" fmla="*/ 363561 h 2318072"/>
                <a:gd name="connsiteX31" fmla="*/ 120128 w 1039216"/>
                <a:gd name="connsiteY31" fmla="*/ 408614 h 2318072"/>
                <a:gd name="connsiteX32" fmla="*/ 73508 w 1039216"/>
                <a:gd name="connsiteY32" fmla="*/ 680110 h 2318072"/>
                <a:gd name="connsiteX33" fmla="*/ 25712 w 1039216"/>
                <a:gd name="connsiteY33" fmla="*/ 958265 h 2318072"/>
                <a:gd name="connsiteX34" fmla="*/ 73 w 1039216"/>
                <a:gd name="connsiteY34" fmla="*/ 1282332 h 2318072"/>
                <a:gd name="connsiteX35" fmla="*/ 15787 w 1039216"/>
                <a:gd name="connsiteY35" fmla="*/ 2318072 h 2318072"/>
                <a:gd name="connsiteX36" fmla="*/ 276443 w 1039216"/>
                <a:gd name="connsiteY36" fmla="*/ 1403313 h 2318072"/>
                <a:gd name="connsiteX37" fmla="*/ 415129 w 1039216"/>
                <a:gd name="connsiteY37" fmla="*/ 1403313 h 2318072"/>
                <a:gd name="connsiteX38" fmla="*/ 725801 w 1039216"/>
                <a:gd name="connsiteY38" fmla="*/ 1403313 h 2318072"/>
                <a:gd name="connsiteX39" fmla="*/ 840589 w 1039216"/>
                <a:gd name="connsiteY39" fmla="*/ 1403313 h 2318072"/>
                <a:gd name="connsiteX40" fmla="*/ 1039216 w 1039216"/>
                <a:gd name="connsiteY40" fmla="*/ 1403313 h 2318072"/>
                <a:gd name="connsiteX41" fmla="*/ 864487 w 1039216"/>
                <a:gd name="connsiteY41" fmla="*/ 763556 h 2318072"/>
                <a:gd name="connsiteX0" fmla="*/ 864487 w 1039216"/>
                <a:gd name="connsiteY0" fmla="*/ 763556 h 2318072"/>
                <a:gd name="connsiteX1" fmla="*/ 752442 w 1039216"/>
                <a:gd name="connsiteY1" fmla="*/ 377665 h 2318072"/>
                <a:gd name="connsiteX2" fmla="*/ 751266 w 1039216"/>
                <a:gd name="connsiteY2" fmla="*/ 364344 h 2318072"/>
                <a:gd name="connsiteX3" fmla="*/ 751266 w 1039216"/>
                <a:gd name="connsiteY3" fmla="*/ 209204 h 2318072"/>
                <a:gd name="connsiteX4" fmla="*/ 752050 w 1039216"/>
                <a:gd name="connsiteY4" fmla="*/ 99117 h 2318072"/>
                <a:gd name="connsiteX5" fmla="*/ 754400 w 1039216"/>
                <a:gd name="connsiteY5" fmla="*/ 63075 h 2318072"/>
                <a:gd name="connsiteX6" fmla="*/ 750091 w 1039216"/>
                <a:gd name="connsiteY6" fmla="*/ 46620 h 2318072"/>
                <a:gd name="connsiteX7" fmla="*/ 716007 w 1039216"/>
                <a:gd name="connsiteY7" fmla="*/ 14104 h 2318072"/>
                <a:gd name="connsiteX8" fmla="*/ 706997 w 1039216"/>
                <a:gd name="connsiteY8" fmla="*/ 24290 h 2318072"/>
                <a:gd name="connsiteX9" fmla="*/ 701512 w 1039216"/>
                <a:gd name="connsiteY9" fmla="*/ 50930 h 2318072"/>
                <a:gd name="connsiteX10" fmla="*/ 666253 w 1039216"/>
                <a:gd name="connsiteY10" fmla="*/ 101860 h 2318072"/>
                <a:gd name="connsiteX11" fmla="*/ 532660 w 1039216"/>
                <a:gd name="connsiteY11" fmla="*/ 184523 h 2318072"/>
                <a:gd name="connsiteX12" fmla="*/ 523649 w 1039216"/>
                <a:gd name="connsiteY12" fmla="*/ 191183 h 2318072"/>
                <a:gd name="connsiteX13" fmla="*/ 504452 w 1039216"/>
                <a:gd name="connsiteY13" fmla="*/ 205678 h 2318072"/>
                <a:gd name="connsiteX14" fmla="*/ 470369 w 1039216"/>
                <a:gd name="connsiteY14" fmla="*/ 208812 h 2318072"/>
                <a:gd name="connsiteX15" fmla="*/ 464884 w 1039216"/>
                <a:gd name="connsiteY15" fmla="*/ 202152 h 2318072"/>
                <a:gd name="connsiteX16" fmla="*/ 437068 w 1039216"/>
                <a:gd name="connsiteY16" fmla="*/ 189224 h 2318072"/>
                <a:gd name="connsiteX17" fmla="*/ 416696 w 1039216"/>
                <a:gd name="connsiteY17" fmla="*/ 179822 h 2318072"/>
                <a:gd name="connsiteX18" fmla="*/ 353622 w 1039216"/>
                <a:gd name="connsiteY18" fmla="*/ 147697 h 2318072"/>
                <a:gd name="connsiteX19" fmla="*/ 350096 w 1039216"/>
                <a:gd name="connsiteY19" fmla="*/ 146130 h 2318072"/>
                <a:gd name="connsiteX20" fmla="*/ 338735 w 1039216"/>
                <a:gd name="connsiteY20" fmla="*/ 139469 h 2318072"/>
                <a:gd name="connsiteX21" fmla="*/ 187120 w 1039216"/>
                <a:gd name="connsiteY21" fmla="*/ 64250 h 2318072"/>
                <a:gd name="connsiteX22" fmla="*/ 131097 w 1039216"/>
                <a:gd name="connsiteY22" fmla="*/ 36435 h 2318072"/>
                <a:gd name="connsiteX23" fmla="*/ 116602 w 1039216"/>
                <a:gd name="connsiteY23" fmla="*/ 18021 h 2318072"/>
                <a:gd name="connsiteX24" fmla="*/ 108767 w 1039216"/>
                <a:gd name="connsiteY24" fmla="*/ 0 h 2318072"/>
                <a:gd name="connsiteX25" fmla="*/ 87611 w 1039216"/>
                <a:gd name="connsiteY25" fmla="*/ 24681 h 2318072"/>
                <a:gd name="connsiteX26" fmla="*/ 78600 w 1039216"/>
                <a:gd name="connsiteY26" fmla="*/ 81880 h 2318072"/>
                <a:gd name="connsiteX27" fmla="*/ 78600 w 1039216"/>
                <a:gd name="connsiteY27" fmla="*/ 103035 h 2318072"/>
                <a:gd name="connsiteX28" fmla="*/ 75858 w 1039216"/>
                <a:gd name="connsiteY28" fmla="*/ 121840 h 2318072"/>
                <a:gd name="connsiteX29" fmla="*/ 70765 w 1039216"/>
                <a:gd name="connsiteY29" fmla="*/ 167285 h 2318072"/>
                <a:gd name="connsiteX30" fmla="*/ 112293 w 1039216"/>
                <a:gd name="connsiteY30" fmla="*/ 363561 h 2318072"/>
                <a:gd name="connsiteX31" fmla="*/ 120128 w 1039216"/>
                <a:gd name="connsiteY31" fmla="*/ 408614 h 2318072"/>
                <a:gd name="connsiteX32" fmla="*/ 73508 w 1039216"/>
                <a:gd name="connsiteY32" fmla="*/ 680110 h 2318072"/>
                <a:gd name="connsiteX33" fmla="*/ 25712 w 1039216"/>
                <a:gd name="connsiteY33" fmla="*/ 958265 h 2318072"/>
                <a:gd name="connsiteX34" fmla="*/ 73 w 1039216"/>
                <a:gd name="connsiteY34" fmla="*/ 1282332 h 2318072"/>
                <a:gd name="connsiteX35" fmla="*/ 15787 w 1039216"/>
                <a:gd name="connsiteY35" fmla="*/ 2318072 h 2318072"/>
                <a:gd name="connsiteX36" fmla="*/ 276443 w 1039216"/>
                <a:gd name="connsiteY36" fmla="*/ 1403313 h 2318072"/>
                <a:gd name="connsiteX37" fmla="*/ 475268 w 1039216"/>
                <a:gd name="connsiteY37" fmla="*/ 1634376 h 2318072"/>
                <a:gd name="connsiteX38" fmla="*/ 725801 w 1039216"/>
                <a:gd name="connsiteY38" fmla="*/ 1403313 h 2318072"/>
                <a:gd name="connsiteX39" fmla="*/ 840589 w 1039216"/>
                <a:gd name="connsiteY39" fmla="*/ 1403313 h 2318072"/>
                <a:gd name="connsiteX40" fmla="*/ 1039216 w 1039216"/>
                <a:gd name="connsiteY40" fmla="*/ 1403313 h 2318072"/>
                <a:gd name="connsiteX41" fmla="*/ 864487 w 1039216"/>
                <a:gd name="connsiteY41" fmla="*/ 763556 h 2318072"/>
                <a:gd name="connsiteX0" fmla="*/ 864487 w 1039216"/>
                <a:gd name="connsiteY0" fmla="*/ 763556 h 2322159"/>
                <a:gd name="connsiteX1" fmla="*/ 752442 w 1039216"/>
                <a:gd name="connsiteY1" fmla="*/ 377665 h 2322159"/>
                <a:gd name="connsiteX2" fmla="*/ 751266 w 1039216"/>
                <a:gd name="connsiteY2" fmla="*/ 364344 h 2322159"/>
                <a:gd name="connsiteX3" fmla="*/ 751266 w 1039216"/>
                <a:gd name="connsiteY3" fmla="*/ 209204 h 2322159"/>
                <a:gd name="connsiteX4" fmla="*/ 752050 w 1039216"/>
                <a:gd name="connsiteY4" fmla="*/ 99117 h 2322159"/>
                <a:gd name="connsiteX5" fmla="*/ 754400 w 1039216"/>
                <a:gd name="connsiteY5" fmla="*/ 63075 h 2322159"/>
                <a:gd name="connsiteX6" fmla="*/ 750091 w 1039216"/>
                <a:gd name="connsiteY6" fmla="*/ 46620 h 2322159"/>
                <a:gd name="connsiteX7" fmla="*/ 716007 w 1039216"/>
                <a:gd name="connsiteY7" fmla="*/ 14104 h 2322159"/>
                <a:gd name="connsiteX8" fmla="*/ 706997 w 1039216"/>
                <a:gd name="connsiteY8" fmla="*/ 24290 h 2322159"/>
                <a:gd name="connsiteX9" fmla="*/ 701512 w 1039216"/>
                <a:gd name="connsiteY9" fmla="*/ 50930 h 2322159"/>
                <a:gd name="connsiteX10" fmla="*/ 666253 w 1039216"/>
                <a:gd name="connsiteY10" fmla="*/ 101860 h 2322159"/>
                <a:gd name="connsiteX11" fmla="*/ 532660 w 1039216"/>
                <a:gd name="connsiteY11" fmla="*/ 184523 h 2322159"/>
                <a:gd name="connsiteX12" fmla="*/ 523649 w 1039216"/>
                <a:gd name="connsiteY12" fmla="*/ 191183 h 2322159"/>
                <a:gd name="connsiteX13" fmla="*/ 504452 w 1039216"/>
                <a:gd name="connsiteY13" fmla="*/ 205678 h 2322159"/>
                <a:gd name="connsiteX14" fmla="*/ 470369 w 1039216"/>
                <a:gd name="connsiteY14" fmla="*/ 208812 h 2322159"/>
                <a:gd name="connsiteX15" fmla="*/ 464884 w 1039216"/>
                <a:gd name="connsiteY15" fmla="*/ 202152 h 2322159"/>
                <a:gd name="connsiteX16" fmla="*/ 437068 w 1039216"/>
                <a:gd name="connsiteY16" fmla="*/ 189224 h 2322159"/>
                <a:gd name="connsiteX17" fmla="*/ 416696 w 1039216"/>
                <a:gd name="connsiteY17" fmla="*/ 179822 h 2322159"/>
                <a:gd name="connsiteX18" fmla="*/ 353622 w 1039216"/>
                <a:gd name="connsiteY18" fmla="*/ 147697 h 2322159"/>
                <a:gd name="connsiteX19" fmla="*/ 350096 w 1039216"/>
                <a:gd name="connsiteY19" fmla="*/ 146130 h 2322159"/>
                <a:gd name="connsiteX20" fmla="*/ 338735 w 1039216"/>
                <a:gd name="connsiteY20" fmla="*/ 139469 h 2322159"/>
                <a:gd name="connsiteX21" fmla="*/ 187120 w 1039216"/>
                <a:gd name="connsiteY21" fmla="*/ 64250 h 2322159"/>
                <a:gd name="connsiteX22" fmla="*/ 131097 w 1039216"/>
                <a:gd name="connsiteY22" fmla="*/ 36435 h 2322159"/>
                <a:gd name="connsiteX23" fmla="*/ 116602 w 1039216"/>
                <a:gd name="connsiteY23" fmla="*/ 18021 h 2322159"/>
                <a:gd name="connsiteX24" fmla="*/ 108767 w 1039216"/>
                <a:gd name="connsiteY24" fmla="*/ 0 h 2322159"/>
                <a:gd name="connsiteX25" fmla="*/ 87611 w 1039216"/>
                <a:gd name="connsiteY25" fmla="*/ 24681 h 2322159"/>
                <a:gd name="connsiteX26" fmla="*/ 78600 w 1039216"/>
                <a:gd name="connsiteY26" fmla="*/ 81880 h 2322159"/>
                <a:gd name="connsiteX27" fmla="*/ 78600 w 1039216"/>
                <a:gd name="connsiteY27" fmla="*/ 103035 h 2322159"/>
                <a:gd name="connsiteX28" fmla="*/ 75858 w 1039216"/>
                <a:gd name="connsiteY28" fmla="*/ 121840 h 2322159"/>
                <a:gd name="connsiteX29" fmla="*/ 70765 w 1039216"/>
                <a:gd name="connsiteY29" fmla="*/ 167285 h 2322159"/>
                <a:gd name="connsiteX30" fmla="*/ 112293 w 1039216"/>
                <a:gd name="connsiteY30" fmla="*/ 363561 h 2322159"/>
                <a:gd name="connsiteX31" fmla="*/ 120128 w 1039216"/>
                <a:gd name="connsiteY31" fmla="*/ 408614 h 2322159"/>
                <a:gd name="connsiteX32" fmla="*/ 73508 w 1039216"/>
                <a:gd name="connsiteY32" fmla="*/ 680110 h 2322159"/>
                <a:gd name="connsiteX33" fmla="*/ 25712 w 1039216"/>
                <a:gd name="connsiteY33" fmla="*/ 958265 h 2322159"/>
                <a:gd name="connsiteX34" fmla="*/ 73 w 1039216"/>
                <a:gd name="connsiteY34" fmla="*/ 1282332 h 2322159"/>
                <a:gd name="connsiteX35" fmla="*/ 15787 w 1039216"/>
                <a:gd name="connsiteY35" fmla="*/ 2318072 h 2322159"/>
                <a:gd name="connsiteX36" fmla="*/ 475268 w 1039216"/>
                <a:gd name="connsiteY36" fmla="*/ 1634376 h 2322159"/>
                <a:gd name="connsiteX37" fmla="*/ 725801 w 1039216"/>
                <a:gd name="connsiteY37" fmla="*/ 1403313 h 2322159"/>
                <a:gd name="connsiteX38" fmla="*/ 840589 w 1039216"/>
                <a:gd name="connsiteY38" fmla="*/ 1403313 h 2322159"/>
                <a:gd name="connsiteX39" fmla="*/ 1039216 w 1039216"/>
                <a:gd name="connsiteY39" fmla="*/ 1403313 h 2322159"/>
                <a:gd name="connsiteX40" fmla="*/ 864487 w 1039216"/>
                <a:gd name="connsiteY40" fmla="*/ 763556 h 2322159"/>
                <a:gd name="connsiteX0" fmla="*/ 864487 w 1039216"/>
                <a:gd name="connsiteY0" fmla="*/ 763556 h 2318454"/>
                <a:gd name="connsiteX1" fmla="*/ 752442 w 1039216"/>
                <a:gd name="connsiteY1" fmla="*/ 377665 h 2318454"/>
                <a:gd name="connsiteX2" fmla="*/ 751266 w 1039216"/>
                <a:gd name="connsiteY2" fmla="*/ 364344 h 2318454"/>
                <a:gd name="connsiteX3" fmla="*/ 751266 w 1039216"/>
                <a:gd name="connsiteY3" fmla="*/ 209204 h 2318454"/>
                <a:gd name="connsiteX4" fmla="*/ 752050 w 1039216"/>
                <a:gd name="connsiteY4" fmla="*/ 99117 h 2318454"/>
                <a:gd name="connsiteX5" fmla="*/ 754400 w 1039216"/>
                <a:gd name="connsiteY5" fmla="*/ 63075 h 2318454"/>
                <a:gd name="connsiteX6" fmla="*/ 750091 w 1039216"/>
                <a:gd name="connsiteY6" fmla="*/ 46620 h 2318454"/>
                <a:gd name="connsiteX7" fmla="*/ 716007 w 1039216"/>
                <a:gd name="connsiteY7" fmla="*/ 14104 h 2318454"/>
                <a:gd name="connsiteX8" fmla="*/ 706997 w 1039216"/>
                <a:gd name="connsiteY8" fmla="*/ 24290 h 2318454"/>
                <a:gd name="connsiteX9" fmla="*/ 701512 w 1039216"/>
                <a:gd name="connsiteY9" fmla="*/ 50930 h 2318454"/>
                <a:gd name="connsiteX10" fmla="*/ 666253 w 1039216"/>
                <a:gd name="connsiteY10" fmla="*/ 101860 h 2318454"/>
                <a:gd name="connsiteX11" fmla="*/ 532660 w 1039216"/>
                <a:gd name="connsiteY11" fmla="*/ 184523 h 2318454"/>
                <a:gd name="connsiteX12" fmla="*/ 523649 w 1039216"/>
                <a:gd name="connsiteY12" fmla="*/ 191183 h 2318454"/>
                <a:gd name="connsiteX13" fmla="*/ 504452 w 1039216"/>
                <a:gd name="connsiteY13" fmla="*/ 205678 h 2318454"/>
                <a:gd name="connsiteX14" fmla="*/ 470369 w 1039216"/>
                <a:gd name="connsiteY14" fmla="*/ 208812 h 2318454"/>
                <a:gd name="connsiteX15" fmla="*/ 464884 w 1039216"/>
                <a:gd name="connsiteY15" fmla="*/ 202152 h 2318454"/>
                <a:gd name="connsiteX16" fmla="*/ 437068 w 1039216"/>
                <a:gd name="connsiteY16" fmla="*/ 189224 h 2318454"/>
                <a:gd name="connsiteX17" fmla="*/ 416696 w 1039216"/>
                <a:gd name="connsiteY17" fmla="*/ 179822 h 2318454"/>
                <a:gd name="connsiteX18" fmla="*/ 353622 w 1039216"/>
                <a:gd name="connsiteY18" fmla="*/ 147697 h 2318454"/>
                <a:gd name="connsiteX19" fmla="*/ 350096 w 1039216"/>
                <a:gd name="connsiteY19" fmla="*/ 146130 h 2318454"/>
                <a:gd name="connsiteX20" fmla="*/ 338735 w 1039216"/>
                <a:gd name="connsiteY20" fmla="*/ 139469 h 2318454"/>
                <a:gd name="connsiteX21" fmla="*/ 187120 w 1039216"/>
                <a:gd name="connsiteY21" fmla="*/ 64250 h 2318454"/>
                <a:gd name="connsiteX22" fmla="*/ 131097 w 1039216"/>
                <a:gd name="connsiteY22" fmla="*/ 36435 h 2318454"/>
                <a:gd name="connsiteX23" fmla="*/ 116602 w 1039216"/>
                <a:gd name="connsiteY23" fmla="*/ 18021 h 2318454"/>
                <a:gd name="connsiteX24" fmla="*/ 108767 w 1039216"/>
                <a:gd name="connsiteY24" fmla="*/ 0 h 2318454"/>
                <a:gd name="connsiteX25" fmla="*/ 87611 w 1039216"/>
                <a:gd name="connsiteY25" fmla="*/ 24681 h 2318454"/>
                <a:gd name="connsiteX26" fmla="*/ 78600 w 1039216"/>
                <a:gd name="connsiteY26" fmla="*/ 81880 h 2318454"/>
                <a:gd name="connsiteX27" fmla="*/ 78600 w 1039216"/>
                <a:gd name="connsiteY27" fmla="*/ 103035 h 2318454"/>
                <a:gd name="connsiteX28" fmla="*/ 75858 w 1039216"/>
                <a:gd name="connsiteY28" fmla="*/ 121840 h 2318454"/>
                <a:gd name="connsiteX29" fmla="*/ 70765 w 1039216"/>
                <a:gd name="connsiteY29" fmla="*/ 167285 h 2318454"/>
                <a:gd name="connsiteX30" fmla="*/ 112293 w 1039216"/>
                <a:gd name="connsiteY30" fmla="*/ 363561 h 2318454"/>
                <a:gd name="connsiteX31" fmla="*/ 120128 w 1039216"/>
                <a:gd name="connsiteY31" fmla="*/ 408614 h 2318454"/>
                <a:gd name="connsiteX32" fmla="*/ 73508 w 1039216"/>
                <a:gd name="connsiteY32" fmla="*/ 680110 h 2318454"/>
                <a:gd name="connsiteX33" fmla="*/ 25712 w 1039216"/>
                <a:gd name="connsiteY33" fmla="*/ 958265 h 2318454"/>
                <a:gd name="connsiteX34" fmla="*/ 73 w 1039216"/>
                <a:gd name="connsiteY34" fmla="*/ 1282332 h 2318454"/>
                <a:gd name="connsiteX35" fmla="*/ 15787 w 1039216"/>
                <a:gd name="connsiteY35" fmla="*/ 2318072 h 2318454"/>
                <a:gd name="connsiteX36" fmla="*/ 725801 w 1039216"/>
                <a:gd name="connsiteY36" fmla="*/ 1403313 h 2318454"/>
                <a:gd name="connsiteX37" fmla="*/ 840589 w 1039216"/>
                <a:gd name="connsiteY37" fmla="*/ 1403313 h 2318454"/>
                <a:gd name="connsiteX38" fmla="*/ 1039216 w 1039216"/>
                <a:gd name="connsiteY38" fmla="*/ 1403313 h 2318454"/>
                <a:gd name="connsiteX39" fmla="*/ 864487 w 1039216"/>
                <a:gd name="connsiteY39" fmla="*/ 763556 h 2318454"/>
                <a:gd name="connsiteX0" fmla="*/ 864487 w 1039216"/>
                <a:gd name="connsiteY0" fmla="*/ 763556 h 2318454"/>
                <a:gd name="connsiteX1" fmla="*/ 752442 w 1039216"/>
                <a:gd name="connsiteY1" fmla="*/ 377665 h 2318454"/>
                <a:gd name="connsiteX2" fmla="*/ 751266 w 1039216"/>
                <a:gd name="connsiteY2" fmla="*/ 364344 h 2318454"/>
                <a:gd name="connsiteX3" fmla="*/ 751266 w 1039216"/>
                <a:gd name="connsiteY3" fmla="*/ 209204 h 2318454"/>
                <a:gd name="connsiteX4" fmla="*/ 752050 w 1039216"/>
                <a:gd name="connsiteY4" fmla="*/ 99117 h 2318454"/>
                <a:gd name="connsiteX5" fmla="*/ 754400 w 1039216"/>
                <a:gd name="connsiteY5" fmla="*/ 63075 h 2318454"/>
                <a:gd name="connsiteX6" fmla="*/ 750091 w 1039216"/>
                <a:gd name="connsiteY6" fmla="*/ 46620 h 2318454"/>
                <a:gd name="connsiteX7" fmla="*/ 716007 w 1039216"/>
                <a:gd name="connsiteY7" fmla="*/ 14104 h 2318454"/>
                <a:gd name="connsiteX8" fmla="*/ 706997 w 1039216"/>
                <a:gd name="connsiteY8" fmla="*/ 24290 h 2318454"/>
                <a:gd name="connsiteX9" fmla="*/ 701512 w 1039216"/>
                <a:gd name="connsiteY9" fmla="*/ 50930 h 2318454"/>
                <a:gd name="connsiteX10" fmla="*/ 666253 w 1039216"/>
                <a:gd name="connsiteY10" fmla="*/ 101860 h 2318454"/>
                <a:gd name="connsiteX11" fmla="*/ 532660 w 1039216"/>
                <a:gd name="connsiteY11" fmla="*/ 184523 h 2318454"/>
                <a:gd name="connsiteX12" fmla="*/ 523649 w 1039216"/>
                <a:gd name="connsiteY12" fmla="*/ 191183 h 2318454"/>
                <a:gd name="connsiteX13" fmla="*/ 504452 w 1039216"/>
                <a:gd name="connsiteY13" fmla="*/ 205678 h 2318454"/>
                <a:gd name="connsiteX14" fmla="*/ 470369 w 1039216"/>
                <a:gd name="connsiteY14" fmla="*/ 208812 h 2318454"/>
                <a:gd name="connsiteX15" fmla="*/ 464884 w 1039216"/>
                <a:gd name="connsiteY15" fmla="*/ 202152 h 2318454"/>
                <a:gd name="connsiteX16" fmla="*/ 437068 w 1039216"/>
                <a:gd name="connsiteY16" fmla="*/ 189224 h 2318454"/>
                <a:gd name="connsiteX17" fmla="*/ 416696 w 1039216"/>
                <a:gd name="connsiteY17" fmla="*/ 179822 h 2318454"/>
                <a:gd name="connsiteX18" fmla="*/ 353622 w 1039216"/>
                <a:gd name="connsiteY18" fmla="*/ 147697 h 2318454"/>
                <a:gd name="connsiteX19" fmla="*/ 350096 w 1039216"/>
                <a:gd name="connsiteY19" fmla="*/ 146130 h 2318454"/>
                <a:gd name="connsiteX20" fmla="*/ 338735 w 1039216"/>
                <a:gd name="connsiteY20" fmla="*/ 139469 h 2318454"/>
                <a:gd name="connsiteX21" fmla="*/ 187120 w 1039216"/>
                <a:gd name="connsiteY21" fmla="*/ 64250 h 2318454"/>
                <a:gd name="connsiteX22" fmla="*/ 131097 w 1039216"/>
                <a:gd name="connsiteY22" fmla="*/ 36435 h 2318454"/>
                <a:gd name="connsiteX23" fmla="*/ 116602 w 1039216"/>
                <a:gd name="connsiteY23" fmla="*/ 18021 h 2318454"/>
                <a:gd name="connsiteX24" fmla="*/ 108767 w 1039216"/>
                <a:gd name="connsiteY24" fmla="*/ 0 h 2318454"/>
                <a:gd name="connsiteX25" fmla="*/ 87611 w 1039216"/>
                <a:gd name="connsiteY25" fmla="*/ 24681 h 2318454"/>
                <a:gd name="connsiteX26" fmla="*/ 78600 w 1039216"/>
                <a:gd name="connsiteY26" fmla="*/ 81880 h 2318454"/>
                <a:gd name="connsiteX27" fmla="*/ 78600 w 1039216"/>
                <a:gd name="connsiteY27" fmla="*/ 103035 h 2318454"/>
                <a:gd name="connsiteX28" fmla="*/ 75858 w 1039216"/>
                <a:gd name="connsiteY28" fmla="*/ 121840 h 2318454"/>
                <a:gd name="connsiteX29" fmla="*/ 70765 w 1039216"/>
                <a:gd name="connsiteY29" fmla="*/ 167285 h 2318454"/>
                <a:gd name="connsiteX30" fmla="*/ 112293 w 1039216"/>
                <a:gd name="connsiteY30" fmla="*/ 363561 h 2318454"/>
                <a:gd name="connsiteX31" fmla="*/ 120128 w 1039216"/>
                <a:gd name="connsiteY31" fmla="*/ 408614 h 2318454"/>
                <a:gd name="connsiteX32" fmla="*/ 73508 w 1039216"/>
                <a:gd name="connsiteY32" fmla="*/ 680110 h 2318454"/>
                <a:gd name="connsiteX33" fmla="*/ 25712 w 1039216"/>
                <a:gd name="connsiteY33" fmla="*/ 958265 h 2318454"/>
                <a:gd name="connsiteX34" fmla="*/ 73 w 1039216"/>
                <a:gd name="connsiteY34" fmla="*/ 1282332 h 2318454"/>
                <a:gd name="connsiteX35" fmla="*/ 15787 w 1039216"/>
                <a:gd name="connsiteY35" fmla="*/ 2318072 h 2318454"/>
                <a:gd name="connsiteX36" fmla="*/ 840589 w 1039216"/>
                <a:gd name="connsiteY36" fmla="*/ 1403313 h 2318454"/>
                <a:gd name="connsiteX37" fmla="*/ 1039216 w 1039216"/>
                <a:gd name="connsiteY37" fmla="*/ 1403313 h 2318454"/>
                <a:gd name="connsiteX38" fmla="*/ 864487 w 1039216"/>
                <a:gd name="connsiteY38" fmla="*/ 763556 h 2318454"/>
                <a:gd name="connsiteX0" fmla="*/ 864487 w 1131793"/>
                <a:gd name="connsiteY0" fmla="*/ 763556 h 2388302"/>
                <a:gd name="connsiteX1" fmla="*/ 752442 w 1131793"/>
                <a:gd name="connsiteY1" fmla="*/ 377665 h 2388302"/>
                <a:gd name="connsiteX2" fmla="*/ 751266 w 1131793"/>
                <a:gd name="connsiteY2" fmla="*/ 364344 h 2388302"/>
                <a:gd name="connsiteX3" fmla="*/ 751266 w 1131793"/>
                <a:gd name="connsiteY3" fmla="*/ 209204 h 2388302"/>
                <a:gd name="connsiteX4" fmla="*/ 752050 w 1131793"/>
                <a:gd name="connsiteY4" fmla="*/ 99117 h 2388302"/>
                <a:gd name="connsiteX5" fmla="*/ 754400 w 1131793"/>
                <a:gd name="connsiteY5" fmla="*/ 63075 h 2388302"/>
                <a:gd name="connsiteX6" fmla="*/ 750091 w 1131793"/>
                <a:gd name="connsiteY6" fmla="*/ 46620 h 2388302"/>
                <a:gd name="connsiteX7" fmla="*/ 716007 w 1131793"/>
                <a:gd name="connsiteY7" fmla="*/ 14104 h 2388302"/>
                <a:gd name="connsiteX8" fmla="*/ 706997 w 1131793"/>
                <a:gd name="connsiteY8" fmla="*/ 24290 h 2388302"/>
                <a:gd name="connsiteX9" fmla="*/ 701512 w 1131793"/>
                <a:gd name="connsiteY9" fmla="*/ 50930 h 2388302"/>
                <a:gd name="connsiteX10" fmla="*/ 666253 w 1131793"/>
                <a:gd name="connsiteY10" fmla="*/ 101860 h 2388302"/>
                <a:gd name="connsiteX11" fmla="*/ 532660 w 1131793"/>
                <a:gd name="connsiteY11" fmla="*/ 184523 h 2388302"/>
                <a:gd name="connsiteX12" fmla="*/ 523649 w 1131793"/>
                <a:gd name="connsiteY12" fmla="*/ 191183 h 2388302"/>
                <a:gd name="connsiteX13" fmla="*/ 504452 w 1131793"/>
                <a:gd name="connsiteY13" fmla="*/ 205678 h 2388302"/>
                <a:gd name="connsiteX14" fmla="*/ 470369 w 1131793"/>
                <a:gd name="connsiteY14" fmla="*/ 208812 h 2388302"/>
                <a:gd name="connsiteX15" fmla="*/ 464884 w 1131793"/>
                <a:gd name="connsiteY15" fmla="*/ 202152 h 2388302"/>
                <a:gd name="connsiteX16" fmla="*/ 437068 w 1131793"/>
                <a:gd name="connsiteY16" fmla="*/ 189224 h 2388302"/>
                <a:gd name="connsiteX17" fmla="*/ 416696 w 1131793"/>
                <a:gd name="connsiteY17" fmla="*/ 179822 h 2388302"/>
                <a:gd name="connsiteX18" fmla="*/ 353622 w 1131793"/>
                <a:gd name="connsiteY18" fmla="*/ 147697 h 2388302"/>
                <a:gd name="connsiteX19" fmla="*/ 350096 w 1131793"/>
                <a:gd name="connsiteY19" fmla="*/ 146130 h 2388302"/>
                <a:gd name="connsiteX20" fmla="*/ 338735 w 1131793"/>
                <a:gd name="connsiteY20" fmla="*/ 139469 h 2388302"/>
                <a:gd name="connsiteX21" fmla="*/ 187120 w 1131793"/>
                <a:gd name="connsiteY21" fmla="*/ 64250 h 2388302"/>
                <a:gd name="connsiteX22" fmla="*/ 131097 w 1131793"/>
                <a:gd name="connsiteY22" fmla="*/ 36435 h 2388302"/>
                <a:gd name="connsiteX23" fmla="*/ 116602 w 1131793"/>
                <a:gd name="connsiteY23" fmla="*/ 18021 h 2388302"/>
                <a:gd name="connsiteX24" fmla="*/ 108767 w 1131793"/>
                <a:gd name="connsiteY24" fmla="*/ 0 h 2388302"/>
                <a:gd name="connsiteX25" fmla="*/ 87611 w 1131793"/>
                <a:gd name="connsiteY25" fmla="*/ 24681 h 2388302"/>
                <a:gd name="connsiteX26" fmla="*/ 78600 w 1131793"/>
                <a:gd name="connsiteY26" fmla="*/ 81880 h 2388302"/>
                <a:gd name="connsiteX27" fmla="*/ 78600 w 1131793"/>
                <a:gd name="connsiteY27" fmla="*/ 103035 h 2388302"/>
                <a:gd name="connsiteX28" fmla="*/ 75858 w 1131793"/>
                <a:gd name="connsiteY28" fmla="*/ 121840 h 2388302"/>
                <a:gd name="connsiteX29" fmla="*/ 70765 w 1131793"/>
                <a:gd name="connsiteY29" fmla="*/ 167285 h 2388302"/>
                <a:gd name="connsiteX30" fmla="*/ 112293 w 1131793"/>
                <a:gd name="connsiteY30" fmla="*/ 363561 h 2388302"/>
                <a:gd name="connsiteX31" fmla="*/ 120128 w 1131793"/>
                <a:gd name="connsiteY31" fmla="*/ 408614 h 2388302"/>
                <a:gd name="connsiteX32" fmla="*/ 73508 w 1131793"/>
                <a:gd name="connsiteY32" fmla="*/ 680110 h 2388302"/>
                <a:gd name="connsiteX33" fmla="*/ 25712 w 1131793"/>
                <a:gd name="connsiteY33" fmla="*/ 958265 h 2388302"/>
                <a:gd name="connsiteX34" fmla="*/ 73 w 1131793"/>
                <a:gd name="connsiteY34" fmla="*/ 1282332 h 2388302"/>
                <a:gd name="connsiteX35" fmla="*/ 15787 w 1131793"/>
                <a:gd name="connsiteY35" fmla="*/ 2318072 h 2388302"/>
                <a:gd name="connsiteX36" fmla="*/ 1131793 w 1131793"/>
                <a:gd name="connsiteY36" fmla="*/ 2314905 h 2388302"/>
                <a:gd name="connsiteX37" fmla="*/ 1039216 w 1131793"/>
                <a:gd name="connsiteY37" fmla="*/ 1403313 h 2388302"/>
                <a:gd name="connsiteX38" fmla="*/ 864487 w 1131793"/>
                <a:gd name="connsiteY38" fmla="*/ 763556 h 2388302"/>
                <a:gd name="connsiteX0" fmla="*/ 864487 w 1131793"/>
                <a:gd name="connsiteY0" fmla="*/ 763556 h 2331483"/>
                <a:gd name="connsiteX1" fmla="*/ 752442 w 1131793"/>
                <a:gd name="connsiteY1" fmla="*/ 377665 h 2331483"/>
                <a:gd name="connsiteX2" fmla="*/ 751266 w 1131793"/>
                <a:gd name="connsiteY2" fmla="*/ 364344 h 2331483"/>
                <a:gd name="connsiteX3" fmla="*/ 751266 w 1131793"/>
                <a:gd name="connsiteY3" fmla="*/ 209204 h 2331483"/>
                <a:gd name="connsiteX4" fmla="*/ 752050 w 1131793"/>
                <a:gd name="connsiteY4" fmla="*/ 99117 h 2331483"/>
                <a:gd name="connsiteX5" fmla="*/ 754400 w 1131793"/>
                <a:gd name="connsiteY5" fmla="*/ 63075 h 2331483"/>
                <a:gd name="connsiteX6" fmla="*/ 750091 w 1131793"/>
                <a:gd name="connsiteY6" fmla="*/ 46620 h 2331483"/>
                <a:gd name="connsiteX7" fmla="*/ 716007 w 1131793"/>
                <a:gd name="connsiteY7" fmla="*/ 14104 h 2331483"/>
                <a:gd name="connsiteX8" fmla="*/ 706997 w 1131793"/>
                <a:gd name="connsiteY8" fmla="*/ 24290 h 2331483"/>
                <a:gd name="connsiteX9" fmla="*/ 701512 w 1131793"/>
                <a:gd name="connsiteY9" fmla="*/ 50930 h 2331483"/>
                <a:gd name="connsiteX10" fmla="*/ 666253 w 1131793"/>
                <a:gd name="connsiteY10" fmla="*/ 101860 h 2331483"/>
                <a:gd name="connsiteX11" fmla="*/ 532660 w 1131793"/>
                <a:gd name="connsiteY11" fmla="*/ 184523 h 2331483"/>
                <a:gd name="connsiteX12" fmla="*/ 523649 w 1131793"/>
                <a:gd name="connsiteY12" fmla="*/ 191183 h 2331483"/>
                <a:gd name="connsiteX13" fmla="*/ 504452 w 1131793"/>
                <a:gd name="connsiteY13" fmla="*/ 205678 h 2331483"/>
                <a:gd name="connsiteX14" fmla="*/ 470369 w 1131793"/>
                <a:gd name="connsiteY14" fmla="*/ 208812 h 2331483"/>
                <a:gd name="connsiteX15" fmla="*/ 464884 w 1131793"/>
                <a:gd name="connsiteY15" fmla="*/ 202152 h 2331483"/>
                <a:gd name="connsiteX16" fmla="*/ 437068 w 1131793"/>
                <a:gd name="connsiteY16" fmla="*/ 189224 h 2331483"/>
                <a:gd name="connsiteX17" fmla="*/ 416696 w 1131793"/>
                <a:gd name="connsiteY17" fmla="*/ 179822 h 2331483"/>
                <a:gd name="connsiteX18" fmla="*/ 353622 w 1131793"/>
                <a:gd name="connsiteY18" fmla="*/ 147697 h 2331483"/>
                <a:gd name="connsiteX19" fmla="*/ 350096 w 1131793"/>
                <a:gd name="connsiteY19" fmla="*/ 146130 h 2331483"/>
                <a:gd name="connsiteX20" fmla="*/ 338735 w 1131793"/>
                <a:gd name="connsiteY20" fmla="*/ 139469 h 2331483"/>
                <a:gd name="connsiteX21" fmla="*/ 187120 w 1131793"/>
                <a:gd name="connsiteY21" fmla="*/ 64250 h 2331483"/>
                <a:gd name="connsiteX22" fmla="*/ 131097 w 1131793"/>
                <a:gd name="connsiteY22" fmla="*/ 36435 h 2331483"/>
                <a:gd name="connsiteX23" fmla="*/ 116602 w 1131793"/>
                <a:gd name="connsiteY23" fmla="*/ 18021 h 2331483"/>
                <a:gd name="connsiteX24" fmla="*/ 108767 w 1131793"/>
                <a:gd name="connsiteY24" fmla="*/ 0 h 2331483"/>
                <a:gd name="connsiteX25" fmla="*/ 87611 w 1131793"/>
                <a:gd name="connsiteY25" fmla="*/ 24681 h 2331483"/>
                <a:gd name="connsiteX26" fmla="*/ 78600 w 1131793"/>
                <a:gd name="connsiteY26" fmla="*/ 81880 h 2331483"/>
                <a:gd name="connsiteX27" fmla="*/ 78600 w 1131793"/>
                <a:gd name="connsiteY27" fmla="*/ 103035 h 2331483"/>
                <a:gd name="connsiteX28" fmla="*/ 75858 w 1131793"/>
                <a:gd name="connsiteY28" fmla="*/ 121840 h 2331483"/>
                <a:gd name="connsiteX29" fmla="*/ 70765 w 1131793"/>
                <a:gd name="connsiteY29" fmla="*/ 167285 h 2331483"/>
                <a:gd name="connsiteX30" fmla="*/ 112293 w 1131793"/>
                <a:gd name="connsiteY30" fmla="*/ 363561 h 2331483"/>
                <a:gd name="connsiteX31" fmla="*/ 120128 w 1131793"/>
                <a:gd name="connsiteY31" fmla="*/ 408614 h 2331483"/>
                <a:gd name="connsiteX32" fmla="*/ 73508 w 1131793"/>
                <a:gd name="connsiteY32" fmla="*/ 680110 h 2331483"/>
                <a:gd name="connsiteX33" fmla="*/ 25712 w 1131793"/>
                <a:gd name="connsiteY33" fmla="*/ 958265 h 2331483"/>
                <a:gd name="connsiteX34" fmla="*/ 73 w 1131793"/>
                <a:gd name="connsiteY34" fmla="*/ 1282332 h 2331483"/>
                <a:gd name="connsiteX35" fmla="*/ 15787 w 1131793"/>
                <a:gd name="connsiteY35" fmla="*/ 2318072 h 2331483"/>
                <a:gd name="connsiteX36" fmla="*/ 1131793 w 1131793"/>
                <a:gd name="connsiteY36" fmla="*/ 2314905 h 2331483"/>
                <a:gd name="connsiteX37" fmla="*/ 1039216 w 1131793"/>
                <a:gd name="connsiteY37" fmla="*/ 1403313 h 2331483"/>
                <a:gd name="connsiteX38" fmla="*/ 864487 w 1131793"/>
                <a:gd name="connsiteY38" fmla="*/ 763556 h 2331483"/>
                <a:gd name="connsiteX0" fmla="*/ 864463 w 1131769"/>
                <a:gd name="connsiteY0" fmla="*/ 763556 h 2518511"/>
                <a:gd name="connsiteX1" fmla="*/ 752418 w 1131769"/>
                <a:gd name="connsiteY1" fmla="*/ 377665 h 2518511"/>
                <a:gd name="connsiteX2" fmla="*/ 751242 w 1131769"/>
                <a:gd name="connsiteY2" fmla="*/ 364344 h 2518511"/>
                <a:gd name="connsiteX3" fmla="*/ 751242 w 1131769"/>
                <a:gd name="connsiteY3" fmla="*/ 209204 h 2518511"/>
                <a:gd name="connsiteX4" fmla="*/ 752026 w 1131769"/>
                <a:gd name="connsiteY4" fmla="*/ 99117 h 2518511"/>
                <a:gd name="connsiteX5" fmla="*/ 754376 w 1131769"/>
                <a:gd name="connsiteY5" fmla="*/ 63075 h 2518511"/>
                <a:gd name="connsiteX6" fmla="*/ 750067 w 1131769"/>
                <a:gd name="connsiteY6" fmla="*/ 46620 h 2518511"/>
                <a:gd name="connsiteX7" fmla="*/ 715983 w 1131769"/>
                <a:gd name="connsiteY7" fmla="*/ 14104 h 2518511"/>
                <a:gd name="connsiteX8" fmla="*/ 706973 w 1131769"/>
                <a:gd name="connsiteY8" fmla="*/ 24290 h 2518511"/>
                <a:gd name="connsiteX9" fmla="*/ 701488 w 1131769"/>
                <a:gd name="connsiteY9" fmla="*/ 50930 h 2518511"/>
                <a:gd name="connsiteX10" fmla="*/ 666229 w 1131769"/>
                <a:gd name="connsiteY10" fmla="*/ 101860 h 2518511"/>
                <a:gd name="connsiteX11" fmla="*/ 532636 w 1131769"/>
                <a:gd name="connsiteY11" fmla="*/ 184523 h 2518511"/>
                <a:gd name="connsiteX12" fmla="*/ 523625 w 1131769"/>
                <a:gd name="connsiteY12" fmla="*/ 191183 h 2518511"/>
                <a:gd name="connsiteX13" fmla="*/ 504428 w 1131769"/>
                <a:gd name="connsiteY13" fmla="*/ 205678 h 2518511"/>
                <a:gd name="connsiteX14" fmla="*/ 470345 w 1131769"/>
                <a:gd name="connsiteY14" fmla="*/ 208812 h 2518511"/>
                <a:gd name="connsiteX15" fmla="*/ 464860 w 1131769"/>
                <a:gd name="connsiteY15" fmla="*/ 202152 h 2518511"/>
                <a:gd name="connsiteX16" fmla="*/ 437044 w 1131769"/>
                <a:gd name="connsiteY16" fmla="*/ 189224 h 2518511"/>
                <a:gd name="connsiteX17" fmla="*/ 416672 w 1131769"/>
                <a:gd name="connsiteY17" fmla="*/ 179822 h 2518511"/>
                <a:gd name="connsiteX18" fmla="*/ 353598 w 1131769"/>
                <a:gd name="connsiteY18" fmla="*/ 147697 h 2518511"/>
                <a:gd name="connsiteX19" fmla="*/ 350072 w 1131769"/>
                <a:gd name="connsiteY19" fmla="*/ 146130 h 2518511"/>
                <a:gd name="connsiteX20" fmla="*/ 338711 w 1131769"/>
                <a:gd name="connsiteY20" fmla="*/ 139469 h 2518511"/>
                <a:gd name="connsiteX21" fmla="*/ 187096 w 1131769"/>
                <a:gd name="connsiteY21" fmla="*/ 64250 h 2518511"/>
                <a:gd name="connsiteX22" fmla="*/ 131073 w 1131769"/>
                <a:gd name="connsiteY22" fmla="*/ 36435 h 2518511"/>
                <a:gd name="connsiteX23" fmla="*/ 116578 w 1131769"/>
                <a:gd name="connsiteY23" fmla="*/ 18021 h 2518511"/>
                <a:gd name="connsiteX24" fmla="*/ 108743 w 1131769"/>
                <a:gd name="connsiteY24" fmla="*/ 0 h 2518511"/>
                <a:gd name="connsiteX25" fmla="*/ 87587 w 1131769"/>
                <a:gd name="connsiteY25" fmla="*/ 24681 h 2518511"/>
                <a:gd name="connsiteX26" fmla="*/ 78576 w 1131769"/>
                <a:gd name="connsiteY26" fmla="*/ 81880 h 2518511"/>
                <a:gd name="connsiteX27" fmla="*/ 78576 w 1131769"/>
                <a:gd name="connsiteY27" fmla="*/ 103035 h 2518511"/>
                <a:gd name="connsiteX28" fmla="*/ 75834 w 1131769"/>
                <a:gd name="connsiteY28" fmla="*/ 121840 h 2518511"/>
                <a:gd name="connsiteX29" fmla="*/ 70741 w 1131769"/>
                <a:gd name="connsiteY29" fmla="*/ 167285 h 2518511"/>
                <a:gd name="connsiteX30" fmla="*/ 112269 w 1131769"/>
                <a:gd name="connsiteY30" fmla="*/ 363561 h 2518511"/>
                <a:gd name="connsiteX31" fmla="*/ 120104 w 1131769"/>
                <a:gd name="connsiteY31" fmla="*/ 408614 h 2518511"/>
                <a:gd name="connsiteX32" fmla="*/ 73484 w 1131769"/>
                <a:gd name="connsiteY32" fmla="*/ 680110 h 2518511"/>
                <a:gd name="connsiteX33" fmla="*/ 25688 w 1131769"/>
                <a:gd name="connsiteY33" fmla="*/ 958265 h 2518511"/>
                <a:gd name="connsiteX34" fmla="*/ 49 w 1131769"/>
                <a:gd name="connsiteY34" fmla="*/ 1282332 h 2518511"/>
                <a:gd name="connsiteX35" fmla="*/ 29980 w 1131769"/>
                <a:gd name="connsiteY35" fmla="*/ 2517104 h 2518511"/>
                <a:gd name="connsiteX36" fmla="*/ 1131769 w 1131769"/>
                <a:gd name="connsiteY36" fmla="*/ 2314905 h 2518511"/>
                <a:gd name="connsiteX37" fmla="*/ 1039192 w 1131769"/>
                <a:gd name="connsiteY37" fmla="*/ 1403313 h 2518511"/>
                <a:gd name="connsiteX38" fmla="*/ 864463 w 1131769"/>
                <a:gd name="connsiteY38" fmla="*/ 763556 h 2518511"/>
                <a:gd name="connsiteX0" fmla="*/ 864463 w 1145986"/>
                <a:gd name="connsiteY0" fmla="*/ 763556 h 2543762"/>
                <a:gd name="connsiteX1" fmla="*/ 752418 w 1145986"/>
                <a:gd name="connsiteY1" fmla="*/ 377665 h 2543762"/>
                <a:gd name="connsiteX2" fmla="*/ 751242 w 1145986"/>
                <a:gd name="connsiteY2" fmla="*/ 364344 h 2543762"/>
                <a:gd name="connsiteX3" fmla="*/ 751242 w 1145986"/>
                <a:gd name="connsiteY3" fmla="*/ 209204 h 2543762"/>
                <a:gd name="connsiteX4" fmla="*/ 752026 w 1145986"/>
                <a:gd name="connsiteY4" fmla="*/ 99117 h 2543762"/>
                <a:gd name="connsiteX5" fmla="*/ 754376 w 1145986"/>
                <a:gd name="connsiteY5" fmla="*/ 63075 h 2543762"/>
                <a:gd name="connsiteX6" fmla="*/ 750067 w 1145986"/>
                <a:gd name="connsiteY6" fmla="*/ 46620 h 2543762"/>
                <a:gd name="connsiteX7" fmla="*/ 715983 w 1145986"/>
                <a:gd name="connsiteY7" fmla="*/ 14104 h 2543762"/>
                <a:gd name="connsiteX8" fmla="*/ 706973 w 1145986"/>
                <a:gd name="connsiteY8" fmla="*/ 24290 h 2543762"/>
                <a:gd name="connsiteX9" fmla="*/ 701488 w 1145986"/>
                <a:gd name="connsiteY9" fmla="*/ 50930 h 2543762"/>
                <a:gd name="connsiteX10" fmla="*/ 666229 w 1145986"/>
                <a:gd name="connsiteY10" fmla="*/ 101860 h 2543762"/>
                <a:gd name="connsiteX11" fmla="*/ 532636 w 1145986"/>
                <a:gd name="connsiteY11" fmla="*/ 184523 h 2543762"/>
                <a:gd name="connsiteX12" fmla="*/ 523625 w 1145986"/>
                <a:gd name="connsiteY12" fmla="*/ 191183 h 2543762"/>
                <a:gd name="connsiteX13" fmla="*/ 504428 w 1145986"/>
                <a:gd name="connsiteY13" fmla="*/ 205678 h 2543762"/>
                <a:gd name="connsiteX14" fmla="*/ 470345 w 1145986"/>
                <a:gd name="connsiteY14" fmla="*/ 208812 h 2543762"/>
                <a:gd name="connsiteX15" fmla="*/ 464860 w 1145986"/>
                <a:gd name="connsiteY15" fmla="*/ 202152 h 2543762"/>
                <a:gd name="connsiteX16" fmla="*/ 437044 w 1145986"/>
                <a:gd name="connsiteY16" fmla="*/ 189224 h 2543762"/>
                <a:gd name="connsiteX17" fmla="*/ 416672 w 1145986"/>
                <a:gd name="connsiteY17" fmla="*/ 179822 h 2543762"/>
                <a:gd name="connsiteX18" fmla="*/ 353598 w 1145986"/>
                <a:gd name="connsiteY18" fmla="*/ 147697 h 2543762"/>
                <a:gd name="connsiteX19" fmla="*/ 350072 w 1145986"/>
                <a:gd name="connsiteY19" fmla="*/ 146130 h 2543762"/>
                <a:gd name="connsiteX20" fmla="*/ 338711 w 1145986"/>
                <a:gd name="connsiteY20" fmla="*/ 139469 h 2543762"/>
                <a:gd name="connsiteX21" fmla="*/ 187096 w 1145986"/>
                <a:gd name="connsiteY21" fmla="*/ 64250 h 2543762"/>
                <a:gd name="connsiteX22" fmla="*/ 131073 w 1145986"/>
                <a:gd name="connsiteY22" fmla="*/ 36435 h 2543762"/>
                <a:gd name="connsiteX23" fmla="*/ 116578 w 1145986"/>
                <a:gd name="connsiteY23" fmla="*/ 18021 h 2543762"/>
                <a:gd name="connsiteX24" fmla="*/ 108743 w 1145986"/>
                <a:gd name="connsiteY24" fmla="*/ 0 h 2543762"/>
                <a:gd name="connsiteX25" fmla="*/ 87587 w 1145986"/>
                <a:gd name="connsiteY25" fmla="*/ 24681 h 2543762"/>
                <a:gd name="connsiteX26" fmla="*/ 78576 w 1145986"/>
                <a:gd name="connsiteY26" fmla="*/ 81880 h 2543762"/>
                <a:gd name="connsiteX27" fmla="*/ 78576 w 1145986"/>
                <a:gd name="connsiteY27" fmla="*/ 103035 h 2543762"/>
                <a:gd name="connsiteX28" fmla="*/ 75834 w 1145986"/>
                <a:gd name="connsiteY28" fmla="*/ 121840 h 2543762"/>
                <a:gd name="connsiteX29" fmla="*/ 70741 w 1145986"/>
                <a:gd name="connsiteY29" fmla="*/ 167285 h 2543762"/>
                <a:gd name="connsiteX30" fmla="*/ 112269 w 1145986"/>
                <a:gd name="connsiteY30" fmla="*/ 363561 h 2543762"/>
                <a:gd name="connsiteX31" fmla="*/ 120104 w 1145986"/>
                <a:gd name="connsiteY31" fmla="*/ 408614 h 2543762"/>
                <a:gd name="connsiteX32" fmla="*/ 73484 w 1145986"/>
                <a:gd name="connsiteY32" fmla="*/ 680110 h 2543762"/>
                <a:gd name="connsiteX33" fmla="*/ 25688 w 1145986"/>
                <a:gd name="connsiteY33" fmla="*/ 958265 h 2543762"/>
                <a:gd name="connsiteX34" fmla="*/ 49 w 1145986"/>
                <a:gd name="connsiteY34" fmla="*/ 1282332 h 2543762"/>
                <a:gd name="connsiteX35" fmla="*/ 29980 w 1145986"/>
                <a:gd name="connsiteY35" fmla="*/ 2517104 h 2543762"/>
                <a:gd name="connsiteX36" fmla="*/ 1145986 w 1145986"/>
                <a:gd name="connsiteY36" fmla="*/ 2535262 h 2543762"/>
                <a:gd name="connsiteX37" fmla="*/ 1039192 w 1145986"/>
                <a:gd name="connsiteY37" fmla="*/ 1403313 h 2543762"/>
                <a:gd name="connsiteX38" fmla="*/ 864463 w 1145986"/>
                <a:gd name="connsiteY38" fmla="*/ 763556 h 254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45986" h="2543762">
                  <a:moveTo>
                    <a:pt x="864463" y="763556"/>
                  </a:moveTo>
                  <a:cubicBezTo>
                    <a:pt x="828812" y="634664"/>
                    <a:pt x="795120" y="504597"/>
                    <a:pt x="752418" y="377665"/>
                  </a:cubicBezTo>
                  <a:cubicBezTo>
                    <a:pt x="750851" y="372963"/>
                    <a:pt x="751242" y="368654"/>
                    <a:pt x="751242" y="364344"/>
                  </a:cubicBezTo>
                  <a:lnTo>
                    <a:pt x="751242" y="209204"/>
                  </a:lnTo>
                  <a:cubicBezTo>
                    <a:pt x="751242" y="172378"/>
                    <a:pt x="751634" y="135944"/>
                    <a:pt x="752026" y="99117"/>
                  </a:cubicBezTo>
                  <a:cubicBezTo>
                    <a:pt x="757119" y="87364"/>
                    <a:pt x="753985" y="75220"/>
                    <a:pt x="754376" y="63075"/>
                  </a:cubicBezTo>
                  <a:cubicBezTo>
                    <a:pt x="754768" y="57198"/>
                    <a:pt x="753985" y="50930"/>
                    <a:pt x="750067" y="46620"/>
                  </a:cubicBezTo>
                  <a:cubicBezTo>
                    <a:pt x="739489" y="35259"/>
                    <a:pt x="729303" y="22723"/>
                    <a:pt x="715983" y="14104"/>
                  </a:cubicBezTo>
                  <a:cubicBezTo>
                    <a:pt x="709323" y="14104"/>
                    <a:pt x="707756" y="18805"/>
                    <a:pt x="706973" y="24290"/>
                  </a:cubicBezTo>
                  <a:cubicBezTo>
                    <a:pt x="706189" y="33300"/>
                    <a:pt x="702663" y="41919"/>
                    <a:pt x="701488" y="50930"/>
                  </a:cubicBezTo>
                  <a:cubicBezTo>
                    <a:pt x="698745" y="74044"/>
                    <a:pt x="690518" y="93633"/>
                    <a:pt x="666229" y="101860"/>
                  </a:cubicBezTo>
                  <a:lnTo>
                    <a:pt x="532636" y="184523"/>
                  </a:lnTo>
                  <a:cubicBezTo>
                    <a:pt x="529893" y="186873"/>
                    <a:pt x="526759" y="189224"/>
                    <a:pt x="523625" y="191183"/>
                  </a:cubicBezTo>
                  <a:cubicBezTo>
                    <a:pt x="518140" y="197059"/>
                    <a:pt x="508346" y="198235"/>
                    <a:pt x="504428" y="205678"/>
                  </a:cubicBezTo>
                  <a:cubicBezTo>
                    <a:pt x="493459" y="210771"/>
                    <a:pt x="482098" y="209596"/>
                    <a:pt x="470345" y="208812"/>
                  </a:cubicBezTo>
                  <a:cubicBezTo>
                    <a:pt x="472303" y="204895"/>
                    <a:pt x="467602" y="203328"/>
                    <a:pt x="464860" y="202152"/>
                  </a:cubicBezTo>
                  <a:cubicBezTo>
                    <a:pt x="455457" y="198235"/>
                    <a:pt x="446838" y="192750"/>
                    <a:pt x="437044" y="189224"/>
                  </a:cubicBezTo>
                  <a:cubicBezTo>
                    <a:pt x="429601" y="187265"/>
                    <a:pt x="422157" y="186090"/>
                    <a:pt x="416672" y="179822"/>
                  </a:cubicBezTo>
                  <a:cubicBezTo>
                    <a:pt x="396300" y="167677"/>
                    <a:pt x="374361" y="158666"/>
                    <a:pt x="353598" y="147697"/>
                  </a:cubicBezTo>
                  <a:cubicBezTo>
                    <a:pt x="352422" y="146913"/>
                    <a:pt x="351247" y="146521"/>
                    <a:pt x="350072" y="146130"/>
                  </a:cubicBezTo>
                  <a:cubicBezTo>
                    <a:pt x="346154" y="144563"/>
                    <a:pt x="342236" y="142212"/>
                    <a:pt x="338711" y="139469"/>
                  </a:cubicBezTo>
                  <a:lnTo>
                    <a:pt x="187096" y="64250"/>
                  </a:lnTo>
                  <a:cubicBezTo>
                    <a:pt x="167900" y="55631"/>
                    <a:pt x="150270" y="45053"/>
                    <a:pt x="131073" y="36435"/>
                  </a:cubicBezTo>
                  <a:cubicBezTo>
                    <a:pt x="122846" y="32517"/>
                    <a:pt x="118929" y="26640"/>
                    <a:pt x="116578" y="18021"/>
                  </a:cubicBezTo>
                  <a:cubicBezTo>
                    <a:pt x="115011" y="11753"/>
                    <a:pt x="115794" y="4309"/>
                    <a:pt x="108743" y="0"/>
                  </a:cubicBezTo>
                  <a:cubicBezTo>
                    <a:pt x="95814" y="3134"/>
                    <a:pt x="89546" y="12145"/>
                    <a:pt x="87587" y="24681"/>
                  </a:cubicBezTo>
                  <a:cubicBezTo>
                    <a:pt x="84453" y="43878"/>
                    <a:pt x="80927" y="62683"/>
                    <a:pt x="78576" y="81880"/>
                  </a:cubicBezTo>
                  <a:cubicBezTo>
                    <a:pt x="77793" y="88931"/>
                    <a:pt x="76618" y="95983"/>
                    <a:pt x="78576" y="103035"/>
                  </a:cubicBezTo>
                  <a:cubicBezTo>
                    <a:pt x="77793" y="109303"/>
                    <a:pt x="76226" y="115572"/>
                    <a:pt x="75834" y="121840"/>
                  </a:cubicBezTo>
                  <a:cubicBezTo>
                    <a:pt x="75051" y="137119"/>
                    <a:pt x="67607" y="152006"/>
                    <a:pt x="70741" y="167285"/>
                  </a:cubicBezTo>
                  <a:cubicBezTo>
                    <a:pt x="84453" y="232710"/>
                    <a:pt x="98948" y="298136"/>
                    <a:pt x="112269" y="363561"/>
                  </a:cubicBezTo>
                  <a:cubicBezTo>
                    <a:pt x="115403" y="378448"/>
                    <a:pt x="122455" y="393727"/>
                    <a:pt x="120104" y="408614"/>
                  </a:cubicBezTo>
                  <a:cubicBezTo>
                    <a:pt x="105217" y="499113"/>
                    <a:pt x="89154" y="589611"/>
                    <a:pt x="73484" y="680110"/>
                  </a:cubicBezTo>
                  <a:cubicBezTo>
                    <a:pt x="57421" y="772958"/>
                    <a:pt x="41750" y="865416"/>
                    <a:pt x="25688" y="958265"/>
                  </a:cubicBezTo>
                  <a:cubicBezTo>
                    <a:pt x="9625" y="1050330"/>
                    <a:pt x="1636" y="1055698"/>
                    <a:pt x="49" y="1282332"/>
                  </a:cubicBezTo>
                  <a:cubicBezTo>
                    <a:pt x="-1605" y="1518462"/>
                    <a:pt x="39383" y="2461082"/>
                    <a:pt x="29980" y="2517104"/>
                  </a:cubicBezTo>
                  <a:cubicBezTo>
                    <a:pt x="170066" y="2537267"/>
                    <a:pt x="924771" y="2554781"/>
                    <a:pt x="1145986" y="2535262"/>
                  </a:cubicBezTo>
                  <a:lnTo>
                    <a:pt x="1039192" y="1403313"/>
                  </a:lnTo>
                  <a:cubicBezTo>
                    <a:pt x="981602" y="1190583"/>
                    <a:pt x="923620" y="977070"/>
                    <a:pt x="864463" y="763556"/>
                  </a:cubicBezTo>
                  <a:close/>
                </a:path>
              </a:pathLst>
            </a:custGeom>
            <a:solidFill>
              <a:schemeClr val="accent4">
                <a:lumMod val="20000"/>
                <a:lumOff val="80000"/>
              </a:schemeClr>
            </a:solidFill>
            <a:ln w="3910" cap="flat">
              <a:noFill/>
              <a:prstDash val="solid"/>
              <a:miter/>
            </a:ln>
          </p:spPr>
          <p:txBody>
            <a:bodyPr rtlCol="0" anchor="ctr"/>
            <a:lstStyle/>
            <a:p>
              <a:endParaRPr lang="en-US" dirty="0">
                <a:cs typeface="B Nazanin" panose="00000700000000000000" pitchFamily="2" charset="-78"/>
              </a:endParaRPr>
            </a:p>
          </p:txBody>
        </p:sp>
        <p:sp>
          <p:nvSpPr>
            <p:cNvPr id="34" name="Freeform: Shape 33">
              <a:extLst>
                <a:ext uri="{FF2B5EF4-FFF2-40B4-BE49-F238E27FC236}">
                  <a16:creationId xmlns:a16="http://schemas.microsoft.com/office/drawing/2014/main" id="{C423921F-9F4C-4A75-8867-31CB90692D6A}"/>
                </a:ext>
              </a:extLst>
            </p:cNvPr>
            <p:cNvSpPr/>
            <p:nvPr/>
          </p:nvSpPr>
          <p:spPr>
            <a:xfrm>
              <a:off x="4801957" y="4049861"/>
              <a:ext cx="644636" cy="3105570"/>
            </a:xfrm>
            <a:custGeom>
              <a:avLst/>
              <a:gdLst>
                <a:gd name="connsiteX0" fmla="*/ 63719 w 368261"/>
                <a:gd name="connsiteY0" fmla="*/ 1189117 h 1190974"/>
                <a:gd name="connsiteX1" fmla="*/ 49615 w 368261"/>
                <a:gd name="connsiteY1" fmla="*/ 373064 h 1190974"/>
                <a:gd name="connsiteX2" fmla="*/ 55883 w 368261"/>
                <a:gd name="connsiteY2" fmla="*/ 340155 h 1190974"/>
                <a:gd name="connsiteX3" fmla="*/ 103287 w 368261"/>
                <a:gd name="connsiteY3" fmla="*/ 224975 h 1190974"/>
                <a:gd name="connsiteX4" fmla="*/ 1819 w 368261"/>
                <a:gd name="connsiteY4" fmla="*/ 97651 h 1190974"/>
                <a:gd name="connsiteX5" fmla="*/ 116999 w 368261"/>
                <a:gd name="connsiteY5" fmla="*/ 6369 h 1190974"/>
                <a:gd name="connsiteX6" fmla="*/ 151475 w 368261"/>
                <a:gd name="connsiteY6" fmla="*/ 2843 h 1190974"/>
                <a:gd name="connsiteX7" fmla="*/ 308574 w 368261"/>
                <a:gd name="connsiteY7" fmla="*/ 104311 h 1190974"/>
                <a:gd name="connsiteX8" fmla="*/ 229045 w 368261"/>
                <a:gd name="connsiteY8" fmla="*/ 224584 h 1190974"/>
                <a:gd name="connsiteX9" fmla="*/ 282717 w 368261"/>
                <a:gd name="connsiteY9" fmla="*/ 331536 h 1190974"/>
                <a:gd name="connsiteX10" fmla="*/ 298780 w 368261"/>
                <a:gd name="connsiteY10" fmla="*/ 378940 h 1190974"/>
                <a:gd name="connsiteX11" fmla="*/ 372040 w 368261"/>
                <a:gd name="connsiteY11" fmla="*/ 1190684 h 1190974"/>
                <a:gd name="connsiteX12" fmla="*/ 63719 w 368261"/>
                <a:gd name="connsiteY12" fmla="*/ 1189117 h 1190974"/>
                <a:gd name="connsiteX0" fmla="*/ 98537 w 372040"/>
                <a:gd name="connsiteY0" fmla="*/ 2129196 h 2129213"/>
                <a:gd name="connsiteX1" fmla="*/ 49615 w 372040"/>
                <a:gd name="connsiteY1" fmla="*/ 373064 h 2129213"/>
                <a:gd name="connsiteX2" fmla="*/ 55883 w 372040"/>
                <a:gd name="connsiteY2" fmla="*/ 340155 h 2129213"/>
                <a:gd name="connsiteX3" fmla="*/ 103287 w 372040"/>
                <a:gd name="connsiteY3" fmla="*/ 224975 h 2129213"/>
                <a:gd name="connsiteX4" fmla="*/ 1819 w 372040"/>
                <a:gd name="connsiteY4" fmla="*/ 97651 h 2129213"/>
                <a:gd name="connsiteX5" fmla="*/ 116999 w 372040"/>
                <a:gd name="connsiteY5" fmla="*/ 6369 h 2129213"/>
                <a:gd name="connsiteX6" fmla="*/ 151475 w 372040"/>
                <a:gd name="connsiteY6" fmla="*/ 2843 h 2129213"/>
                <a:gd name="connsiteX7" fmla="*/ 308574 w 372040"/>
                <a:gd name="connsiteY7" fmla="*/ 104311 h 2129213"/>
                <a:gd name="connsiteX8" fmla="*/ 229045 w 372040"/>
                <a:gd name="connsiteY8" fmla="*/ 224584 h 2129213"/>
                <a:gd name="connsiteX9" fmla="*/ 282717 w 372040"/>
                <a:gd name="connsiteY9" fmla="*/ 331536 h 2129213"/>
                <a:gd name="connsiteX10" fmla="*/ 298780 w 372040"/>
                <a:gd name="connsiteY10" fmla="*/ 378940 h 2129213"/>
                <a:gd name="connsiteX11" fmla="*/ 372040 w 372040"/>
                <a:gd name="connsiteY11" fmla="*/ 1190684 h 2129213"/>
                <a:gd name="connsiteX12" fmla="*/ 98537 w 372040"/>
                <a:gd name="connsiteY12" fmla="*/ 2129196 h 2129213"/>
                <a:gd name="connsiteX0" fmla="*/ 98537 w 460667"/>
                <a:gd name="connsiteY0" fmla="*/ 2129196 h 2130772"/>
                <a:gd name="connsiteX1" fmla="*/ 49615 w 460667"/>
                <a:gd name="connsiteY1" fmla="*/ 373064 h 2130772"/>
                <a:gd name="connsiteX2" fmla="*/ 55883 w 460667"/>
                <a:gd name="connsiteY2" fmla="*/ 340155 h 2130772"/>
                <a:gd name="connsiteX3" fmla="*/ 103287 w 460667"/>
                <a:gd name="connsiteY3" fmla="*/ 224975 h 2130772"/>
                <a:gd name="connsiteX4" fmla="*/ 1819 w 460667"/>
                <a:gd name="connsiteY4" fmla="*/ 97651 h 2130772"/>
                <a:gd name="connsiteX5" fmla="*/ 116999 w 460667"/>
                <a:gd name="connsiteY5" fmla="*/ 6369 h 2130772"/>
                <a:gd name="connsiteX6" fmla="*/ 151475 w 460667"/>
                <a:gd name="connsiteY6" fmla="*/ 2843 h 2130772"/>
                <a:gd name="connsiteX7" fmla="*/ 308574 w 460667"/>
                <a:gd name="connsiteY7" fmla="*/ 104311 h 2130772"/>
                <a:gd name="connsiteX8" fmla="*/ 229045 w 460667"/>
                <a:gd name="connsiteY8" fmla="*/ 224584 h 2130772"/>
                <a:gd name="connsiteX9" fmla="*/ 282717 w 460667"/>
                <a:gd name="connsiteY9" fmla="*/ 331536 h 2130772"/>
                <a:gd name="connsiteX10" fmla="*/ 298780 w 460667"/>
                <a:gd name="connsiteY10" fmla="*/ 378940 h 2130772"/>
                <a:gd name="connsiteX11" fmla="*/ 460667 w 460667"/>
                <a:gd name="connsiteY11" fmla="*/ 2121268 h 2130772"/>
                <a:gd name="connsiteX12" fmla="*/ 98537 w 460667"/>
                <a:gd name="connsiteY12" fmla="*/ 2129196 h 2130772"/>
                <a:gd name="connsiteX0" fmla="*/ 95371 w 460667"/>
                <a:gd name="connsiteY0" fmla="*/ 2126030 h 2128193"/>
                <a:gd name="connsiteX1" fmla="*/ 49615 w 460667"/>
                <a:gd name="connsiteY1" fmla="*/ 373064 h 2128193"/>
                <a:gd name="connsiteX2" fmla="*/ 55883 w 460667"/>
                <a:gd name="connsiteY2" fmla="*/ 340155 h 2128193"/>
                <a:gd name="connsiteX3" fmla="*/ 103287 w 460667"/>
                <a:gd name="connsiteY3" fmla="*/ 224975 h 2128193"/>
                <a:gd name="connsiteX4" fmla="*/ 1819 w 460667"/>
                <a:gd name="connsiteY4" fmla="*/ 97651 h 2128193"/>
                <a:gd name="connsiteX5" fmla="*/ 116999 w 460667"/>
                <a:gd name="connsiteY5" fmla="*/ 6369 h 2128193"/>
                <a:gd name="connsiteX6" fmla="*/ 151475 w 460667"/>
                <a:gd name="connsiteY6" fmla="*/ 2843 h 2128193"/>
                <a:gd name="connsiteX7" fmla="*/ 308574 w 460667"/>
                <a:gd name="connsiteY7" fmla="*/ 104311 h 2128193"/>
                <a:gd name="connsiteX8" fmla="*/ 229045 w 460667"/>
                <a:gd name="connsiteY8" fmla="*/ 224584 h 2128193"/>
                <a:gd name="connsiteX9" fmla="*/ 282717 w 460667"/>
                <a:gd name="connsiteY9" fmla="*/ 331536 h 2128193"/>
                <a:gd name="connsiteX10" fmla="*/ 298780 w 460667"/>
                <a:gd name="connsiteY10" fmla="*/ 378940 h 2128193"/>
                <a:gd name="connsiteX11" fmla="*/ 460667 w 460667"/>
                <a:gd name="connsiteY11" fmla="*/ 2121268 h 2128193"/>
                <a:gd name="connsiteX12" fmla="*/ 95371 w 460667"/>
                <a:gd name="connsiteY12" fmla="*/ 2126030 h 2128193"/>
                <a:gd name="connsiteX0" fmla="*/ 88263 w 460667"/>
                <a:gd name="connsiteY0" fmla="*/ 2310845 h 2310931"/>
                <a:gd name="connsiteX1" fmla="*/ 49615 w 460667"/>
                <a:gd name="connsiteY1" fmla="*/ 373064 h 2310931"/>
                <a:gd name="connsiteX2" fmla="*/ 55883 w 460667"/>
                <a:gd name="connsiteY2" fmla="*/ 340155 h 2310931"/>
                <a:gd name="connsiteX3" fmla="*/ 103287 w 460667"/>
                <a:gd name="connsiteY3" fmla="*/ 224975 h 2310931"/>
                <a:gd name="connsiteX4" fmla="*/ 1819 w 460667"/>
                <a:gd name="connsiteY4" fmla="*/ 97651 h 2310931"/>
                <a:gd name="connsiteX5" fmla="*/ 116999 w 460667"/>
                <a:gd name="connsiteY5" fmla="*/ 6369 h 2310931"/>
                <a:gd name="connsiteX6" fmla="*/ 151475 w 460667"/>
                <a:gd name="connsiteY6" fmla="*/ 2843 h 2310931"/>
                <a:gd name="connsiteX7" fmla="*/ 308574 w 460667"/>
                <a:gd name="connsiteY7" fmla="*/ 104311 h 2310931"/>
                <a:gd name="connsiteX8" fmla="*/ 229045 w 460667"/>
                <a:gd name="connsiteY8" fmla="*/ 224584 h 2310931"/>
                <a:gd name="connsiteX9" fmla="*/ 282717 w 460667"/>
                <a:gd name="connsiteY9" fmla="*/ 331536 h 2310931"/>
                <a:gd name="connsiteX10" fmla="*/ 298780 w 460667"/>
                <a:gd name="connsiteY10" fmla="*/ 378940 h 2310931"/>
                <a:gd name="connsiteX11" fmla="*/ 460667 w 460667"/>
                <a:gd name="connsiteY11" fmla="*/ 2121268 h 2310931"/>
                <a:gd name="connsiteX12" fmla="*/ 88263 w 460667"/>
                <a:gd name="connsiteY12" fmla="*/ 2310845 h 2310931"/>
                <a:gd name="connsiteX0" fmla="*/ 88263 w 481992"/>
                <a:gd name="connsiteY0" fmla="*/ 2310845 h 2322026"/>
                <a:gd name="connsiteX1" fmla="*/ 49615 w 481992"/>
                <a:gd name="connsiteY1" fmla="*/ 373064 h 2322026"/>
                <a:gd name="connsiteX2" fmla="*/ 55883 w 481992"/>
                <a:gd name="connsiteY2" fmla="*/ 340155 h 2322026"/>
                <a:gd name="connsiteX3" fmla="*/ 103287 w 481992"/>
                <a:gd name="connsiteY3" fmla="*/ 224975 h 2322026"/>
                <a:gd name="connsiteX4" fmla="*/ 1819 w 481992"/>
                <a:gd name="connsiteY4" fmla="*/ 97651 h 2322026"/>
                <a:gd name="connsiteX5" fmla="*/ 116999 w 481992"/>
                <a:gd name="connsiteY5" fmla="*/ 6369 h 2322026"/>
                <a:gd name="connsiteX6" fmla="*/ 151475 w 481992"/>
                <a:gd name="connsiteY6" fmla="*/ 2843 h 2322026"/>
                <a:gd name="connsiteX7" fmla="*/ 308574 w 481992"/>
                <a:gd name="connsiteY7" fmla="*/ 104311 h 2322026"/>
                <a:gd name="connsiteX8" fmla="*/ 229045 w 481992"/>
                <a:gd name="connsiteY8" fmla="*/ 224584 h 2322026"/>
                <a:gd name="connsiteX9" fmla="*/ 282717 w 481992"/>
                <a:gd name="connsiteY9" fmla="*/ 331536 h 2322026"/>
                <a:gd name="connsiteX10" fmla="*/ 298780 w 481992"/>
                <a:gd name="connsiteY10" fmla="*/ 378940 h 2322026"/>
                <a:gd name="connsiteX11" fmla="*/ 481992 w 481992"/>
                <a:gd name="connsiteY11" fmla="*/ 2320300 h 2322026"/>
                <a:gd name="connsiteX12" fmla="*/ 88263 w 481992"/>
                <a:gd name="connsiteY12" fmla="*/ 2310845 h 232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992" h="2322026">
                  <a:moveTo>
                    <a:pt x="88263" y="2310845"/>
                  </a:moveTo>
                  <a:cubicBezTo>
                    <a:pt x="81603" y="2254038"/>
                    <a:pt x="54708" y="601073"/>
                    <a:pt x="49615" y="373064"/>
                  </a:cubicBezTo>
                  <a:cubicBezTo>
                    <a:pt x="49223" y="361702"/>
                    <a:pt x="51182" y="350733"/>
                    <a:pt x="55883" y="340155"/>
                  </a:cubicBezTo>
                  <a:cubicBezTo>
                    <a:pt x="71946" y="301762"/>
                    <a:pt x="87225" y="263369"/>
                    <a:pt x="103287" y="224975"/>
                  </a:cubicBezTo>
                  <a:cubicBezTo>
                    <a:pt x="122092" y="180705"/>
                    <a:pt x="-17377" y="132126"/>
                    <a:pt x="1819" y="97651"/>
                  </a:cubicBezTo>
                  <a:cubicBezTo>
                    <a:pt x="21800" y="62000"/>
                    <a:pt x="71162" y="3235"/>
                    <a:pt x="116999" y="6369"/>
                  </a:cubicBezTo>
                  <a:cubicBezTo>
                    <a:pt x="128752" y="7152"/>
                    <a:pt x="140505" y="8327"/>
                    <a:pt x="151475" y="2843"/>
                  </a:cubicBezTo>
                  <a:cubicBezTo>
                    <a:pt x="187909" y="-15179"/>
                    <a:pt x="343049" y="56515"/>
                    <a:pt x="308574" y="104311"/>
                  </a:cubicBezTo>
                  <a:cubicBezTo>
                    <a:pt x="285459" y="136436"/>
                    <a:pt x="231787" y="184231"/>
                    <a:pt x="229045" y="224584"/>
                  </a:cubicBezTo>
                  <a:cubicBezTo>
                    <a:pt x="226694" y="259059"/>
                    <a:pt x="263520" y="305680"/>
                    <a:pt x="282717" y="331536"/>
                  </a:cubicBezTo>
                  <a:cubicBezTo>
                    <a:pt x="299171" y="354259"/>
                    <a:pt x="292119" y="344073"/>
                    <a:pt x="298780" y="378940"/>
                  </a:cubicBezTo>
                  <a:cubicBezTo>
                    <a:pt x="312491" y="451025"/>
                    <a:pt x="477683" y="2268978"/>
                    <a:pt x="481992" y="2320300"/>
                  </a:cubicBezTo>
                  <a:cubicBezTo>
                    <a:pt x="421660" y="2326176"/>
                    <a:pt x="165833" y="2315546"/>
                    <a:pt x="88263" y="2310845"/>
                  </a:cubicBezTo>
                  <a:close/>
                </a:path>
              </a:pathLst>
            </a:custGeom>
            <a:solidFill>
              <a:schemeClr val="accent1"/>
            </a:solidFill>
            <a:ln w="3910" cap="flat">
              <a:noFill/>
              <a:prstDash val="solid"/>
              <a:miter/>
            </a:ln>
          </p:spPr>
          <p:txBody>
            <a:bodyPr rtlCol="0" anchor="ctr"/>
            <a:lstStyle/>
            <a:p>
              <a:endParaRPr lang="en-US">
                <a:cs typeface="B Nazanin" panose="00000700000000000000" pitchFamily="2" charset="-78"/>
              </a:endParaRPr>
            </a:p>
          </p:txBody>
        </p:sp>
        <p:sp>
          <p:nvSpPr>
            <p:cNvPr id="35" name="Freeform: Shape 34">
              <a:extLst>
                <a:ext uri="{FF2B5EF4-FFF2-40B4-BE49-F238E27FC236}">
                  <a16:creationId xmlns:a16="http://schemas.microsoft.com/office/drawing/2014/main" id="{BEA8403F-9588-43A8-B601-689ED6BC2E3F}"/>
                </a:ext>
              </a:extLst>
            </p:cNvPr>
            <p:cNvSpPr/>
            <p:nvPr/>
          </p:nvSpPr>
          <p:spPr>
            <a:xfrm>
              <a:off x="4590789" y="1937479"/>
              <a:ext cx="818792" cy="263183"/>
            </a:xfrm>
            <a:custGeom>
              <a:avLst/>
              <a:gdLst>
                <a:gd name="connsiteX0" fmla="*/ 1230630 w 1333500"/>
                <a:gd name="connsiteY0" fmla="*/ 276508 h 428625"/>
                <a:gd name="connsiteX1" fmla="*/ 1150620 w 1333500"/>
                <a:gd name="connsiteY1" fmla="*/ 206975 h 428625"/>
                <a:gd name="connsiteX2" fmla="*/ 982028 w 1333500"/>
                <a:gd name="connsiteY2" fmla="*/ 91723 h 428625"/>
                <a:gd name="connsiteX3" fmla="*/ 752475 w 1333500"/>
                <a:gd name="connsiteY3" fmla="*/ 283 h 428625"/>
                <a:gd name="connsiteX4" fmla="*/ 647700 w 1333500"/>
                <a:gd name="connsiteY4" fmla="*/ 26000 h 428625"/>
                <a:gd name="connsiteX5" fmla="*/ 603885 w 1333500"/>
                <a:gd name="connsiteY5" fmla="*/ 46955 h 428625"/>
                <a:gd name="connsiteX6" fmla="*/ 436245 w 1333500"/>
                <a:gd name="connsiteY6" fmla="*/ 119345 h 428625"/>
                <a:gd name="connsiteX7" fmla="*/ 383858 w 1333500"/>
                <a:gd name="connsiteY7" fmla="*/ 133633 h 428625"/>
                <a:gd name="connsiteX8" fmla="*/ 304800 w 1333500"/>
                <a:gd name="connsiteY8" fmla="*/ 155540 h 428625"/>
                <a:gd name="connsiteX9" fmla="*/ 251460 w 1333500"/>
                <a:gd name="connsiteY9" fmla="*/ 172685 h 428625"/>
                <a:gd name="connsiteX10" fmla="*/ 131445 w 1333500"/>
                <a:gd name="connsiteY10" fmla="*/ 224120 h 428625"/>
                <a:gd name="connsiteX11" fmla="*/ 25718 w 1333500"/>
                <a:gd name="connsiteY11" fmla="*/ 301273 h 428625"/>
                <a:gd name="connsiteX12" fmla="*/ 0 w 1333500"/>
                <a:gd name="connsiteY12" fmla="*/ 328895 h 428625"/>
                <a:gd name="connsiteX13" fmla="*/ 24765 w 1333500"/>
                <a:gd name="connsiteY13" fmla="*/ 321275 h 428625"/>
                <a:gd name="connsiteX14" fmla="*/ 68580 w 1333500"/>
                <a:gd name="connsiteY14" fmla="*/ 309845 h 428625"/>
                <a:gd name="connsiteX15" fmla="*/ 93345 w 1333500"/>
                <a:gd name="connsiteY15" fmla="*/ 303178 h 428625"/>
                <a:gd name="connsiteX16" fmla="*/ 229553 w 1333500"/>
                <a:gd name="connsiteY16" fmla="*/ 291748 h 428625"/>
                <a:gd name="connsiteX17" fmla="*/ 270510 w 1333500"/>
                <a:gd name="connsiteY17" fmla="*/ 315560 h 428625"/>
                <a:gd name="connsiteX18" fmla="*/ 280988 w 1333500"/>
                <a:gd name="connsiteY18" fmla="*/ 329848 h 428625"/>
                <a:gd name="connsiteX19" fmla="*/ 285750 w 1333500"/>
                <a:gd name="connsiteY19" fmla="*/ 338420 h 428625"/>
                <a:gd name="connsiteX20" fmla="*/ 301943 w 1333500"/>
                <a:gd name="connsiteY20" fmla="*/ 356518 h 428625"/>
                <a:gd name="connsiteX21" fmla="*/ 322898 w 1333500"/>
                <a:gd name="connsiteY21" fmla="*/ 365090 h 428625"/>
                <a:gd name="connsiteX22" fmla="*/ 367665 w 1333500"/>
                <a:gd name="connsiteY22" fmla="*/ 359375 h 428625"/>
                <a:gd name="connsiteX23" fmla="*/ 371475 w 1333500"/>
                <a:gd name="connsiteY23" fmla="*/ 357470 h 428625"/>
                <a:gd name="connsiteX24" fmla="*/ 389573 w 1333500"/>
                <a:gd name="connsiteY24" fmla="*/ 356518 h 428625"/>
                <a:gd name="connsiteX25" fmla="*/ 397193 w 1333500"/>
                <a:gd name="connsiteY25" fmla="*/ 357470 h 428625"/>
                <a:gd name="connsiteX26" fmla="*/ 426720 w 1333500"/>
                <a:gd name="connsiteY26" fmla="*/ 352708 h 428625"/>
                <a:gd name="connsiteX27" fmla="*/ 456248 w 1333500"/>
                <a:gd name="connsiteY27" fmla="*/ 348898 h 428625"/>
                <a:gd name="connsiteX28" fmla="*/ 541973 w 1333500"/>
                <a:gd name="connsiteY28" fmla="*/ 350803 h 428625"/>
                <a:gd name="connsiteX29" fmla="*/ 674370 w 1333500"/>
                <a:gd name="connsiteY29" fmla="*/ 409858 h 428625"/>
                <a:gd name="connsiteX30" fmla="*/ 674370 w 1333500"/>
                <a:gd name="connsiteY30" fmla="*/ 416525 h 428625"/>
                <a:gd name="connsiteX31" fmla="*/ 701993 w 1333500"/>
                <a:gd name="connsiteY31" fmla="*/ 436528 h 428625"/>
                <a:gd name="connsiteX32" fmla="*/ 1025843 w 1333500"/>
                <a:gd name="connsiteY32" fmla="*/ 414620 h 428625"/>
                <a:gd name="connsiteX33" fmla="*/ 1026795 w 1333500"/>
                <a:gd name="connsiteY33" fmla="*/ 413668 h 428625"/>
                <a:gd name="connsiteX34" fmla="*/ 1044893 w 1333500"/>
                <a:gd name="connsiteY34" fmla="*/ 415573 h 428625"/>
                <a:gd name="connsiteX35" fmla="*/ 1095375 w 1333500"/>
                <a:gd name="connsiteY35" fmla="*/ 413668 h 428625"/>
                <a:gd name="connsiteX36" fmla="*/ 1098233 w 1333500"/>
                <a:gd name="connsiteY36" fmla="*/ 411763 h 428625"/>
                <a:gd name="connsiteX37" fmla="*/ 1220153 w 1333500"/>
                <a:gd name="connsiteY37" fmla="*/ 406048 h 428625"/>
                <a:gd name="connsiteX38" fmla="*/ 1234440 w 1333500"/>
                <a:gd name="connsiteY38" fmla="*/ 406048 h 428625"/>
                <a:gd name="connsiteX39" fmla="*/ 1300163 w 1333500"/>
                <a:gd name="connsiteY39" fmla="*/ 407000 h 428625"/>
                <a:gd name="connsiteX40" fmla="*/ 1338263 w 1333500"/>
                <a:gd name="connsiteY40" fmla="*/ 389855 h 428625"/>
                <a:gd name="connsiteX41" fmla="*/ 1230630 w 1333500"/>
                <a:gd name="connsiteY41" fmla="*/ 276508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33500" h="428625">
                  <a:moveTo>
                    <a:pt x="1230630" y="276508"/>
                  </a:moveTo>
                  <a:cubicBezTo>
                    <a:pt x="1210628" y="252695"/>
                    <a:pt x="1152525" y="212690"/>
                    <a:pt x="1150620" y="206975"/>
                  </a:cubicBezTo>
                  <a:cubicBezTo>
                    <a:pt x="1094423" y="168875"/>
                    <a:pt x="1039178" y="128870"/>
                    <a:pt x="982028" y="91723"/>
                  </a:cubicBezTo>
                  <a:cubicBezTo>
                    <a:pt x="927735" y="56480"/>
                    <a:pt x="766763" y="283"/>
                    <a:pt x="752475" y="283"/>
                  </a:cubicBezTo>
                  <a:cubicBezTo>
                    <a:pt x="714375" y="-1622"/>
                    <a:pt x="680085" y="5998"/>
                    <a:pt x="647700" y="26000"/>
                  </a:cubicBezTo>
                  <a:cubicBezTo>
                    <a:pt x="636270" y="34573"/>
                    <a:pt x="609600" y="43145"/>
                    <a:pt x="603885" y="46955"/>
                  </a:cubicBezTo>
                  <a:cubicBezTo>
                    <a:pt x="550545" y="76483"/>
                    <a:pt x="498158" y="107915"/>
                    <a:pt x="436245" y="119345"/>
                  </a:cubicBezTo>
                  <a:cubicBezTo>
                    <a:pt x="436245" y="119345"/>
                    <a:pt x="392430" y="128870"/>
                    <a:pt x="383858" y="133633"/>
                  </a:cubicBezTo>
                  <a:cubicBezTo>
                    <a:pt x="374333" y="140300"/>
                    <a:pt x="315278" y="150778"/>
                    <a:pt x="304800" y="155540"/>
                  </a:cubicBezTo>
                  <a:cubicBezTo>
                    <a:pt x="292418" y="162208"/>
                    <a:pt x="257175" y="171733"/>
                    <a:pt x="251460" y="172685"/>
                  </a:cubicBezTo>
                  <a:cubicBezTo>
                    <a:pt x="239078" y="175543"/>
                    <a:pt x="153353" y="200308"/>
                    <a:pt x="131445" y="224120"/>
                  </a:cubicBezTo>
                  <a:cubicBezTo>
                    <a:pt x="110490" y="241265"/>
                    <a:pt x="56198" y="268888"/>
                    <a:pt x="25718" y="301273"/>
                  </a:cubicBezTo>
                  <a:cubicBezTo>
                    <a:pt x="19050" y="307940"/>
                    <a:pt x="9525" y="312703"/>
                    <a:pt x="0" y="328895"/>
                  </a:cubicBezTo>
                  <a:cubicBezTo>
                    <a:pt x="6668" y="321275"/>
                    <a:pt x="20955" y="323180"/>
                    <a:pt x="24765" y="321275"/>
                  </a:cubicBezTo>
                  <a:cubicBezTo>
                    <a:pt x="39053" y="317465"/>
                    <a:pt x="53340" y="313655"/>
                    <a:pt x="68580" y="309845"/>
                  </a:cubicBezTo>
                  <a:cubicBezTo>
                    <a:pt x="76200" y="307940"/>
                    <a:pt x="84773" y="306035"/>
                    <a:pt x="93345" y="303178"/>
                  </a:cubicBezTo>
                  <a:cubicBezTo>
                    <a:pt x="143828" y="286985"/>
                    <a:pt x="183833" y="282223"/>
                    <a:pt x="229553" y="291748"/>
                  </a:cubicBezTo>
                  <a:cubicBezTo>
                    <a:pt x="249555" y="295558"/>
                    <a:pt x="260985" y="303178"/>
                    <a:pt x="270510" y="315560"/>
                  </a:cubicBezTo>
                  <a:cubicBezTo>
                    <a:pt x="275273" y="320323"/>
                    <a:pt x="278130" y="323180"/>
                    <a:pt x="280988" y="329848"/>
                  </a:cubicBezTo>
                  <a:cubicBezTo>
                    <a:pt x="281940" y="332705"/>
                    <a:pt x="284798" y="336515"/>
                    <a:pt x="285750" y="338420"/>
                  </a:cubicBezTo>
                  <a:cubicBezTo>
                    <a:pt x="291465" y="345088"/>
                    <a:pt x="296228" y="351755"/>
                    <a:pt x="301943" y="356518"/>
                  </a:cubicBezTo>
                  <a:cubicBezTo>
                    <a:pt x="308610" y="361280"/>
                    <a:pt x="315278" y="364138"/>
                    <a:pt x="322898" y="365090"/>
                  </a:cubicBezTo>
                  <a:cubicBezTo>
                    <a:pt x="333375" y="366043"/>
                    <a:pt x="345758" y="365090"/>
                    <a:pt x="367665" y="359375"/>
                  </a:cubicBezTo>
                  <a:cubicBezTo>
                    <a:pt x="368618" y="359375"/>
                    <a:pt x="371475" y="358423"/>
                    <a:pt x="371475" y="357470"/>
                  </a:cubicBezTo>
                  <a:cubicBezTo>
                    <a:pt x="374333" y="354613"/>
                    <a:pt x="382905" y="353660"/>
                    <a:pt x="389573" y="356518"/>
                  </a:cubicBezTo>
                  <a:cubicBezTo>
                    <a:pt x="392430" y="358423"/>
                    <a:pt x="394335" y="358423"/>
                    <a:pt x="397193" y="357470"/>
                  </a:cubicBezTo>
                  <a:cubicBezTo>
                    <a:pt x="397193" y="357470"/>
                    <a:pt x="421005" y="356518"/>
                    <a:pt x="426720" y="352708"/>
                  </a:cubicBezTo>
                  <a:cubicBezTo>
                    <a:pt x="436245" y="345088"/>
                    <a:pt x="446723" y="347945"/>
                    <a:pt x="456248" y="348898"/>
                  </a:cubicBezTo>
                  <a:cubicBezTo>
                    <a:pt x="484823" y="349850"/>
                    <a:pt x="513398" y="350803"/>
                    <a:pt x="541973" y="350803"/>
                  </a:cubicBezTo>
                  <a:cubicBezTo>
                    <a:pt x="592455" y="355565"/>
                    <a:pt x="640080" y="368900"/>
                    <a:pt x="674370" y="409858"/>
                  </a:cubicBezTo>
                  <a:cubicBezTo>
                    <a:pt x="674370" y="412715"/>
                    <a:pt x="674370" y="414620"/>
                    <a:pt x="674370" y="416525"/>
                  </a:cubicBezTo>
                  <a:cubicBezTo>
                    <a:pt x="674370" y="431765"/>
                    <a:pt x="681990" y="437480"/>
                    <a:pt x="701993" y="436528"/>
                  </a:cubicBezTo>
                  <a:cubicBezTo>
                    <a:pt x="809625" y="427955"/>
                    <a:pt x="918210" y="422240"/>
                    <a:pt x="1025843" y="414620"/>
                  </a:cubicBezTo>
                  <a:cubicBezTo>
                    <a:pt x="1025843" y="414620"/>
                    <a:pt x="1026795" y="413668"/>
                    <a:pt x="1026795" y="413668"/>
                  </a:cubicBezTo>
                  <a:cubicBezTo>
                    <a:pt x="1032510" y="414620"/>
                    <a:pt x="1039178" y="414620"/>
                    <a:pt x="1044893" y="415573"/>
                  </a:cubicBezTo>
                  <a:cubicBezTo>
                    <a:pt x="1062038" y="414620"/>
                    <a:pt x="1078230" y="414620"/>
                    <a:pt x="1095375" y="413668"/>
                  </a:cubicBezTo>
                  <a:cubicBezTo>
                    <a:pt x="1096328" y="413668"/>
                    <a:pt x="1098233" y="412715"/>
                    <a:pt x="1098233" y="411763"/>
                  </a:cubicBezTo>
                  <a:cubicBezTo>
                    <a:pt x="1139190" y="408905"/>
                    <a:pt x="1180148" y="407000"/>
                    <a:pt x="1220153" y="406048"/>
                  </a:cubicBezTo>
                  <a:cubicBezTo>
                    <a:pt x="1224915" y="406048"/>
                    <a:pt x="1229678" y="405095"/>
                    <a:pt x="1234440" y="406048"/>
                  </a:cubicBezTo>
                  <a:cubicBezTo>
                    <a:pt x="1256348" y="406048"/>
                    <a:pt x="1278255" y="406048"/>
                    <a:pt x="1300163" y="407000"/>
                  </a:cubicBezTo>
                  <a:cubicBezTo>
                    <a:pt x="1316355" y="409858"/>
                    <a:pt x="1329690" y="406048"/>
                    <a:pt x="1338263" y="389855"/>
                  </a:cubicBezTo>
                  <a:cubicBezTo>
                    <a:pt x="1303973" y="350803"/>
                    <a:pt x="1272540" y="309845"/>
                    <a:pt x="1230630" y="276508"/>
                  </a:cubicBezTo>
                  <a:close/>
                </a:path>
              </a:pathLst>
            </a:custGeom>
            <a:solidFill>
              <a:schemeClr val="tx1"/>
            </a:solidFill>
            <a:ln w="9525" cap="flat">
              <a:noFill/>
              <a:prstDash val="solid"/>
              <a:miter/>
            </a:ln>
          </p:spPr>
          <p:txBody>
            <a:bodyPr rtlCol="0" anchor="ctr"/>
            <a:lstStyle/>
            <a:p>
              <a:endParaRPr lang="en-US">
                <a:cs typeface="B Nazanin" panose="00000700000000000000" pitchFamily="2" charset="-78"/>
              </a:endParaRPr>
            </a:p>
          </p:txBody>
        </p:sp>
        <p:sp>
          <p:nvSpPr>
            <p:cNvPr id="36" name="Graphic 124">
              <a:extLst>
                <a:ext uri="{FF2B5EF4-FFF2-40B4-BE49-F238E27FC236}">
                  <a16:creationId xmlns:a16="http://schemas.microsoft.com/office/drawing/2014/main" id="{08F428B8-2727-49E6-B47D-B93608695944}"/>
                </a:ext>
              </a:extLst>
            </p:cNvPr>
            <p:cNvSpPr/>
            <p:nvPr/>
          </p:nvSpPr>
          <p:spPr>
            <a:xfrm>
              <a:off x="4101477" y="2612266"/>
              <a:ext cx="294726" cy="285062"/>
            </a:xfrm>
            <a:custGeom>
              <a:avLst/>
              <a:gdLst>
                <a:gd name="connsiteX0" fmla="*/ 113220 w 333642"/>
                <a:gd name="connsiteY0" fmla="*/ 0 h 322703"/>
                <a:gd name="connsiteX1" fmla="*/ 230815 w 333642"/>
                <a:gd name="connsiteY1" fmla="*/ 145490 h 322703"/>
                <a:gd name="connsiteX2" fmla="*/ 333642 w 333642"/>
                <a:gd name="connsiteY2" fmla="*/ 191434 h 322703"/>
                <a:gd name="connsiteX3" fmla="*/ 48132 w 333642"/>
                <a:gd name="connsiteY3" fmla="*/ 305747 h 322703"/>
                <a:gd name="connsiteX4" fmla="*/ 0 w 333642"/>
                <a:gd name="connsiteY4" fmla="*/ 322703 h 322703"/>
                <a:gd name="connsiteX5" fmla="*/ 31176 w 333642"/>
                <a:gd name="connsiteY5" fmla="*/ 234643 h 322703"/>
                <a:gd name="connsiteX6" fmla="*/ 113220 w 333642"/>
                <a:gd name="connsiteY6" fmla="*/ 0 h 32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642" h="322703">
                  <a:moveTo>
                    <a:pt x="113220" y="0"/>
                  </a:moveTo>
                  <a:cubicBezTo>
                    <a:pt x="144943" y="57977"/>
                    <a:pt x="177760" y="98452"/>
                    <a:pt x="230815" y="145490"/>
                  </a:cubicBezTo>
                  <a:cubicBezTo>
                    <a:pt x="262538" y="166821"/>
                    <a:pt x="294261" y="180495"/>
                    <a:pt x="333642" y="191434"/>
                  </a:cubicBezTo>
                  <a:cubicBezTo>
                    <a:pt x="309029" y="201279"/>
                    <a:pt x="135098" y="270742"/>
                    <a:pt x="48132" y="305747"/>
                  </a:cubicBezTo>
                  <a:cubicBezTo>
                    <a:pt x="35005" y="310670"/>
                    <a:pt x="16409" y="317233"/>
                    <a:pt x="0" y="322703"/>
                  </a:cubicBezTo>
                  <a:cubicBezTo>
                    <a:pt x="12580" y="288792"/>
                    <a:pt x="19690" y="265820"/>
                    <a:pt x="31176" y="234643"/>
                  </a:cubicBezTo>
                  <a:cubicBezTo>
                    <a:pt x="57430" y="160258"/>
                    <a:pt x="104468" y="28989"/>
                    <a:pt x="113220" y="0"/>
                  </a:cubicBezTo>
                  <a:close/>
                </a:path>
              </a:pathLst>
            </a:custGeom>
            <a:solidFill>
              <a:srgbClr val="F9A687"/>
            </a:solidFill>
            <a:ln w="4506" cap="flat">
              <a:noFill/>
              <a:prstDash val="solid"/>
              <a:miter/>
            </a:ln>
          </p:spPr>
          <p:txBody>
            <a:bodyPr rtlCol="0" anchor="ctr"/>
            <a:lstStyle/>
            <a:p>
              <a:endParaRPr lang="en-US">
                <a:cs typeface="B Nazanin" panose="00000700000000000000" pitchFamily="2" charset="-78"/>
              </a:endParaRPr>
            </a:p>
          </p:txBody>
        </p:sp>
      </p:grpSp>
      <p:grpSp>
        <p:nvGrpSpPr>
          <p:cNvPr id="46" name="그룹 45">
            <a:extLst>
              <a:ext uri="{FF2B5EF4-FFF2-40B4-BE49-F238E27FC236}">
                <a16:creationId xmlns:a16="http://schemas.microsoft.com/office/drawing/2014/main" id="{B3298ED9-F66F-433E-80B1-ABF754163D94}"/>
              </a:ext>
            </a:extLst>
          </p:cNvPr>
          <p:cNvGrpSpPr/>
          <p:nvPr/>
        </p:nvGrpSpPr>
        <p:grpSpPr>
          <a:xfrm>
            <a:off x="7775350" y="1253669"/>
            <a:ext cx="1820469" cy="5360311"/>
            <a:chOff x="7393036" y="74756"/>
            <a:chExt cx="2279625" cy="6712281"/>
          </a:xfrm>
        </p:grpSpPr>
        <p:sp>
          <p:nvSpPr>
            <p:cNvPr id="47" name="자유형: 도형 46">
              <a:extLst>
                <a:ext uri="{FF2B5EF4-FFF2-40B4-BE49-F238E27FC236}">
                  <a16:creationId xmlns:a16="http://schemas.microsoft.com/office/drawing/2014/main" id="{2C41D308-4BD0-4B54-9971-55A55ECD6988}"/>
                </a:ext>
              </a:extLst>
            </p:cNvPr>
            <p:cNvSpPr/>
            <p:nvPr/>
          </p:nvSpPr>
          <p:spPr>
            <a:xfrm>
              <a:off x="8299744" y="965698"/>
              <a:ext cx="802416" cy="2117343"/>
            </a:xfrm>
            <a:custGeom>
              <a:avLst/>
              <a:gdLst>
                <a:gd name="connsiteX0" fmla="*/ 8823 w 802416"/>
                <a:gd name="connsiteY0" fmla="*/ 41129 h 2117343"/>
                <a:gd name="connsiteX1" fmla="*/ 8628 w 802416"/>
                <a:gd name="connsiteY1" fmla="*/ 44503 h 2117343"/>
                <a:gd name="connsiteX2" fmla="*/ 7461 w 802416"/>
                <a:gd name="connsiteY2" fmla="*/ 42362 h 2117343"/>
                <a:gd name="connsiteX3" fmla="*/ 8823 w 802416"/>
                <a:gd name="connsiteY3" fmla="*/ 41129 h 2117343"/>
                <a:gd name="connsiteX4" fmla="*/ 527454 w 802416"/>
                <a:gd name="connsiteY4" fmla="*/ 576 h 2117343"/>
                <a:gd name="connsiteX5" fmla="*/ 532904 w 802416"/>
                <a:gd name="connsiteY5" fmla="*/ 39896 h 2117343"/>
                <a:gd name="connsiteX6" fmla="*/ 559377 w 802416"/>
                <a:gd name="connsiteY6" fmla="*/ 147346 h 2117343"/>
                <a:gd name="connsiteX7" fmla="*/ 583709 w 802416"/>
                <a:gd name="connsiteY7" fmla="*/ 562290 h 2117343"/>
                <a:gd name="connsiteX8" fmla="*/ 589809 w 802416"/>
                <a:gd name="connsiteY8" fmla="*/ 849473 h 2117343"/>
                <a:gd name="connsiteX9" fmla="*/ 616607 w 802416"/>
                <a:gd name="connsiteY9" fmla="*/ 1159365 h 2117343"/>
                <a:gd name="connsiteX10" fmla="*/ 628156 w 802416"/>
                <a:gd name="connsiteY10" fmla="*/ 1248063 h 2117343"/>
                <a:gd name="connsiteX11" fmla="*/ 742160 w 802416"/>
                <a:gd name="connsiteY11" fmla="*/ 1804715 h 2117343"/>
                <a:gd name="connsiteX12" fmla="*/ 754682 w 802416"/>
                <a:gd name="connsiteY12" fmla="*/ 1850913 h 2117343"/>
                <a:gd name="connsiteX13" fmla="*/ 799843 w 802416"/>
                <a:gd name="connsiteY13" fmla="*/ 2027792 h 2117343"/>
                <a:gd name="connsiteX14" fmla="*/ 765454 w 802416"/>
                <a:gd name="connsiteY14" fmla="*/ 2078532 h 2117343"/>
                <a:gd name="connsiteX15" fmla="*/ 650087 w 802416"/>
                <a:gd name="connsiteY15" fmla="*/ 2103837 h 2117343"/>
                <a:gd name="connsiteX16" fmla="*/ 245202 w 802416"/>
                <a:gd name="connsiteY16" fmla="*/ 2114867 h 2117343"/>
                <a:gd name="connsiteX17" fmla="*/ 97459 w 802416"/>
                <a:gd name="connsiteY17" fmla="*/ 2089757 h 2117343"/>
                <a:gd name="connsiteX18" fmla="*/ 0 w 802416"/>
                <a:gd name="connsiteY18" fmla="*/ 2069448 h 2117343"/>
                <a:gd name="connsiteX19" fmla="*/ 64 w 802416"/>
                <a:gd name="connsiteY19" fmla="*/ 2069383 h 2117343"/>
                <a:gd name="connsiteX20" fmla="*/ 45874 w 802416"/>
                <a:gd name="connsiteY20" fmla="*/ 1942597 h 2117343"/>
                <a:gd name="connsiteX21" fmla="*/ 124970 w 802416"/>
                <a:gd name="connsiteY21" fmla="*/ 1666444 h 2117343"/>
                <a:gd name="connsiteX22" fmla="*/ 121855 w 802416"/>
                <a:gd name="connsiteY22" fmla="*/ 1202579 h 2117343"/>
                <a:gd name="connsiteX23" fmla="*/ 51195 w 802416"/>
                <a:gd name="connsiteY23" fmla="*/ 631586 h 2117343"/>
                <a:gd name="connsiteX24" fmla="*/ 17000 w 802416"/>
                <a:gd name="connsiteY24" fmla="*/ 424862 h 2117343"/>
                <a:gd name="connsiteX25" fmla="*/ 6488 w 802416"/>
                <a:gd name="connsiteY25" fmla="*/ 167591 h 2117343"/>
                <a:gd name="connsiteX26" fmla="*/ 8306 w 802416"/>
                <a:gd name="connsiteY26" fmla="*/ 62736 h 2117343"/>
                <a:gd name="connsiteX27" fmla="*/ 142683 w 802416"/>
                <a:gd name="connsiteY27" fmla="*/ 288862 h 2117343"/>
                <a:gd name="connsiteX28" fmla="*/ 304443 w 802416"/>
                <a:gd name="connsiteY28" fmla="*/ 433686 h 2117343"/>
                <a:gd name="connsiteX29" fmla="*/ 329683 w 802416"/>
                <a:gd name="connsiteY29" fmla="*/ 495392 h 2117343"/>
                <a:gd name="connsiteX30" fmla="*/ 429153 w 802416"/>
                <a:gd name="connsiteY30" fmla="*/ 317087 h 2117343"/>
                <a:gd name="connsiteX31" fmla="*/ 469511 w 802416"/>
                <a:gd name="connsiteY31" fmla="*/ 265958 h 2117343"/>
                <a:gd name="connsiteX32" fmla="*/ 507988 w 802416"/>
                <a:gd name="connsiteY32" fmla="*/ 110816 h 2117343"/>
                <a:gd name="connsiteX33" fmla="*/ 507859 w 802416"/>
                <a:gd name="connsiteY33" fmla="*/ 106145 h 2117343"/>
                <a:gd name="connsiteX34" fmla="*/ 508053 w 802416"/>
                <a:gd name="connsiteY34" fmla="*/ 74545 h 2117343"/>
                <a:gd name="connsiteX35" fmla="*/ 507988 w 802416"/>
                <a:gd name="connsiteY35" fmla="*/ 71885 h 2117343"/>
                <a:gd name="connsiteX36" fmla="*/ 507923 w 802416"/>
                <a:gd name="connsiteY36" fmla="*/ 72014 h 2117343"/>
                <a:gd name="connsiteX37" fmla="*/ 507728 w 802416"/>
                <a:gd name="connsiteY37" fmla="*/ 61309 h 2117343"/>
                <a:gd name="connsiteX38" fmla="*/ 527454 w 802416"/>
                <a:gd name="connsiteY38" fmla="*/ 576 h 2117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02416" h="2117343">
                  <a:moveTo>
                    <a:pt x="8823" y="41129"/>
                  </a:moveTo>
                  <a:cubicBezTo>
                    <a:pt x="8759" y="42297"/>
                    <a:pt x="8694" y="43400"/>
                    <a:pt x="8628" y="44503"/>
                  </a:cubicBezTo>
                  <a:cubicBezTo>
                    <a:pt x="8240" y="43724"/>
                    <a:pt x="7915" y="42945"/>
                    <a:pt x="7461" y="42362"/>
                  </a:cubicBezTo>
                  <a:cubicBezTo>
                    <a:pt x="7980" y="41908"/>
                    <a:pt x="8434" y="41518"/>
                    <a:pt x="8823" y="41129"/>
                  </a:cubicBezTo>
                  <a:close/>
                  <a:moveTo>
                    <a:pt x="527454" y="576"/>
                  </a:moveTo>
                  <a:cubicBezTo>
                    <a:pt x="528751" y="11606"/>
                    <a:pt x="529920" y="29190"/>
                    <a:pt x="532904" y="39896"/>
                  </a:cubicBezTo>
                  <a:cubicBezTo>
                    <a:pt x="542897" y="75453"/>
                    <a:pt x="554641" y="110492"/>
                    <a:pt x="559377" y="147346"/>
                  </a:cubicBezTo>
                  <a:cubicBezTo>
                    <a:pt x="577026" y="285098"/>
                    <a:pt x="578259" y="423823"/>
                    <a:pt x="583709" y="562290"/>
                  </a:cubicBezTo>
                  <a:cubicBezTo>
                    <a:pt x="587473" y="657931"/>
                    <a:pt x="580335" y="753831"/>
                    <a:pt x="589809" y="849473"/>
                  </a:cubicBezTo>
                  <a:cubicBezTo>
                    <a:pt x="599995" y="952639"/>
                    <a:pt x="601553" y="1056586"/>
                    <a:pt x="616607" y="1159365"/>
                  </a:cubicBezTo>
                  <a:cubicBezTo>
                    <a:pt x="625690" y="1188238"/>
                    <a:pt x="625236" y="1218540"/>
                    <a:pt x="628156" y="1248063"/>
                  </a:cubicBezTo>
                  <a:cubicBezTo>
                    <a:pt x="647038" y="1437594"/>
                    <a:pt x="720229" y="1615899"/>
                    <a:pt x="742160" y="1804715"/>
                  </a:cubicBezTo>
                  <a:cubicBezTo>
                    <a:pt x="743977" y="1820482"/>
                    <a:pt x="749557" y="1835730"/>
                    <a:pt x="754682" y="1850913"/>
                  </a:cubicBezTo>
                  <a:cubicBezTo>
                    <a:pt x="774083" y="1908727"/>
                    <a:pt x="789591" y="1967578"/>
                    <a:pt x="799843" y="2027792"/>
                  </a:cubicBezTo>
                  <a:cubicBezTo>
                    <a:pt x="805358" y="2071135"/>
                    <a:pt x="805293" y="2070810"/>
                    <a:pt x="765454" y="2078532"/>
                  </a:cubicBezTo>
                  <a:cubicBezTo>
                    <a:pt x="757213" y="2080154"/>
                    <a:pt x="681102" y="2100073"/>
                    <a:pt x="650087" y="2103837"/>
                  </a:cubicBezTo>
                  <a:cubicBezTo>
                    <a:pt x="515515" y="2120188"/>
                    <a:pt x="380229" y="2118631"/>
                    <a:pt x="245202" y="2114867"/>
                  </a:cubicBezTo>
                  <a:cubicBezTo>
                    <a:pt x="195695" y="2113505"/>
                    <a:pt x="146446" y="2099685"/>
                    <a:pt x="97459" y="2089757"/>
                  </a:cubicBezTo>
                  <a:cubicBezTo>
                    <a:pt x="64951" y="2083138"/>
                    <a:pt x="31145" y="2082425"/>
                    <a:pt x="0" y="2069448"/>
                  </a:cubicBezTo>
                  <a:cubicBezTo>
                    <a:pt x="64" y="2069448"/>
                    <a:pt x="64" y="2069383"/>
                    <a:pt x="64" y="2069383"/>
                  </a:cubicBezTo>
                  <a:cubicBezTo>
                    <a:pt x="14469" y="2026818"/>
                    <a:pt x="33092" y="1985746"/>
                    <a:pt x="45874" y="1942597"/>
                  </a:cubicBezTo>
                  <a:cubicBezTo>
                    <a:pt x="72997" y="1850784"/>
                    <a:pt x="114653" y="1763059"/>
                    <a:pt x="124970" y="1666444"/>
                  </a:cubicBezTo>
                  <a:cubicBezTo>
                    <a:pt x="141515" y="1511692"/>
                    <a:pt x="139373" y="1355708"/>
                    <a:pt x="121855" y="1202579"/>
                  </a:cubicBezTo>
                  <a:cubicBezTo>
                    <a:pt x="100118" y="1012140"/>
                    <a:pt x="82730" y="820922"/>
                    <a:pt x="51195" y="631586"/>
                  </a:cubicBezTo>
                  <a:cubicBezTo>
                    <a:pt x="39710" y="562678"/>
                    <a:pt x="28226" y="493770"/>
                    <a:pt x="17000" y="424862"/>
                  </a:cubicBezTo>
                  <a:cubicBezTo>
                    <a:pt x="3114" y="339797"/>
                    <a:pt x="4801" y="253499"/>
                    <a:pt x="6488" y="167591"/>
                  </a:cubicBezTo>
                  <a:cubicBezTo>
                    <a:pt x="7202" y="132683"/>
                    <a:pt x="843" y="97839"/>
                    <a:pt x="8306" y="62736"/>
                  </a:cubicBezTo>
                  <a:cubicBezTo>
                    <a:pt x="7851" y="162140"/>
                    <a:pt x="55867" y="238316"/>
                    <a:pt x="142683" y="288862"/>
                  </a:cubicBezTo>
                  <a:cubicBezTo>
                    <a:pt x="206725" y="326171"/>
                    <a:pt x="271935" y="361534"/>
                    <a:pt x="304443" y="433686"/>
                  </a:cubicBezTo>
                  <a:cubicBezTo>
                    <a:pt x="313072" y="452828"/>
                    <a:pt x="320405" y="472552"/>
                    <a:pt x="329683" y="495392"/>
                  </a:cubicBezTo>
                  <a:cubicBezTo>
                    <a:pt x="347526" y="386190"/>
                    <a:pt x="347592" y="386190"/>
                    <a:pt x="429153" y="317087"/>
                  </a:cubicBezTo>
                  <a:cubicBezTo>
                    <a:pt x="446088" y="302748"/>
                    <a:pt x="462828" y="286981"/>
                    <a:pt x="469511" y="265958"/>
                  </a:cubicBezTo>
                  <a:cubicBezTo>
                    <a:pt x="485992" y="214244"/>
                    <a:pt x="505977" y="165968"/>
                    <a:pt x="507988" y="110816"/>
                  </a:cubicBezTo>
                  <a:cubicBezTo>
                    <a:pt x="507859" y="109389"/>
                    <a:pt x="507923" y="107702"/>
                    <a:pt x="507859" y="106145"/>
                  </a:cubicBezTo>
                  <a:cubicBezTo>
                    <a:pt x="509546" y="95633"/>
                    <a:pt x="508638" y="85121"/>
                    <a:pt x="508053" y="74545"/>
                  </a:cubicBezTo>
                  <a:cubicBezTo>
                    <a:pt x="507988" y="73637"/>
                    <a:pt x="508053" y="72729"/>
                    <a:pt x="507988" y="71885"/>
                  </a:cubicBezTo>
                  <a:cubicBezTo>
                    <a:pt x="507923" y="71950"/>
                    <a:pt x="507923" y="71950"/>
                    <a:pt x="507923" y="72014"/>
                  </a:cubicBezTo>
                  <a:cubicBezTo>
                    <a:pt x="507728" y="68446"/>
                    <a:pt x="507664" y="64877"/>
                    <a:pt x="507728" y="61309"/>
                  </a:cubicBezTo>
                  <a:cubicBezTo>
                    <a:pt x="508182" y="44114"/>
                    <a:pt x="507988" y="-5913"/>
                    <a:pt x="527454" y="576"/>
                  </a:cubicBezTo>
                  <a:close/>
                </a:path>
              </a:pathLst>
            </a:custGeom>
            <a:solidFill>
              <a:srgbClr val="FDFDFD"/>
            </a:solidFill>
            <a:ln w="6411" cap="flat">
              <a:noFill/>
              <a:prstDash val="solid"/>
              <a:miter/>
            </a:ln>
          </p:spPr>
          <p:txBody>
            <a:bodyPr rtlCol="0" anchor="ctr"/>
            <a:lstStyle/>
            <a:p>
              <a:endParaRPr lang="ko-KR" altLang="en-US">
                <a:cs typeface="B Nazanin" panose="00000700000000000000" pitchFamily="2" charset="-78"/>
              </a:endParaRPr>
            </a:p>
          </p:txBody>
        </p:sp>
        <p:sp>
          <p:nvSpPr>
            <p:cNvPr id="48" name="자유형: 도형 47">
              <a:extLst>
                <a:ext uri="{FF2B5EF4-FFF2-40B4-BE49-F238E27FC236}">
                  <a16:creationId xmlns:a16="http://schemas.microsoft.com/office/drawing/2014/main" id="{CD04BAC7-3C89-4A53-A705-2B8A92572F5F}"/>
                </a:ext>
              </a:extLst>
            </p:cNvPr>
            <p:cNvSpPr/>
            <p:nvPr/>
          </p:nvSpPr>
          <p:spPr>
            <a:xfrm>
              <a:off x="7706692" y="74801"/>
              <a:ext cx="1752425" cy="3579546"/>
            </a:xfrm>
            <a:custGeom>
              <a:avLst/>
              <a:gdLst>
                <a:gd name="connsiteX0" fmla="*/ 1676502 w 1752425"/>
                <a:gd name="connsiteY0" fmla="*/ 3276175 h 3579546"/>
                <a:gd name="connsiteX1" fmla="*/ 1695781 w 1752425"/>
                <a:gd name="connsiteY1" fmla="*/ 3279063 h 3579546"/>
                <a:gd name="connsiteX2" fmla="*/ 1752425 w 1752425"/>
                <a:gd name="connsiteY2" fmla="*/ 3332138 h 3579546"/>
                <a:gd name="connsiteX3" fmla="*/ 1644002 w 1752425"/>
                <a:gd name="connsiteY3" fmla="*/ 3482283 h 3579546"/>
                <a:gd name="connsiteX4" fmla="*/ 1607796 w 1752425"/>
                <a:gd name="connsiteY4" fmla="*/ 3512520 h 3579546"/>
                <a:gd name="connsiteX5" fmla="*/ 1666712 w 1752425"/>
                <a:gd name="connsiteY5" fmla="*/ 3293143 h 3579546"/>
                <a:gd name="connsiteX6" fmla="*/ 1676502 w 1752425"/>
                <a:gd name="connsiteY6" fmla="*/ 3276175 h 3579546"/>
                <a:gd name="connsiteX7" fmla="*/ 184340 w 1752425"/>
                <a:gd name="connsiteY7" fmla="*/ 3187143 h 3579546"/>
                <a:gd name="connsiteX8" fmla="*/ 195046 w 1752425"/>
                <a:gd name="connsiteY8" fmla="*/ 3188027 h 3579546"/>
                <a:gd name="connsiteX9" fmla="*/ 196797 w 1752425"/>
                <a:gd name="connsiteY9" fmla="*/ 3213527 h 3579546"/>
                <a:gd name="connsiteX10" fmla="*/ 153064 w 1752425"/>
                <a:gd name="connsiteY10" fmla="*/ 3314749 h 3579546"/>
                <a:gd name="connsiteX11" fmla="*/ 151183 w 1752425"/>
                <a:gd name="connsiteY11" fmla="*/ 3367112 h 3579546"/>
                <a:gd name="connsiteX12" fmla="*/ 216133 w 1752425"/>
                <a:gd name="connsiteY12" fmla="*/ 3366527 h 3579546"/>
                <a:gd name="connsiteX13" fmla="*/ 240595 w 1752425"/>
                <a:gd name="connsiteY13" fmla="*/ 3351539 h 3579546"/>
                <a:gd name="connsiteX14" fmla="*/ 240400 w 1752425"/>
                <a:gd name="connsiteY14" fmla="*/ 3568905 h 3579546"/>
                <a:gd name="connsiteX15" fmla="*/ 235664 w 1752425"/>
                <a:gd name="connsiteY15" fmla="*/ 3579546 h 3579546"/>
                <a:gd name="connsiteX16" fmla="*/ 164809 w 1752425"/>
                <a:gd name="connsiteY16" fmla="*/ 3516023 h 3579546"/>
                <a:gd name="connsiteX17" fmla="*/ 0 w 1752425"/>
                <a:gd name="connsiteY17" fmla="*/ 3324741 h 3579546"/>
                <a:gd name="connsiteX18" fmla="*/ 114523 w 1752425"/>
                <a:gd name="connsiteY18" fmla="*/ 3222611 h 3579546"/>
                <a:gd name="connsiteX19" fmla="*/ 172855 w 1752425"/>
                <a:gd name="connsiteY19" fmla="*/ 3192634 h 3579546"/>
                <a:gd name="connsiteX20" fmla="*/ 184340 w 1752425"/>
                <a:gd name="connsiteY20" fmla="*/ 3187143 h 3579546"/>
                <a:gd name="connsiteX21" fmla="*/ 784465 w 1752425"/>
                <a:gd name="connsiteY21" fmla="*/ 857 h 3579546"/>
                <a:gd name="connsiteX22" fmla="*/ 997613 w 1752425"/>
                <a:gd name="connsiteY22" fmla="*/ 37776 h 3579546"/>
                <a:gd name="connsiteX23" fmla="*/ 1077876 w 1752425"/>
                <a:gd name="connsiteY23" fmla="*/ 98899 h 3579546"/>
                <a:gd name="connsiteX24" fmla="*/ 1153857 w 1752425"/>
                <a:gd name="connsiteY24" fmla="*/ 388482 h 3579546"/>
                <a:gd name="connsiteX25" fmla="*/ 1152495 w 1752425"/>
                <a:gd name="connsiteY25" fmla="*/ 415410 h 3579546"/>
                <a:gd name="connsiteX26" fmla="*/ 1174751 w 1752425"/>
                <a:gd name="connsiteY26" fmla="*/ 459791 h 3579546"/>
                <a:gd name="connsiteX27" fmla="*/ 1102662 w 1752425"/>
                <a:gd name="connsiteY27" fmla="*/ 660092 h 3579546"/>
                <a:gd name="connsiteX28" fmla="*/ 1095460 w 1752425"/>
                <a:gd name="connsiteY28" fmla="*/ 703111 h 3579546"/>
                <a:gd name="connsiteX29" fmla="*/ 1111033 w 1752425"/>
                <a:gd name="connsiteY29" fmla="*/ 892058 h 3579546"/>
                <a:gd name="connsiteX30" fmla="*/ 1099742 w 1752425"/>
                <a:gd name="connsiteY30" fmla="*/ 965443 h 3579546"/>
                <a:gd name="connsiteX31" fmla="*/ 1100846 w 1752425"/>
                <a:gd name="connsiteY31" fmla="*/ 962847 h 3579546"/>
                <a:gd name="connsiteX32" fmla="*/ 1100846 w 1752425"/>
                <a:gd name="connsiteY32" fmla="*/ 1001779 h 3579546"/>
                <a:gd name="connsiteX33" fmla="*/ 1062369 w 1752425"/>
                <a:gd name="connsiteY33" fmla="*/ 1156920 h 3579546"/>
                <a:gd name="connsiteX34" fmla="*/ 1022010 w 1752425"/>
                <a:gd name="connsiteY34" fmla="*/ 1208050 h 3579546"/>
                <a:gd name="connsiteX35" fmla="*/ 922540 w 1752425"/>
                <a:gd name="connsiteY35" fmla="*/ 1386355 h 3579546"/>
                <a:gd name="connsiteX36" fmla="*/ 897301 w 1752425"/>
                <a:gd name="connsiteY36" fmla="*/ 1324649 h 3579546"/>
                <a:gd name="connsiteX37" fmla="*/ 735541 w 1752425"/>
                <a:gd name="connsiteY37" fmla="*/ 1179824 h 3579546"/>
                <a:gd name="connsiteX38" fmla="*/ 601229 w 1752425"/>
                <a:gd name="connsiteY38" fmla="*/ 943382 h 3579546"/>
                <a:gd name="connsiteX39" fmla="*/ 605640 w 1752425"/>
                <a:gd name="connsiteY39" fmla="*/ 908344 h 3579546"/>
                <a:gd name="connsiteX40" fmla="*/ 605575 w 1752425"/>
                <a:gd name="connsiteY40" fmla="*/ 908085 h 3579546"/>
                <a:gd name="connsiteX41" fmla="*/ 611610 w 1752425"/>
                <a:gd name="connsiteY41" fmla="*/ 808031 h 3579546"/>
                <a:gd name="connsiteX42" fmla="*/ 572030 w 1752425"/>
                <a:gd name="connsiteY42" fmla="*/ 662688 h 3579546"/>
                <a:gd name="connsiteX43" fmla="*/ 500850 w 1752425"/>
                <a:gd name="connsiteY43" fmla="*/ 530387 h 3579546"/>
                <a:gd name="connsiteX44" fmla="*/ 520835 w 1752425"/>
                <a:gd name="connsiteY44" fmla="*/ 480684 h 3579546"/>
                <a:gd name="connsiteX45" fmla="*/ 565995 w 1752425"/>
                <a:gd name="connsiteY45" fmla="*/ 109150 h 3579546"/>
                <a:gd name="connsiteX46" fmla="*/ 784465 w 1752425"/>
                <a:gd name="connsiteY46" fmla="*/ 857 h 357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52425" h="3579546">
                  <a:moveTo>
                    <a:pt x="1676502" y="3276175"/>
                  </a:moveTo>
                  <a:cubicBezTo>
                    <a:pt x="1681230" y="3274439"/>
                    <a:pt x="1687540" y="3276013"/>
                    <a:pt x="1695781" y="3279063"/>
                  </a:cubicBezTo>
                  <a:cubicBezTo>
                    <a:pt x="1722643" y="3288925"/>
                    <a:pt x="1741330" y="3306054"/>
                    <a:pt x="1752425" y="3332138"/>
                  </a:cubicBezTo>
                  <a:cubicBezTo>
                    <a:pt x="1722903" y="3386967"/>
                    <a:pt x="1680079" y="3432192"/>
                    <a:pt x="1644002" y="3482283"/>
                  </a:cubicBezTo>
                  <a:cubicBezTo>
                    <a:pt x="1634724" y="3495131"/>
                    <a:pt x="1622979" y="3506161"/>
                    <a:pt x="1607796" y="3512520"/>
                  </a:cubicBezTo>
                  <a:cubicBezTo>
                    <a:pt x="1618372" y="3458470"/>
                    <a:pt x="1662819" y="3313452"/>
                    <a:pt x="1666712" y="3293143"/>
                  </a:cubicBezTo>
                  <a:cubicBezTo>
                    <a:pt x="1668626" y="3282956"/>
                    <a:pt x="1671773" y="3277911"/>
                    <a:pt x="1676502" y="3276175"/>
                  </a:cubicBezTo>
                  <a:close/>
                  <a:moveTo>
                    <a:pt x="184340" y="3187143"/>
                  </a:moveTo>
                  <a:cubicBezTo>
                    <a:pt x="188233" y="3185821"/>
                    <a:pt x="191996" y="3185561"/>
                    <a:pt x="195046" y="3188027"/>
                  </a:cubicBezTo>
                  <a:cubicBezTo>
                    <a:pt x="202378" y="3193997"/>
                    <a:pt x="198873" y="3205027"/>
                    <a:pt x="196797" y="3213527"/>
                  </a:cubicBezTo>
                  <a:cubicBezTo>
                    <a:pt x="187972" y="3249733"/>
                    <a:pt x="168053" y="3281202"/>
                    <a:pt x="153064" y="3314749"/>
                  </a:cubicBezTo>
                  <a:cubicBezTo>
                    <a:pt x="145732" y="3331164"/>
                    <a:pt x="126526" y="3348035"/>
                    <a:pt x="151183" y="3367112"/>
                  </a:cubicBezTo>
                  <a:cubicBezTo>
                    <a:pt x="173698" y="3384501"/>
                    <a:pt x="194396" y="3384241"/>
                    <a:pt x="216133" y="3366527"/>
                  </a:cubicBezTo>
                  <a:cubicBezTo>
                    <a:pt x="222750" y="3361141"/>
                    <a:pt x="230797" y="3357442"/>
                    <a:pt x="240595" y="3351539"/>
                  </a:cubicBezTo>
                  <a:cubicBezTo>
                    <a:pt x="240595" y="3426221"/>
                    <a:pt x="240659" y="3497531"/>
                    <a:pt x="240400" y="3568905"/>
                  </a:cubicBezTo>
                  <a:cubicBezTo>
                    <a:pt x="240400" y="3572473"/>
                    <a:pt x="237285" y="3576042"/>
                    <a:pt x="235664" y="3579546"/>
                  </a:cubicBezTo>
                  <a:cubicBezTo>
                    <a:pt x="212046" y="3558394"/>
                    <a:pt x="187778" y="3537890"/>
                    <a:pt x="164809" y="3516023"/>
                  </a:cubicBezTo>
                  <a:cubicBezTo>
                    <a:pt x="103686" y="3457756"/>
                    <a:pt x="51908" y="3391183"/>
                    <a:pt x="0" y="3324741"/>
                  </a:cubicBezTo>
                  <a:cubicBezTo>
                    <a:pt x="31145" y="3282825"/>
                    <a:pt x="71699" y="3251225"/>
                    <a:pt x="114523" y="3222611"/>
                  </a:cubicBezTo>
                  <a:cubicBezTo>
                    <a:pt x="132561" y="3210542"/>
                    <a:pt x="153259" y="3202432"/>
                    <a:pt x="172855" y="3192634"/>
                  </a:cubicBezTo>
                  <a:cubicBezTo>
                    <a:pt x="176424" y="3190849"/>
                    <a:pt x="180446" y="3188465"/>
                    <a:pt x="184340" y="3187143"/>
                  </a:cubicBezTo>
                  <a:close/>
                  <a:moveTo>
                    <a:pt x="784465" y="857"/>
                  </a:moveTo>
                  <a:cubicBezTo>
                    <a:pt x="857979" y="-2971"/>
                    <a:pt x="929808" y="5464"/>
                    <a:pt x="997613" y="37776"/>
                  </a:cubicBezTo>
                  <a:cubicBezTo>
                    <a:pt x="1028888" y="52700"/>
                    <a:pt x="1056594" y="71646"/>
                    <a:pt x="1077876" y="98899"/>
                  </a:cubicBezTo>
                  <a:cubicBezTo>
                    <a:pt x="1144643" y="184418"/>
                    <a:pt x="1171117" y="280707"/>
                    <a:pt x="1153857" y="388482"/>
                  </a:cubicBezTo>
                  <a:cubicBezTo>
                    <a:pt x="1152495" y="397306"/>
                    <a:pt x="1152884" y="406456"/>
                    <a:pt x="1152495" y="415410"/>
                  </a:cubicBezTo>
                  <a:cubicBezTo>
                    <a:pt x="1172479" y="423974"/>
                    <a:pt x="1174491" y="440455"/>
                    <a:pt x="1174751" y="459791"/>
                  </a:cubicBezTo>
                  <a:cubicBezTo>
                    <a:pt x="1175788" y="535837"/>
                    <a:pt x="1147239" y="600722"/>
                    <a:pt x="1102662" y="660092"/>
                  </a:cubicBezTo>
                  <a:cubicBezTo>
                    <a:pt x="1100262" y="674432"/>
                    <a:pt x="1097860" y="688771"/>
                    <a:pt x="1095460" y="703111"/>
                  </a:cubicBezTo>
                  <a:cubicBezTo>
                    <a:pt x="1098511" y="766244"/>
                    <a:pt x="1101300" y="829379"/>
                    <a:pt x="1111033" y="892058"/>
                  </a:cubicBezTo>
                  <a:cubicBezTo>
                    <a:pt x="1100975" y="919050"/>
                    <a:pt x="1100651" y="943057"/>
                    <a:pt x="1099742" y="965443"/>
                  </a:cubicBezTo>
                  <a:cubicBezTo>
                    <a:pt x="1100132" y="964534"/>
                    <a:pt x="1100456" y="963691"/>
                    <a:pt x="1100846" y="962847"/>
                  </a:cubicBezTo>
                  <a:cubicBezTo>
                    <a:pt x="1101754" y="974657"/>
                    <a:pt x="1099938" y="989969"/>
                    <a:pt x="1100846" y="1001779"/>
                  </a:cubicBezTo>
                  <a:cubicBezTo>
                    <a:pt x="1098834" y="1056932"/>
                    <a:pt x="1078785" y="1105271"/>
                    <a:pt x="1062369" y="1156920"/>
                  </a:cubicBezTo>
                  <a:cubicBezTo>
                    <a:pt x="1055685" y="1177878"/>
                    <a:pt x="1038945" y="1193710"/>
                    <a:pt x="1022010" y="1208050"/>
                  </a:cubicBezTo>
                  <a:cubicBezTo>
                    <a:pt x="940449" y="1277152"/>
                    <a:pt x="940449" y="1277152"/>
                    <a:pt x="922540" y="1386355"/>
                  </a:cubicBezTo>
                  <a:cubicBezTo>
                    <a:pt x="913262" y="1363580"/>
                    <a:pt x="905930" y="1343790"/>
                    <a:pt x="897301" y="1324649"/>
                  </a:cubicBezTo>
                  <a:cubicBezTo>
                    <a:pt x="864793" y="1252496"/>
                    <a:pt x="799582" y="1217134"/>
                    <a:pt x="735541" y="1179824"/>
                  </a:cubicBezTo>
                  <a:cubicBezTo>
                    <a:pt x="645740" y="1127527"/>
                    <a:pt x="597270" y="1047847"/>
                    <a:pt x="601229" y="943382"/>
                  </a:cubicBezTo>
                  <a:cubicBezTo>
                    <a:pt x="601423" y="937088"/>
                    <a:pt x="602331" y="917493"/>
                    <a:pt x="605640" y="908344"/>
                  </a:cubicBezTo>
                  <a:cubicBezTo>
                    <a:pt x="605640" y="908279"/>
                    <a:pt x="605575" y="908149"/>
                    <a:pt x="605575" y="908085"/>
                  </a:cubicBezTo>
                  <a:cubicBezTo>
                    <a:pt x="607587" y="874733"/>
                    <a:pt x="609598" y="841382"/>
                    <a:pt x="611610" y="808031"/>
                  </a:cubicBezTo>
                  <a:cubicBezTo>
                    <a:pt x="587926" y="762416"/>
                    <a:pt x="573133" y="714402"/>
                    <a:pt x="572030" y="662688"/>
                  </a:cubicBezTo>
                  <a:cubicBezTo>
                    <a:pt x="524533" y="631478"/>
                    <a:pt x="511297" y="580997"/>
                    <a:pt x="500850" y="530387"/>
                  </a:cubicBezTo>
                  <a:cubicBezTo>
                    <a:pt x="497151" y="512543"/>
                    <a:pt x="502537" y="492558"/>
                    <a:pt x="520835" y="480684"/>
                  </a:cubicBezTo>
                  <a:cubicBezTo>
                    <a:pt x="469315" y="348707"/>
                    <a:pt x="481838" y="222310"/>
                    <a:pt x="565995" y="109150"/>
                  </a:cubicBezTo>
                  <a:cubicBezTo>
                    <a:pt x="618293" y="38749"/>
                    <a:pt x="696479" y="5398"/>
                    <a:pt x="784465" y="857"/>
                  </a:cubicBezTo>
                  <a:close/>
                </a:path>
              </a:pathLst>
            </a:custGeom>
            <a:solidFill>
              <a:srgbClr val="9A5E28"/>
            </a:solidFill>
            <a:ln w="6411" cap="flat">
              <a:noFill/>
              <a:prstDash val="solid"/>
              <a:miter/>
            </a:ln>
          </p:spPr>
          <p:txBody>
            <a:bodyPr rtlCol="0" anchor="ctr"/>
            <a:lstStyle/>
            <a:p>
              <a:endParaRPr lang="ko-KR" altLang="en-US">
                <a:cs typeface="B Nazanin" panose="00000700000000000000" pitchFamily="2" charset="-78"/>
              </a:endParaRPr>
            </a:p>
          </p:txBody>
        </p:sp>
        <p:sp>
          <p:nvSpPr>
            <p:cNvPr id="49" name="자유형: 도형 48">
              <a:extLst>
                <a:ext uri="{FF2B5EF4-FFF2-40B4-BE49-F238E27FC236}">
                  <a16:creationId xmlns:a16="http://schemas.microsoft.com/office/drawing/2014/main" id="{AD42EA41-B0E3-438B-8E47-E2CEDD1A206A}"/>
                </a:ext>
              </a:extLst>
            </p:cNvPr>
            <p:cNvSpPr/>
            <p:nvPr/>
          </p:nvSpPr>
          <p:spPr>
            <a:xfrm>
              <a:off x="8841603" y="959721"/>
              <a:ext cx="15572" cy="18362"/>
            </a:xfrm>
            <a:custGeom>
              <a:avLst/>
              <a:gdLst>
                <a:gd name="connsiteX0" fmla="*/ 8212 w 15396"/>
                <a:gd name="connsiteY0" fmla="*/ 11483 h 18155"/>
                <a:gd name="connsiteX1" fmla="*/ 15397 w 15396"/>
                <a:gd name="connsiteY1" fmla="*/ 18155 h 18155"/>
                <a:gd name="connsiteX2" fmla="*/ 4812 w 15396"/>
                <a:gd name="connsiteY2" fmla="*/ 0 h 18155"/>
                <a:gd name="connsiteX3" fmla="*/ 0 w 15396"/>
                <a:gd name="connsiteY3" fmla="*/ 2759 h 18155"/>
                <a:gd name="connsiteX4" fmla="*/ 8212 w 15396"/>
                <a:gd name="connsiteY4" fmla="*/ 11483 h 1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6" h="18155">
                  <a:moveTo>
                    <a:pt x="8212" y="11483"/>
                  </a:moveTo>
                  <a:cubicBezTo>
                    <a:pt x="10650" y="13665"/>
                    <a:pt x="13023" y="15910"/>
                    <a:pt x="15397" y="18155"/>
                  </a:cubicBezTo>
                  <a:cubicBezTo>
                    <a:pt x="12189" y="11740"/>
                    <a:pt x="8725" y="5645"/>
                    <a:pt x="4812" y="0"/>
                  </a:cubicBezTo>
                  <a:cubicBezTo>
                    <a:pt x="4234" y="192"/>
                    <a:pt x="2374" y="1283"/>
                    <a:pt x="0" y="2759"/>
                  </a:cubicBezTo>
                  <a:cubicBezTo>
                    <a:pt x="2951" y="5453"/>
                    <a:pt x="5517" y="9046"/>
                    <a:pt x="8212" y="11483"/>
                  </a:cubicBezTo>
                  <a:close/>
                </a:path>
              </a:pathLst>
            </a:custGeom>
            <a:solidFill>
              <a:srgbClr val="FDFDFD"/>
            </a:solidFill>
            <a:ln w="6411" cap="flat">
              <a:noFill/>
              <a:prstDash val="solid"/>
              <a:miter/>
            </a:ln>
          </p:spPr>
          <p:txBody>
            <a:bodyPr rtlCol="0" anchor="ctr"/>
            <a:lstStyle/>
            <a:p>
              <a:endParaRPr lang="ko-KR" altLang="en-US">
                <a:cs typeface="B Nazanin" panose="00000700000000000000" pitchFamily="2" charset="-78"/>
              </a:endParaRPr>
            </a:p>
          </p:txBody>
        </p:sp>
        <p:sp>
          <p:nvSpPr>
            <p:cNvPr id="50" name="자유형: 도형 49">
              <a:extLst>
                <a:ext uri="{FF2B5EF4-FFF2-40B4-BE49-F238E27FC236}">
                  <a16:creationId xmlns:a16="http://schemas.microsoft.com/office/drawing/2014/main" id="{309A6A44-B056-4E23-BB12-1C1F5785E78B}"/>
                </a:ext>
              </a:extLst>
            </p:cNvPr>
            <p:cNvSpPr/>
            <p:nvPr/>
          </p:nvSpPr>
          <p:spPr>
            <a:xfrm>
              <a:off x="8196920" y="74756"/>
              <a:ext cx="668764" cy="558071"/>
            </a:xfrm>
            <a:custGeom>
              <a:avLst/>
              <a:gdLst>
                <a:gd name="connsiteX0" fmla="*/ 654795 w 661219"/>
                <a:gd name="connsiteY0" fmla="*/ 410767 h 551775"/>
                <a:gd name="connsiteX1" fmla="*/ 621756 w 661219"/>
                <a:gd name="connsiteY1" fmla="*/ 502442 h 551775"/>
                <a:gd name="connsiteX2" fmla="*/ 606808 w 661219"/>
                <a:gd name="connsiteY2" fmla="*/ 518416 h 551775"/>
                <a:gd name="connsiteX3" fmla="*/ 596223 w 661219"/>
                <a:gd name="connsiteY3" fmla="*/ 496861 h 551775"/>
                <a:gd name="connsiteX4" fmla="*/ 572037 w 661219"/>
                <a:gd name="connsiteY4" fmla="*/ 364448 h 551775"/>
                <a:gd name="connsiteX5" fmla="*/ 416209 w 661219"/>
                <a:gd name="connsiteY5" fmla="*/ 257697 h 551775"/>
                <a:gd name="connsiteX6" fmla="*/ 198151 w 661219"/>
                <a:gd name="connsiteY6" fmla="*/ 244481 h 551775"/>
                <a:gd name="connsiteX7" fmla="*/ 73950 w 661219"/>
                <a:gd name="connsiteY7" fmla="*/ 367591 h 551775"/>
                <a:gd name="connsiteX8" fmla="*/ 77221 w 661219"/>
                <a:gd name="connsiteY8" fmla="*/ 503661 h 551775"/>
                <a:gd name="connsiteX9" fmla="*/ 68432 w 661219"/>
                <a:gd name="connsiteY9" fmla="*/ 551776 h 551775"/>
                <a:gd name="connsiteX10" fmla="*/ 30261 w 661219"/>
                <a:gd name="connsiteY10" fmla="*/ 475241 h 551775"/>
                <a:gd name="connsiteX11" fmla="*/ 74912 w 661219"/>
                <a:gd name="connsiteY11" fmla="*/ 107898 h 551775"/>
                <a:gd name="connsiteX12" fmla="*/ 290917 w 661219"/>
                <a:gd name="connsiteY12" fmla="*/ 826 h 551775"/>
                <a:gd name="connsiteX13" fmla="*/ 501661 w 661219"/>
                <a:gd name="connsiteY13" fmla="*/ 37330 h 551775"/>
                <a:gd name="connsiteX14" fmla="*/ 581018 w 661219"/>
                <a:gd name="connsiteY14" fmla="*/ 97762 h 551775"/>
                <a:gd name="connsiteX15" fmla="*/ 656142 w 661219"/>
                <a:gd name="connsiteY15" fmla="*/ 384079 h 551775"/>
                <a:gd name="connsiteX16" fmla="*/ 654795 w 661219"/>
                <a:gd name="connsiteY16" fmla="*/ 410767 h 55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1219" h="551775">
                  <a:moveTo>
                    <a:pt x="654795" y="410767"/>
                  </a:moveTo>
                  <a:cubicBezTo>
                    <a:pt x="643825" y="441368"/>
                    <a:pt x="633175" y="472033"/>
                    <a:pt x="621756" y="502442"/>
                  </a:cubicBezTo>
                  <a:cubicBezTo>
                    <a:pt x="619126" y="509499"/>
                    <a:pt x="615661" y="519699"/>
                    <a:pt x="606808" y="518416"/>
                  </a:cubicBezTo>
                  <a:cubicBezTo>
                    <a:pt x="595966" y="516876"/>
                    <a:pt x="596223" y="505457"/>
                    <a:pt x="596223" y="496861"/>
                  </a:cubicBezTo>
                  <a:cubicBezTo>
                    <a:pt x="596223" y="451183"/>
                    <a:pt x="593465" y="406276"/>
                    <a:pt x="572037" y="364448"/>
                  </a:cubicBezTo>
                  <a:cubicBezTo>
                    <a:pt x="539254" y="300423"/>
                    <a:pt x="485943" y="261353"/>
                    <a:pt x="416209" y="257697"/>
                  </a:cubicBezTo>
                  <a:cubicBezTo>
                    <a:pt x="343458" y="253847"/>
                    <a:pt x="271029" y="245058"/>
                    <a:pt x="198151" y="244481"/>
                  </a:cubicBezTo>
                  <a:cubicBezTo>
                    <a:pt x="129828" y="243904"/>
                    <a:pt x="74719" y="298626"/>
                    <a:pt x="73950" y="367591"/>
                  </a:cubicBezTo>
                  <a:cubicBezTo>
                    <a:pt x="73437" y="412948"/>
                    <a:pt x="72025" y="458368"/>
                    <a:pt x="77221" y="503661"/>
                  </a:cubicBezTo>
                  <a:cubicBezTo>
                    <a:pt x="78954" y="518993"/>
                    <a:pt x="79275" y="534904"/>
                    <a:pt x="68432" y="551776"/>
                  </a:cubicBezTo>
                  <a:cubicBezTo>
                    <a:pt x="48995" y="527847"/>
                    <a:pt x="42065" y="500261"/>
                    <a:pt x="30261" y="475241"/>
                  </a:cubicBezTo>
                  <a:cubicBezTo>
                    <a:pt x="-20677" y="344753"/>
                    <a:pt x="-8295" y="219782"/>
                    <a:pt x="74912" y="107898"/>
                  </a:cubicBezTo>
                  <a:cubicBezTo>
                    <a:pt x="126620" y="38356"/>
                    <a:pt x="203924" y="5317"/>
                    <a:pt x="290917" y="826"/>
                  </a:cubicBezTo>
                  <a:cubicBezTo>
                    <a:pt x="363602" y="-2895"/>
                    <a:pt x="434685" y="5381"/>
                    <a:pt x="501661" y="37330"/>
                  </a:cubicBezTo>
                  <a:cubicBezTo>
                    <a:pt x="532583" y="52085"/>
                    <a:pt x="559976" y="70818"/>
                    <a:pt x="581018" y="97762"/>
                  </a:cubicBezTo>
                  <a:cubicBezTo>
                    <a:pt x="647032" y="182316"/>
                    <a:pt x="673207" y="277520"/>
                    <a:pt x="656142" y="384079"/>
                  </a:cubicBezTo>
                  <a:cubicBezTo>
                    <a:pt x="654795" y="392868"/>
                    <a:pt x="655180" y="401849"/>
                    <a:pt x="654795" y="410767"/>
                  </a:cubicBezTo>
                  <a:close/>
                </a:path>
              </a:pathLst>
            </a:custGeom>
            <a:solidFill>
              <a:srgbClr val="161616"/>
            </a:solidFill>
            <a:ln w="6411" cap="flat">
              <a:noFill/>
              <a:prstDash val="solid"/>
              <a:miter/>
            </a:ln>
          </p:spPr>
          <p:txBody>
            <a:bodyPr rtlCol="0" anchor="ctr"/>
            <a:lstStyle/>
            <a:p>
              <a:endParaRPr lang="ko-KR" altLang="en-US">
                <a:cs typeface="B Nazanin" panose="00000700000000000000" pitchFamily="2" charset="-78"/>
              </a:endParaRPr>
            </a:p>
          </p:txBody>
        </p:sp>
        <p:sp>
          <p:nvSpPr>
            <p:cNvPr id="51" name="자유형: 도형 50">
              <a:extLst>
                <a:ext uri="{FF2B5EF4-FFF2-40B4-BE49-F238E27FC236}">
                  <a16:creationId xmlns:a16="http://schemas.microsoft.com/office/drawing/2014/main" id="{9DB76B32-B5D4-4DAE-88DA-593279142CD6}"/>
                </a:ext>
              </a:extLst>
            </p:cNvPr>
            <p:cNvSpPr/>
            <p:nvPr/>
          </p:nvSpPr>
          <p:spPr>
            <a:xfrm>
              <a:off x="8278787" y="708472"/>
              <a:ext cx="530632" cy="322414"/>
            </a:xfrm>
            <a:custGeom>
              <a:avLst/>
              <a:gdLst>
                <a:gd name="connsiteX0" fmla="*/ 497189 w 524646"/>
                <a:gd name="connsiteY0" fmla="*/ 158598 h 318777"/>
                <a:gd name="connsiteX1" fmla="*/ 382996 w 524646"/>
                <a:gd name="connsiteY1" fmla="*/ 288573 h 318777"/>
                <a:gd name="connsiteX2" fmla="*/ 81667 w 524646"/>
                <a:gd name="connsiteY2" fmla="*/ 228975 h 318777"/>
                <a:gd name="connsiteX3" fmla="*/ 39133 w 524646"/>
                <a:gd name="connsiteY3" fmla="*/ 172327 h 318777"/>
                <a:gd name="connsiteX4" fmla="*/ 0 w 524646"/>
                <a:gd name="connsiteY4" fmla="*/ 28624 h 318777"/>
                <a:gd name="connsiteX5" fmla="*/ 17128 w 524646"/>
                <a:gd name="connsiteY5" fmla="*/ 30997 h 318777"/>
                <a:gd name="connsiteX6" fmla="*/ 144281 w 524646"/>
                <a:gd name="connsiteY6" fmla="*/ 228975 h 318777"/>
                <a:gd name="connsiteX7" fmla="*/ 190600 w 524646"/>
                <a:gd name="connsiteY7" fmla="*/ 246489 h 318777"/>
                <a:gd name="connsiteX8" fmla="*/ 229990 w 524646"/>
                <a:gd name="connsiteY8" fmla="*/ 223201 h 318777"/>
                <a:gd name="connsiteX9" fmla="*/ 263478 w 524646"/>
                <a:gd name="connsiteY9" fmla="*/ 199785 h 318777"/>
                <a:gd name="connsiteX10" fmla="*/ 295170 w 524646"/>
                <a:gd name="connsiteY10" fmla="*/ 224548 h 318777"/>
                <a:gd name="connsiteX11" fmla="*/ 338024 w 524646"/>
                <a:gd name="connsiteY11" fmla="*/ 244243 h 318777"/>
                <a:gd name="connsiteX12" fmla="*/ 430212 w 524646"/>
                <a:gd name="connsiteY12" fmla="*/ 170980 h 318777"/>
                <a:gd name="connsiteX13" fmla="*/ 498472 w 524646"/>
                <a:gd name="connsiteY13" fmla="*/ 23812 h 318777"/>
                <a:gd name="connsiteX14" fmla="*/ 515537 w 524646"/>
                <a:gd name="connsiteY14" fmla="*/ 204 h 318777"/>
                <a:gd name="connsiteX15" fmla="*/ 524646 w 524646"/>
                <a:gd name="connsiteY15" fmla="*/ 26122 h 318777"/>
                <a:gd name="connsiteX16" fmla="*/ 497189 w 524646"/>
                <a:gd name="connsiteY16" fmla="*/ 158598 h 31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4646" h="318777">
                  <a:moveTo>
                    <a:pt x="497189" y="158598"/>
                  </a:moveTo>
                  <a:cubicBezTo>
                    <a:pt x="464984" y="211268"/>
                    <a:pt x="433934" y="252904"/>
                    <a:pt x="382996" y="288573"/>
                  </a:cubicBezTo>
                  <a:cubicBezTo>
                    <a:pt x="298762" y="347530"/>
                    <a:pt x="152043" y="316223"/>
                    <a:pt x="81667" y="228975"/>
                  </a:cubicBezTo>
                  <a:cubicBezTo>
                    <a:pt x="66847" y="210627"/>
                    <a:pt x="53247" y="191252"/>
                    <a:pt x="39133" y="172327"/>
                  </a:cubicBezTo>
                  <a:cubicBezTo>
                    <a:pt x="15717" y="127227"/>
                    <a:pt x="1090" y="79754"/>
                    <a:pt x="0" y="28624"/>
                  </a:cubicBezTo>
                  <a:cubicBezTo>
                    <a:pt x="6800" y="21567"/>
                    <a:pt x="14626" y="10083"/>
                    <a:pt x="17128" y="30997"/>
                  </a:cubicBezTo>
                  <a:cubicBezTo>
                    <a:pt x="27714" y="117540"/>
                    <a:pt x="75252" y="180218"/>
                    <a:pt x="144281" y="228975"/>
                  </a:cubicBezTo>
                  <a:cubicBezTo>
                    <a:pt x="158010" y="238662"/>
                    <a:pt x="172701" y="245847"/>
                    <a:pt x="190600" y="246489"/>
                  </a:cubicBezTo>
                  <a:cubicBezTo>
                    <a:pt x="209525" y="247130"/>
                    <a:pt x="223639" y="242383"/>
                    <a:pt x="229990" y="223201"/>
                  </a:cubicBezTo>
                  <a:cubicBezTo>
                    <a:pt x="235379" y="207034"/>
                    <a:pt x="246349" y="200362"/>
                    <a:pt x="263478" y="199785"/>
                  </a:cubicBezTo>
                  <a:cubicBezTo>
                    <a:pt x="282082" y="199143"/>
                    <a:pt x="290358" y="208959"/>
                    <a:pt x="295170" y="224548"/>
                  </a:cubicBezTo>
                  <a:cubicBezTo>
                    <a:pt x="302162" y="247130"/>
                    <a:pt x="319355" y="247643"/>
                    <a:pt x="338024" y="244243"/>
                  </a:cubicBezTo>
                  <a:cubicBezTo>
                    <a:pt x="381713" y="236288"/>
                    <a:pt x="407630" y="205495"/>
                    <a:pt x="430212" y="170980"/>
                  </a:cubicBezTo>
                  <a:cubicBezTo>
                    <a:pt x="460108" y="125303"/>
                    <a:pt x="481664" y="75712"/>
                    <a:pt x="498472" y="23812"/>
                  </a:cubicBezTo>
                  <a:cubicBezTo>
                    <a:pt x="501359" y="14831"/>
                    <a:pt x="501359" y="-2042"/>
                    <a:pt x="515537" y="204"/>
                  </a:cubicBezTo>
                  <a:cubicBezTo>
                    <a:pt x="526250" y="1936"/>
                    <a:pt x="520091" y="17653"/>
                    <a:pt x="524646" y="26122"/>
                  </a:cubicBezTo>
                  <a:cubicBezTo>
                    <a:pt x="522209" y="40300"/>
                    <a:pt x="513483" y="129794"/>
                    <a:pt x="497189" y="158598"/>
                  </a:cubicBezTo>
                  <a:close/>
                </a:path>
              </a:pathLst>
            </a:custGeom>
            <a:solidFill>
              <a:srgbClr val="161615"/>
            </a:solidFill>
            <a:ln w="6411" cap="flat">
              <a:noFill/>
              <a:prstDash val="solid"/>
              <a:miter/>
            </a:ln>
          </p:spPr>
          <p:txBody>
            <a:bodyPr rtlCol="0" anchor="ctr"/>
            <a:lstStyle/>
            <a:p>
              <a:endParaRPr lang="ko-KR" altLang="en-US">
                <a:cs typeface="B Nazanin" panose="00000700000000000000" pitchFamily="2" charset="-78"/>
              </a:endParaRPr>
            </a:p>
          </p:txBody>
        </p:sp>
        <p:sp>
          <p:nvSpPr>
            <p:cNvPr id="52" name="자유형: 도형 51">
              <a:extLst>
                <a:ext uri="{FF2B5EF4-FFF2-40B4-BE49-F238E27FC236}">
                  <a16:creationId xmlns:a16="http://schemas.microsoft.com/office/drawing/2014/main" id="{C1FC1689-CA73-4D63-9D6A-4ACD6C8EC058}"/>
                </a:ext>
              </a:extLst>
            </p:cNvPr>
            <p:cNvSpPr/>
            <p:nvPr/>
          </p:nvSpPr>
          <p:spPr>
            <a:xfrm>
              <a:off x="8018682" y="6297764"/>
              <a:ext cx="789144" cy="489273"/>
            </a:xfrm>
            <a:custGeom>
              <a:avLst/>
              <a:gdLst>
                <a:gd name="connsiteX0" fmla="*/ 195326 w 780241"/>
                <a:gd name="connsiteY0" fmla="*/ 2646 h 483753"/>
                <a:gd name="connsiteX1" fmla="*/ 218870 w 780241"/>
                <a:gd name="connsiteY1" fmla="*/ 13937 h 483753"/>
                <a:gd name="connsiteX2" fmla="*/ 238694 w 780241"/>
                <a:gd name="connsiteY2" fmla="*/ 24073 h 483753"/>
                <a:gd name="connsiteX3" fmla="*/ 325301 w 780241"/>
                <a:gd name="connsiteY3" fmla="*/ 52814 h 483753"/>
                <a:gd name="connsiteX4" fmla="*/ 484145 w 780241"/>
                <a:gd name="connsiteY4" fmla="*/ 152123 h 483753"/>
                <a:gd name="connsiteX5" fmla="*/ 563182 w 780241"/>
                <a:gd name="connsiteY5" fmla="*/ 146670 h 483753"/>
                <a:gd name="connsiteX6" fmla="*/ 654087 w 780241"/>
                <a:gd name="connsiteY6" fmla="*/ 116389 h 483753"/>
                <a:gd name="connsiteX7" fmla="*/ 757759 w 780241"/>
                <a:gd name="connsiteY7" fmla="*/ 139998 h 483753"/>
                <a:gd name="connsiteX8" fmla="*/ 759427 w 780241"/>
                <a:gd name="connsiteY8" fmla="*/ 145387 h 483753"/>
                <a:gd name="connsiteX9" fmla="*/ 754359 w 780241"/>
                <a:gd name="connsiteY9" fmla="*/ 170663 h 483753"/>
                <a:gd name="connsiteX10" fmla="*/ 777583 w 780241"/>
                <a:gd name="connsiteY10" fmla="*/ 414510 h 483753"/>
                <a:gd name="connsiteX11" fmla="*/ 736524 w 780241"/>
                <a:gd name="connsiteY11" fmla="*/ 472569 h 483753"/>
                <a:gd name="connsiteX12" fmla="*/ 598017 w 780241"/>
                <a:gd name="connsiteY12" fmla="*/ 481487 h 483753"/>
                <a:gd name="connsiteX13" fmla="*/ 403440 w 780241"/>
                <a:gd name="connsiteY13" fmla="*/ 473403 h 483753"/>
                <a:gd name="connsiteX14" fmla="*/ 320874 w 780241"/>
                <a:gd name="connsiteY14" fmla="*/ 458776 h 483753"/>
                <a:gd name="connsiteX15" fmla="*/ 107564 w 780241"/>
                <a:gd name="connsiteY15" fmla="*/ 323477 h 483753"/>
                <a:gd name="connsiteX16" fmla="*/ 3700 w 780241"/>
                <a:gd name="connsiteY16" fmla="*/ 161810 h 483753"/>
                <a:gd name="connsiteX17" fmla="*/ 31928 w 780241"/>
                <a:gd name="connsiteY17" fmla="*/ 97208 h 483753"/>
                <a:gd name="connsiteX18" fmla="*/ 195326 w 780241"/>
                <a:gd name="connsiteY18" fmla="*/ 2646 h 4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0241" h="483753">
                  <a:moveTo>
                    <a:pt x="195326" y="2646"/>
                  </a:moveTo>
                  <a:cubicBezTo>
                    <a:pt x="204180" y="3864"/>
                    <a:pt x="218870" y="-9351"/>
                    <a:pt x="218870" y="13937"/>
                  </a:cubicBezTo>
                  <a:cubicBezTo>
                    <a:pt x="218870" y="22020"/>
                    <a:pt x="231573" y="21635"/>
                    <a:pt x="238694" y="24073"/>
                  </a:cubicBezTo>
                  <a:cubicBezTo>
                    <a:pt x="267435" y="34080"/>
                    <a:pt x="296368" y="43447"/>
                    <a:pt x="325301" y="52814"/>
                  </a:cubicBezTo>
                  <a:cubicBezTo>
                    <a:pt x="386503" y="72701"/>
                    <a:pt x="434298" y="114016"/>
                    <a:pt x="484145" y="152123"/>
                  </a:cubicBezTo>
                  <a:cubicBezTo>
                    <a:pt x="520905" y="180222"/>
                    <a:pt x="536879" y="183173"/>
                    <a:pt x="563182" y="146670"/>
                  </a:cubicBezTo>
                  <a:cubicBezTo>
                    <a:pt x="588843" y="110937"/>
                    <a:pt x="620663" y="114336"/>
                    <a:pt x="654087" y="116389"/>
                  </a:cubicBezTo>
                  <a:cubicBezTo>
                    <a:pt x="689628" y="118571"/>
                    <a:pt x="721384" y="139677"/>
                    <a:pt x="757759" y="139998"/>
                  </a:cubicBezTo>
                  <a:cubicBezTo>
                    <a:pt x="758337" y="139998"/>
                    <a:pt x="758914" y="143526"/>
                    <a:pt x="759427" y="145387"/>
                  </a:cubicBezTo>
                  <a:cubicBezTo>
                    <a:pt x="752242" y="152700"/>
                    <a:pt x="754102" y="162067"/>
                    <a:pt x="754359" y="170663"/>
                  </a:cubicBezTo>
                  <a:cubicBezTo>
                    <a:pt x="756605" y="252459"/>
                    <a:pt x="758401" y="334319"/>
                    <a:pt x="777583" y="414510"/>
                  </a:cubicBezTo>
                  <a:cubicBezTo>
                    <a:pt x="786243" y="450885"/>
                    <a:pt x="774054" y="465063"/>
                    <a:pt x="736524" y="472569"/>
                  </a:cubicBezTo>
                  <a:cubicBezTo>
                    <a:pt x="690590" y="481743"/>
                    <a:pt x="644079" y="479177"/>
                    <a:pt x="598017" y="481487"/>
                  </a:cubicBezTo>
                  <a:cubicBezTo>
                    <a:pt x="533286" y="484759"/>
                    <a:pt x="468171" y="486234"/>
                    <a:pt x="403440" y="473403"/>
                  </a:cubicBezTo>
                  <a:cubicBezTo>
                    <a:pt x="375983" y="467950"/>
                    <a:pt x="341981" y="479883"/>
                    <a:pt x="320874" y="458776"/>
                  </a:cubicBezTo>
                  <a:cubicBezTo>
                    <a:pt x="259416" y="397382"/>
                    <a:pt x="174541" y="374543"/>
                    <a:pt x="107564" y="323477"/>
                  </a:cubicBezTo>
                  <a:cubicBezTo>
                    <a:pt x="54060" y="282675"/>
                    <a:pt x="23716" y="224616"/>
                    <a:pt x="3700" y="161810"/>
                  </a:cubicBezTo>
                  <a:cubicBezTo>
                    <a:pt x="-4896" y="134866"/>
                    <a:pt x="300" y="112668"/>
                    <a:pt x="31928" y="97208"/>
                  </a:cubicBezTo>
                  <a:cubicBezTo>
                    <a:pt x="88382" y="69622"/>
                    <a:pt x="137524" y="28499"/>
                    <a:pt x="195326" y="2646"/>
                  </a:cubicBezTo>
                  <a:close/>
                </a:path>
              </a:pathLst>
            </a:custGeom>
            <a:solidFill>
              <a:srgbClr val="37302D"/>
            </a:solidFill>
            <a:ln w="6411" cap="flat">
              <a:noFill/>
              <a:prstDash val="solid"/>
              <a:miter/>
            </a:ln>
          </p:spPr>
          <p:txBody>
            <a:bodyPr rtlCol="0" anchor="ctr"/>
            <a:lstStyle/>
            <a:p>
              <a:endParaRPr lang="ko-KR" altLang="en-US">
                <a:cs typeface="B Nazanin" panose="00000700000000000000" pitchFamily="2" charset="-78"/>
              </a:endParaRPr>
            </a:p>
          </p:txBody>
        </p:sp>
        <p:sp>
          <p:nvSpPr>
            <p:cNvPr id="53" name="자유형: 도형 52">
              <a:extLst>
                <a:ext uri="{FF2B5EF4-FFF2-40B4-BE49-F238E27FC236}">
                  <a16:creationId xmlns:a16="http://schemas.microsoft.com/office/drawing/2014/main" id="{D10EFEA0-FDDB-42D0-8127-F2782E57BF84}"/>
                </a:ext>
              </a:extLst>
            </p:cNvPr>
            <p:cNvSpPr/>
            <p:nvPr/>
          </p:nvSpPr>
          <p:spPr>
            <a:xfrm>
              <a:off x="7393036" y="958912"/>
              <a:ext cx="2279625" cy="5520126"/>
            </a:xfrm>
            <a:custGeom>
              <a:avLst/>
              <a:gdLst>
                <a:gd name="connsiteX0" fmla="*/ 2248898 w 2253907"/>
                <a:gd name="connsiteY0" fmla="*/ 1655124 h 5457850"/>
                <a:gd name="connsiteX1" fmla="*/ 2251785 w 2253907"/>
                <a:gd name="connsiteY1" fmla="*/ 1271037 h 5457850"/>
                <a:gd name="connsiteX2" fmla="*/ 2150038 w 2253907"/>
                <a:gd name="connsiteY2" fmla="*/ 809068 h 5457850"/>
                <a:gd name="connsiteX3" fmla="*/ 2113470 w 2253907"/>
                <a:gd name="connsiteY3" fmla="*/ 667803 h 5457850"/>
                <a:gd name="connsiteX4" fmla="*/ 2024939 w 2253907"/>
                <a:gd name="connsiteY4" fmla="*/ 426137 h 5457850"/>
                <a:gd name="connsiteX5" fmla="*/ 1965917 w 2253907"/>
                <a:gd name="connsiteY5" fmla="*/ 243235 h 5457850"/>
                <a:gd name="connsiteX6" fmla="*/ 1903303 w 2253907"/>
                <a:gd name="connsiteY6" fmla="*/ 195826 h 5457850"/>
                <a:gd name="connsiteX7" fmla="*/ 1722134 w 2253907"/>
                <a:gd name="connsiteY7" fmla="*/ 170742 h 5457850"/>
                <a:gd name="connsiteX8" fmla="*/ 1526338 w 2253907"/>
                <a:gd name="connsiteY8" fmla="*/ 93950 h 5457850"/>
                <a:gd name="connsiteX9" fmla="*/ 1440500 w 2253907"/>
                <a:gd name="connsiteY9" fmla="*/ 12347 h 5457850"/>
                <a:gd name="connsiteX10" fmla="*/ 1414583 w 2253907"/>
                <a:gd name="connsiteY10" fmla="*/ 5932 h 5457850"/>
                <a:gd name="connsiteX11" fmla="*/ 1423308 w 2253907"/>
                <a:gd name="connsiteY11" fmla="*/ 46220 h 5457850"/>
                <a:gd name="connsiteX12" fmla="*/ 1449482 w 2253907"/>
                <a:gd name="connsiteY12" fmla="*/ 152458 h 5457850"/>
                <a:gd name="connsiteX13" fmla="*/ 1473539 w 2253907"/>
                <a:gd name="connsiteY13" fmla="*/ 562719 h 5457850"/>
                <a:gd name="connsiteX14" fmla="*/ 1479570 w 2253907"/>
                <a:gd name="connsiteY14" fmla="*/ 846662 h 5457850"/>
                <a:gd name="connsiteX15" fmla="*/ 1506066 w 2253907"/>
                <a:gd name="connsiteY15" fmla="*/ 1153059 h 5457850"/>
                <a:gd name="connsiteX16" fmla="*/ 1517484 w 2253907"/>
                <a:gd name="connsiteY16" fmla="*/ 1240757 h 5457850"/>
                <a:gd name="connsiteX17" fmla="*/ 1630202 w 2253907"/>
                <a:gd name="connsiteY17" fmla="*/ 1791129 h 5457850"/>
                <a:gd name="connsiteX18" fmla="*/ 1642584 w 2253907"/>
                <a:gd name="connsiteY18" fmla="*/ 1836806 h 5457850"/>
                <a:gd name="connsiteX19" fmla="*/ 1687235 w 2253907"/>
                <a:gd name="connsiteY19" fmla="*/ 2011688 h 5457850"/>
                <a:gd name="connsiteX20" fmla="*/ 1653105 w 2253907"/>
                <a:gd name="connsiteY20" fmla="*/ 2061920 h 5457850"/>
                <a:gd name="connsiteX21" fmla="*/ 1539041 w 2253907"/>
                <a:gd name="connsiteY21" fmla="*/ 2086940 h 5457850"/>
                <a:gd name="connsiteX22" fmla="*/ 1138723 w 2253907"/>
                <a:gd name="connsiteY22" fmla="*/ 2097846 h 5457850"/>
                <a:gd name="connsiteX23" fmla="*/ 992646 w 2253907"/>
                <a:gd name="connsiteY23" fmla="*/ 2073019 h 5457850"/>
                <a:gd name="connsiteX24" fmla="*/ 896287 w 2253907"/>
                <a:gd name="connsiteY24" fmla="*/ 2052939 h 5457850"/>
                <a:gd name="connsiteX25" fmla="*/ 896351 w 2253907"/>
                <a:gd name="connsiteY25" fmla="*/ 2052875 h 5457850"/>
                <a:gd name="connsiteX26" fmla="*/ 941644 w 2253907"/>
                <a:gd name="connsiteY26" fmla="*/ 1927519 h 5457850"/>
                <a:gd name="connsiteX27" fmla="*/ 1019847 w 2253907"/>
                <a:gd name="connsiteY27" fmla="*/ 1654482 h 5457850"/>
                <a:gd name="connsiteX28" fmla="*/ 1016767 w 2253907"/>
                <a:gd name="connsiteY28" fmla="*/ 1195849 h 5457850"/>
                <a:gd name="connsiteX29" fmla="*/ 946904 w 2253907"/>
                <a:gd name="connsiteY29" fmla="*/ 631299 h 5457850"/>
                <a:gd name="connsiteX30" fmla="*/ 913095 w 2253907"/>
                <a:gd name="connsiteY30" fmla="*/ 426906 h 5457850"/>
                <a:gd name="connsiteX31" fmla="*/ 902702 w 2253907"/>
                <a:gd name="connsiteY31" fmla="*/ 172538 h 5457850"/>
                <a:gd name="connsiteX32" fmla="*/ 904948 w 2253907"/>
                <a:gd name="connsiteY32" fmla="*/ 66300 h 5457850"/>
                <a:gd name="connsiteX33" fmla="*/ 886151 w 2253907"/>
                <a:gd name="connsiteY33" fmla="*/ 45579 h 5457850"/>
                <a:gd name="connsiteX34" fmla="*/ 802944 w 2253907"/>
                <a:gd name="connsiteY34" fmla="*/ 124616 h 5457850"/>
                <a:gd name="connsiteX35" fmla="*/ 419435 w 2253907"/>
                <a:gd name="connsiteY35" fmla="*/ 265047 h 5457850"/>
                <a:gd name="connsiteX36" fmla="*/ 360927 w 2253907"/>
                <a:gd name="connsiteY36" fmla="*/ 315857 h 5457850"/>
                <a:gd name="connsiteX37" fmla="*/ 340333 w 2253907"/>
                <a:gd name="connsiteY37" fmla="*/ 377444 h 5457850"/>
                <a:gd name="connsiteX38" fmla="*/ 228193 w 2253907"/>
                <a:gd name="connsiteY38" fmla="*/ 744594 h 5457850"/>
                <a:gd name="connsiteX39" fmla="*/ 167440 w 2253907"/>
                <a:gd name="connsiteY39" fmla="*/ 991200 h 5457850"/>
                <a:gd name="connsiteX40" fmla="*/ 0 w 2253907"/>
                <a:gd name="connsiteY40" fmla="*/ 1495767 h 5457850"/>
                <a:gd name="connsiteX41" fmla="*/ 83720 w 2253907"/>
                <a:gd name="connsiteY41" fmla="*/ 1966460 h 5457850"/>
                <a:gd name="connsiteX42" fmla="*/ 187135 w 2253907"/>
                <a:gd name="connsiteY42" fmla="*/ 2304869 h 5457850"/>
                <a:gd name="connsiteX43" fmla="*/ 230695 w 2253907"/>
                <a:gd name="connsiteY43" fmla="*/ 2442094 h 5457850"/>
                <a:gd name="connsiteX44" fmla="*/ 275346 w 2253907"/>
                <a:gd name="connsiteY44" fmla="*/ 2447547 h 5457850"/>
                <a:gd name="connsiteX45" fmla="*/ 310053 w 2253907"/>
                <a:gd name="connsiteY45" fmla="*/ 2413353 h 5457850"/>
                <a:gd name="connsiteX46" fmla="*/ 378248 w 2253907"/>
                <a:gd name="connsiteY46" fmla="*/ 2357411 h 5457850"/>
                <a:gd name="connsiteX47" fmla="*/ 493917 w 2253907"/>
                <a:gd name="connsiteY47" fmla="*/ 2288061 h 5457850"/>
                <a:gd name="connsiteX48" fmla="*/ 486155 w 2253907"/>
                <a:gd name="connsiteY48" fmla="*/ 2329248 h 5457850"/>
                <a:gd name="connsiteX49" fmla="*/ 448240 w 2253907"/>
                <a:gd name="connsiteY49" fmla="*/ 2409568 h 5457850"/>
                <a:gd name="connsiteX50" fmla="*/ 493853 w 2253907"/>
                <a:gd name="connsiteY50" fmla="*/ 2475902 h 5457850"/>
                <a:gd name="connsiteX51" fmla="*/ 535360 w 2253907"/>
                <a:gd name="connsiteY51" fmla="*/ 2461789 h 5457850"/>
                <a:gd name="connsiteX52" fmla="*/ 538375 w 2253907"/>
                <a:gd name="connsiteY52" fmla="*/ 2490914 h 5457850"/>
                <a:gd name="connsiteX53" fmla="*/ 543123 w 2253907"/>
                <a:gd name="connsiteY53" fmla="*/ 2665347 h 5457850"/>
                <a:gd name="connsiteX54" fmla="*/ 553002 w 2253907"/>
                <a:gd name="connsiteY54" fmla="*/ 2714232 h 5457850"/>
                <a:gd name="connsiteX55" fmla="*/ 573659 w 2253907"/>
                <a:gd name="connsiteY55" fmla="*/ 2850943 h 5457850"/>
                <a:gd name="connsiteX56" fmla="*/ 610740 w 2253907"/>
                <a:gd name="connsiteY56" fmla="*/ 3036026 h 5457850"/>
                <a:gd name="connsiteX57" fmla="*/ 663282 w 2253907"/>
                <a:gd name="connsiteY57" fmla="*/ 3446480 h 5457850"/>
                <a:gd name="connsiteX58" fmla="*/ 689842 w 2253907"/>
                <a:gd name="connsiteY58" fmla="*/ 3734977 h 5457850"/>
                <a:gd name="connsiteX59" fmla="*/ 717107 w 2253907"/>
                <a:gd name="connsiteY59" fmla="*/ 3999674 h 5457850"/>
                <a:gd name="connsiteX60" fmla="*/ 743474 w 2253907"/>
                <a:gd name="connsiteY60" fmla="*/ 4294010 h 5457850"/>
                <a:gd name="connsiteX61" fmla="*/ 762976 w 2253907"/>
                <a:gd name="connsiteY61" fmla="*/ 4541578 h 5457850"/>
                <a:gd name="connsiteX62" fmla="*/ 905012 w 2253907"/>
                <a:gd name="connsiteY62" fmla="*/ 4942986 h 5457850"/>
                <a:gd name="connsiteX63" fmla="*/ 912647 w 2253907"/>
                <a:gd name="connsiteY63" fmla="*/ 4976154 h 5457850"/>
                <a:gd name="connsiteX64" fmla="*/ 884547 w 2253907"/>
                <a:gd name="connsiteY64" fmla="*/ 5130058 h 5457850"/>
                <a:gd name="connsiteX65" fmla="*/ 813914 w 2253907"/>
                <a:gd name="connsiteY65" fmla="*/ 5281524 h 5457850"/>
                <a:gd name="connsiteX66" fmla="*/ 890193 w 2253907"/>
                <a:gd name="connsiteY66" fmla="*/ 5323416 h 5457850"/>
                <a:gd name="connsiteX67" fmla="*/ 1045893 w 2253907"/>
                <a:gd name="connsiteY67" fmla="*/ 5399053 h 5457850"/>
                <a:gd name="connsiteX68" fmla="*/ 1109405 w 2253907"/>
                <a:gd name="connsiteY68" fmla="*/ 5447296 h 5457850"/>
                <a:gd name="connsiteX69" fmla="*/ 1169902 w 2253907"/>
                <a:gd name="connsiteY69" fmla="*/ 5448002 h 5457850"/>
                <a:gd name="connsiteX70" fmla="*/ 1200696 w 2253907"/>
                <a:gd name="connsiteY70" fmla="*/ 5420608 h 5457850"/>
                <a:gd name="connsiteX71" fmla="*/ 1236686 w 2253907"/>
                <a:gd name="connsiteY71" fmla="*/ 5403800 h 5457850"/>
                <a:gd name="connsiteX72" fmla="*/ 1309500 w 2253907"/>
                <a:gd name="connsiteY72" fmla="*/ 5413167 h 5457850"/>
                <a:gd name="connsiteX73" fmla="*/ 1378015 w 2253907"/>
                <a:gd name="connsiteY73" fmla="*/ 5424329 h 5457850"/>
                <a:gd name="connsiteX74" fmla="*/ 1395850 w 2253907"/>
                <a:gd name="connsiteY74" fmla="*/ 5380577 h 5457850"/>
                <a:gd name="connsiteX75" fmla="*/ 1350301 w 2253907"/>
                <a:gd name="connsiteY75" fmla="*/ 5098558 h 5457850"/>
                <a:gd name="connsiteX76" fmla="*/ 1348890 w 2253907"/>
                <a:gd name="connsiteY76" fmla="*/ 5020612 h 5457850"/>
                <a:gd name="connsiteX77" fmla="*/ 1456283 w 2253907"/>
                <a:gd name="connsiteY77" fmla="*/ 4720438 h 5457850"/>
                <a:gd name="connsiteX78" fmla="*/ 1524478 w 2253907"/>
                <a:gd name="connsiteY78" fmla="*/ 4560311 h 5457850"/>
                <a:gd name="connsiteX79" fmla="*/ 1581382 w 2253907"/>
                <a:gd name="connsiteY79" fmla="*/ 4389342 h 5457850"/>
                <a:gd name="connsiteX80" fmla="*/ 1713795 w 2253907"/>
                <a:gd name="connsiteY80" fmla="*/ 3991078 h 5457850"/>
                <a:gd name="connsiteX81" fmla="*/ 1758252 w 2253907"/>
                <a:gd name="connsiteY81" fmla="*/ 3726702 h 5457850"/>
                <a:gd name="connsiteX82" fmla="*/ 1769736 w 2253907"/>
                <a:gd name="connsiteY82" fmla="*/ 3627071 h 5457850"/>
                <a:gd name="connsiteX83" fmla="*/ 1811179 w 2253907"/>
                <a:gd name="connsiteY83" fmla="*/ 3334788 h 5457850"/>
                <a:gd name="connsiteX84" fmla="*/ 1821316 w 2253907"/>
                <a:gd name="connsiteY84" fmla="*/ 2991439 h 5457850"/>
                <a:gd name="connsiteX85" fmla="*/ 1899647 w 2253907"/>
                <a:gd name="connsiteY85" fmla="*/ 2599013 h 5457850"/>
                <a:gd name="connsiteX86" fmla="*/ 1912413 w 2253907"/>
                <a:gd name="connsiteY86" fmla="*/ 2572518 h 5457850"/>
                <a:gd name="connsiteX87" fmla="*/ 1961683 w 2253907"/>
                <a:gd name="connsiteY87" fmla="*/ 2405141 h 5457850"/>
                <a:gd name="connsiteX88" fmla="*/ 2007617 w 2253907"/>
                <a:gd name="connsiteY88" fmla="*/ 2390065 h 5457850"/>
                <a:gd name="connsiteX89" fmla="*/ 2042645 w 2253907"/>
                <a:gd name="connsiteY89" fmla="*/ 2420602 h 5457850"/>
                <a:gd name="connsiteX90" fmla="*/ 2058298 w 2253907"/>
                <a:gd name="connsiteY90" fmla="*/ 2434010 h 5457850"/>
                <a:gd name="connsiteX91" fmla="*/ 2088001 w 2253907"/>
                <a:gd name="connsiteY91" fmla="*/ 2425735 h 5457850"/>
                <a:gd name="connsiteX92" fmla="*/ 2180831 w 2253907"/>
                <a:gd name="connsiteY92" fmla="*/ 2117862 h 5457850"/>
                <a:gd name="connsiteX93" fmla="*/ 2196613 w 2253907"/>
                <a:gd name="connsiteY93" fmla="*/ 2045754 h 5457850"/>
                <a:gd name="connsiteX94" fmla="*/ 2248898 w 2253907"/>
                <a:gd name="connsiteY94" fmla="*/ 1655124 h 5457850"/>
                <a:gd name="connsiteX95" fmla="*/ 454784 w 2253907"/>
                <a:gd name="connsiteY95" fmla="*/ 1905322 h 5457850"/>
                <a:gd name="connsiteX96" fmla="*/ 380494 w 2253907"/>
                <a:gd name="connsiteY96" fmla="*/ 1585581 h 5457850"/>
                <a:gd name="connsiteX97" fmla="*/ 405578 w 2253907"/>
                <a:gd name="connsiteY97" fmla="*/ 1508148 h 5457850"/>
                <a:gd name="connsiteX98" fmla="*/ 529843 w 2253907"/>
                <a:gd name="connsiteY98" fmla="*/ 1205152 h 5457850"/>
                <a:gd name="connsiteX99" fmla="*/ 537092 w 2253907"/>
                <a:gd name="connsiteY99" fmla="*/ 1195849 h 5457850"/>
                <a:gd name="connsiteX100" fmla="*/ 454784 w 2253907"/>
                <a:gd name="connsiteY100" fmla="*/ 1905322 h 5457850"/>
                <a:gd name="connsiteX101" fmla="*/ 1227447 w 2253907"/>
                <a:gd name="connsiteY101" fmla="*/ 4001150 h 5457850"/>
                <a:gd name="connsiteX102" fmla="*/ 1182027 w 2253907"/>
                <a:gd name="connsiteY102" fmla="*/ 4082817 h 5457850"/>
                <a:gd name="connsiteX103" fmla="*/ 1165539 w 2253907"/>
                <a:gd name="connsiteY103" fmla="*/ 3964390 h 5457850"/>
                <a:gd name="connsiteX104" fmla="*/ 1159509 w 2253907"/>
                <a:gd name="connsiteY104" fmla="*/ 3680062 h 5457850"/>
                <a:gd name="connsiteX105" fmla="*/ 1185170 w 2253907"/>
                <a:gd name="connsiteY105" fmla="*/ 3403561 h 5457850"/>
                <a:gd name="connsiteX106" fmla="*/ 1199219 w 2253907"/>
                <a:gd name="connsiteY106" fmla="*/ 3226690 h 5457850"/>
                <a:gd name="connsiteX107" fmla="*/ 1199412 w 2253907"/>
                <a:gd name="connsiteY107" fmla="*/ 3180948 h 5457850"/>
                <a:gd name="connsiteX108" fmla="*/ 1247014 w 2253907"/>
                <a:gd name="connsiteY108" fmla="*/ 3356408 h 5457850"/>
                <a:gd name="connsiteX109" fmla="*/ 1248040 w 2253907"/>
                <a:gd name="connsiteY109" fmla="*/ 3845963 h 5457850"/>
                <a:gd name="connsiteX110" fmla="*/ 1252018 w 2253907"/>
                <a:gd name="connsiteY110" fmla="*/ 3907999 h 5457850"/>
                <a:gd name="connsiteX111" fmla="*/ 1227447 w 2253907"/>
                <a:gd name="connsiteY111" fmla="*/ 4001150 h 545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253907" h="5457850">
                  <a:moveTo>
                    <a:pt x="2248898" y="1655124"/>
                  </a:moveTo>
                  <a:cubicBezTo>
                    <a:pt x="2247936" y="1631836"/>
                    <a:pt x="2258200" y="1386513"/>
                    <a:pt x="2251785" y="1271037"/>
                  </a:cubicBezTo>
                  <a:cubicBezTo>
                    <a:pt x="2250181" y="1242232"/>
                    <a:pt x="2149140" y="892532"/>
                    <a:pt x="2150038" y="809068"/>
                  </a:cubicBezTo>
                  <a:cubicBezTo>
                    <a:pt x="2154144" y="757682"/>
                    <a:pt x="2132331" y="713608"/>
                    <a:pt x="2113470" y="667803"/>
                  </a:cubicBezTo>
                  <a:cubicBezTo>
                    <a:pt x="2080880" y="588445"/>
                    <a:pt x="2049060" y="508574"/>
                    <a:pt x="2024939" y="426137"/>
                  </a:cubicBezTo>
                  <a:cubicBezTo>
                    <a:pt x="2006911" y="364613"/>
                    <a:pt x="1989718" y="302898"/>
                    <a:pt x="1965917" y="243235"/>
                  </a:cubicBezTo>
                  <a:cubicBezTo>
                    <a:pt x="1954434" y="214430"/>
                    <a:pt x="1932942" y="199867"/>
                    <a:pt x="1903303" y="195826"/>
                  </a:cubicBezTo>
                  <a:cubicBezTo>
                    <a:pt x="1842935" y="187486"/>
                    <a:pt x="1782246" y="180750"/>
                    <a:pt x="1722134" y="170742"/>
                  </a:cubicBezTo>
                  <a:cubicBezTo>
                    <a:pt x="1651758" y="159002"/>
                    <a:pt x="1583499" y="140846"/>
                    <a:pt x="1526338" y="93950"/>
                  </a:cubicBezTo>
                  <a:cubicBezTo>
                    <a:pt x="1495673" y="68802"/>
                    <a:pt x="1469690" y="38907"/>
                    <a:pt x="1440500" y="12347"/>
                  </a:cubicBezTo>
                  <a:cubicBezTo>
                    <a:pt x="1433508" y="5996"/>
                    <a:pt x="1427092" y="-7925"/>
                    <a:pt x="1414583" y="5932"/>
                  </a:cubicBezTo>
                  <a:cubicBezTo>
                    <a:pt x="1414133" y="20110"/>
                    <a:pt x="1419587" y="32940"/>
                    <a:pt x="1423308" y="46220"/>
                  </a:cubicBezTo>
                  <a:cubicBezTo>
                    <a:pt x="1433188" y="81312"/>
                    <a:pt x="1444799" y="116019"/>
                    <a:pt x="1449482" y="152458"/>
                  </a:cubicBezTo>
                  <a:cubicBezTo>
                    <a:pt x="1466932" y="288656"/>
                    <a:pt x="1468151" y="425816"/>
                    <a:pt x="1473539" y="562719"/>
                  </a:cubicBezTo>
                  <a:cubicBezTo>
                    <a:pt x="1477261" y="657281"/>
                    <a:pt x="1470203" y="752100"/>
                    <a:pt x="1479570" y="846662"/>
                  </a:cubicBezTo>
                  <a:cubicBezTo>
                    <a:pt x="1489642" y="948666"/>
                    <a:pt x="1491182" y="1051440"/>
                    <a:pt x="1506066" y="1153059"/>
                  </a:cubicBezTo>
                  <a:cubicBezTo>
                    <a:pt x="1515047" y="1181607"/>
                    <a:pt x="1514598" y="1211567"/>
                    <a:pt x="1517484" y="1240757"/>
                  </a:cubicBezTo>
                  <a:cubicBezTo>
                    <a:pt x="1536153" y="1428149"/>
                    <a:pt x="1608519" y="1604442"/>
                    <a:pt x="1630202" y="1791129"/>
                  </a:cubicBezTo>
                  <a:cubicBezTo>
                    <a:pt x="1631999" y="1806718"/>
                    <a:pt x="1637516" y="1821794"/>
                    <a:pt x="1642584" y="1836806"/>
                  </a:cubicBezTo>
                  <a:cubicBezTo>
                    <a:pt x="1661830" y="1893967"/>
                    <a:pt x="1677162" y="1952154"/>
                    <a:pt x="1687235" y="2011688"/>
                  </a:cubicBezTo>
                  <a:cubicBezTo>
                    <a:pt x="1692688" y="2054543"/>
                    <a:pt x="1692624" y="2054222"/>
                    <a:pt x="1653105" y="2061920"/>
                  </a:cubicBezTo>
                  <a:cubicBezTo>
                    <a:pt x="1644958" y="2063524"/>
                    <a:pt x="1569705" y="2083219"/>
                    <a:pt x="1539041" y="2086940"/>
                  </a:cubicBezTo>
                  <a:cubicBezTo>
                    <a:pt x="1405987" y="2103107"/>
                    <a:pt x="1272226" y="2101567"/>
                    <a:pt x="1138723" y="2097846"/>
                  </a:cubicBezTo>
                  <a:cubicBezTo>
                    <a:pt x="1089838" y="2096499"/>
                    <a:pt x="1041082" y="2082834"/>
                    <a:pt x="992646" y="2073019"/>
                  </a:cubicBezTo>
                  <a:cubicBezTo>
                    <a:pt x="960505" y="2066475"/>
                    <a:pt x="927081" y="2065770"/>
                    <a:pt x="896287" y="2052939"/>
                  </a:cubicBezTo>
                  <a:cubicBezTo>
                    <a:pt x="896287" y="2052939"/>
                    <a:pt x="896287" y="2052875"/>
                    <a:pt x="896351" y="2052875"/>
                  </a:cubicBezTo>
                  <a:cubicBezTo>
                    <a:pt x="910593" y="2010790"/>
                    <a:pt x="929069" y="1970181"/>
                    <a:pt x="941644" y="1927519"/>
                  </a:cubicBezTo>
                  <a:cubicBezTo>
                    <a:pt x="968460" y="1836742"/>
                    <a:pt x="1009647" y="1750007"/>
                    <a:pt x="1019847" y="1654482"/>
                  </a:cubicBezTo>
                  <a:cubicBezTo>
                    <a:pt x="1036206" y="1501476"/>
                    <a:pt x="1034089" y="1347315"/>
                    <a:pt x="1016767" y="1195849"/>
                  </a:cubicBezTo>
                  <a:cubicBezTo>
                    <a:pt x="995276" y="1007623"/>
                    <a:pt x="978083" y="818499"/>
                    <a:pt x="946904" y="631299"/>
                  </a:cubicBezTo>
                  <a:cubicBezTo>
                    <a:pt x="935549" y="563168"/>
                    <a:pt x="924194" y="495037"/>
                    <a:pt x="913095" y="426906"/>
                  </a:cubicBezTo>
                  <a:cubicBezTo>
                    <a:pt x="899366" y="342801"/>
                    <a:pt x="901034" y="257541"/>
                    <a:pt x="902702" y="172538"/>
                  </a:cubicBezTo>
                  <a:cubicBezTo>
                    <a:pt x="903408" y="137190"/>
                    <a:pt x="896672" y="101841"/>
                    <a:pt x="904948" y="66300"/>
                  </a:cubicBezTo>
                  <a:cubicBezTo>
                    <a:pt x="909310" y="47760"/>
                    <a:pt x="902318" y="42563"/>
                    <a:pt x="886151" y="45579"/>
                  </a:cubicBezTo>
                  <a:cubicBezTo>
                    <a:pt x="857090" y="70470"/>
                    <a:pt x="836111" y="103252"/>
                    <a:pt x="802944" y="124616"/>
                  </a:cubicBezTo>
                  <a:cubicBezTo>
                    <a:pt x="685415" y="200188"/>
                    <a:pt x="551848" y="231431"/>
                    <a:pt x="419435" y="265047"/>
                  </a:cubicBezTo>
                  <a:cubicBezTo>
                    <a:pt x="388384" y="272938"/>
                    <a:pt x="370486" y="287437"/>
                    <a:pt x="360927" y="315857"/>
                  </a:cubicBezTo>
                  <a:cubicBezTo>
                    <a:pt x="353998" y="336386"/>
                    <a:pt x="349122" y="357749"/>
                    <a:pt x="340333" y="377444"/>
                  </a:cubicBezTo>
                  <a:cubicBezTo>
                    <a:pt x="288049" y="495294"/>
                    <a:pt x="262772" y="621420"/>
                    <a:pt x="228193" y="744594"/>
                  </a:cubicBezTo>
                  <a:cubicBezTo>
                    <a:pt x="205291" y="826069"/>
                    <a:pt x="196052" y="911072"/>
                    <a:pt x="167440" y="991200"/>
                  </a:cubicBezTo>
                  <a:cubicBezTo>
                    <a:pt x="150504" y="1016669"/>
                    <a:pt x="0" y="1335383"/>
                    <a:pt x="0" y="1495767"/>
                  </a:cubicBezTo>
                  <a:cubicBezTo>
                    <a:pt x="0" y="1551003"/>
                    <a:pt x="71723" y="1911865"/>
                    <a:pt x="83720" y="1966460"/>
                  </a:cubicBezTo>
                  <a:cubicBezTo>
                    <a:pt x="109061" y="2081936"/>
                    <a:pt x="153711" y="2191703"/>
                    <a:pt x="187135" y="2304869"/>
                  </a:cubicBezTo>
                  <a:cubicBezTo>
                    <a:pt x="200672" y="2350867"/>
                    <a:pt x="206702" y="2399175"/>
                    <a:pt x="230695" y="2442094"/>
                  </a:cubicBezTo>
                  <a:cubicBezTo>
                    <a:pt x="248081" y="2473208"/>
                    <a:pt x="250391" y="2473850"/>
                    <a:pt x="275346" y="2447547"/>
                  </a:cubicBezTo>
                  <a:cubicBezTo>
                    <a:pt x="286509" y="2435806"/>
                    <a:pt x="290487" y="2416497"/>
                    <a:pt x="310053" y="2413353"/>
                  </a:cubicBezTo>
                  <a:cubicBezTo>
                    <a:pt x="336164" y="2398854"/>
                    <a:pt x="357014" y="2377748"/>
                    <a:pt x="378248" y="2357411"/>
                  </a:cubicBezTo>
                  <a:cubicBezTo>
                    <a:pt x="411352" y="2325655"/>
                    <a:pt x="451448" y="2306794"/>
                    <a:pt x="493917" y="2288061"/>
                  </a:cubicBezTo>
                  <a:cubicBezTo>
                    <a:pt x="496355" y="2305703"/>
                    <a:pt x="490132" y="2317315"/>
                    <a:pt x="486155" y="2329248"/>
                  </a:cubicBezTo>
                  <a:cubicBezTo>
                    <a:pt x="476852" y="2357540"/>
                    <a:pt x="459338" y="2382046"/>
                    <a:pt x="448240" y="2409568"/>
                  </a:cubicBezTo>
                  <a:cubicBezTo>
                    <a:pt x="433100" y="2447226"/>
                    <a:pt x="453693" y="2477185"/>
                    <a:pt x="493853" y="2475902"/>
                  </a:cubicBezTo>
                  <a:cubicBezTo>
                    <a:pt x="509250" y="2475389"/>
                    <a:pt x="520669" y="2464290"/>
                    <a:pt x="535360" y="2461789"/>
                  </a:cubicBezTo>
                  <a:cubicBezTo>
                    <a:pt x="541711" y="2471348"/>
                    <a:pt x="537990" y="2481420"/>
                    <a:pt x="538375" y="2490914"/>
                  </a:cubicBezTo>
                  <a:cubicBezTo>
                    <a:pt x="540877" y="2549037"/>
                    <a:pt x="533436" y="2607417"/>
                    <a:pt x="543123" y="2665347"/>
                  </a:cubicBezTo>
                  <a:cubicBezTo>
                    <a:pt x="550372" y="2680872"/>
                    <a:pt x="553900" y="2697168"/>
                    <a:pt x="553002" y="2714232"/>
                  </a:cubicBezTo>
                  <a:cubicBezTo>
                    <a:pt x="550436" y="2761257"/>
                    <a:pt x="558135" y="2806870"/>
                    <a:pt x="573659" y="2850943"/>
                  </a:cubicBezTo>
                  <a:cubicBezTo>
                    <a:pt x="594766" y="2910991"/>
                    <a:pt x="608238" y="2973669"/>
                    <a:pt x="610740" y="3036026"/>
                  </a:cubicBezTo>
                  <a:cubicBezTo>
                    <a:pt x="616257" y="3174662"/>
                    <a:pt x="659497" y="3307908"/>
                    <a:pt x="663282" y="3446480"/>
                  </a:cubicBezTo>
                  <a:cubicBezTo>
                    <a:pt x="665912" y="3543095"/>
                    <a:pt x="680796" y="3638811"/>
                    <a:pt x="689842" y="3734977"/>
                  </a:cubicBezTo>
                  <a:cubicBezTo>
                    <a:pt x="698117" y="3823252"/>
                    <a:pt x="706650" y="3911592"/>
                    <a:pt x="717107" y="3999674"/>
                  </a:cubicBezTo>
                  <a:cubicBezTo>
                    <a:pt x="728718" y="4097572"/>
                    <a:pt x="745912" y="4194957"/>
                    <a:pt x="743474" y="4294010"/>
                  </a:cubicBezTo>
                  <a:cubicBezTo>
                    <a:pt x="741421" y="4377217"/>
                    <a:pt x="752648" y="4459590"/>
                    <a:pt x="762976" y="4541578"/>
                  </a:cubicBezTo>
                  <a:cubicBezTo>
                    <a:pt x="781068" y="4685154"/>
                    <a:pt x="833225" y="4817887"/>
                    <a:pt x="905012" y="4942986"/>
                  </a:cubicBezTo>
                  <a:cubicBezTo>
                    <a:pt x="911107" y="4953572"/>
                    <a:pt x="913160" y="4963323"/>
                    <a:pt x="912647" y="4976154"/>
                  </a:cubicBezTo>
                  <a:cubicBezTo>
                    <a:pt x="910529" y="5028952"/>
                    <a:pt x="898019" y="5079890"/>
                    <a:pt x="884547" y="5130058"/>
                  </a:cubicBezTo>
                  <a:cubicBezTo>
                    <a:pt x="870049" y="5184139"/>
                    <a:pt x="845221" y="5234628"/>
                    <a:pt x="813914" y="5281524"/>
                  </a:cubicBezTo>
                  <a:cubicBezTo>
                    <a:pt x="833930" y="5305389"/>
                    <a:pt x="861516" y="5315076"/>
                    <a:pt x="890193" y="5323416"/>
                  </a:cubicBezTo>
                  <a:cubicBezTo>
                    <a:pt x="946327" y="5339775"/>
                    <a:pt x="999574" y="5361780"/>
                    <a:pt x="1045893" y="5399053"/>
                  </a:cubicBezTo>
                  <a:cubicBezTo>
                    <a:pt x="1066551" y="5415669"/>
                    <a:pt x="1087465" y="5432220"/>
                    <a:pt x="1109405" y="5447296"/>
                  </a:cubicBezTo>
                  <a:cubicBezTo>
                    <a:pt x="1129806" y="5461282"/>
                    <a:pt x="1149373" y="5461218"/>
                    <a:pt x="1169902" y="5448002"/>
                  </a:cubicBezTo>
                  <a:cubicBezTo>
                    <a:pt x="1181641" y="5440432"/>
                    <a:pt x="1191906" y="5431322"/>
                    <a:pt x="1200696" y="5420608"/>
                  </a:cubicBezTo>
                  <a:cubicBezTo>
                    <a:pt x="1210126" y="5409061"/>
                    <a:pt x="1221866" y="5404057"/>
                    <a:pt x="1236686" y="5403800"/>
                  </a:cubicBezTo>
                  <a:cubicBezTo>
                    <a:pt x="1261449" y="5403415"/>
                    <a:pt x="1286083" y="5404121"/>
                    <a:pt x="1309500" y="5413167"/>
                  </a:cubicBezTo>
                  <a:cubicBezTo>
                    <a:pt x="1331632" y="5421699"/>
                    <a:pt x="1354214" y="5426767"/>
                    <a:pt x="1378015" y="5424329"/>
                  </a:cubicBezTo>
                  <a:cubicBezTo>
                    <a:pt x="1396555" y="5414899"/>
                    <a:pt x="1395337" y="5397321"/>
                    <a:pt x="1395850" y="5380577"/>
                  </a:cubicBezTo>
                  <a:cubicBezTo>
                    <a:pt x="1398801" y="5283641"/>
                    <a:pt x="1379299" y="5190105"/>
                    <a:pt x="1350301" y="5098558"/>
                  </a:cubicBezTo>
                  <a:cubicBezTo>
                    <a:pt x="1341705" y="5071486"/>
                    <a:pt x="1343052" y="5047364"/>
                    <a:pt x="1348890" y="5020612"/>
                  </a:cubicBezTo>
                  <a:cubicBezTo>
                    <a:pt x="1371792" y="4915785"/>
                    <a:pt x="1418945" y="4819940"/>
                    <a:pt x="1456283" y="4720438"/>
                  </a:cubicBezTo>
                  <a:cubicBezTo>
                    <a:pt x="1476747" y="4666036"/>
                    <a:pt x="1509915" y="4616959"/>
                    <a:pt x="1524478" y="4560311"/>
                  </a:cubicBezTo>
                  <a:cubicBezTo>
                    <a:pt x="1539489" y="4501932"/>
                    <a:pt x="1561943" y="4446182"/>
                    <a:pt x="1581382" y="4389342"/>
                  </a:cubicBezTo>
                  <a:cubicBezTo>
                    <a:pt x="1626609" y="4256930"/>
                    <a:pt x="1678446" y="4126698"/>
                    <a:pt x="1713795" y="3991078"/>
                  </a:cubicBezTo>
                  <a:cubicBezTo>
                    <a:pt x="1736377" y="3904342"/>
                    <a:pt x="1763064" y="3818249"/>
                    <a:pt x="1758252" y="3726702"/>
                  </a:cubicBezTo>
                  <a:cubicBezTo>
                    <a:pt x="1756520" y="3693085"/>
                    <a:pt x="1761974" y="3659597"/>
                    <a:pt x="1769736" y="3627071"/>
                  </a:cubicBezTo>
                  <a:cubicBezTo>
                    <a:pt x="1792703" y="3530905"/>
                    <a:pt x="1802839" y="3433135"/>
                    <a:pt x="1811179" y="3334788"/>
                  </a:cubicBezTo>
                  <a:cubicBezTo>
                    <a:pt x="1820930" y="3220403"/>
                    <a:pt x="1825485" y="3105953"/>
                    <a:pt x="1821316" y="2991439"/>
                  </a:cubicBezTo>
                  <a:cubicBezTo>
                    <a:pt x="1816312" y="2853894"/>
                    <a:pt x="1865902" y="2728282"/>
                    <a:pt x="1899647" y="2599013"/>
                  </a:cubicBezTo>
                  <a:cubicBezTo>
                    <a:pt x="1905357" y="2590865"/>
                    <a:pt x="1910617" y="2582269"/>
                    <a:pt x="1912413" y="2572518"/>
                  </a:cubicBezTo>
                  <a:cubicBezTo>
                    <a:pt x="1923191" y="2515036"/>
                    <a:pt x="1941154" y="2459800"/>
                    <a:pt x="1961683" y="2405141"/>
                  </a:cubicBezTo>
                  <a:cubicBezTo>
                    <a:pt x="1972974" y="2375117"/>
                    <a:pt x="1981186" y="2371781"/>
                    <a:pt x="2007617" y="2390065"/>
                  </a:cubicBezTo>
                  <a:cubicBezTo>
                    <a:pt x="2020512" y="2398982"/>
                    <a:pt x="2025323" y="2417009"/>
                    <a:pt x="2042645" y="2420602"/>
                  </a:cubicBezTo>
                  <a:cubicBezTo>
                    <a:pt x="2047905" y="2425029"/>
                    <a:pt x="2053615" y="2429070"/>
                    <a:pt x="2058298" y="2434010"/>
                  </a:cubicBezTo>
                  <a:cubicBezTo>
                    <a:pt x="2073631" y="2450113"/>
                    <a:pt x="2084345" y="2441580"/>
                    <a:pt x="2088001" y="2425735"/>
                  </a:cubicBezTo>
                  <a:cubicBezTo>
                    <a:pt x="2112316" y="2321036"/>
                    <a:pt x="2154592" y="2221855"/>
                    <a:pt x="2180831" y="2117862"/>
                  </a:cubicBezTo>
                  <a:cubicBezTo>
                    <a:pt x="2186862" y="2093997"/>
                    <a:pt x="2188786" y="2068913"/>
                    <a:pt x="2196613" y="2045754"/>
                  </a:cubicBezTo>
                  <a:cubicBezTo>
                    <a:pt x="2239532" y="1918666"/>
                    <a:pt x="2257045" y="1788691"/>
                    <a:pt x="2248898" y="1655124"/>
                  </a:cubicBezTo>
                  <a:close/>
                  <a:moveTo>
                    <a:pt x="454784" y="1905322"/>
                  </a:moveTo>
                  <a:cubicBezTo>
                    <a:pt x="429507" y="1798891"/>
                    <a:pt x="371384" y="1700737"/>
                    <a:pt x="380494" y="1585581"/>
                  </a:cubicBezTo>
                  <a:cubicBezTo>
                    <a:pt x="382803" y="1556327"/>
                    <a:pt x="393388" y="1532334"/>
                    <a:pt x="405578" y="1508148"/>
                  </a:cubicBezTo>
                  <a:cubicBezTo>
                    <a:pt x="454848" y="1410314"/>
                    <a:pt x="494366" y="1308567"/>
                    <a:pt x="529843" y="1205152"/>
                  </a:cubicBezTo>
                  <a:cubicBezTo>
                    <a:pt x="530998" y="1201751"/>
                    <a:pt x="532729" y="1198608"/>
                    <a:pt x="537092" y="1195849"/>
                  </a:cubicBezTo>
                  <a:cubicBezTo>
                    <a:pt x="559097" y="1437515"/>
                    <a:pt x="551784" y="1675845"/>
                    <a:pt x="454784" y="1905322"/>
                  </a:cubicBezTo>
                  <a:close/>
                  <a:moveTo>
                    <a:pt x="1227447" y="4001150"/>
                  </a:moveTo>
                  <a:cubicBezTo>
                    <a:pt x="1208907" y="4023026"/>
                    <a:pt x="1198706" y="4052024"/>
                    <a:pt x="1182027" y="4082817"/>
                  </a:cubicBezTo>
                  <a:cubicBezTo>
                    <a:pt x="1171570" y="4041182"/>
                    <a:pt x="1167656" y="4002625"/>
                    <a:pt x="1165539" y="3964390"/>
                  </a:cubicBezTo>
                  <a:cubicBezTo>
                    <a:pt x="1160407" y="3869699"/>
                    <a:pt x="1154440" y="3774752"/>
                    <a:pt x="1159509" y="3680062"/>
                  </a:cubicBezTo>
                  <a:cubicBezTo>
                    <a:pt x="1164449" y="3587681"/>
                    <a:pt x="1173751" y="3495364"/>
                    <a:pt x="1185170" y="3403561"/>
                  </a:cubicBezTo>
                  <a:cubicBezTo>
                    <a:pt x="1192484" y="3344668"/>
                    <a:pt x="1194922" y="3285647"/>
                    <a:pt x="1199219" y="3226690"/>
                  </a:cubicBezTo>
                  <a:cubicBezTo>
                    <a:pt x="1200310" y="3211486"/>
                    <a:pt x="1199412" y="3196217"/>
                    <a:pt x="1199412" y="3180948"/>
                  </a:cubicBezTo>
                  <a:cubicBezTo>
                    <a:pt x="1223662" y="3237981"/>
                    <a:pt x="1246757" y="3294436"/>
                    <a:pt x="1247014" y="3356408"/>
                  </a:cubicBezTo>
                  <a:cubicBezTo>
                    <a:pt x="1247656" y="3519614"/>
                    <a:pt x="1247656" y="3682757"/>
                    <a:pt x="1248040" y="3845963"/>
                  </a:cubicBezTo>
                  <a:cubicBezTo>
                    <a:pt x="1248104" y="3866684"/>
                    <a:pt x="1248618" y="3887277"/>
                    <a:pt x="1252018" y="3907999"/>
                  </a:cubicBezTo>
                  <a:cubicBezTo>
                    <a:pt x="1257600" y="3942129"/>
                    <a:pt x="1251633" y="3972538"/>
                    <a:pt x="1227447" y="4001150"/>
                  </a:cubicBezTo>
                  <a:close/>
                </a:path>
              </a:pathLst>
            </a:custGeom>
            <a:solidFill>
              <a:srgbClr val="404040"/>
            </a:solidFill>
            <a:ln w="6411" cap="flat">
              <a:noFill/>
              <a:prstDash val="solid"/>
              <a:miter/>
            </a:ln>
          </p:spPr>
          <p:txBody>
            <a:bodyPr rtlCol="0" anchor="ctr"/>
            <a:lstStyle/>
            <a:p>
              <a:endParaRPr lang="ko-KR" altLang="en-US">
                <a:cs typeface="B Nazanin" panose="00000700000000000000" pitchFamily="2" charset="-78"/>
              </a:endParaRPr>
            </a:p>
          </p:txBody>
        </p:sp>
        <p:sp>
          <p:nvSpPr>
            <p:cNvPr id="54" name="자유형: 도형 53">
              <a:extLst>
                <a:ext uri="{FF2B5EF4-FFF2-40B4-BE49-F238E27FC236}">
                  <a16:creationId xmlns:a16="http://schemas.microsoft.com/office/drawing/2014/main" id="{90EB4073-EE85-4C47-A091-895B49B861ED}"/>
                </a:ext>
              </a:extLst>
            </p:cNvPr>
            <p:cNvSpPr/>
            <p:nvPr/>
          </p:nvSpPr>
          <p:spPr>
            <a:xfrm>
              <a:off x="8307761" y="979186"/>
              <a:ext cx="500105" cy="481904"/>
            </a:xfrm>
            <a:custGeom>
              <a:avLst/>
              <a:gdLst>
                <a:gd name="connsiteX0" fmla="*/ 6638 w 494463"/>
                <a:gd name="connsiteY0" fmla="*/ 0 h 476467"/>
                <a:gd name="connsiteX1" fmla="*/ 38714 w 494463"/>
                <a:gd name="connsiteY1" fmla="*/ 96230 h 476467"/>
                <a:gd name="connsiteX2" fmla="*/ 97222 w 494463"/>
                <a:gd name="connsiteY2" fmla="*/ 175460 h 476467"/>
                <a:gd name="connsiteX3" fmla="*/ 190758 w 494463"/>
                <a:gd name="connsiteY3" fmla="*/ 246991 h 476467"/>
                <a:gd name="connsiteX4" fmla="*/ 425175 w 494463"/>
                <a:gd name="connsiteY4" fmla="*/ 188739 h 476467"/>
                <a:gd name="connsiteX5" fmla="*/ 479769 w 494463"/>
                <a:gd name="connsiteY5" fmla="*/ 101042 h 476467"/>
                <a:gd name="connsiteX6" fmla="*/ 494204 w 494463"/>
                <a:gd name="connsiteY6" fmla="*/ 57738 h 476467"/>
                <a:gd name="connsiteX7" fmla="*/ 494204 w 494463"/>
                <a:gd name="connsiteY7" fmla="*/ 96230 h 476467"/>
                <a:gd name="connsiteX8" fmla="*/ 456160 w 494463"/>
                <a:gd name="connsiteY8" fmla="*/ 249621 h 476467"/>
                <a:gd name="connsiteX9" fmla="*/ 416257 w 494463"/>
                <a:gd name="connsiteY9" fmla="*/ 300174 h 476467"/>
                <a:gd name="connsiteX10" fmla="*/ 317910 w 494463"/>
                <a:gd name="connsiteY10" fmla="*/ 476467 h 476467"/>
                <a:gd name="connsiteX11" fmla="*/ 292955 w 494463"/>
                <a:gd name="connsiteY11" fmla="*/ 415457 h 476467"/>
                <a:gd name="connsiteX12" fmla="*/ 133020 w 494463"/>
                <a:gd name="connsiteY12" fmla="*/ 272267 h 476467"/>
                <a:gd name="connsiteX13" fmla="*/ 222 w 494463"/>
                <a:gd name="connsiteY13" fmla="*/ 38492 h 476467"/>
                <a:gd name="connsiteX14" fmla="*/ 6638 w 494463"/>
                <a:gd name="connsiteY14" fmla="*/ 0 h 47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4463" h="476467">
                  <a:moveTo>
                    <a:pt x="6638" y="0"/>
                  </a:moveTo>
                  <a:cubicBezTo>
                    <a:pt x="13887" y="28099"/>
                    <a:pt x="23830" y="69542"/>
                    <a:pt x="38714" y="96230"/>
                  </a:cubicBezTo>
                  <a:cubicBezTo>
                    <a:pt x="54496" y="124458"/>
                    <a:pt x="70791" y="153968"/>
                    <a:pt x="97222" y="175460"/>
                  </a:cubicBezTo>
                  <a:cubicBezTo>
                    <a:pt x="130133" y="196951"/>
                    <a:pt x="155602" y="228065"/>
                    <a:pt x="190758" y="246991"/>
                  </a:cubicBezTo>
                  <a:cubicBezTo>
                    <a:pt x="285512" y="298121"/>
                    <a:pt x="362497" y="279131"/>
                    <a:pt x="425175" y="188739"/>
                  </a:cubicBezTo>
                  <a:cubicBezTo>
                    <a:pt x="444805" y="160384"/>
                    <a:pt x="462961" y="131194"/>
                    <a:pt x="479769" y="101042"/>
                  </a:cubicBezTo>
                  <a:cubicBezTo>
                    <a:pt x="487660" y="86928"/>
                    <a:pt x="487403" y="71852"/>
                    <a:pt x="494204" y="57738"/>
                  </a:cubicBezTo>
                  <a:cubicBezTo>
                    <a:pt x="495102" y="69414"/>
                    <a:pt x="493306" y="84554"/>
                    <a:pt x="494204" y="96230"/>
                  </a:cubicBezTo>
                  <a:cubicBezTo>
                    <a:pt x="492215" y="150761"/>
                    <a:pt x="472456" y="198491"/>
                    <a:pt x="456160" y="249621"/>
                  </a:cubicBezTo>
                  <a:cubicBezTo>
                    <a:pt x="449552" y="270407"/>
                    <a:pt x="433001" y="285996"/>
                    <a:pt x="416257" y="300174"/>
                  </a:cubicBezTo>
                  <a:cubicBezTo>
                    <a:pt x="335616" y="368497"/>
                    <a:pt x="335552" y="368497"/>
                    <a:pt x="317910" y="476467"/>
                  </a:cubicBezTo>
                  <a:cubicBezTo>
                    <a:pt x="308736" y="453885"/>
                    <a:pt x="301487" y="434383"/>
                    <a:pt x="292955" y="415457"/>
                  </a:cubicBezTo>
                  <a:cubicBezTo>
                    <a:pt x="260814" y="344119"/>
                    <a:pt x="196339" y="309155"/>
                    <a:pt x="133020" y="272267"/>
                  </a:cubicBezTo>
                  <a:cubicBezTo>
                    <a:pt x="44167" y="220559"/>
                    <a:pt x="-3691" y="141779"/>
                    <a:pt x="222" y="38492"/>
                  </a:cubicBezTo>
                  <a:cubicBezTo>
                    <a:pt x="479" y="31179"/>
                    <a:pt x="1634" y="5261"/>
                    <a:pt x="6638" y="0"/>
                  </a:cubicBezTo>
                  <a:close/>
                </a:path>
              </a:pathLst>
            </a:custGeom>
            <a:solidFill>
              <a:srgbClr val="804F24"/>
            </a:solidFill>
            <a:ln w="6411" cap="flat">
              <a:noFill/>
              <a:prstDash val="solid"/>
              <a:miter/>
            </a:ln>
          </p:spPr>
          <p:txBody>
            <a:bodyPr rtlCol="0" anchor="ctr"/>
            <a:lstStyle/>
            <a:p>
              <a:endParaRPr lang="ko-KR" altLang="en-US">
                <a:cs typeface="B Nazanin" panose="00000700000000000000" pitchFamily="2" charset="-78"/>
              </a:endParaRPr>
            </a:p>
          </p:txBody>
        </p:sp>
        <p:sp>
          <p:nvSpPr>
            <p:cNvPr id="55" name="자유형: 도형 54">
              <a:extLst>
                <a:ext uri="{FF2B5EF4-FFF2-40B4-BE49-F238E27FC236}">
                  <a16:creationId xmlns:a16="http://schemas.microsoft.com/office/drawing/2014/main" id="{1A390BAC-A6D3-45B2-84DF-A57C3DD86AB3}"/>
                </a:ext>
              </a:extLst>
            </p:cNvPr>
            <p:cNvSpPr/>
            <p:nvPr/>
          </p:nvSpPr>
          <p:spPr>
            <a:xfrm>
              <a:off x="8324952" y="1212850"/>
              <a:ext cx="774635" cy="1804141"/>
            </a:xfrm>
            <a:custGeom>
              <a:avLst/>
              <a:gdLst>
                <a:gd name="connsiteX0" fmla="*/ 591333 w 774635"/>
                <a:gd name="connsiteY0" fmla="*/ 911888 h 1804141"/>
                <a:gd name="connsiteX1" fmla="*/ 591398 w 774635"/>
                <a:gd name="connsiteY1" fmla="*/ 912278 h 1804141"/>
                <a:gd name="connsiteX2" fmla="*/ 602947 w 774635"/>
                <a:gd name="connsiteY2" fmla="*/ 1000976 h 1804141"/>
                <a:gd name="connsiteX3" fmla="*/ 716951 w 774635"/>
                <a:gd name="connsiteY3" fmla="*/ 1557628 h 1804141"/>
                <a:gd name="connsiteX4" fmla="*/ 729474 w 774635"/>
                <a:gd name="connsiteY4" fmla="*/ 1603826 h 1804141"/>
                <a:gd name="connsiteX5" fmla="*/ 761658 w 774635"/>
                <a:gd name="connsiteY5" fmla="*/ 1716598 h 1804141"/>
                <a:gd name="connsiteX6" fmla="*/ 774635 w 774635"/>
                <a:gd name="connsiteY6" fmla="*/ 1790826 h 1804141"/>
                <a:gd name="connsiteX7" fmla="*/ 701898 w 774635"/>
                <a:gd name="connsiteY7" fmla="*/ 1782715 h 1804141"/>
                <a:gd name="connsiteX8" fmla="*/ 665497 w 774635"/>
                <a:gd name="connsiteY8" fmla="*/ 1718739 h 1804141"/>
                <a:gd name="connsiteX9" fmla="*/ 625593 w 774635"/>
                <a:gd name="connsiteY9" fmla="*/ 1514284 h 1804141"/>
                <a:gd name="connsiteX10" fmla="*/ 588543 w 774635"/>
                <a:gd name="connsiteY10" fmla="*/ 1315216 h 1804141"/>
                <a:gd name="connsiteX11" fmla="*/ 583288 w 774635"/>
                <a:gd name="connsiteY11" fmla="*/ 1187327 h 1804141"/>
                <a:gd name="connsiteX12" fmla="*/ 586532 w 774635"/>
                <a:gd name="connsiteY12" fmla="*/ 1005713 h 1804141"/>
                <a:gd name="connsiteX13" fmla="*/ 591333 w 774635"/>
                <a:gd name="connsiteY13" fmla="*/ 911888 h 1804141"/>
                <a:gd name="connsiteX14" fmla="*/ 298637 w 774635"/>
                <a:gd name="connsiteY14" fmla="*/ 832793 h 1804141"/>
                <a:gd name="connsiteX15" fmla="*/ 311353 w 774635"/>
                <a:gd name="connsiteY15" fmla="*/ 853427 h 1804141"/>
                <a:gd name="connsiteX16" fmla="*/ 311484 w 774635"/>
                <a:gd name="connsiteY16" fmla="*/ 958347 h 1804141"/>
                <a:gd name="connsiteX17" fmla="*/ 281506 w 774635"/>
                <a:gd name="connsiteY17" fmla="*/ 1537709 h 1804141"/>
                <a:gd name="connsiteX18" fmla="*/ 242575 w 774635"/>
                <a:gd name="connsiteY18" fmla="*/ 1609082 h 1804141"/>
                <a:gd name="connsiteX19" fmla="*/ 68941 w 774635"/>
                <a:gd name="connsiteY19" fmla="*/ 1730678 h 1804141"/>
                <a:gd name="connsiteX20" fmla="*/ 28063 w 774635"/>
                <a:gd name="connsiteY20" fmla="*/ 1730159 h 1804141"/>
                <a:gd name="connsiteX21" fmla="*/ 39289 w 774635"/>
                <a:gd name="connsiteY21" fmla="*/ 1693953 h 1804141"/>
                <a:gd name="connsiteX22" fmla="*/ 138758 w 774635"/>
                <a:gd name="connsiteY22" fmla="*/ 1628613 h 1804141"/>
                <a:gd name="connsiteX23" fmla="*/ 223110 w 774635"/>
                <a:gd name="connsiteY23" fmla="*/ 1511820 h 1804141"/>
                <a:gd name="connsiteX24" fmla="*/ 264507 w 774635"/>
                <a:gd name="connsiteY24" fmla="*/ 1126141 h 1804141"/>
                <a:gd name="connsiteX25" fmla="*/ 276185 w 774635"/>
                <a:gd name="connsiteY25" fmla="*/ 866015 h 1804141"/>
                <a:gd name="connsiteX26" fmla="*/ 279949 w 774635"/>
                <a:gd name="connsiteY26" fmla="*/ 848625 h 1804141"/>
                <a:gd name="connsiteX27" fmla="*/ 298637 w 774635"/>
                <a:gd name="connsiteY27" fmla="*/ 832793 h 1804141"/>
                <a:gd name="connsiteX28" fmla="*/ 42849 w 774635"/>
                <a:gd name="connsiteY28" fmla="*/ 22569 h 1804141"/>
                <a:gd name="connsiteX29" fmla="*/ 56873 w 774635"/>
                <a:gd name="connsiteY29" fmla="*/ 33210 h 1804141"/>
                <a:gd name="connsiteX30" fmla="*/ 151215 w 774635"/>
                <a:gd name="connsiteY30" fmla="*/ 86936 h 1804141"/>
                <a:gd name="connsiteX31" fmla="*/ 163478 w 774635"/>
                <a:gd name="connsiteY31" fmla="*/ 97122 h 1804141"/>
                <a:gd name="connsiteX32" fmla="*/ 148813 w 774635"/>
                <a:gd name="connsiteY32" fmla="*/ 104714 h 1804141"/>
                <a:gd name="connsiteX33" fmla="*/ 85876 w 774635"/>
                <a:gd name="connsiteY33" fmla="*/ 105233 h 1804141"/>
                <a:gd name="connsiteX34" fmla="*/ 30724 w 774635"/>
                <a:gd name="connsiteY34" fmla="*/ 150004 h 1804141"/>
                <a:gd name="connsiteX35" fmla="*/ 22353 w 774635"/>
                <a:gd name="connsiteY35" fmla="*/ 184848 h 1804141"/>
                <a:gd name="connsiteX36" fmla="*/ 8532 w 774635"/>
                <a:gd name="connsiteY36" fmla="*/ 202042 h 1804141"/>
                <a:gd name="connsiteX37" fmla="*/ 163 w 774635"/>
                <a:gd name="connsiteY37" fmla="*/ 182252 h 1804141"/>
                <a:gd name="connsiteX38" fmla="*/ 33 w 774635"/>
                <a:gd name="connsiteY38" fmla="*/ 131188 h 1804141"/>
                <a:gd name="connsiteX39" fmla="*/ 4900 w 774635"/>
                <a:gd name="connsiteY39" fmla="*/ 50664 h 1804141"/>
                <a:gd name="connsiteX40" fmla="*/ 25078 w 774635"/>
                <a:gd name="connsiteY40" fmla="*/ 23607 h 1804141"/>
                <a:gd name="connsiteX41" fmla="*/ 42849 w 774635"/>
                <a:gd name="connsiteY41" fmla="*/ 22569 h 1804141"/>
                <a:gd name="connsiteX42" fmla="*/ 505166 w 774635"/>
                <a:gd name="connsiteY42" fmla="*/ 118 h 1804141"/>
                <a:gd name="connsiteX43" fmla="*/ 515352 w 774635"/>
                <a:gd name="connsiteY43" fmla="*/ 13031 h 1804141"/>
                <a:gd name="connsiteX44" fmla="*/ 548250 w 774635"/>
                <a:gd name="connsiteY44" fmla="*/ 93489 h 1804141"/>
                <a:gd name="connsiteX45" fmla="*/ 529433 w 774635"/>
                <a:gd name="connsiteY45" fmla="*/ 137935 h 1804141"/>
                <a:gd name="connsiteX46" fmla="*/ 516196 w 774635"/>
                <a:gd name="connsiteY46" fmla="*/ 122752 h 1804141"/>
                <a:gd name="connsiteX47" fmla="*/ 510227 w 774635"/>
                <a:gd name="connsiteY47" fmla="*/ 75645 h 1804141"/>
                <a:gd name="connsiteX48" fmla="*/ 484208 w 774635"/>
                <a:gd name="connsiteY48" fmla="*/ 67340 h 1804141"/>
                <a:gd name="connsiteX49" fmla="*/ 424124 w 774635"/>
                <a:gd name="connsiteY49" fmla="*/ 114383 h 1804141"/>
                <a:gd name="connsiteX50" fmla="*/ 492449 w 774635"/>
                <a:gd name="connsiteY50" fmla="*/ 10371 h 1804141"/>
                <a:gd name="connsiteX51" fmla="*/ 505166 w 774635"/>
                <a:gd name="connsiteY51" fmla="*/ 118 h 180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74635" h="1804141">
                  <a:moveTo>
                    <a:pt x="591333" y="911888"/>
                  </a:moveTo>
                  <a:cubicBezTo>
                    <a:pt x="591398" y="912018"/>
                    <a:pt x="591398" y="912148"/>
                    <a:pt x="591398" y="912278"/>
                  </a:cubicBezTo>
                  <a:cubicBezTo>
                    <a:pt x="600482" y="941151"/>
                    <a:pt x="600029" y="971453"/>
                    <a:pt x="602947" y="1000976"/>
                  </a:cubicBezTo>
                  <a:cubicBezTo>
                    <a:pt x="621829" y="1190506"/>
                    <a:pt x="695020" y="1368811"/>
                    <a:pt x="716951" y="1557628"/>
                  </a:cubicBezTo>
                  <a:cubicBezTo>
                    <a:pt x="718769" y="1573395"/>
                    <a:pt x="724349" y="1588643"/>
                    <a:pt x="729474" y="1603826"/>
                  </a:cubicBezTo>
                  <a:cubicBezTo>
                    <a:pt x="741932" y="1641006"/>
                    <a:pt x="752768" y="1678510"/>
                    <a:pt x="761658" y="1716598"/>
                  </a:cubicBezTo>
                  <a:cubicBezTo>
                    <a:pt x="766783" y="1741578"/>
                    <a:pt x="771390" y="1766430"/>
                    <a:pt x="774635" y="1790826"/>
                  </a:cubicBezTo>
                  <a:cubicBezTo>
                    <a:pt x="758932" y="1813536"/>
                    <a:pt x="727074" y="1804776"/>
                    <a:pt x="701898" y="1782715"/>
                  </a:cubicBezTo>
                  <a:cubicBezTo>
                    <a:pt x="682562" y="1765716"/>
                    <a:pt x="672894" y="1742941"/>
                    <a:pt x="665497" y="1718739"/>
                  </a:cubicBezTo>
                  <a:cubicBezTo>
                    <a:pt x="644994" y="1651971"/>
                    <a:pt x="632989" y="1583323"/>
                    <a:pt x="625593" y="1514284"/>
                  </a:cubicBezTo>
                  <a:cubicBezTo>
                    <a:pt x="618391" y="1446739"/>
                    <a:pt x="604635" y="1380880"/>
                    <a:pt x="588543" y="1315216"/>
                  </a:cubicBezTo>
                  <a:cubicBezTo>
                    <a:pt x="578097" y="1272976"/>
                    <a:pt x="579070" y="1229632"/>
                    <a:pt x="583288" y="1187327"/>
                  </a:cubicBezTo>
                  <a:cubicBezTo>
                    <a:pt x="589517" y="1124453"/>
                    <a:pt x="585494" y="1068392"/>
                    <a:pt x="586532" y="1005713"/>
                  </a:cubicBezTo>
                  <a:cubicBezTo>
                    <a:pt x="586921" y="979369"/>
                    <a:pt x="586662" y="942644"/>
                    <a:pt x="591333" y="911888"/>
                  </a:cubicBezTo>
                  <a:close/>
                  <a:moveTo>
                    <a:pt x="298637" y="832793"/>
                  </a:moveTo>
                  <a:cubicBezTo>
                    <a:pt x="310380" y="834480"/>
                    <a:pt x="311288" y="844278"/>
                    <a:pt x="311353" y="853427"/>
                  </a:cubicBezTo>
                  <a:cubicBezTo>
                    <a:pt x="311613" y="888335"/>
                    <a:pt x="311484" y="923373"/>
                    <a:pt x="311484" y="958347"/>
                  </a:cubicBezTo>
                  <a:cubicBezTo>
                    <a:pt x="306423" y="1140999"/>
                    <a:pt x="300972" y="1356029"/>
                    <a:pt x="281506" y="1537709"/>
                  </a:cubicBezTo>
                  <a:cubicBezTo>
                    <a:pt x="275018" y="1570151"/>
                    <a:pt x="265544" y="1586373"/>
                    <a:pt x="242575" y="1609082"/>
                  </a:cubicBezTo>
                  <a:cubicBezTo>
                    <a:pt x="184762" y="1666181"/>
                    <a:pt x="144208" y="1697716"/>
                    <a:pt x="68941" y="1730678"/>
                  </a:cubicBezTo>
                  <a:cubicBezTo>
                    <a:pt x="55251" y="1736647"/>
                    <a:pt x="39809" y="1745472"/>
                    <a:pt x="28063" y="1730159"/>
                  </a:cubicBezTo>
                  <a:cubicBezTo>
                    <a:pt x="16579" y="1715170"/>
                    <a:pt x="28454" y="1699922"/>
                    <a:pt x="39289" y="1693953"/>
                  </a:cubicBezTo>
                  <a:cubicBezTo>
                    <a:pt x="80361" y="1661055"/>
                    <a:pt x="106056" y="1651712"/>
                    <a:pt x="138758" y="1628613"/>
                  </a:cubicBezTo>
                  <a:cubicBezTo>
                    <a:pt x="193327" y="1590072"/>
                    <a:pt x="204682" y="1570671"/>
                    <a:pt x="223110" y="1511820"/>
                  </a:cubicBezTo>
                  <a:cubicBezTo>
                    <a:pt x="257304" y="1402746"/>
                    <a:pt x="260549" y="1238782"/>
                    <a:pt x="264507" y="1126141"/>
                  </a:cubicBezTo>
                  <a:cubicBezTo>
                    <a:pt x="267556" y="1039388"/>
                    <a:pt x="272097" y="952701"/>
                    <a:pt x="276185" y="866015"/>
                  </a:cubicBezTo>
                  <a:cubicBezTo>
                    <a:pt x="276445" y="860175"/>
                    <a:pt x="277872" y="854140"/>
                    <a:pt x="279949" y="848625"/>
                  </a:cubicBezTo>
                  <a:cubicBezTo>
                    <a:pt x="283129" y="840125"/>
                    <a:pt x="287151" y="831106"/>
                    <a:pt x="298637" y="832793"/>
                  </a:cubicBezTo>
                  <a:close/>
                  <a:moveTo>
                    <a:pt x="42849" y="22569"/>
                  </a:moveTo>
                  <a:cubicBezTo>
                    <a:pt x="48097" y="24435"/>
                    <a:pt x="52720" y="28247"/>
                    <a:pt x="56873" y="33210"/>
                  </a:cubicBezTo>
                  <a:cubicBezTo>
                    <a:pt x="81723" y="62863"/>
                    <a:pt x="113841" y="79473"/>
                    <a:pt x="151215" y="86936"/>
                  </a:cubicBezTo>
                  <a:cubicBezTo>
                    <a:pt x="157250" y="88168"/>
                    <a:pt x="164517" y="89855"/>
                    <a:pt x="163478" y="97122"/>
                  </a:cubicBezTo>
                  <a:cubicBezTo>
                    <a:pt x="162505" y="103935"/>
                    <a:pt x="154913" y="104649"/>
                    <a:pt x="148813" y="104714"/>
                  </a:cubicBezTo>
                  <a:cubicBezTo>
                    <a:pt x="127856" y="105039"/>
                    <a:pt x="106833" y="104909"/>
                    <a:pt x="85876" y="105233"/>
                  </a:cubicBezTo>
                  <a:cubicBezTo>
                    <a:pt x="47983" y="105818"/>
                    <a:pt x="38834" y="113409"/>
                    <a:pt x="30724" y="150004"/>
                  </a:cubicBezTo>
                  <a:cubicBezTo>
                    <a:pt x="28127" y="161684"/>
                    <a:pt x="26117" y="173558"/>
                    <a:pt x="22353" y="184848"/>
                  </a:cubicBezTo>
                  <a:cubicBezTo>
                    <a:pt x="20017" y="191985"/>
                    <a:pt x="17942" y="203146"/>
                    <a:pt x="8532" y="202042"/>
                  </a:cubicBezTo>
                  <a:cubicBezTo>
                    <a:pt x="-1331" y="200874"/>
                    <a:pt x="292" y="189974"/>
                    <a:pt x="163" y="182252"/>
                  </a:cubicBezTo>
                  <a:cubicBezTo>
                    <a:pt x="-97" y="165187"/>
                    <a:pt x="33" y="148188"/>
                    <a:pt x="33" y="131188"/>
                  </a:cubicBezTo>
                  <a:cubicBezTo>
                    <a:pt x="487" y="104260"/>
                    <a:pt x="-1071" y="77463"/>
                    <a:pt x="4900" y="50664"/>
                  </a:cubicBezTo>
                  <a:cubicBezTo>
                    <a:pt x="7818" y="37428"/>
                    <a:pt x="13010" y="28733"/>
                    <a:pt x="25078" y="23607"/>
                  </a:cubicBezTo>
                  <a:cubicBezTo>
                    <a:pt x="31729" y="20785"/>
                    <a:pt x="37601" y="20704"/>
                    <a:pt x="42849" y="22569"/>
                  </a:cubicBezTo>
                  <a:close/>
                  <a:moveTo>
                    <a:pt x="505166" y="118"/>
                  </a:moveTo>
                  <a:cubicBezTo>
                    <a:pt x="512043" y="1092"/>
                    <a:pt x="514899" y="6866"/>
                    <a:pt x="515352" y="13031"/>
                  </a:cubicBezTo>
                  <a:cubicBezTo>
                    <a:pt x="517624" y="43462"/>
                    <a:pt x="526902" y="70584"/>
                    <a:pt x="548250" y="93489"/>
                  </a:cubicBezTo>
                  <a:cubicBezTo>
                    <a:pt x="554674" y="100366"/>
                    <a:pt x="538776" y="136379"/>
                    <a:pt x="529433" y="137935"/>
                  </a:cubicBezTo>
                  <a:cubicBezTo>
                    <a:pt x="518207" y="139817"/>
                    <a:pt x="516196" y="130733"/>
                    <a:pt x="516196" y="122752"/>
                  </a:cubicBezTo>
                  <a:cubicBezTo>
                    <a:pt x="516261" y="106725"/>
                    <a:pt x="513796" y="91218"/>
                    <a:pt x="510227" y="75645"/>
                  </a:cubicBezTo>
                  <a:cubicBezTo>
                    <a:pt x="505944" y="56894"/>
                    <a:pt x="498872" y="54882"/>
                    <a:pt x="484208" y="67340"/>
                  </a:cubicBezTo>
                  <a:cubicBezTo>
                    <a:pt x="465001" y="83691"/>
                    <a:pt x="452154" y="107958"/>
                    <a:pt x="424124" y="114383"/>
                  </a:cubicBezTo>
                  <a:cubicBezTo>
                    <a:pt x="452933" y="83496"/>
                    <a:pt x="472334" y="46641"/>
                    <a:pt x="492449" y="10371"/>
                  </a:cubicBezTo>
                  <a:cubicBezTo>
                    <a:pt x="495433" y="5050"/>
                    <a:pt x="497833" y="-919"/>
                    <a:pt x="505166" y="118"/>
                  </a:cubicBezTo>
                  <a:close/>
                </a:path>
              </a:pathLst>
            </a:custGeom>
            <a:solidFill>
              <a:schemeClr val="tx1">
                <a:alpha val="20000"/>
              </a:schemeClr>
            </a:solidFill>
            <a:ln w="6411" cap="flat">
              <a:noFill/>
              <a:prstDash val="solid"/>
              <a:miter/>
            </a:ln>
          </p:spPr>
          <p:txBody>
            <a:bodyPr rtlCol="0" anchor="ctr"/>
            <a:lstStyle/>
            <a:p>
              <a:endParaRPr lang="ko-KR" altLang="en-US">
                <a:cs typeface="B Nazanin" panose="00000700000000000000" pitchFamily="2" charset="-78"/>
              </a:endParaRPr>
            </a:p>
          </p:txBody>
        </p:sp>
      </p:grpSp>
      <p:grpSp>
        <p:nvGrpSpPr>
          <p:cNvPr id="56" name="그룹 55">
            <a:extLst>
              <a:ext uri="{FF2B5EF4-FFF2-40B4-BE49-F238E27FC236}">
                <a16:creationId xmlns:a16="http://schemas.microsoft.com/office/drawing/2014/main" id="{15A2739B-32A0-41DD-A897-AECB63C082C5}"/>
              </a:ext>
            </a:extLst>
          </p:cNvPr>
          <p:cNvGrpSpPr/>
          <p:nvPr/>
        </p:nvGrpSpPr>
        <p:grpSpPr>
          <a:xfrm>
            <a:off x="10054726" y="1505801"/>
            <a:ext cx="1655492" cy="5019717"/>
            <a:chOff x="9711589" y="442968"/>
            <a:chExt cx="2073039" cy="6285787"/>
          </a:xfrm>
        </p:grpSpPr>
        <p:sp>
          <p:nvSpPr>
            <p:cNvPr id="57" name="자유형: 도형 56">
              <a:extLst>
                <a:ext uri="{FF2B5EF4-FFF2-40B4-BE49-F238E27FC236}">
                  <a16:creationId xmlns:a16="http://schemas.microsoft.com/office/drawing/2014/main" id="{C6B5B219-D2F4-4DF7-B9A3-B18EAFF697FD}"/>
                </a:ext>
              </a:extLst>
            </p:cNvPr>
            <p:cNvSpPr/>
            <p:nvPr/>
          </p:nvSpPr>
          <p:spPr>
            <a:xfrm>
              <a:off x="9711589" y="1282311"/>
              <a:ext cx="1591282" cy="1549401"/>
            </a:xfrm>
            <a:custGeom>
              <a:avLst/>
              <a:gdLst>
                <a:gd name="connsiteX0" fmla="*/ 1513954 w 1573330"/>
                <a:gd name="connsiteY0" fmla="*/ 257339 h 1531921"/>
                <a:gd name="connsiteX1" fmla="*/ 1507732 w 1573330"/>
                <a:gd name="connsiteY1" fmla="*/ 238606 h 1531921"/>
                <a:gd name="connsiteX2" fmla="*/ 1433507 w 1573330"/>
                <a:gd name="connsiteY2" fmla="*/ 166690 h 1531921"/>
                <a:gd name="connsiteX3" fmla="*/ 1415608 w 1573330"/>
                <a:gd name="connsiteY3" fmla="*/ 156490 h 1531921"/>
                <a:gd name="connsiteX4" fmla="*/ 1249963 w 1573330"/>
                <a:gd name="connsiteY4" fmla="*/ 212303 h 1531921"/>
                <a:gd name="connsiteX5" fmla="*/ 1212947 w 1573330"/>
                <a:gd name="connsiteY5" fmla="*/ 253874 h 1531921"/>
                <a:gd name="connsiteX6" fmla="*/ 1141287 w 1573330"/>
                <a:gd name="connsiteY6" fmla="*/ 326304 h 1531921"/>
                <a:gd name="connsiteX7" fmla="*/ 1092403 w 1573330"/>
                <a:gd name="connsiteY7" fmla="*/ 371019 h 1531921"/>
                <a:gd name="connsiteX8" fmla="*/ 956846 w 1573330"/>
                <a:gd name="connsiteY8" fmla="*/ 248357 h 1531921"/>
                <a:gd name="connsiteX9" fmla="*/ 953318 w 1573330"/>
                <a:gd name="connsiteY9" fmla="*/ 149112 h 1531921"/>
                <a:gd name="connsiteX10" fmla="*/ 946261 w 1573330"/>
                <a:gd name="connsiteY10" fmla="*/ 61735 h 1531921"/>
                <a:gd name="connsiteX11" fmla="*/ 943246 w 1573330"/>
                <a:gd name="connsiteY11" fmla="*/ 9514 h 1531921"/>
                <a:gd name="connsiteX12" fmla="*/ 901931 w 1573330"/>
                <a:gd name="connsiteY12" fmla="*/ 20420 h 1531921"/>
                <a:gd name="connsiteX13" fmla="*/ 794474 w 1573330"/>
                <a:gd name="connsiteY13" fmla="*/ 99457 h 1531921"/>
                <a:gd name="connsiteX14" fmla="*/ 732822 w 1573330"/>
                <a:gd name="connsiteY14" fmla="*/ 94966 h 1531921"/>
                <a:gd name="connsiteX15" fmla="*/ 656224 w 1573330"/>
                <a:gd name="connsiteY15" fmla="*/ 25039 h 1531921"/>
                <a:gd name="connsiteX16" fmla="*/ 602463 w 1573330"/>
                <a:gd name="connsiteY16" fmla="*/ 2136 h 1531921"/>
                <a:gd name="connsiteX17" fmla="*/ 574877 w 1573330"/>
                <a:gd name="connsiteY17" fmla="*/ 95800 h 1531921"/>
                <a:gd name="connsiteX18" fmla="*/ 520346 w 1573330"/>
                <a:gd name="connsiteY18" fmla="*/ 337723 h 1531921"/>
                <a:gd name="connsiteX19" fmla="*/ 459272 w 1573330"/>
                <a:gd name="connsiteY19" fmla="*/ 387570 h 1531921"/>
                <a:gd name="connsiteX20" fmla="*/ 312553 w 1573330"/>
                <a:gd name="connsiteY20" fmla="*/ 290121 h 1531921"/>
                <a:gd name="connsiteX21" fmla="*/ 307550 w 1573330"/>
                <a:gd name="connsiteY21" fmla="*/ 243161 h 1531921"/>
                <a:gd name="connsiteX22" fmla="*/ 262129 w 1573330"/>
                <a:gd name="connsiteY22" fmla="*/ 172849 h 1531921"/>
                <a:gd name="connsiteX23" fmla="*/ 102515 w 1573330"/>
                <a:gd name="connsiteY23" fmla="*/ 320658 h 1531921"/>
                <a:gd name="connsiteX24" fmla="*/ 27905 w 1573330"/>
                <a:gd name="connsiteY24" fmla="*/ 602163 h 1531921"/>
                <a:gd name="connsiteX25" fmla="*/ 1153 w 1573330"/>
                <a:gd name="connsiteY25" fmla="*/ 866155 h 1531921"/>
                <a:gd name="connsiteX26" fmla="*/ 72556 w 1573330"/>
                <a:gd name="connsiteY26" fmla="*/ 1246264 h 1531921"/>
                <a:gd name="connsiteX27" fmla="*/ 111882 w 1573330"/>
                <a:gd name="connsiteY27" fmla="*/ 1273593 h 1531921"/>
                <a:gd name="connsiteX28" fmla="*/ 306202 w 1573330"/>
                <a:gd name="connsiteY28" fmla="*/ 1285397 h 1531921"/>
                <a:gd name="connsiteX29" fmla="*/ 305818 w 1573330"/>
                <a:gd name="connsiteY29" fmla="*/ 1496398 h 1531921"/>
                <a:gd name="connsiteX30" fmla="*/ 1280950 w 1573330"/>
                <a:gd name="connsiteY30" fmla="*/ 1496398 h 1531921"/>
                <a:gd name="connsiteX31" fmla="*/ 1284221 w 1573330"/>
                <a:gd name="connsiteY31" fmla="*/ 1285012 h 1531921"/>
                <a:gd name="connsiteX32" fmla="*/ 1449929 w 1573330"/>
                <a:gd name="connsiteY32" fmla="*/ 1230354 h 1531921"/>
                <a:gd name="connsiteX33" fmla="*/ 1503369 w 1573330"/>
                <a:gd name="connsiteY33" fmla="*/ 1178710 h 1531921"/>
                <a:gd name="connsiteX34" fmla="*/ 1538782 w 1573330"/>
                <a:gd name="connsiteY34" fmla="*/ 1047581 h 1531921"/>
                <a:gd name="connsiteX35" fmla="*/ 1570410 w 1573330"/>
                <a:gd name="connsiteY35" fmla="*/ 559630 h 1531921"/>
                <a:gd name="connsiteX36" fmla="*/ 1513954 w 1573330"/>
                <a:gd name="connsiteY36" fmla="*/ 257339 h 153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3330" h="1531921">
                  <a:moveTo>
                    <a:pt x="1513954" y="257339"/>
                  </a:moveTo>
                  <a:cubicBezTo>
                    <a:pt x="1515623" y="249833"/>
                    <a:pt x="1513377" y="242648"/>
                    <a:pt x="1507732" y="238606"/>
                  </a:cubicBezTo>
                  <a:cubicBezTo>
                    <a:pt x="1479376" y="218269"/>
                    <a:pt x="1459424" y="189464"/>
                    <a:pt x="1433507" y="166690"/>
                  </a:cubicBezTo>
                  <a:cubicBezTo>
                    <a:pt x="1428246" y="162071"/>
                    <a:pt x="1422280" y="158735"/>
                    <a:pt x="1415608" y="156490"/>
                  </a:cubicBezTo>
                  <a:cubicBezTo>
                    <a:pt x="1363066" y="138783"/>
                    <a:pt x="1281398" y="166113"/>
                    <a:pt x="1249963" y="212303"/>
                  </a:cubicBezTo>
                  <a:cubicBezTo>
                    <a:pt x="1239378" y="227828"/>
                    <a:pt x="1230204" y="245150"/>
                    <a:pt x="1212947" y="253874"/>
                  </a:cubicBezTo>
                  <a:cubicBezTo>
                    <a:pt x="1180806" y="270234"/>
                    <a:pt x="1159378" y="295767"/>
                    <a:pt x="1141287" y="326304"/>
                  </a:cubicBezTo>
                  <a:cubicBezTo>
                    <a:pt x="1129996" y="345357"/>
                    <a:pt x="1116909" y="364411"/>
                    <a:pt x="1092403" y="371019"/>
                  </a:cubicBezTo>
                  <a:cubicBezTo>
                    <a:pt x="1036910" y="386030"/>
                    <a:pt x="936574" y="314307"/>
                    <a:pt x="956846" y="248357"/>
                  </a:cubicBezTo>
                  <a:cubicBezTo>
                    <a:pt x="966598" y="216665"/>
                    <a:pt x="965700" y="181381"/>
                    <a:pt x="953318" y="149112"/>
                  </a:cubicBezTo>
                  <a:cubicBezTo>
                    <a:pt x="942283" y="120307"/>
                    <a:pt x="941706" y="91502"/>
                    <a:pt x="946261" y="61735"/>
                  </a:cubicBezTo>
                  <a:cubicBezTo>
                    <a:pt x="948956" y="44221"/>
                    <a:pt x="952163" y="26451"/>
                    <a:pt x="943246" y="9514"/>
                  </a:cubicBezTo>
                  <a:cubicBezTo>
                    <a:pt x="925218" y="-3317"/>
                    <a:pt x="913414" y="11374"/>
                    <a:pt x="901931" y="20420"/>
                  </a:cubicBezTo>
                  <a:cubicBezTo>
                    <a:pt x="866903" y="47878"/>
                    <a:pt x="831426" y="74694"/>
                    <a:pt x="794474" y="99457"/>
                  </a:cubicBezTo>
                  <a:cubicBezTo>
                    <a:pt x="764707" y="119409"/>
                    <a:pt x="759446" y="117805"/>
                    <a:pt x="732822" y="94966"/>
                  </a:cubicBezTo>
                  <a:cubicBezTo>
                    <a:pt x="706520" y="72449"/>
                    <a:pt x="682013" y="48006"/>
                    <a:pt x="656224" y="25039"/>
                  </a:cubicBezTo>
                  <a:cubicBezTo>
                    <a:pt x="641532" y="11952"/>
                    <a:pt x="627098" y="-6268"/>
                    <a:pt x="602463" y="2136"/>
                  </a:cubicBezTo>
                  <a:cubicBezTo>
                    <a:pt x="578470" y="28953"/>
                    <a:pt x="570771" y="62312"/>
                    <a:pt x="574877" y="95800"/>
                  </a:cubicBezTo>
                  <a:cubicBezTo>
                    <a:pt x="585655" y="183562"/>
                    <a:pt x="545495" y="258814"/>
                    <a:pt x="520346" y="337723"/>
                  </a:cubicBezTo>
                  <a:cubicBezTo>
                    <a:pt x="511109" y="366720"/>
                    <a:pt x="488141" y="381476"/>
                    <a:pt x="459272" y="387570"/>
                  </a:cubicBezTo>
                  <a:cubicBezTo>
                    <a:pt x="402946" y="399503"/>
                    <a:pt x="322433" y="370377"/>
                    <a:pt x="312553" y="290121"/>
                  </a:cubicBezTo>
                  <a:cubicBezTo>
                    <a:pt x="310629" y="274468"/>
                    <a:pt x="310758" y="258429"/>
                    <a:pt x="307550" y="243161"/>
                  </a:cubicBezTo>
                  <a:cubicBezTo>
                    <a:pt x="301391" y="214292"/>
                    <a:pt x="294783" y="184909"/>
                    <a:pt x="262129" y="172849"/>
                  </a:cubicBezTo>
                  <a:cubicBezTo>
                    <a:pt x="178281" y="189015"/>
                    <a:pt x="126316" y="239697"/>
                    <a:pt x="102515" y="320658"/>
                  </a:cubicBezTo>
                  <a:cubicBezTo>
                    <a:pt x="90327" y="362165"/>
                    <a:pt x="45355" y="550712"/>
                    <a:pt x="27905" y="602163"/>
                  </a:cubicBezTo>
                  <a:cubicBezTo>
                    <a:pt x="-1221" y="688001"/>
                    <a:pt x="5900" y="777559"/>
                    <a:pt x="1153" y="866155"/>
                  </a:cubicBezTo>
                  <a:cubicBezTo>
                    <a:pt x="-5968" y="999337"/>
                    <a:pt x="20142" y="1124757"/>
                    <a:pt x="72556" y="1246264"/>
                  </a:cubicBezTo>
                  <a:cubicBezTo>
                    <a:pt x="81088" y="1266023"/>
                    <a:pt x="91545" y="1273272"/>
                    <a:pt x="111882" y="1273593"/>
                  </a:cubicBezTo>
                  <a:cubicBezTo>
                    <a:pt x="129652" y="1273850"/>
                    <a:pt x="258216" y="1292262"/>
                    <a:pt x="306202" y="1285397"/>
                  </a:cubicBezTo>
                  <a:cubicBezTo>
                    <a:pt x="344310" y="1291107"/>
                    <a:pt x="260525" y="1486390"/>
                    <a:pt x="305818" y="1496398"/>
                  </a:cubicBezTo>
                  <a:cubicBezTo>
                    <a:pt x="594508" y="1560551"/>
                    <a:pt x="1085346" y="1523471"/>
                    <a:pt x="1280950" y="1496398"/>
                  </a:cubicBezTo>
                  <a:cubicBezTo>
                    <a:pt x="1299682" y="1493832"/>
                    <a:pt x="1268055" y="1272695"/>
                    <a:pt x="1284221" y="1285012"/>
                  </a:cubicBezTo>
                  <a:cubicBezTo>
                    <a:pt x="1340933" y="1271219"/>
                    <a:pt x="1395206" y="1250113"/>
                    <a:pt x="1449929" y="1230354"/>
                  </a:cubicBezTo>
                  <a:cubicBezTo>
                    <a:pt x="1475719" y="1221051"/>
                    <a:pt x="1493683" y="1204307"/>
                    <a:pt x="1503369" y="1178710"/>
                  </a:cubicBezTo>
                  <a:cubicBezTo>
                    <a:pt x="1519472" y="1136176"/>
                    <a:pt x="1532302" y="1093001"/>
                    <a:pt x="1538782" y="1047581"/>
                  </a:cubicBezTo>
                  <a:cubicBezTo>
                    <a:pt x="1561941" y="885721"/>
                    <a:pt x="1559632" y="722258"/>
                    <a:pt x="1570410" y="559630"/>
                  </a:cubicBezTo>
                  <a:cubicBezTo>
                    <a:pt x="1577466" y="453969"/>
                    <a:pt x="1576248" y="350040"/>
                    <a:pt x="1513954" y="257339"/>
                  </a:cubicBezTo>
                  <a:close/>
                </a:path>
              </a:pathLst>
            </a:custGeom>
            <a:solidFill>
              <a:srgbClr val="CB3FFF"/>
            </a:solidFill>
            <a:ln w="6411" cap="flat">
              <a:noFill/>
              <a:prstDash val="solid"/>
              <a:miter/>
            </a:ln>
          </p:spPr>
          <p:txBody>
            <a:bodyPr rtlCol="0" anchor="ctr"/>
            <a:lstStyle/>
            <a:p>
              <a:endParaRPr lang="ko-KR" altLang="en-US">
                <a:cs typeface="B Nazanin" panose="00000700000000000000" pitchFamily="2" charset="-78"/>
              </a:endParaRPr>
            </a:p>
          </p:txBody>
        </p:sp>
        <p:sp>
          <p:nvSpPr>
            <p:cNvPr id="58" name="자유형: 도형 57">
              <a:extLst>
                <a:ext uri="{FF2B5EF4-FFF2-40B4-BE49-F238E27FC236}">
                  <a16:creationId xmlns:a16="http://schemas.microsoft.com/office/drawing/2014/main" id="{566E78E7-B716-4777-869F-877DACCF70E3}"/>
                </a:ext>
              </a:extLst>
            </p:cNvPr>
            <p:cNvSpPr/>
            <p:nvPr/>
          </p:nvSpPr>
          <p:spPr>
            <a:xfrm>
              <a:off x="9876535" y="2774449"/>
              <a:ext cx="1725301" cy="3095523"/>
            </a:xfrm>
            <a:custGeom>
              <a:avLst/>
              <a:gdLst>
                <a:gd name="connsiteX0" fmla="*/ 413909 w 1705837"/>
                <a:gd name="connsiteY0" fmla="*/ 2985174 h 3060601"/>
                <a:gd name="connsiteX1" fmla="*/ 393765 w 1705837"/>
                <a:gd name="connsiteY1" fmla="*/ 2959385 h 3060601"/>
                <a:gd name="connsiteX2" fmla="*/ 336540 w 1705837"/>
                <a:gd name="connsiteY2" fmla="*/ 2714575 h 3060601"/>
                <a:gd name="connsiteX3" fmla="*/ 281881 w 1705837"/>
                <a:gd name="connsiteY3" fmla="*/ 2341074 h 3060601"/>
                <a:gd name="connsiteX4" fmla="*/ 272258 w 1705837"/>
                <a:gd name="connsiteY4" fmla="*/ 2000098 h 3060601"/>
                <a:gd name="connsiteX5" fmla="*/ 226773 w 1705837"/>
                <a:gd name="connsiteY5" fmla="*/ 1743934 h 3060601"/>
                <a:gd name="connsiteX6" fmla="*/ 174809 w 1705837"/>
                <a:gd name="connsiteY6" fmla="*/ 1425541 h 3060601"/>
                <a:gd name="connsiteX7" fmla="*/ 114953 w 1705837"/>
                <a:gd name="connsiteY7" fmla="*/ 1175920 h 3060601"/>
                <a:gd name="connsiteX8" fmla="*/ 67095 w 1705837"/>
                <a:gd name="connsiteY8" fmla="*/ 986667 h 3060601"/>
                <a:gd name="connsiteX9" fmla="*/ 8074 w 1705837"/>
                <a:gd name="connsiteY9" fmla="*/ 736276 h 3060601"/>
                <a:gd name="connsiteX10" fmla="*/ 33094 w 1705837"/>
                <a:gd name="connsiteY10" fmla="*/ 381572 h 3060601"/>
                <a:gd name="connsiteX11" fmla="*/ 143181 w 1705837"/>
                <a:gd name="connsiteY11" fmla="*/ 21928 h 3060601"/>
                <a:gd name="connsiteX12" fmla="*/ 189821 w 1705837"/>
                <a:gd name="connsiteY12" fmla="*/ 2490 h 3060601"/>
                <a:gd name="connsiteX13" fmla="*/ 349370 w 1705837"/>
                <a:gd name="connsiteY13" fmla="*/ 27253 h 3060601"/>
                <a:gd name="connsiteX14" fmla="*/ 564797 w 1705837"/>
                <a:gd name="connsiteY14" fmla="*/ 33219 h 3060601"/>
                <a:gd name="connsiteX15" fmla="*/ 1065322 w 1705837"/>
                <a:gd name="connsiteY15" fmla="*/ 2105 h 3060601"/>
                <a:gd name="connsiteX16" fmla="*/ 1121072 w 1705837"/>
                <a:gd name="connsiteY16" fmla="*/ 21543 h 3060601"/>
                <a:gd name="connsiteX17" fmla="*/ 1199980 w 1705837"/>
                <a:gd name="connsiteY17" fmla="*/ 506415 h 3060601"/>
                <a:gd name="connsiteX18" fmla="*/ 1244888 w 1705837"/>
                <a:gd name="connsiteY18" fmla="*/ 656277 h 3060601"/>
                <a:gd name="connsiteX19" fmla="*/ 1318472 w 1705837"/>
                <a:gd name="connsiteY19" fmla="*/ 935857 h 3060601"/>
                <a:gd name="connsiteX20" fmla="*/ 1375248 w 1705837"/>
                <a:gd name="connsiteY20" fmla="*/ 1459799 h 3060601"/>
                <a:gd name="connsiteX21" fmla="*/ 1388014 w 1705837"/>
                <a:gd name="connsiteY21" fmla="*/ 1699476 h 3060601"/>
                <a:gd name="connsiteX22" fmla="*/ 1446201 w 1705837"/>
                <a:gd name="connsiteY22" fmla="*/ 1976234 h 3060601"/>
                <a:gd name="connsiteX23" fmla="*/ 1523955 w 1705837"/>
                <a:gd name="connsiteY23" fmla="*/ 2168052 h 3060601"/>
                <a:gd name="connsiteX24" fmla="*/ 1620635 w 1705837"/>
                <a:gd name="connsiteY24" fmla="*/ 2558169 h 3060601"/>
                <a:gd name="connsiteX25" fmla="*/ 1702366 w 1705837"/>
                <a:gd name="connsiteY25" fmla="*/ 2957075 h 3060601"/>
                <a:gd name="connsiteX26" fmla="*/ 1686392 w 1705837"/>
                <a:gd name="connsiteY26" fmla="*/ 3004741 h 3060601"/>
                <a:gd name="connsiteX27" fmla="*/ 1687354 w 1705837"/>
                <a:gd name="connsiteY27" fmla="*/ 3036305 h 3060601"/>
                <a:gd name="connsiteX28" fmla="*/ 1503875 w 1705837"/>
                <a:gd name="connsiteY28" fmla="*/ 3057796 h 3060601"/>
                <a:gd name="connsiteX29" fmla="*/ 1469681 w 1705837"/>
                <a:gd name="connsiteY29" fmla="*/ 3042592 h 3060601"/>
                <a:gd name="connsiteX30" fmla="*/ 1395712 w 1705837"/>
                <a:gd name="connsiteY30" fmla="*/ 2940010 h 3060601"/>
                <a:gd name="connsiteX31" fmla="*/ 1340028 w 1705837"/>
                <a:gd name="connsiteY31" fmla="*/ 2774302 h 3060601"/>
                <a:gd name="connsiteX32" fmla="*/ 1268048 w 1705837"/>
                <a:gd name="connsiteY32" fmla="*/ 2625274 h 3060601"/>
                <a:gd name="connsiteX33" fmla="*/ 1138586 w 1705837"/>
                <a:gd name="connsiteY33" fmla="*/ 2275573 h 3060601"/>
                <a:gd name="connsiteX34" fmla="*/ 1068787 w 1705837"/>
                <a:gd name="connsiteY34" fmla="*/ 2078622 h 3060601"/>
                <a:gd name="connsiteX35" fmla="*/ 939325 w 1705837"/>
                <a:gd name="connsiteY35" fmla="*/ 1777871 h 3060601"/>
                <a:gd name="connsiteX36" fmla="*/ 851242 w 1705837"/>
                <a:gd name="connsiteY36" fmla="*/ 1488988 h 3060601"/>
                <a:gd name="connsiteX37" fmla="*/ 734740 w 1705837"/>
                <a:gd name="connsiteY37" fmla="*/ 1169825 h 3060601"/>
                <a:gd name="connsiteX38" fmla="*/ 668790 w 1705837"/>
                <a:gd name="connsiteY38" fmla="*/ 973708 h 3060601"/>
                <a:gd name="connsiteX39" fmla="*/ 651020 w 1705837"/>
                <a:gd name="connsiteY39" fmla="*/ 921551 h 3060601"/>
                <a:gd name="connsiteX40" fmla="*/ 641332 w 1705837"/>
                <a:gd name="connsiteY40" fmla="*/ 981727 h 3060601"/>
                <a:gd name="connsiteX41" fmla="*/ 631132 w 1705837"/>
                <a:gd name="connsiteY41" fmla="*/ 1159176 h 3060601"/>
                <a:gd name="connsiteX42" fmla="*/ 632287 w 1705837"/>
                <a:gd name="connsiteY42" fmla="*/ 1295373 h 3060601"/>
                <a:gd name="connsiteX43" fmla="*/ 640370 w 1705837"/>
                <a:gd name="connsiteY43" fmla="*/ 1841062 h 3060601"/>
                <a:gd name="connsiteX44" fmla="*/ 627604 w 1705837"/>
                <a:gd name="connsiteY44" fmla="*/ 2033202 h 3060601"/>
                <a:gd name="connsiteX45" fmla="*/ 654484 w 1705837"/>
                <a:gd name="connsiteY45" fmla="*/ 2246704 h 3060601"/>
                <a:gd name="connsiteX46" fmla="*/ 664235 w 1705837"/>
                <a:gd name="connsiteY46" fmla="*/ 2322726 h 3060601"/>
                <a:gd name="connsiteX47" fmla="*/ 664363 w 1705837"/>
                <a:gd name="connsiteY47" fmla="*/ 2916209 h 3060601"/>
                <a:gd name="connsiteX48" fmla="*/ 658782 w 1705837"/>
                <a:gd name="connsiteY48" fmla="*/ 2965800 h 3060601"/>
                <a:gd name="connsiteX49" fmla="*/ 627539 w 1705837"/>
                <a:gd name="connsiteY49" fmla="*/ 2983763 h 3060601"/>
                <a:gd name="connsiteX50" fmla="*/ 446627 w 1705837"/>
                <a:gd name="connsiteY50" fmla="*/ 2995503 h 3060601"/>
                <a:gd name="connsiteX51" fmla="*/ 413909 w 1705837"/>
                <a:gd name="connsiteY51" fmla="*/ 2985174 h 306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05837" h="3060601">
                  <a:moveTo>
                    <a:pt x="413909" y="2985174"/>
                  </a:moveTo>
                  <a:cubicBezTo>
                    <a:pt x="399218" y="2982800"/>
                    <a:pt x="397485" y="2971061"/>
                    <a:pt x="393765" y="2959385"/>
                  </a:cubicBezTo>
                  <a:cubicBezTo>
                    <a:pt x="367975" y="2879321"/>
                    <a:pt x="362008" y="2794510"/>
                    <a:pt x="336540" y="2714575"/>
                  </a:cubicBezTo>
                  <a:cubicBezTo>
                    <a:pt x="297855" y="2592940"/>
                    <a:pt x="282138" y="2468418"/>
                    <a:pt x="281881" y="2341074"/>
                  </a:cubicBezTo>
                  <a:cubicBezTo>
                    <a:pt x="281625" y="2227458"/>
                    <a:pt x="278032" y="2113779"/>
                    <a:pt x="272258" y="2000098"/>
                  </a:cubicBezTo>
                  <a:cubicBezTo>
                    <a:pt x="267767" y="1912401"/>
                    <a:pt x="244223" y="1828873"/>
                    <a:pt x="226773" y="1743934"/>
                  </a:cubicBezTo>
                  <a:cubicBezTo>
                    <a:pt x="205089" y="1638466"/>
                    <a:pt x="196749" y="1530816"/>
                    <a:pt x="174809" y="1425541"/>
                  </a:cubicBezTo>
                  <a:cubicBezTo>
                    <a:pt x="157359" y="1341885"/>
                    <a:pt x="148891" y="1256176"/>
                    <a:pt x="114953" y="1175920"/>
                  </a:cubicBezTo>
                  <a:cubicBezTo>
                    <a:pt x="89549" y="1115744"/>
                    <a:pt x="86341" y="1049024"/>
                    <a:pt x="67095" y="986667"/>
                  </a:cubicBezTo>
                  <a:cubicBezTo>
                    <a:pt x="41819" y="904615"/>
                    <a:pt x="19109" y="822113"/>
                    <a:pt x="8074" y="736276"/>
                  </a:cubicBezTo>
                  <a:cubicBezTo>
                    <a:pt x="-7387" y="615924"/>
                    <a:pt x="-1484" y="497497"/>
                    <a:pt x="33094" y="381572"/>
                  </a:cubicBezTo>
                  <a:cubicBezTo>
                    <a:pt x="57985" y="298044"/>
                    <a:pt x="100647" y="125151"/>
                    <a:pt x="143181" y="21928"/>
                  </a:cubicBezTo>
                  <a:cubicBezTo>
                    <a:pt x="150366" y="-4696"/>
                    <a:pt x="170510" y="-77"/>
                    <a:pt x="189821" y="2490"/>
                  </a:cubicBezTo>
                  <a:cubicBezTo>
                    <a:pt x="242490" y="13845"/>
                    <a:pt x="295802" y="21543"/>
                    <a:pt x="349370" y="27253"/>
                  </a:cubicBezTo>
                  <a:cubicBezTo>
                    <a:pt x="421030" y="35272"/>
                    <a:pt x="492946" y="33668"/>
                    <a:pt x="564797" y="33219"/>
                  </a:cubicBezTo>
                  <a:cubicBezTo>
                    <a:pt x="732238" y="32257"/>
                    <a:pt x="899229" y="24237"/>
                    <a:pt x="1065322" y="2105"/>
                  </a:cubicBezTo>
                  <a:cubicBezTo>
                    <a:pt x="1086750" y="-782"/>
                    <a:pt x="1109460" y="-4824"/>
                    <a:pt x="1121072" y="21543"/>
                  </a:cubicBezTo>
                  <a:cubicBezTo>
                    <a:pt x="1125948" y="24879"/>
                    <a:pt x="1164824" y="322230"/>
                    <a:pt x="1199980" y="506415"/>
                  </a:cubicBezTo>
                  <a:cubicBezTo>
                    <a:pt x="1209732" y="557481"/>
                    <a:pt x="1223461" y="609188"/>
                    <a:pt x="1244888" y="656277"/>
                  </a:cubicBezTo>
                  <a:cubicBezTo>
                    <a:pt x="1285626" y="745835"/>
                    <a:pt x="1304999" y="839691"/>
                    <a:pt x="1318472" y="935857"/>
                  </a:cubicBezTo>
                  <a:cubicBezTo>
                    <a:pt x="1342914" y="1109906"/>
                    <a:pt x="1361262" y="1284596"/>
                    <a:pt x="1375248" y="1459799"/>
                  </a:cubicBezTo>
                  <a:cubicBezTo>
                    <a:pt x="1381599" y="1539541"/>
                    <a:pt x="1387437" y="1619540"/>
                    <a:pt x="1388014" y="1699476"/>
                  </a:cubicBezTo>
                  <a:cubicBezTo>
                    <a:pt x="1388720" y="1796219"/>
                    <a:pt x="1414638" y="1886355"/>
                    <a:pt x="1446201" y="1976234"/>
                  </a:cubicBezTo>
                  <a:cubicBezTo>
                    <a:pt x="1469168" y="2041606"/>
                    <a:pt x="1502528" y="2103065"/>
                    <a:pt x="1523955" y="2168052"/>
                  </a:cubicBezTo>
                  <a:cubicBezTo>
                    <a:pt x="1565912" y="2295204"/>
                    <a:pt x="1604981" y="2423768"/>
                    <a:pt x="1620635" y="2558169"/>
                  </a:cubicBezTo>
                  <a:cubicBezTo>
                    <a:pt x="1636288" y="2692314"/>
                    <a:pt x="1659383" y="2827550"/>
                    <a:pt x="1702366" y="2957075"/>
                  </a:cubicBezTo>
                  <a:cubicBezTo>
                    <a:pt x="1708910" y="2976834"/>
                    <a:pt x="1707562" y="2994156"/>
                    <a:pt x="1686392" y="3004741"/>
                  </a:cubicBezTo>
                  <a:cubicBezTo>
                    <a:pt x="1678501" y="3020780"/>
                    <a:pt x="1703585" y="3030274"/>
                    <a:pt x="1687354" y="3036305"/>
                  </a:cubicBezTo>
                  <a:cubicBezTo>
                    <a:pt x="1627948" y="3058373"/>
                    <a:pt x="1566681" y="3065045"/>
                    <a:pt x="1503875" y="3057796"/>
                  </a:cubicBezTo>
                  <a:cubicBezTo>
                    <a:pt x="1491173" y="3056320"/>
                    <a:pt x="1478278" y="3053883"/>
                    <a:pt x="1469681" y="3042592"/>
                  </a:cubicBezTo>
                  <a:cubicBezTo>
                    <a:pt x="1425736" y="3022447"/>
                    <a:pt x="1411302" y="2979657"/>
                    <a:pt x="1395712" y="2940010"/>
                  </a:cubicBezTo>
                  <a:cubicBezTo>
                    <a:pt x="1374414" y="2885865"/>
                    <a:pt x="1357798" y="2829795"/>
                    <a:pt x="1340028" y="2774302"/>
                  </a:cubicBezTo>
                  <a:cubicBezTo>
                    <a:pt x="1323027" y="2721183"/>
                    <a:pt x="1298328" y="2671656"/>
                    <a:pt x="1268048" y="2625274"/>
                  </a:cubicBezTo>
                  <a:cubicBezTo>
                    <a:pt x="1198312" y="2518394"/>
                    <a:pt x="1154111" y="2402533"/>
                    <a:pt x="1138586" y="2275573"/>
                  </a:cubicBezTo>
                  <a:cubicBezTo>
                    <a:pt x="1129925" y="2205005"/>
                    <a:pt x="1101569" y="2141493"/>
                    <a:pt x="1068787" y="2078622"/>
                  </a:cubicBezTo>
                  <a:cubicBezTo>
                    <a:pt x="1018362" y="1981751"/>
                    <a:pt x="964794" y="1886611"/>
                    <a:pt x="939325" y="1777871"/>
                  </a:cubicBezTo>
                  <a:cubicBezTo>
                    <a:pt x="916358" y="1679973"/>
                    <a:pt x="888708" y="1582139"/>
                    <a:pt x="851242" y="1488988"/>
                  </a:cubicBezTo>
                  <a:cubicBezTo>
                    <a:pt x="808901" y="1383649"/>
                    <a:pt x="775670" y="1275358"/>
                    <a:pt x="734740" y="1169825"/>
                  </a:cubicBezTo>
                  <a:cubicBezTo>
                    <a:pt x="709656" y="1105158"/>
                    <a:pt x="688292" y="1039914"/>
                    <a:pt x="668790" y="973708"/>
                  </a:cubicBezTo>
                  <a:cubicBezTo>
                    <a:pt x="664363" y="958760"/>
                    <a:pt x="658782" y="944133"/>
                    <a:pt x="651020" y="921551"/>
                  </a:cubicBezTo>
                  <a:cubicBezTo>
                    <a:pt x="642679" y="946251"/>
                    <a:pt x="640627" y="963829"/>
                    <a:pt x="641332" y="981727"/>
                  </a:cubicBezTo>
                  <a:cubicBezTo>
                    <a:pt x="643642" y="1041198"/>
                    <a:pt x="636264" y="1100090"/>
                    <a:pt x="631132" y="1159176"/>
                  </a:cubicBezTo>
                  <a:cubicBezTo>
                    <a:pt x="627219" y="1204468"/>
                    <a:pt x="631453" y="1249953"/>
                    <a:pt x="632287" y="1295373"/>
                  </a:cubicBezTo>
                  <a:cubicBezTo>
                    <a:pt x="635687" y="1477248"/>
                    <a:pt x="643193" y="1659059"/>
                    <a:pt x="640370" y="1841062"/>
                  </a:cubicBezTo>
                  <a:cubicBezTo>
                    <a:pt x="639344" y="1905408"/>
                    <a:pt x="629977" y="1968984"/>
                    <a:pt x="627604" y="2033202"/>
                  </a:cubicBezTo>
                  <a:cubicBezTo>
                    <a:pt x="624973" y="2106080"/>
                    <a:pt x="632929" y="2177098"/>
                    <a:pt x="654484" y="2246704"/>
                  </a:cubicBezTo>
                  <a:cubicBezTo>
                    <a:pt x="662118" y="2271467"/>
                    <a:pt x="664235" y="2296808"/>
                    <a:pt x="664235" y="2322726"/>
                  </a:cubicBezTo>
                  <a:cubicBezTo>
                    <a:pt x="663979" y="2520575"/>
                    <a:pt x="664363" y="2718360"/>
                    <a:pt x="664363" y="2916209"/>
                  </a:cubicBezTo>
                  <a:cubicBezTo>
                    <a:pt x="664363" y="2932889"/>
                    <a:pt x="666673" y="2949954"/>
                    <a:pt x="658782" y="2965800"/>
                  </a:cubicBezTo>
                  <a:cubicBezTo>
                    <a:pt x="653522" y="2980684"/>
                    <a:pt x="640177" y="2982416"/>
                    <a:pt x="627539" y="2983763"/>
                  </a:cubicBezTo>
                  <a:cubicBezTo>
                    <a:pt x="548246" y="2992295"/>
                    <a:pt x="526242" y="2992488"/>
                    <a:pt x="446627" y="2995503"/>
                  </a:cubicBezTo>
                  <a:cubicBezTo>
                    <a:pt x="434951" y="2996016"/>
                    <a:pt x="423018" y="2994476"/>
                    <a:pt x="413909" y="2985174"/>
                  </a:cubicBezTo>
                  <a:close/>
                </a:path>
              </a:pathLst>
            </a:custGeom>
            <a:solidFill>
              <a:srgbClr val="161616"/>
            </a:solidFill>
            <a:ln w="6411" cap="flat">
              <a:noFill/>
              <a:prstDash val="solid"/>
              <a:miter/>
            </a:ln>
          </p:spPr>
          <p:txBody>
            <a:bodyPr rtlCol="0" anchor="ctr"/>
            <a:lstStyle/>
            <a:p>
              <a:endParaRPr lang="ko-KR" altLang="en-US">
                <a:cs typeface="B Nazanin" panose="00000700000000000000" pitchFamily="2" charset="-78"/>
              </a:endParaRPr>
            </a:p>
          </p:txBody>
        </p:sp>
        <p:sp>
          <p:nvSpPr>
            <p:cNvPr id="59" name="자유형: 도형 58">
              <a:extLst>
                <a:ext uri="{FF2B5EF4-FFF2-40B4-BE49-F238E27FC236}">
                  <a16:creationId xmlns:a16="http://schemas.microsoft.com/office/drawing/2014/main" id="{EC0C72B4-19F4-4A17-9045-95B3FBC79FED}"/>
                </a:ext>
              </a:extLst>
            </p:cNvPr>
            <p:cNvSpPr/>
            <p:nvPr/>
          </p:nvSpPr>
          <p:spPr>
            <a:xfrm>
              <a:off x="9945855" y="442968"/>
              <a:ext cx="1361489" cy="1244010"/>
            </a:xfrm>
            <a:custGeom>
              <a:avLst/>
              <a:gdLst>
                <a:gd name="connsiteX0" fmla="*/ 375523 w 1346129"/>
                <a:gd name="connsiteY0" fmla="*/ 833294 h 1229976"/>
                <a:gd name="connsiteX1" fmla="*/ 352363 w 1346129"/>
                <a:gd name="connsiteY1" fmla="*/ 971352 h 1229976"/>
                <a:gd name="connsiteX2" fmla="*/ 329589 w 1346129"/>
                <a:gd name="connsiteY2" fmla="*/ 1076500 h 1229976"/>
                <a:gd name="connsiteX3" fmla="*/ 303414 w 1346129"/>
                <a:gd name="connsiteY3" fmla="*/ 1157910 h 1229976"/>
                <a:gd name="connsiteX4" fmla="*/ 204746 w 1346129"/>
                <a:gd name="connsiteY4" fmla="*/ 1229955 h 1229976"/>
                <a:gd name="connsiteX5" fmla="*/ 68933 w 1346129"/>
                <a:gd name="connsiteY5" fmla="*/ 1098953 h 1229976"/>
                <a:gd name="connsiteX6" fmla="*/ 30570 w 1346129"/>
                <a:gd name="connsiteY6" fmla="*/ 1002851 h 1229976"/>
                <a:gd name="connsiteX7" fmla="*/ 8950 w 1346129"/>
                <a:gd name="connsiteY7" fmla="*/ 867167 h 1229976"/>
                <a:gd name="connsiteX8" fmla="*/ 64250 w 1346129"/>
                <a:gd name="connsiteY8" fmla="*/ 721282 h 1229976"/>
                <a:gd name="connsiteX9" fmla="*/ 136359 w 1346129"/>
                <a:gd name="connsiteY9" fmla="*/ 516504 h 1229976"/>
                <a:gd name="connsiteX10" fmla="*/ 188131 w 1346129"/>
                <a:gd name="connsiteY10" fmla="*/ 360804 h 1229976"/>
                <a:gd name="connsiteX11" fmla="*/ 254529 w 1346129"/>
                <a:gd name="connsiteY11" fmla="*/ 214342 h 1229976"/>
                <a:gd name="connsiteX12" fmla="*/ 324521 w 1346129"/>
                <a:gd name="connsiteY12" fmla="*/ 108232 h 1229976"/>
                <a:gd name="connsiteX13" fmla="*/ 407856 w 1346129"/>
                <a:gd name="connsiteY13" fmla="*/ 21304 h 1229976"/>
                <a:gd name="connsiteX14" fmla="*/ 474319 w 1346129"/>
                <a:gd name="connsiteY14" fmla="*/ 134 h 1229976"/>
                <a:gd name="connsiteX15" fmla="*/ 668640 w 1346129"/>
                <a:gd name="connsiteY15" fmla="*/ 12964 h 1229976"/>
                <a:gd name="connsiteX16" fmla="*/ 846088 w 1346129"/>
                <a:gd name="connsiteY16" fmla="*/ 111183 h 1229976"/>
                <a:gd name="connsiteX17" fmla="*/ 969199 w 1346129"/>
                <a:gd name="connsiteY17" fmla="*/ 246226 h 1229976"/>
                <a:gd name="connsiteX18" fmla="*/ 995886 w 1346129"/>
                <a:gd name="connsiteY18" fmla="*/ 301975 h 1229976"/>
                <a:gd name="connsiteX19" fmla="*/ 1068765 w 1346129"/>
                <a:gd name="connsiteY19" fmla="*/ 472174 h 1229976"/>
                <a:gd name="connsiteX20" fmla="*/ 1153960 w 1346129"/>
                <a:gd name="connsiteY20" fmla="*/ 595285 h 1229976"/>
                <a:gd name="connsiteX21" fmla="*/ 1223246 w 1346129"/>
                <a:gd name="connsiteY21" fmla="*/ 690168 h 1229976"/>
                <a:gd name="connsiteX22" fmla="*/ 1267576 w 1346129"/>
                <a:gd name="connsiteY22" fmla="*/ 766382 h 1229976"/>
                <a:gd name="connsiteX23" fmla="*/ 1328201 w 1346129"/>
                <a:gd name="connsiteY23" fmla="*/ 874480 h 1229976"/>
                <a:gd name="connsiteX24" fmla="*/ 1337247 w 1346129"/>
                <a:gd name="connsiteY24" fmla="*/ 957623 h 1229976"/>
                <a:gd name="connsiteX25" fmla="*/ 1317295 w 1346129"/>
                <a:gd name="connsiteY25" fmla="*/ 1048914 h 1229976"/>
                <a:gd name="connsiteX26" fmla="*/ 1282203 w 1346129"/>
                <a:gd name="connsiteY26" fmla="*/ 1087341 h 1229976"/>
                <a:gd name="connsiteX27" fmla="*/ 1196686 w 1346129"/>
                <a:gd name="connsiteY27" fmla="*/ 1002338 h 1229976"/>
                <a:gd name="connsiteX28" fmla="*/ 1186999 w 1346129"/>
                <a:gd name="connsiteY28" fmla="*/ 995666 h 1229976"/>
                <a:gd name="connsiteX29" fmla="*/ 1035340 w 1346129"/>
                <a:gd name="connsiteY29" fmla="*/ 1034607 h 1229976"/>
                <a:gd name="connsiteX30" fmla="*/ 956047 w 1346129"/>
                <a:gd name="connsiteY30" fmla="*/ 1110886 h 1229976"/>
                <a:gd name="connsiteX31" fmla="*/ 916785 w 1346129"/>
                <a:gd name="connsiteY31" fmla="*/ 1164775 h 1229976"/>
                <a:gd name="connsiteX32" fmla="*/ 763779 w 1346129"/>
                <a:gd name="connsiteY32" fmla="*/ 1184149 h 1229976"/>
                <a:gd name="connsiteX33" fmla="*/ 717909 w 1346129"/>
                <a:gd name="connsiteY33" fmla="*/ 1063156 h 1229976"/>
                <a:gd name="connsiteX34" fmla="*/ 713611 w 1346129"/>
                <a:gd name="connsiteY34" fmla="*/ 984439 h 1229976"/>
                <a:gd name="connsiteX35" fmla="*/ 705656 w 1346129"/>
                <a:gd name="connsiteY35" fmla="*/ 883077 h 1229976"/>
                <a:gd name="connsiteX36" fmla="*/ 707068 w 1346129"/>
                <a:gd name="connsiteY36" fmla="*/ 838747 h 1229976"/>
                <a:gd name="connsiteX37" fmla="*/ 718166 w 1346129"/>
                <a:gd name="connsiteY37" fmla="*/ 724361 h 1229976"/>
                <a:gd name="connsiteX38" fmla="*/ 772761 w 1346129"/>
                <a:gd name="connsiteY38" fmla="*/ 592847 h 1229976"/>
                <a:gd name="connsiteX39" fmla="*/ 768655 w 1346129"/>
                <a:gd name="connsiteY39" fmla="*/ 362087 h 1229976"/>
                <a:gd name="connsiteX40" fmla="*/ 672681 w 1346129"/>
                <a:gd name="connsiteY40" fmla="*/ 223837 h 1229976"/>
                <a:gd name="connsiteX41" fmla="*/ 449235 w 1346129"/>
                <a:gd name="connsiteY41" fmla="*/ 186628 h 1229976"/>
                <a:gd name="connsiteX42" fmla="*/ 370711 w 1346129"/>
                <a:gd name="connsiteY42" fmla="*/ 255143 h 1229976"/>
                <a:gd name="connsiteX43" fmla="*/ 310792 w 1346129"/>
                <a:gd name="connsiteY43" fmla="*/ 396987 h 1229976"/>
                <a:gd name="connsiteX44" fmla="*/ 279870 w 1346129"/>
                <a:gd name="connsiteY44" fmla="*/ 433939 h 1229976"/>
                <a:gd name="connsiteX45" fmla="*/ 267360 w 1346129"/>
                <a:gd name="connsiteY45" fmla="*/ 451709 h 1229976"/>
                <a:gd name="connsiteX46" fmla="*/ 267937 w 1346129"/>
                <a:gd name="connsiteY46" fmla="*/ 546592 h 1229976"/>
                <a:gd name="connsiteX47" fmla="*/ 292700 w 1346129"/>
                <a:gd name="connsiteY47" fmla="*/ 561797 h 1229976"/>
                <a:gd name="connsiteX48" fmla="*/ 332732 w 1346129"/>
                <a:gd name="connsiteY48" fmla="*/ 582582 h 1229976"/>
                <a:gd name="connsiteX49" fmla="*/ 386621 w 1346129"/>
                <a:gd name="connsiteY49" fmla="*/ 719229 h 1229976"/>
                <a:gd name="connsiteX50" fmla="*/ 375523 w 1346129"/>
                <a:gd name="connsiteY50" fmla="*/ 833294 h 122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346129" h="1229976">
                  <a:moveTo>
                    <a:pt x="375523" y="833294"/>
                  </a:moveTo>
                  <a:cubicBezTo>
                    <a:pt x="349861" y="876277"/>
                    <a:pt x="350567" y="923943"/>
                    <a:pt x="352363" y="971352"/>
                  </a:cubicBezTo>
                  <a:cubicBezTo>
                    <a:pt x="353775" y="1008625"/>
                    <a:pt x="347809" y="1042755"/>
                    <a:pt x="329589" y="1076500"/>
                  </a:cubicBezTo>
                  <a:cubicBezTo>
                    <a:pt x="316309" y="1101135"/>
                    <a:pt x="312845" y="1130966"/>
                    <a:pt x="303414" y="1157910"/>
                  </a:cubicBezTo>
                  <a:cubicBezTo>
                    <a:pt x="285259" y="1209939"/>
                    <a:pt x="258186" y="1229185"/>
                    <a:pt x="204746" y="1229955"/>
                  </a:cubicBezTo>
                  <a:cubicBezTo>
                    <a:pt x="124169" y="1231173"/>
                    <a:pt x="71756" y="1182545"/>
                    <a:pt x="68933" y="1098953"/>
                  </a:cubicBezTo>
                  <a:cubicBezTo>
                    <a:pt x="67650" y="1060974"/>
                    <a:pt x="55397" y="1030117"/>
                    <a:pt x="30570" y="1002851"/>
                  </a:cubicBezTo>
                  <a:cubicBezTo>
                    <a:pt x="-8949" y="962820"/>
                    <a:pt x="-2983" y="914448"/>
                    <a:pt x="8950" y="867167"/>
                  </a:cubicBezTo>
                  <a:cubicBezTo>
                    <a:pt x="21716" y="816678"/>
                    <a:pt x="58220" y="774786"/>
                    <a:pt x="64250" y="721282"/>
                  </a:cubicBezTo>
                  <a:cubicBezTo>
                    <a:pt x="72590" y="647506"/>
                    <a:pt x="97610" y="579696"/>
                    <a:pt x="136359" y="516504"/>
                  </a:cubicBezTo>
                  <a:cubicBezTo>
                    <a:pt x="165677" y="468774"/>
                    <a:pt x="181972" y="417002"/>
                    <a:pt x="188131" y="360804"/>
                  </a:cubicBezTo>
                  <a:cubicBezTo>
                    <a:pt x="194225" y="305696"/>
                    <a:pt x="223415" y="259249"/>
                    <a:pt x="254529" y="214342"/>
                  </a:cubicBezTo>
                  <a:cubicBezTo>
                    <a:pt x="278651" y="179507"/>
                    <a:pt x="302259" y="144286"/>
                    <a:pt x="324521" y="108232"/>
                  </a:cubicBezTo>
                  <a:cubicBezTo>
                    <a:pt x="346269" y="73076"/>
                    <a:pt x="374111" y="44335"/>
                    <a:pt x="407856" y="21304"/>
                  </a:cubicBezTo>
                  <a:cubicBezTo>
                    <a:pt x="427615" y="7832"/>
                    <a:pt x="449299" y="518"/>
                    <a:pt x="474319" y="134"/>
                  </a:cubicBezTo>
                  <a:cubicBezTo>
                    <a:pt x="539499" y="-829"/>
                    <a:pt x="604422" y="3405"/>
                    <a:pt x="668640" y="12964"/>
                  </a:cubicBezTo>
                  <a:cubicBezTo>
                    <a:pt x="739080" y="23421"/>
                    <a:pt x="797909" y="58706"/>
                    <a:pt x="846088" y="111183"/>
                  </a:cubicBezTo>
                  <a:cubicBezTo>
                    <a:pt x="887275" y="156026"/>
                    <a:pt x="938533" y="191311"/>
                    <a:pt x="969199" y="246226"/>
                  </a:cubicBezTo>
                  <a:cubicBezTo>
                    <a:pt x="979399" y="264446"/>
                    <a:pt x="987161" y="283307"/>
                    <a:pt x="995886" y="301975"/>
                  </a:cubicBezTo>
                  <a:cubicBezTo>
                    <a:pt x="1021933" y="357917"/>
                    <a:pt x="1054779" y="410266"/>
                    <a:pt x="1068765" y="472174"/>
                  </a:cubicBezTo>
                  <a:cubicBezTo>
                    <a:pt x="1080184" y="522791"/>
                    <a:pt x="1130159" y="550762"/>
                    <a:pt x="1153960" y="595285"/>
                  </a:cubicBezTo>
                  <a:cubicBezTo>
                    <a:pt x="1172565" y="629992"/>
                    <a:pt x="1192196" y="663736"/>
                    <a:pt x="1223246" y="690168"/>
                  </a:cubicBezTo>
                  <a:cubicBezTo>
                    <a:pt x="1246213" y="709734"/>
                    <a:pt x="1256670" y="739117"/>
                    <a:pt x="1267576" y="766382"/>
                  </a:cubicBezTo>
                  <a:cubicBezTo>
                    <a:pt x="1283165" y="805259"/>
                    <a:pt x="1304336" y="840607"/>
                    <a:pt x="1328201" y="874480"/>
                  </a:cubicBezTo>
                  <a:cubicBezTo>
                    <a:pt x="1346806" y="900976"/>
                    <a:pt x="1352771" y="927920"/>
                    <a:pt x="1337247" y="957623"/>
                  </a:cubicBezTo>
                  <a:cubicBezTo>
                    <a:pt x="1322234" y="986236"/>
                    <a:pt x="1317038" y="1016580"/>
                    <a:pt x="1317295" y="1048914"/>
                  </a:cubicBezTo>
                  <a:cubicBezTo>
                    <a:pt x="1317423" y="1069956"/>
                    <a:pt x="1313318" y="1092410"/>
                    <a:pt x="1282203" y="1087341"/>
                  </a:cubicBezTo>
                  <a:cubicBezTo>
                    <a:pt x="1251474" y="1061295"/>
                    <a:pt x="1222027" y="1033902"/>
                    <a:pt x="1196686" y="1002338"/>
                  </a:cubicBezTo>
                  <a:cubicBezTo>
                    <a:pt x="1194313" y="999387"/>
                    <a:pt x="1190528" y="997334"/>
                    <a:pt x="1186999" y="995666"/>
                  </a:cubicBezTo>
                  <a:cubicBezTo>
                    <a:pt x="1153511" y="979371"/>
                    <a:pt x="1055356" y="1002659"/>
                    <a:pt x="1035340" y="1034607"/>
                  </a:cubicBezTo>
                  <a:cubicBezTo>
                    <a:pt x="1014940" y="1067197"/>
                    <a:pt x="991844" y="1095104"/>
                    <a:pt x="956047" y="1110886"/>
                  </a:cubicBezTo>
                  <a:cubicBezTo>
                    <a:pt x="932759" y="1121150"/>
                    <a:pt x="929744" y="1146683"/>
                    <a:pt x="916785" y="1164775"/>
                  </a:cubicBezTo>
                  <a:cubicBezTo>
                    <a:pt x="876048" y="1221486"/>
                    <a:pt x="818951" y="1228030"/>
                    <a:pt x="763779" y="1184149"/>
                  </a:cubicBezTo>
                  <a:cubicBezTo>
                    <a:pt x="723812" y="1152393"/>
                    <a:pt x="703218" y="1115826"/>
                    <a:pt x="717909" y="1063156"/>
                  </a:cubicBezTo>
                  <a:cubicBezTo>
                    <a:pt x="725095" y="1037366"/>
                    <a:pt x="724646" y="1009652"/>
                    <a:pt x="713611" y="984439"/>
                  </a:cubicBezTo>
                  <a:cubicBezTo>
                    <a:pt x="698984" y="951208"/>
                    <a:pt x="697701" y="918041"/>
                    <a:pt x="705656" y="883077"/>
                  </a:cubicBezTo>
                  <a:cubicBezTo>
                    <a:pt x="708864" y="868963"/>
                    <a:pt x="706747" y="853566"/>
                    <a:pt x="707068" y="838747"/>
                  </a:cubicBezTo>
                  <a:cubicBezTo>
                    <a:pt x="692633" y="798779"/>
                    <a:pt x="689040" y="757978"/>
                    <a:pt x="718166" y="724361"/>
                  </a:cubicBezTo>
                  <a:cubicBezTo>
                    <a:pt x="751590" y="685805"/>
                    <a:pt x="770323" y="642309"/>
                    <a:pt x="772761" y="592847"/>
                  </a:cubicBezTo>
                  <a:cubicBezTo>
                    <a:pt x="776546" y="515927"/>
                    <a:pt x="778791" y="439071"/>
                    <a:pt x="768655" y="362087"/>
                  </a:cubicBezTo>
                  <a:cubicBezTo>
                    <a:pt x="760251" y="298254"/>
                    <a:pt x="724517" y="255849"/>
                    <a:pt x="672681" y="223837"/>
                  </a:cubicBezTo>
                  <a:cubicBezTo>
                    <a:pt x="603396" y="181110"/>
                    <a:pt x="527246" y="176940"/>
                    <a:pt x="449235" y="186628"/>
                  </a:cubicBezTo>
                  <a:cubicBezTo>
                    <a:pt x="408433" y="191696"/>
                    <a:pt x="385081" y="219153"/>
                    <a:pt x="370711" y="255143"/>
                  </a:cubicBezTo>
                  <a:cubicBezTo>
                    <a:pt x="351658" y="302809"/>
                    <a:pt x="326317" y="347781"/>
                    <a:pt x="310792" y="396987"/>
                  </a:cubicBezTo>
                  <a:cubicBezTo>
                    <a:pt x="305724" y="413025"/>
                    <a:pt x="298667" y="428807"/>
                    <a:pt x="279870" y="433939"/>
                  </a:cubicBezTo>
                  <a:cubicBezTo>
                    <a:pt x="270760" y="436441"/>
                    <a:pt x="267489" y="442985"/>
                    <a:pt x="267360" y="451709"/>
                  </a:cubicBezTo>
                  <a:cubicBezTo>
                    <a:pt x="266911" y="483337"/>
                    <a:pt x="266077" y="514965"/>
                    <a:pt x="267937" y="546592"/>
                  </a:cubicBezTo>
                  <a:cubicBezTo>
                    <a:pt x="268900" y="562887"/>
                    <a:pt x="274609" y="569559"/>
                    <a:pt x="292700" y="561797"/>
                  </a:cubicBezTo>
                  <a:cubicBezTo>
                    <a:pt x="316886" y="551404"/>
                    <a:pt x="328434" y="556408"/>
                    <a:pt x="332732" y="582582"/>
                  </a:cubicBezTo>
                  <a:cubicBezTo>
                    <a:pt x="340944" y="632430"/>
                    <a:pt x="362051" y="675669"/>
                    <a:pt x="386621" y="719229"/>
                  </a:cubicBezTo>
                  <a:cubicBezTo>
                    <a:pt x="407664" y="756438"/>
                    <a:pt x="401761" y="797368"/>
                    <a:pt x="375523" y="833294"/>
                  </a:cubicBezTo>
                  <a:close/>
                </a:path>
              </a:pathLst>
            </a:custGeom>
            <a:solidFill>
              <a:srgbClr val="3C3230"/>
            </a:solidFill>
            <a:ln w="6411" cap="flat">
              <a:noFill/>
              <a:prstDash val="solid"/>
              <a:miter/>
            </a:ln>
          </p:spPr>
          <p:txBody>
            <a:bodyPr rtlCol="0" anchor="ctr"/>
            <a:lstStyle/>
            <a:p>
              <a:endParaRPr lang="ko-KR" altLang="en-US">
                <a:cs typeface="B Nazanin" panose="00000700000000000000" pitchFamily="2" charset="-78"/>
              </a:endParaRPr>
            </a:p>
          </p:txBody>
        </p:sp>
        <p:sp>
          <p:nvSpPr>
            <p:cNvPr id="60" name="자유형: 도형 59">
              <a:extLst>
                <a:ext uri="{FF2B5EF4-FFF2-40B4-BE49-F238E27FC236}">
                  <a16:creationId xmlns:a16="http://schemas.microsoft.com/office/drawing/2014/main" id="{461AFA18-17CA-4191-A1F9-A26E24C49FB4}"/>
                </a:ext>
              </a:extLst>
            </p:cNvPr>
            <p:cNvSpPr/>
            <p:nvPr/>
          </p:nvSpPr>
          <p:spPr>
            <a:xfrm>
              <a:off x="10238662" y="6133877"/>
              <a:ext cx="1545966" cy="594878"/>
            </a:xfrm>
            <a:custGeom>
              <a:avLst/>
              <a:gdLst>
                <a:gd name="connsiteX0" fmla="*/ 1204975 w 1545966"/>
                <a:gd name="connsiteY0" fmla="*/ 20310 h 594878"/>
                <a:gd name="connsiteX1" fmla="*/ 1251044 w 1545966"/>
                <a:gd name="connsiteY1" fmla="*/ 341169 h 594878"/>
                <a:gd name="connsiteX2" fmla="*/ 1347464 w 1545966"/>
                <a:gd name="connsiteY2" fmla="*/ 433176 h 594878"/>
                <a:gd name="connsiteX3" fmla="*/ 1445700 w 1545966"/>
                <a:gd name="connsiteY3" fmla="*/ 423378 h 594878"/>
                <a:gd name="connsiteX4" fmla="*/ 1518956 w 1545966"/>
                <a:gd name="connsiteY4" fmla="*/ 363684 h 594878"/>
                <a:gd name="connsiteX5" fmla="*/ 1540693 w 1545966"/>
                <a:gd name="connsiteY5" fmla="*/ 522783 h 594878"/>
                <a:gd name="connsiteX6" fmla="*/ 1404433 w 1545966"/>
                <a:gd name="connsiteY6" fmla="*/ 594157 h 594878"/>
                <a:gd name="connsiteX7" fmla="*/ 1300616 w 1545966"/>
                <a:gd name="connsiteY7" fmla="*/ 581180 h 594878"/>
                <a:gd name="connsiteX8" fmla="*/ 1245918 w 1545966"/>
                <a:gd name="connsiteY8" fmla="*/ 502538 h 594878"/>
                <a:gd name="connsiteX9" fmla="*/ 1191479 w 1545966"/>
                <a:gd name="connsiteY9" fmla="*/ 160917 h 594878"/>
                <a:gd name="connsiteX10" fmla="*/ 1204975 w 1545966"/>
                <a:gd name="connsiteY10" fmla="*/ 20310 h 594878"/>
                <a:gd name="connsiteX11" fmla="*/ 338625 w 1545966"/>
                <a:gd name="connsiteY11" fmla="*/ 715 h 594878"/>
                <a:gd name="connsiteX12" fmla="*/ 394752 w 1545966"/>
                <a:gd name="connsiteY12" fmla="*/ 66704 h 594878"/>
                <a:gd name="connsiteX13" fmla="*/ 411946 w 1545966"/>
                <a:gd name="connsiteY13" fmla="*/ 200757 h 594878"/>
                <a:gd name="connsiteX14" fmla="*/ 385473 w 1545966"/>
                <a:gd name="connsiteY14" fmla="*/ 476455 h 594878"/>
                <a:gd name="connsiteX15" fmla="*/ 349202 w 1545966"/>
                <a:gd name="connsiteY15" fmla="*/ 546401 h 594878"/>
                <a:gd name="connsiteX16" fmla="*/ 57996 w 1545966"/>
                <a:gd name="connsiteY16" fmla="*/ 572096 h 594878"/>
                <a:gd name="connsiteX17" fmla="*/ 117 w 1545966"/>
                <a:gd name="connsiteY17" fmla="*/ 516101 h 594878"/>
                <a:gd name="connsiteX18" fmla="*/ 124114 w 1545966"/>
                <a:gd name="connsiteY18" fmla="*/ 397749 h 594878"/>
                <a:gd name="connsiteX19" fmla="*/ 149289 w 1545966"/>
                <a:gd name="connsiteY19" fmla="*/ 398204 h 594878"/>
                <a:gd name="connsiteX20" fmla="*/ 294373 w 1545966"/>
                <a:gd name="connsiteY20" fmla="*/ 399112 h 594878"/>
                <a:gd name="connsiteX21" fmla="*/ 335965 w 1545966"/>
                <a:gd name="connsiteY21" fmla="*/ 348111 h 594878"/>
                <a:gd name="connsiteX22" fmla="*/ 323377 w 1545966"/>
                <a:gd name="connsiteY22" fmla="*/ 38024 h 594878"/>
                <a:gd name="connsiteX23" fmla="*/ 338625 w 1545966"/>
                <a:gd name="connsiteY23" fmla="*/ 715 h 5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45966" h="594878">
                  <a:moveTo>
                    <a:pt x="1204975" y="20310"/>
                  </a:moveTo>
                  <a:cubicBezTo>
                    <a:pt x="1219898" y="15574"/>
                    <a:pt x="1232097" y="240207"/>
                    <a:pt x="1251044" y="341169"/>
                  </a:cubicBezTo>
                  <a:cubicBezTo>
                    <a:pt x="1261685" y="397879"/>
                    <a:pt x="1290494" y="428440"/>
                    <a:pt x="1347464" y="433176"/>
                  </a:cubicBezTo>
                  <a:cubicBezTo>
                    <a:pt x="1391262" y="436810"/>
                    <a:pt x="1402616" y="433111"/>
                    <a:pt x="1445700" y="423378"/>
                  </a:cubicBezTo>
                  <a:cubicBezTo>
                    <a:pt x="1475158" y="416761"/>
                    <a:pt x="1512338" y="361608"/>
                    <a:pt x="1518956" y="363684"/>
                  </a:cubicBezTo>
                  <a:cubicBezTo>
                    <a:pt x="1524471" y="375364"/>
                    <a:pt x="1558925" y="469512"/>
                    <a:pt x="1540693" y="522783"/>
                  </a:cubicBezTo>
                  <a:cubicBezTo>
                    <a:pt x="1507017" y="592794"/>
                    <a:pt x="1514739" y="594157"/>
                    <a:pt x="1404433" y="594157"/>
                  </a:cubicBezTo>
                  <a:cubicBezTo>
                    <a:pt x="1356807" y="593509"/>
                    <a:pt x="1345712" y="600516"/>
                    <a:pt x="1300616" y="581180"/>
                  </a:cubicBezTo>
                  <a:cubicBezTo>
                    <a:pt x="1269989" y="568073"/>
                    <a:pt x="1245787" y="536863"/>
                    <a:pt x="1245918" y="502538"/>
                  </a:cubicBezTo>
                  <a:cubicBezTo>
                    <a:pt x="1246372" y="385745"/>
                    <a:pt x="1225025" y="272325"/>
                    <a:pt x="1191479" y="160917"/>
                  </a:cubicBezTo>
                  <a:cubicBezTo>
                    <a:pt x="1176750" y="112123"/>
                    <a:pt x="1192193" y="66444"/>
                    <a:pt x="1204975" y="20310"/>
                  </a:cubicBezTo>
                  <a:close/>
                  <a:moveTo>
                    <a:pt x="338625" y="715"/>
                  </a:moveTo>
                  <a:cubicBezTo>
                    <a:pt x="357312" y="22776"/>
                    <a:pt x="375351" y="45357"/>
                    <a:pt x="394752" y="66704"/>
                  </a:cubicBezTo>
                  <a:cubicBezTo>
                    <a:pt x="431996" y="107581"/>
                    <a:pt x="432710" y="155467"/>
                    <a:pt x="411946" y="200757"/>
                  </a:cubicBezTo>
                  <a:cubicBezTo>
                    <a:pt x="370873" y="290429"/>
                    <a:pt x="373274" y="382760"/>
                    <a:pt x="385473" y="476455"/>
                  </a:cubicBezTo>
                  <a:cubicBezTo>
                    <a:pt x="391118" y="519669"/>
                    <a:pt x="388198" y="529531"/>
                    <a:pt x="349202" y="546401"/>
                  </a:cubicBezTo>
                  <a:cubicBezTo>
                    <a:pt x="296320" y="569241"/>
                    <a:pt x="88882" y="573200"/>
                    <a:pt x="57996" y="572096"/>
                  </a:cubicBezTo>
                  <a:cubicBezTo>
                    <a:pt x="15690" y="570605"/>
                    <a:pt x="3946" y="558211"/>
                    <a:pt x="117" y="516101"/>
                  </a:cubicBezTo>
                  <a:cubicBezTo>
                    <a:pt x="-3970" y="472107"/>
                    <a:pt x="99523" y="433371"/>
                    <a:pt x="124114" y="397749"/>
                  </a:cubicBezTo>
                  <a:cubicBezTo>
                    <a:pt x="132614" y="390741"/>
                    <a:pt x="140725" y="395673"/>
                    <a:pt x="149289" y="398204"/>
                  </a:cubicBezTo>
                  <a:cubicBezTo>
                    <a:pt x="216965" y="418123"/>
                    <a:pt x="226308" y="417085"/>
                    <a:pt x="294373" y="399112"/>
                  </a:cubicBezTo>
                  <a:cubicBezTo>
                    <a:pt x="321301" y="391974"/>
                    <a:pt x="335965" y="375558"/>
                    <a:pt x="335965" y="348111"/>
                  </a:cubicBezTo>
                  <a:cubicBezTo>
                    <a:pt x="336030" y="244619"/>
                    <a:pt x="350499" y="140478"/>
                    <a:pt x="323377" y="38024"/>
                  </a:cubicBezTo>
                  <a:cubicBezTo>
                    <a:pt x="320847" y="28551"/>
                    <a:pt x="328957" y="-5319"/>
                    <a:pt x="338625" y="715"/>
                  </a:cubicBezTo>
                  <a:close/>
                </a:path>
              </a:pathLst>
            </a:custGeom>
            <a:solidFill>
              <a:srgbClr val="161616"/>
            </a:solidFill>
            <a:ln w="6411" cap="flat">
              <a:noFill/>
              <a:prstDash val="solid"/>
              <a:miter/>
            </a:ln>
          </p:spPr>
          <p:txBody>
            <a:bodyPr rtlCol="0" anchor="ctr"/>
            <a:lstStyle/>
            <a:p>
              <a:endParaRPr lang="ko-KR" altLang="en-US">
                <a:cs typeface="B Nazanin" panose="00000700000000000000" pitchFamily="2" charset="-78"/>
              </a:endParaRPr>
            </a:p>
          </p:txBody>
        </p:sp>
        <p:sp>
          <p:nvSpPr>
            <p:cNvPr id="61" name="자유형: 도형 60">
              <a:extLst>
                <a:ext uri="{FF2B5EF4-FFF2-40B4-BE49-F238E27FC236}">
                  <a16:creationId xmlns:a16="http://schemas.microsoft.com/office/drawing/2014/main" id="{0D5CE97B-82C3-4C14-AAEA-2DF915BD0499}"/>
                </a:ext>
              </a:extLst>
            </p:cNvPr>
            <p:cNvSpPr/>
            <p:nvPr/>
          </p:nvSpPr>
          <p:spPr>
            <a:xfrm>
              <a:off x="9915998" y="617046"/>
              <a:ext cx="1841490" cy="5961186"/>
            </a:xfrm>
            <a:custGeom>
              <a:avLst/>
              <a:gdLst>
                <a:gd name="connsiteX0" fmla="*/ 1666170 w 1841490"/>
                <a:gd name="connsiteY0" fmla="*/ 5196429 h 5961186"/>
                <a:gd name="connsiteX1" fmla="*/ 1679017 w 1841490"/>
                <a:gd name="connsiteY1" fmla="*/ 5312379 h 5961186"/>
                <a:gd name="connsiteX2" fmla="*/ 1689074 w 1841490"/>
                <a:gd name="connsiteY2" fmla="*/ 5444227 h 5961186"/>
                <a:gd name="connsiteX3" fmla="*/ 1706074 w 1841490"/>
                <a:gd name="connsiteY3" fmla="*/ 5497563 h 5961186"/>
                <a:gd name="connsiteX4" fmla="*/ 1793799 w 1841490"/>
                <a:gd name="connsiteY4" fmla="*/ 5732902 h 5961186"/>
                <a:gd name="connsiteX5" fmla="*/ 1841490 w 1841490"/>
                <a:gd name="connsiteY5" fmla="*/ 5880582 h 5961186"/>
                <a:gd name="connsiteX6" fmla="*/ 1749288 w 1841490"/>
                <a:gd name="connsiteY6" fmla="*/ 5954421 h 5961186"/>
                <a:gd name="connsiteX7" fmla="*/ 1677265 w 1841490"/>
                <a:gd name="connsiteY7" fmla="*/ 5960326 h 5961186"/>
                <a:gd name="connsiteX8" fmla="*/ 1564365 w 1841490"/>
                <a:gd name="connsiteY8" fmla="*/ 5852291 h 5961186"/>
                <a:gd name="connsiteX9" fmla="*/ 1539773 w 1841490"/>
                <a:gd name="connsiteY9" fmla="*/ 5726673 h 5961186"/>
                <a:gd name="connsiteX10" fmla="*/ 1533738 w 1841490"/>
                <a:gd name="connsiteY10" fmla="*/ 5565173 h 5961186"/>
                <a:gd name="connsiteX11" fmla="*/ 1527510 w 1841490"/>
                <a:gd name="connsiteY11" fmla="*/ 5537142 h 5961186"/>
                <a:gd name="connsiteX12" fmla="*/ 1457627 w 1841490"/>
                <a:gd name="connsiteY12" fmla="*/ 5271502 h 5961186"/>
                <a:gd name="connsiteX13" fmla="*/ 1447051 w 1841490"/>
                <a:gd name="connsiteY13" fmla="*/ 5234711 h 5961186"/>
                <a:gd name="connsiteX14" fmla="*/ 1632624 w 1841490"/>
                <a:gd name="connsiteY14" fmla="*/ 5229521 h 5961186"/>
                <a:gd name="connsiteX15" fmla="*/ 1666170 w 1841490"/>
                <a:gd name="connsiteY15" fmla="*/ 5196429 h 5961186"/>
                <a:gd name="connsiteX16" fmla="*/ 626964 w 1841490"/>
                <a:gd name="connsiteY16" fmla="*/ 5157108 h 5961186"/>
                <a:gd name="connsiteX17" fmla="*/ 631117 w 1841490"/>
                <a:gd name="connsiteY17" fmla="*/ 5185917 h 5961186"/>
                <a:gd name="connsiteX18" fmla="*/ 630338 w 1841490"/>
                <a:gd name="connsiteY18" fmla="*/ 5368245 h 5961186"/>
                <a:gd name="connsiteX19" fmla="*/ 661159 w 1841490"/>
                <a:gd name="connsiteY19" fmla="*/ 5517482 h 5961186"/>
                <a:gd name="connsiteX20" fmla="*/ 659797 w 1841490"/>
                <a:gd name="connsiteY20" fmla="*/ 5566405 h 5961186"/>
                <a:gd name="connsiteX21" fmla="*/ 670502 w 1841490"/>
                <a:gd name="connsiteY21" fmla="*/ 5855989 h 5961186"/>
                <a:gd name="connsiteX22" fmla="*/ 608147 w 1841490"/>
                <a:gd name="connsiteY22" fmla="*/ 5929245 h 5961186"/>
                <a:gd name="connsiteX23" fmla="*/ 446777 w 1841490"/>
                <a:gd name="connsiteY23" fmla="*/ 5914581 h 5961186"/>
                <a:gd name="connsiteX24" fmla="*/ 464166 w 1841490"/>
                <a:gd name="connsiteY24" fmla="*/ 5660685 h 5961186"/>
                <a:gd name="connsiteX25" fmla="*/ 451513 w 1841490"/>
                <a:gd name="connsiteY25" fmla="*/ 5512227 h 5961186"/>
                <a:gd name="connsiteX26" fmla="*/ 397788 w 1841490"/>
                <a:gd name="connsiteY26" fmla="*/ 5254696 h 5961186"/>
                <a:gd name="connsiteX27" fmla="*/ 379166 w 1841490"/>
                <a:gd name="connsiteY27" fmla="*/ 5176639 h 5961186"/>
                <a:gd name="connsiteX28" fmla="*/ 605033 w 1841490"/>
                <a:gd name="connsiteY28" fmla="*/ 5164829 h 5961186"/>
                <a:gd name="connsiteX29" fmla="*/ 626964 w 1841490"/>
                <a:gd name="connsiteY29" fmla="*/ 5157108 h 5961186"/>
                <a:gd name="connsiteX30" fmla="*/ 838239 w 1841490"/>
                <a:gd name="connsiteY30" fmla="*/ 1505803 h 5961186"/>
                <a:gd name="connsiteX31" fmla="*/ 909086 w 1841490"/>
                <a:gd name="connsiteY31" fmla="*/ 1524044 h 5961186"/>
                <a:gd name="connsiteX32" fmla="*/ 955804 w 1841490"/>
                <a:gd name="connsiteY32" fmla="*/ 1550258 h 5961186"/>
                <a:gd name="connsiteX33" fmla="*/ 946266 w 1841490"/>
                <a:gd name="connsiteY33" fmla="*/ 1570177 h 5961186"/>
                <a:gd name="connsiteX34" fmla="*/ 920441 w 1841490"/>
                <a:gd name="connsiteY34" fmla="*/ 1593146 h 5961186"/>
                <a:gd name="connsiteX35" fmla="*/ 854907 w 1841490"/>
                <a:gd name="connsiteY35" fmla="*/ 1635257 h 5961186"/>
                <a:gd name="connsiteX36" fmla="*/ 789177 w 1841490"/>
                <a:gd name="connsiteY36" fmla="*/ 1672566 h 5961186"/>
                <a:gd name="connsiteX37" fmla="*/ 769323 w 1841490"/>
                <a:gd name="connsiteY37" fmla="*/ 1669127 h 5961186"/>
                <a:gd name="connsiteX38" fmla="*/ 755308 w 1841490"/>
                <a:gd name="connsiteY38" fmla="*/ 1560574 h 5961186"/>
                <a:gd name="connsiteX39" fmla="*/ 768803 w 1841490"/>
                <a:gd name="connsiteY39" fmla="*/ 1529170 h 5961186"/>
                <a:gd name="connsiteX40" fmla="*/ 838239 w 1841490"/>
                <a:gd name="connsiteY40" fmla="*/ 1505803 h 5961186"/>
                <a:gd name="connsiteX41" fmla="*/ 21429 w 1841490"/>
                <a:gd name="connsiteY41" fmla="*/ 1392951 h 5961186"/>
                <a:gd name="connsiteX42" fmla="*/ 35144 w 1841490"/>
                <a:gd name="connsiteY42" fmla="*/ 1399853 h 5961186"/>
                <a:gd name="connsiteX43" fmla="*/ 69404 w 1841490"/>
                <a:gd name="connsiteY43" fmla="*/ 1423406 h 5961186"/>
                <a:gd name="connsiteX44" fmla="*/ 150315 w 1841490"/>
                <a:gd name="connsiteY44" fmla="*/ 1504123 h 5961186"/>
                <a:gd name="connsiteX45" fmla="*/ 138247 w 1841490"/>
                <a:gd name="connsiteY45" fmla="*/ 1526704 h 5961186"/>
                <a:gd name="connsiteX46" fmla="*/ 54545 w 1841490"/>
                <a:gd name="connsiteY46" fmla="*/ 1521318 h 5961186"/>
                <a:gd name="connsiteX47" fmla="*/ 3870 w 1841490"/>
                <a:gd name="connsiteY47" fmla="*/ 1424639 h 5961186"/>
                <a:gd name="connsiteX48" fmla="*/ 7373 w 1841490"/>
                <a:gd name="connsiteY48" fmla="*/ 1394663 h 5961186"/>
                <a:gd name="connsiteX49" fmla="*/ 21429 w 1841490"/>
                <a:gd name="connsiteY49" fmla="*/ 1392951 h 5961186"/>
                <a:gd name="connsiteX50" fmla="*/ 507187 w 1841490"/>
                <a:gd name="connsiteY50" fmla="*/ 599 h 5961186"/>
                <a:gd name="connsiteX51" fmla="*/ 643901 w 1841490"/>
                <a:gd name="connsiteY51" fmla="*/ 11954 h 5961186"/>
                <a:gd name="connsiteX52" fmla="*/ 822465 w 1841490"/>
                <a:gd name="connsiteY52" fmla="*/ 227632 h 5961186"/>
                <a:gd name="connsiteX53" fmla="*/ 817598 w 1841490"/>
                <a:gd name="connsiteY53" fmla="*/ 455056 h 5961186"/>
                <a:gd name="connsiteX54" fmla="*/ 762641 w 1841490"/>
                <a:gd name="connsiteY54" fmla="*/ 565686 h 5961186"/>
                <a:gd name="connsiteX55" fmla="*/ 744408 w 1841490"/>
                <a:gd name="connsiteY55" fmla="*/ 611170 h 5961186"/>
                <a:gd name="connsiteX56" fmla="*/ 745057 w 1841490"/>
                <a:gd name="connsiteY56" fmla="*/ 674109 h 5961186"/>
                <a:gd name="connsiteX57" fmla="*/ 618854 w 1841490"/>
                <a:gd name="connsiteY57" fmla="*/ 763198 h 5961186"/>
                <a:gd name="connsiteX58" fmla="*/ 596793 w 1841490"/>
                <a:gd name="connsiteY58" fmla="*/ 778510 h 5961186"/>
                <a:gd name="connsiteX59" fmla="*/ 532233 w 1841490"/>
                <a:gd name="connsiteY59" fmla="*/ 771892 h 5961186"/>
                <a:gd name="connsiteX60" fmla="*/ 409664 w 1841490"/>
                <a:gd name="connsiteY60" fmla="*/ 668724 h 5961186"/>
                <a:gd name="connsiteX61" fmla="*/ 415373 w 1841490"/>
                <a:gd name="connsiteY61" fmla="*/ 642576 h 5961186"/>
                <a:gd name="connsiteX62" fmla="*/ 395000 w 1841490"/>
                <a:gd name="connsiteY62" fmla="*/ 527534 h 5961186"/>
                <a:gd name="connsiteX63" fmla="*/ 358209 w 1841490"/>
                <a:gd name="connsiteY63" fmla="*/ 417942 h 5961186"/>
                <a:gd name="connsiteX64" fmla="*/ 327065 w 1841490"/>
                <a:gd name="connsiteY64" fmla="*/ 404445 h 5961186"/>
                <a:gd name="connsiteX65" fmla="*/ 291832 w 1841490"/>
                <a:gd name="connsiteY65" fmla="*/ 389457 h 5961186"/>
                <a:gd name="connsiteX66" fmla="*/ 291183 w 1841490"/>
                <a:gd name="connsiteY66" fmla="*/ 249174 h 5961186"/>
                <a:gd name="connsiteX67" fmla="*/ 333098 w 1841490"/>
                <a:gd name="connsiteY67" fmla="*/ 229190 h 5961186"/>
                <a:gd name="connsiteX68" fmla="*/ 397790 w 1841490"/>
                <a:gd name="connsiteY68" fmla="*/ 74633 h 5961186"/>
                <a:gd name="connsiteX69" fmla="*/ 507187 w 1841490"/>
                <a:gd name="connsiteY69" fmla="*/ 599 h 596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841490" h="5961186">
                  <a:moveTo>
                    <a:pt x="1666170" y="5196429"/>
                  </a:moveTo>
                  <a:cubicBezTo>
                    <a:pt x="1670516" y="5235101"/>
                    <a:pt x="1675643" y="5273642"/>
                    <a:pt x="1679017" y="5312379"/>
                  </a:cubicBezTo>
                  <a:cubicBezTo>
                    <a:pt x="1683105" y="5359746"/>
                    <a:pt x="1659747" y="5404971"/>
                    <a:pt x="1689074" y="5444227"/>
                  </a:cubicBezTo>
                  <a:cubicBezTo>
                    <a:pt x="1700559" y="5459604"/>
                    <a:pt x="1708345" y="5478032"/>
                    <a:pt x="1706074" y="5497563"/>
                  </a:cubicBezTo>
                  <a:cubicBezTo>
                    <a:pt x="1696536" y="5581524"/>
                    <a:pt x="1768948" y="5656272"/>
                    <a:pt x="1793799" y="5732902"/>
                  </a:cubicBezTo>
                  <a:cubicBezTo>
                    <a:pt x="1809761" y="5782085"/>
                    <a:pt x="1825593" y="5831333"/>
                    <a:pt x="1841490" y="5880582"/>
                  </a:cubicBezTo>
                  <a:cubicBezTo>
                    <a:pt x="1831823" y="5931581"/>
                    <a:pt x="1794838" y="5947802"/>
                    <a:pt x="1749288" y="5954421"/>
                  </a:cubicBezTo>
                  <a:cubicBezTo>
                    <a:pt x="1714574" y="5959482"/>
                    <a:pt x="1712304" y="5962856"/>
                    <a:pt x="1677265" y="5960326"/>
                  </a:cubicBezTo>
                  <a:cubicBezTo>
                    <a:pt x="1609136" y="5955460"/>
                    <a:pt x="1573188" y="5920032"/>
                    <a:pt x="1564365" y="5852291"/>
                  </a:cubicBezTo>
                  <a:cubicBezTo>
                    <a:pt x="1558849" y="5809986"/>
                    <a:pt x="1546911" y="5768784"/>
                    <a:pt x="1539773" y="5726673"/>
                  </a:cubicBezTo>
                  <a:cubicBezTo>
                    <a:pt x="1530689" y="5673013"/>
                    <a:pt x="1533350" y="5619093"/>
                    <a:pt x="1533738" y="5565173"/>
                  </a:cubicBezTo>
                  <a:cubicBezTo>
                    <a:pt x="1533804" y="5554985"/>
                    <a:pt x="1535296" y="5545189"/>
                    <a:pt x="1527510" y="5537142"/>
                  </a:cubicBezTo>
                  <a:cubicBezTo>
                    <a:pt x="1525239" y="5443059"/>
                    <a:pt x="1491368" y="5357280"/>
                    <a:pt x="1457627" y="5271502"/>
                  </a:cubicBezTo>
                  <a:cubicBezTo>
                    <a:pt x="1453021" y="5259563"/>
                    <a:pt x="1446857" y="5248078"/>
                    <a:pt x="1447051" y="5234711"/>
                  </a:cubicBezTo>
                  <a:cubicBezTo>
                    <a:pt x="1509211" y="5244639"/>
                    <a:pt x="1571113" y="5244769"/>
                    <a:pt x="1632624" y="5229521"/>
                  </a:cubicBezTo>
                  <a:cubicBezTo>
                    <a:pt x="1658968" y="5222968"/>
                    <a:pt x="1643525" y="5210769"/>
                    <a:pt x="1666170" y="5196429"/>
                  </a:cubicBezTo>
                  <a:close/>
                  <a:moveTo>
                    <a:pt x="626964" y="5157108"/>
                  </a:moveTo>
                  <a:cubicBezTo>
                    <a:pt x="634036" y="5165868"/>
                    <a:pt x="631117" y="5176249"/>
                    <a:pt x="631117" y="5185917"/>
                  </a:cubicBezTo>
                  <a:cubicBezTo>
                    <a:pt x="631117" y="5246715"/>
                    <a:pt x="631765" y="5307513"/>
                    <a:pt x="630338" y="5368245"/>
                  </a:cubicBezTo>
                  <a:cubicBezTo>
                    <a:pt x="629170" y="5420608"/>
                    <a:pt x="634102" y="5471219"/>
                    <a:pt x="661159" y="5517482"/>
                  </a:cubicBezTo>
                  <a:cubicBezTo>
                    <a:pt x="650452" y="5533444"/>
                    <a:pt x="656098" y="5550314"/>
                    <a:pt x="659797" y="5566405"/>
                  </a:cubicBezTo>
                  <a:cubicBezTo>
                    <a:pt x="681598" y="5662306"/>
                    <a:pt x="671865" y="5759310"/>
                    <a:pt x="670502" y="5855989"/>
                  </a:cubicBezTo>
                  <a:cubicBezTo>
                    <a:pt x="669918" y="5895440"/>
                    <a:pt x="647857" y="5923146"/>
                    <a:pt x="608147" y="5929245"/>
                  </a:cubicBezTo>
                  <a:cubicBezTo>
                    <a:pt x="534113" y="5940664"/>
                    <a:pt x="518021" y="5949684"/>
                    <a:pt x="446777" y="5914581"/>
                  </a:cubicBezTo>
                  <a:cubicBezTo>
                    <a:pt x="473510" y="5831397"/>
                    <a:pt x="475067" y="5746333"/>
                    <a:pt x="464166" y="5660685"/>
                  </a:cubicBezTo>
                  <a:cubicBezTo>
                    <a:pt x="457873" y="5611306"/>
                    <a:pt x="445284" y="5561799"/>
                    <a:pt x="451513" y="5512227"/>
                  </a:cubicBezTo>
                  <a:cubicBezTo>
                    <a:pt x="463063" y="5419505"/>
                    <a:pt x="421731" y="5339241"/>
                    <a:pt x="397788" y="5254696"/>
                  </a:cubicBezTo>
                  <a:cubicBezTo>
                    <a:pt x="390457" y="5229066"/>
                    <a:pt x="378647" y="5204279"/>
                    <a:pt x="379166" y="5176639"/>
                  </a:cubicBezTo>
                  <a:cubicBezTo>
                    <a:pt x="473964" y="5173394"/>
                    <a:pt x="510495" y="5173265"/>
                    <a:pt x="605033" y="5164829"/>
                  </a:cubicBezTo>
                  <a:cubicBezTo>
                    <a:pt x="613208" y="5164115"/>
                    <a:pt x="620865" y="5163207"/>
                    <a:pt x="626964" y="5157108"/>
                  </a:cubicBezTo>
                  <a:close/>
                  <a:moveTo>
                    <a:pt x="838239" y="1505803"/>
                  </a:moveTo>
                  <a:cubicBezTo>
                    <a:pt x="861574" y="1504529"/>
                    <a:pt x="885144" y="1510191"/>
                    <a:pt x="909086" y="1524044"/>
                  </a:cubicBezTo>
                  <a:cubicBezTo>
                    <a:pt x="924594" y="1532998"/>
                    <a:pt x="940296" y="1541498"/>
                    <a:pt x="955804" y="1550258"/>
                  </a:cubicBezTo>
                  <a:cubicBezTo>
                    <a:pt x="962682" y="1561742"/>
                    <a:pt x="954311" y="1565764"/>
                    <a:pt x="946266" y="1570177"/>
                  </a:cubicBezTo>
                  <a:cubicBezTo>
                    <a:pt x="936014" y="1575887"/>
                    <a:pt x="925372" y="1581337"/>
                    <a:pt x="920441" y="1593146"/>
                  </a:cubicBezTo>
                  <a:cubicBezTo>
                    <a:pt x="898056" y="1606318"/>
                    <a:pt x="880731" y="1627470"/>
                    <a:pt x="854907" y="1635257"/>
                  </a:cubicBezTo>
                  <a:cubicBezTo>
                    <a:pt x="829212" y="1641031"/>
                    <a:pt x="811044" y="1660108"/>
                    <a:pt x="789177" y="1672566"/>
                  </a:cubicBezTo>
                  <a:cubicBezTo>
                    <a:pt x="781262" y="1677108"/>
                    <a:pt x="773216" y="1686321"/>
                    <a:pt x="769323" y="1669127"/>
                  </a:cubicBezTo>
                  <a:cubicBezTo>
                    <a:pt x="774514" y="1631688"/>
                    <a:pt x="762640" y="1596261"/>
                    <a:pt x="755308" y="1560574"/>
                  </a:cubicBezTo>
                  <a:cubicBezTo>
                    <a:pt x="752128" y="1544872"/>
                    <a:pt x="755956" y="1536955"/>
                    <a:pt x="768803" y="1529170"/>
                  </a:cubicBezTo>
                  <a:cubicBezTo>
                    <a:pt x="791805" y="1515284"/>
                    <a:pt x="814905" y="1507076"/>
                    <a:pt x="838239" y="1505803"/>
                  </a:cubicBezTo>
                  <a:close/>
                  <a:moveTo>
                    <a:pt x="21429" y="1392951"/>
                  </a:moveTo>
                  <a:cubicBezTo>
                    <a:pt x="26190" y="1394257"/>
                    <a:pt x="30894" y="1396998"/>
                    <a:pt x="35144" y="1399853"/>
                  </a:cubicBezTo>
                  <a:cubicBezTo>
                    <a:pt x="46694" y="1407574"/>
                    <a:pt x="58049" y="1415555"/>
                    <a:pt x="69404" y="1423406"/>
                  </a:cubicBezTo>
                  <a:cubicBezTo>
                    <a:pt x="103274" y="1443975"/>
                    <a:pt x="111384" y="1478170"/>
                    <a:pt x="150315" y="1504123"/>
                  </a:cubicBezTo>
                  <a:cubicBezTo>
                    <a:pt x="163293" y="1517101"/>
                    <a:pt x="176270" y="1523589"/>
                    <a:pt x="138247" y="1526704"/>
                  </a:cubicBezTo>
                  <a:cubicBezTo>
                    <a:pt x="137273" y="1526769"/>
                    <a:pt x="71414" y="1538772"/>
                    <a:pt x="54545" y="1521318"/>
                  </a:cubicBezTo>
                  <a:cubicBezTo>
                    <a:pt x="30277" y="1496142"/>
                    <a:pt x="18793" y="1458121"/>
                    <a:pt x="3870" y="1424639"/>
                  </a:cubicBezTo>
                  <a:cubicBezTo>
                    <a:pt x="41" y="1416074"/>
                    <a:pt x="-3787" y="1401864"/>
                    <a:pt x="7373" y="1394663"/>
                  </a:cubicBezTo>
                  <a:cubicBezTo>
                    <a:pt x="11850" y="1391775"/>
                    <a:pt x="16668" y="1391645"/>
                    <a:pt x="21429" y="1392951"/>
                  </a:cubicBezTo>
                  <a:close/>
                  <a:moveTo>
                    <a:pt x="507187" y="599"/>
                  </a:moveTo>
                  <a:cubicBezTo>
                    <a:pt x="553190" y="-440"/>
                    <a:pt x="599194" y="-1737"/>
                    <a:pt x="643901" y="11954"/>
                  </a:cubicBezTo>
                  <a:cubicBezTo>
                    <a:pt x="750572" y="44721"/>
                    <a:pt x="819221" y="109476"/>
                    <a:pt x="822465" y="227632"/>
                  </a:cubicBezTo>
                  <a:cubicBezTo>
                    <a:pt x="824542" y="303484"/>
                    <a:pt x="830446" y="379464"/>
                    <a:pt x="817598" y="455056"/>
                  </a:cubicBezTo>
                  <a:cubicBezTo>
                    <a:pt x="810396" y="497557"/>
                    <a:pt x="795083" y="535968"/>
                    <a:pt x="762641" y="565686"/>
                  </a:cubicBezTo>
                  <a:cubicBezTo>
                    <a:pt x="749016" y="578144"/>
                    <a:pt x="743695" y="592938"/>
                    <a:pt x="744408" y="611170"/>
                  </a:cubicBezTo>
                  <a:cubicBezTo>
                    <a:pt x="745251" y="632129"/>
                    <a:pt x="744927" y="653152"/>
                    <a:pt x="745057" y="674109"/>
                  </a:cubicBezTo>
                  <a:cubicBezTo>
                    <a:pt x="698339" y="697274"/>
                    <a:pt x="663431" y="737049"/>
                    <a:pt x="618854" y="763198"/>
                  </a:cubicBezTo>
                  <a:cubicBezTo>
                    <a:pt x="611134" y="767739"/>
                    <a:pt x="603995" y="773190"/>
                    <a:pt x="596793" y="778510"/>
                  </a:cubicBezTo>
                  <a:cubicBezTo>
                    <a:pt x="573046" y="796159"/>
                    <a:pt x="555721" y="792331"/>
                    <a:pt x="532233" y="771892"/>
                  </a:cubicBezTo>
                  <a:cubicBezTo>
                    <a:pt x="492068" y="736919"/>
                    <a:pt x="459886" y="691759"/>
                    <a:pt x="409664" y="668724"/>
                  </a:cubicBezTo>
                  <a:cubicBezTo>
                    <a:pt x="411546" y="659965"/>
                    <a:pt x="412713" y="651076"/>
                    <a:pt x="415373" y="642576"/>
                  </a:cubicBezTo>
                  <a:cubicBezTo>
                    <a:pt x="428546" y="600594"/>
                    <a:pt x="424328" y="562767"/>
                    <a:pt x="395000" y="527534"/>
                  </a:cubicBezTo>
                  <a:cubicBezTo>
                    <a:pt x="369110" y="496388"/>
                    <a:pt x="364309" y="456419"/>
                    <a:pt x="358209" y="417942"/>
                  </a:cubicBezTo>
                  <a:cubicBezTo>
                    <a:pt x="354446" y="394453"/>
                    <a:pt x="348606" y="386862"/>
                    <a:pt x="327065" y="404445"/>
                  </a:cubicBezTo>
                  <a:cubicBezTo>
                    <a:pt x="302473" y="424495"/>
                    <a:pt x="293519" y="421316"/>
                    <a:pt x="291832" y="389457"/>
                  </a:cubicBezTo>
                  <a:cubicBezTo>
                    <a:pt x="289366" y="342869"/>
                    <a:pt x="291183" y="296087"/>
                    <a:pt x="291183" y="249174"/>
                  </a:cubicBezTo>
                  <a:cubicBezTo>
                    <a:pt x="321809" y="261502"/>
                    <a:pt x="323365" y="261958"/>
                    <a:pt x="333098" y="229190"/>
                  </a:cubicBezTo>
                  <a:cubicBezTo>
                    <a:pt x="349126" y="175271"/>
                    <a:pt x="377481" y="126736"/>
                    <a:pt x="397790" y="74633"/>
                  </a:cubicBezTo>
                  <a:cubicBezTo>
                    <a:pt x="416736" y="26034"/>
                    <a:pt x="454630" y="1766"/>
                    <a:pt x="507187" y="599"/>
                  </a:cubicBezTo>
                  <a:close/>
                </a:path>
              </a:pathLst>
            </a:custGeom>
            <a:solidFill>
              <a:srgbClr val="D5A467"/>
            </a:solidFill>
            <a:ln w="6411" cap="flat">
              <a:noFill/>
              <a:prstDash val="solid"/>
              <a:miter/>
            </a:ln>
          </p:spPr>
          <p:txBody>
            <a:bodyPr rtlCol="0" anchor="ctr"/>
            <a:lstStyle/>
            <a:p>
              <a:endParaRPr lang="ko-KR" altLang="en-US">
                <a:cs typeface="B Nazanin" panose="00000700000000000000" pitchFamily="2" charset="-78"/>
              </a:endParaRPr>
            </a:p>
          </p:txBody>
        </p:sp>
        <p:sp>
          <p:nvSpPr>
            <p:cNvPr id="62" name="자유형: 도형 61">
              <a:extLst>
                <a:ext uri="{FF2B5EF4-FFF2-40B4-BE49-F238E27FC236}">
                  <a16:creationId xmlns:a16="http://schemas.microsoft.com/office/drawing/2014/main" id="{0723119F-3A91-4B5D-9C95-5AF7C1AF3C74}"/>
                </a:ext>
              </a:extLst>
            </p:cNvPr>
            <p:cNvSpPr/>
            <p:nvPr/>
          </p:nvSpPr>
          <p:spPr>
            <a:xfrm>
              <a:off x="9887493" y="1423066"/>
              <a:ext cx="1343922" cy="1268604"/>
            </a:xfrm>
            <a:custGeom>
              <a:avLst/>
              <a:gdLst>
                <a:gd name="connsiteX0" fmla="*/ 966546 w 1343922"/>
                <a:gd name="connsiteY0" fmla="*/ 1191102 h 1268604"/>
                <a:gd name="connsiteX1" fmla="*/ 1035244 w 1343922"/>
                <a:gd name="connsiteY1" fmla="*/ 1202911 h 1268604"/>
                <a:gd name="connsiteX2" fmla="*/ 1044718 w 1343922"/>
                <a:gd name="connsiteY2" fmla="*/ 1215694 h 1268604"/>
                <a:gd name="connsiteX3" fmla="*/ 1023305 w 1343922"/>
                <a:gd name="connsiteY3" fmla="*/ 1229968 h 1268604"/>
                <a:gd name="connsiteX4" fmla="*/ 916958 w 1343922"/>
                <a:gd name="connsiteY4" fmla="*/ 1243270 h 1268604"/>
                <a:gd name="connsiteX5" fmla="*/ 715424 w 1343922"/>
                <a:gd name="connsiteY5" fmla="*/ 1264748 h 1268604"/>
                <a:gd name="connsiteX6" fmla="*/ 543672 w 1343922"/>
                <a:gd name="connsiteY6" fmla="*/ 1247488 h 1268604"/>
                <a:gd name="connsiteX7" fmla="*/ 643661 w 1343922"/>
                <a:gd name="connsiteY7" fmla="*/ 1255793 h 1268604"/>
                <a:gd name="connsiteX8" fmla="*/ 898336 w 1343922"/>
                <a:gd name="connsiteY8" fmla="*/ 1204404 h 1268604"/>
                <a:gd name="connsiteX9" fmla="*/ 966546 w 1343922"/>
                <a:gd name="connsiteY9" fmla="*/ 1191102 h 1268604"/>
                <a:gd name="connsiteX10" fmla="*/ 865620 w 1343922"/>
                <a:gd name="connsiteY10" fmla="*/ 829240 h 1268604"/>
                <a:gd name="connsiteX11" fmla="*/ 883479 w 1343922"/>
                <a:gd name="connsiteY11" fmla="*/ 829302 h 1268604"/>
                <a:gd name="connsiteX12" fmla="*/ 677014 w 1343922"/>
                <a:gd name="connsiteY12" fmla="*/ 945318 h 1268604"/>
                <a:gd name="connsiteX13" fmla="*/ 180510 w 1343922"/>
                <a:gd name="connsiteY13" fmla="*/ 1145619 h 1268604"/>
                <a:gd name="connsiteX14" fmla="*/ 377503 w 1343922"/>
                <a:gd name="connsiteY14" fmla="*/ 1038623 h 1268604"/>
                <a:gd name="connsiteX15" fmla="*/ 672407 w 1343922"/>
                <a:gd name="connsiteY15" fmla="*/ 917093 h 1268604"/>
                <a:gd name="connsiteX16" fmla="*/ 797895 w 1343922"/>
                <a:gd name="connsiteY16" fmla="*/ 863173 h 1268604"/>
                <a:gd name="connsiteX17" fmla="*/ 823785 w 1343922"/>
                <a:gd name="connsiteY17" fmla="*/ 855647 h 1268604"/>
                <a:gd name="connsiteX18" fmla="*/ 865620 w 1343922"/>
                <a:gd name="connsiteY18" fmla="*/ 829240 h 1268604"/>
                <a:gd name="connsiteX19" fmla="*/ 400210 w 1343922"/>
                <a:gd name="connsiteY19" fmla="*/ 554705 h 1268604"/>
                <a:gd name="connsiteX20" fmla="*/ 425256 w 1343922"/>
                <a:gd name="connsiteY20" fmla="*/ 565801 h 1268604"/>
                <a:gd name="connsiteX21" fmla="*/ 476646 w 1343922"/>
                <a:gd name="connsiteY21" fmla="*/ 652488 h 1268604"/>
                <a:gd name="connsiteX22" fmla="*/ 493061 w 1343922"/>
                <a:gd name="connsiteY22" fmla="*/ 682141 h 1268604"/>
                <a:gd name="connsiteX23" fmla="*/ 509477 w 1343922"/>
                <a:gd name="connsiteY23" fmla="*/ 648075 h 1268604"/>
                <a:gd name="connsiteX24" fmla="*/ 521676 w 1343922"/>
                <a:gd name="connsiteY24" fmla="*/ 633346 h 1268604"/>
                <a:gd name="connsiteX25" fmla="*/ 528359 w 1343922"/>
                <a:gd name="connsiteY25" fmla="*/ 650671 h 1268604"/>
                <a:gd name="connsiteX26" fmla="*/ 527061 w 1343922"/>
                <a:gd name="connsiteY26" fmla="*/ 701541 h 1268604"/>
                <a:gd name="connsiteX27" fmla="*/ 528294 w 1343922"/>
                <a:gd name="connsiteY27" fmla="*/ 721461 h 1268604"/>
                <a:gd name="connsiteX28" fmla="*/ 507790 w 1343922"/>
                <a:gd name="connsiteY28" fmla="*/ 761041 h 1268604"/>
                <a:gd name="connsiteX29" fmla="*/ 434080 w 1343922"/>
                <a:gd name="connsiteY29" fmla="*/ 752736 h 1268604"/>
                <a:gd name="connsiteX30" fmla="*/ 378019 w 1343922"/>
                <a:gd name="connsiteY30" fmla="*/ 732751 h 1268604"/>
                <a:gd name="connsiteX31" fmla="*/ 318390 w 1343922"/>
                <a:gd name="connsiteY31" fmla="*/ 627182 h 1268604"/>
                <a:gd name="connsiteX32" fmla="*/ 342527 w 1343922"/>
                <a:gd name="connsiteY32" fmla="*/ 620759 h 1268604"/>
                <a:gd name="connsiteX33" fmla="*/ 390996 w 1343922"/>
                <a:gd name="connsiteY33" fmla="*/ 669682 h 1268604"/>
                <a:gd name="connsiteX34" fmla="*/ 423699 w 1343922"/>
                <a:gd name="connsiteY34" fmla="*/ 695118 h 1268604"/>
                <a:gd name="connsiteX35" fmla="*/ 403584 w 1343922"/>
                <a:gd name="connsiteY35" fmla="*/ 621148 h 1268604"/>
                <a:gd name="connsiteX36" fmla="*/ 392748 w 1343922"/>
                <a:gd name="connsiteY36" fmla="*/ 583969 h 1268604"/>
                <a:gd name="connsiteX37" fmla="*/ 400210 w 1343922"/>
                <a:gd name="connsiteY37" fmla="*/ 554705 h 1268604"/>
                <a:gd name="connsiteX38" fmla="*/ 1232365 w 1343922"/>
                <a:gd name="connsiteY38" fmla="*/ 124386 h 1268604"/>
                <a:gd name="connsiteX39" fmla="*/ 1242423 w 1343922"/>
                <a:gd name="connsiteY39" fmla="*/ 143722 h 1268604"/>
                <a:gd name="connsiteX40" fmla="*/ 1174943 w 1343922"/>
                <a:gd name="connsiteY40" fmla="*/ 328256 h 1268604"/>
                <a:gd name="connsiteX41" fmla="*/ 1096885 w 1343922"/>
                <a:gd name="connsiteY41" fmla="*/ 458741 h 1268604"/>
                <a:gd name="connsiteX42" fmla="*/ 1082545 w 1343922"/>
                <a:gd name="connsiteY42" fmla="*/ 541016 h 1268604"/>
                <a:gd name="connsiteX43" fmla="*/ 1152038 w 1343922"/>
                <a:gd name="connsiteY43" fmla="*/ 442844 h 1268604"/>
                <a:gd name="connsiteX44" fmla="*/ 1249106 w 1343922"/>
                <a:gd name="connsiteY44" fmla="*/ 281084 h 1268604"/>
                <a:gd name="connsiteX45" fmla="*/ 1275385 w 1343922"/>
                <a:gd name="connsiteY45" fmla="*/ 261683 h 1268604"/>
                <a:gd name="connsiteX46" fmla="*/ 1278305 w 1343922"/>
                <a:gd name="connsiteY46" fmla="*/ 296203 h 1268604"/>
                <a:gd name="connsiteX47" fmla="*/ 1204206 w 1343922"/>
                <a:gd name="connsiteY47" fmla="*/ 456989 h 1268604"/>
                <a:gd name="connsiteX48" fmla="*/ 1261953 w 1343922"/>
                <a:gd name="connsiteY48" fmla="*/ 397424 h 1268604"/>
                <a:gd name="connsiteX49" fmla="*/ 1313408 w 1343922"/>
                <a:gd name="connsiteY49" fmla="*/ 347137 h 1268604"/>
                <a:gd name="connsiteX50" fmla="*/ 1339297 w 1343922"/>
                <a:gd name="connsiteY50" fmla="*/ 341233 h 1268604"/>
                <a:gd name="connsiteX51" fmla="*/ 1336247 w 1343922"/>
                <a:gd name="connsiteY51" fmla="*/ 368355 h 1268604"/>
                <a:gd name="connsiteX52" fmla="*/ 1314641 w 1343922"/>
                <a:gd name="connsiteY52" fmla="*/ 393141 h 1268604"/>
                <a:gd name="connsiteX53" fmla="*/ 1149054 w 1343922"/>
                <a:gd name="connsiteY53" fmla="*/ 558405 h 1268604"/>
                <a:gd name="connsiteX54" fmla="*/ 1031351 w 1343922"/>
                <a:gd name="connsiteY54" fmla="*/ 738073 h 1268604"/>
                <a:gd name="connsiteX55" fmla="*/ 948946 w 1343922"/>
                <a:gd name="connsiteY55" fmla="*/ 787191 h 1268604"/>
                <a:gd name="connsiteX56" fmla="*/ 1005785 w 1343922"/>
                <a:gd name="connsiteY56" fmla="*/ 722500 h 1268604"/>
                <a:gd name="connsiteX57" fmla="*/ 1035179 w 1343922"/>
                <a:gd name="connsiteY57" fmla="*/ 601748 h 1268604"/>
                <a:gd name="connsiteX58" fmla="*/ 1064961 w 1343922"/>
                <a:gd name="connsiteY58" fmla="*/ 519668 h 1268604"/>
                <a:gd name="connsiteX59" fmla="*/ 1109992 w 1343922"/>
                <a:gd name="connsiteY59" fmla="*/ 393531 h 1268604"/>
                <a:gd name="connsiteX60" fmla="*/ 1201026 w 1343922"/>
                <a:gd name="connsiteY60" fmla="*/ 159619 h 1268604"/>
                <a:gd name="connsiteX61" fmla="*/ 1213549 w 1343922"/>
                <a:gd name="connsiteY61" fmla="*/ 135741 h 1268604"/>
                <a:gd name="connsiteX62" fmla="*/ 1232365 w 1343922"/>
                <a:gd name="connsiteY62" fmla="*/ 124386 h 1268604"/>
                <a:gd name="connsiteX63" fmla="*/ 45612 w 1343922"/>
                <a:gd name="connsiteY63" fmla="*/ 93241 h 1268604"/>
                <a:gd name="connsiteX64" fmla="*/ 78249 w 1343922"/>
                <a:gd name="connsiteY64" fmla="*/ 149951 h 1268604"/>
                <a:gd name="connsiteX65" fmla="*/ 79028 w 1343922"/>
                <a:gd name="connsiteY65" fmla="*/ 354016 h 1268604"/>
                <a:gd name="connsiteX66" fmla="*/ 125809 w 1343922"/>
                <a:gd name="connsiteY66" fmla="*/ 602202 h 1268604"/>
                <a:gd name="connsiteX67" fmla="*/ 203218 w 1343922"/>
                <a:gd name="connsiteY67" fmla="*/ 686683 h 1268604"/>
                <a:gd name="connsiteX68" fmla="*/ 217818 w 1343922"/>
                <a:gd name="connsiteY68" fmla="*/ 711145 h 1268604"/>
                <a:gd name="connsiteX69" fmla="*/ 192707 w 1343922"/>
                <a:gd name="connsiteY69" fmla="*/ 707381 h 1268604"/>
                <a:gd name="connsiteX70" fmla="*/ 107512 w 1343922"/>
                <a:gd name="connsiteY70" fmla="*/ 620240 h 1268604"/>
                <a:gd name="connsiteX71" fmla="*/ 67673 w 1343922"/>
                <a:gd name="connsiteY71" fmla="*/ 495790 h 1268604"/>
                <a:gd name="connsiteX72" fmla="*/ 55344 w 1343922"/>
                <a:gd name="connsiteY72" fmla="*/ 311061 h 1268604"/>
                <a:gd name="connsiteX73" fmla="*/ 10767 w 1343922"/>
                <a:gd name="connsiteY73" fmla="*/ 173115 h 1268604"/>
                <a:gd name="connsiteX74" fmla="*/ 5188 w 1343922"/>
                <a:gd name="connsiteY74" fmla="*/ 141191 h 1268604"/>
                <a:gd name="connsiteX75" fmla="*/ 35100 w 1343922"/>
                <a:gd name="connsiteY75" fmla="*/ 146512 h 1268604"/>
                <a:gd name="connsiteX76" fmla="*/ 57161 w 1343922"/>
                <a:gd name="connsiteY76" fmla="*/ 159165 h 1268604"/>
                <a:gd name="connsiteX77" fmla="*/ 45612 w 1343922"/>
                <a:gd name="connsiteY77" fmla="*/ 93241 h 1268604"/>
                <a:gd name="connsiteX78" fmla="*/ 616473 w 1343922"/>
                <a:gd name="connsiteY78" fmla="*/ 14340 h 1268604"/>
                <a:gd name="connsiteX79" fmla="*/ 749423 w 1343922"/>
                <a:gd name="connsiteY79" fmla="*/ 88569 h 1268604"/>
                <a:gd name="connsiteX80" fmla="*/ 747995 w 1343922"/>
                <a:gd name="connsiteY80" fmla="*/ 152741 h 1268604"/>
                <a:gd name="connsiteX81" fmla="*/ 721392 w 1343922"/>
                <a:gd name="connsiteY81" fmla="*/ 160592 h 1268604"/>
                <a:gd name="connsiteX82" fmla="*/ 673247 w 1343922"/>
                <a:gd name="connsiteY82" fmla="*/ 97264 h 1268604"/>
                <a:gd name="connsiteX83" fmla="*/ 622313 w 1343922"/>
                <a:gd name="connsiteY83" fmla="*/ 24852 h 1268604"/>
                <a:gd name="connsiteX84" fmla="*/ 616473 w 1343922"/>
                <a:gd name="connsiteY84" fmla="*/ 14340 h 1268604"/>
                <a:gd name="connsiteX85" fmla="*/ 570858 w 1343922"/>
                <a:gd name="connsiteY85" fmla="*/ 0 h 1268604"/>
                <a:gd name="connsiteX86" fmla="*/ 575724 w 1343922"/>
                <a:gd name="connsiteY86" fmla="*/ 8695 h 1268604"/>
                <a:gd name="connsiteX87" fmla="*/ 547825 w 1343922"/>
                <a:gd name="connsiteY87" fmla="*/ 175386 h 1268604"/>
                <a:gd name="connsiteX88" fmla="*/ 522519 w 1343922"/>
                <a:gd name="connsiteY88" fmla="*/ 577545 h 1268604"/>
                <a:gd name="connsiteX89" fmla="*/ 517717 w 1343922"/>
                <a:gd name="connsiteY89" fmla="*/ 587408 h 1268604"/>
                <a:gd name="connsiteX90" fmla="*/ 498835 w 1343922"/>
                <a:gd name="connsiteY90" fmla="*/ 535045 h 1268604"/>
                <a:gd name="connsiteX91" fmla="*/ 514538 w 1343922"/>
                <a:gd name="connsiteY91" fmla="*/ 330007 h 1268604"/>
                <a:gd name="connsiteX92" fmla="*/ 513889 w 1343922"/>
                <a:gd name="connsiteY92" fmla="*/ 291465 h 1268604"/>
                <a:gd name="connsiteX93" fmla="*/ 517783 w 1343922"/>
                <a:gd name="connsiteY93" fmla="*/ 226970 h 1268604"/>
                <a:gd name="connsiteX94" fmla="*/ 502729 w 1343922"/>
                <a:gd name="connsiteY94" fmla="*/ 162602 h 1268604"/>
                <a:gd name="connsiteX95" fmla="*/ 490660 w 1343922"/>
                <a:gd name="connsiteY95" fmla="*/ 149366 h 1268604"/>
                <a:gd name="connsiteX96" fmla="*/ 441217 w 1343922"/>
                <a:gd name="connsiteY96" fmla="*/ 155725 h 1268604"/>
                <a:gd name="connsiteX97" fmla="*/ 432458 w 1343922"/>
                <a:gd name="connsiteY97" fmla="*/ 170389 h 1268604"/>
                <a:gd name="connsiteX98" fmla="*/ 423374 w 1343922"/>
                <a:gd name="connsiteY98" fmla="*/ 164160 h 1268604"/>
                <a:gd name="connsiteX99" fmla="*/ 570858 w 1343922"/>
                <a:gd name="connsiteY99" fmla="*/ 0 h 126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343922" h="1268604">
                  <a:moveTo>
                    <a:pt x="966546" y="1191102"/>
                  </a:moveTo>
                  <a:cubicBezTo>
                    <a:pt x="989434" y="1192951"/>
                    <a:pt x="1012404" y="1198985"/>
                    <a:pt x="1035244" y="1202911"/>
                  </a:cubicBezTo>
                  <a:cubicBezTo>
                    <a:pt x="1041473" y="1204014"/>
                    <a:pt x="1046859" y="1208751"/>
                    <a:pt x="1044718" y="1215694"/>
                  </a:cubicBezTo>
                  <a:cubicBezTo>
                    <a:pt x="1041667" y="1225492"/>
                    <a:pt x="1031740" y="1228736"/>
                    <a:pt x="1023305" y="1229968"/>
                  </a:cubicBezTo>
                  <a:cubicBezTo>
                    <a:pt x="987942" y="1235160"/>
                    <a:pt x="952515" y="1240610"/>
                    <a:pt x="916958" y="1243270"/>
                  </a:cubicBezTo>
                  <a:cubicBezTo>
                    <a:pt x="849542" y="1248267"/>
                    <a:pt x="782580" y="1257156"/>
                    <a:pt x="715424" y="1264748"/>
                  </a:cubicBezTo>
                  <a:cubicBezTo>
                    <a:pt x="657351" y="1271301"/>
                    <a:pt x="599149" y="1271819"/>
                    <a:pt x="543672" y="1247488"/>
                  </a:cubicBezTo>
                  <a:cubicBezTo>
                    <a:pt x="577867" y="1241454"/>
                    <a:pt x="609531" y="1257999"/>
                    <a:pt x="643661" y="1255793"/>
                  </a:cubicBezTo>
                  <a:cubicBezTo>
                    <a:pt x="730996" y="1250148"/>
                    <a:pt x="818916" y="1249564"/>
                    <a:pt x="898336" y="1204404"/>
                  </a:cubicBezTo>
                  <a:cubicBezTo>
                    <a:pt x="920851" y="1191588"/>
                    <a:pt x="943658" y="1189252"/>
                    <a:pt x="966546" y="1191102"/>
                  </a:cubicBezTo>
                  <a:close/>
                  <a:moveTo>
                    <a:pt x="865620" y="829240"/>
                  </a:moveTo>
                  <a:cubicBezTo>
                    <a:pt x="871029" y="828045"/>
                    <a:pt x="876909" y="827907"/>
                    <a:pt x="883479" y="829302"/>
                  </a:cubicBezTo>
                  <a:cubicBezTo>
                    <a:pt x="817361" y="872646"/>
                    <a:pt x="769345" y="905802"/>
                    <a:pt x="677014" y="945318"/>
                  </a:cubicBezTo>
                  <a:cubicBezTo>
                    <a:pt x="574689" y="990089"/>
                    <a:pt x="192903" y="1146852"/>
                    <a:pt x="180510" y="1145619"/>
                  </a:cubicBezTo>
                  <a:cubicBezTo>
                    <a:pt x="181743" y="1136081"/>
                    <a:pt x="314562" y="1063864"/>
                    <a:pt x="377503" y="1038623"/>
                  </a:cubicBezTo>
                  <a:cubicBezTo>
                    <a:pt x="476128" y="998978"/>
                    <a:pt x="574754" y="959138"/>
                    <a:pt x="672407" y="917093"/>
                  </a:cubicBezTo>
                  <a:cubicBezTo>
                    <a:pt x="714128" y="899054"/>
                    <a:pt x="752864" y="873815"/>
                    <a:pt x="797895" y="863173"/>
                  </a:cubicBezTo>
                  <a:cubicBezTo>
                    <a:pt x="811197" y="877058"/>
                    <a:pt x="816388" y="860902"/>
                    <a:pt x="823785" y="855647"/>
                  </a:cubicBezTo>
                  <a:cubicBezTo>
                    <a:pt x="837411" y="845914"/>
                    <a:pt x="849393" y="832823"/>
                    <a:pt x="865620" y="829240"/>
                  </a:cubicBezTo>
                  <a:close/>
                  <a:moveTo>
                    <a:pt x="400210" y="554705"/>
                  </a:moveTo>
                  <a:cubicBezTo>
                    <a:pt x="411825" y="548671"/>
                    <a:pt x="418637" y="558858"/>
                    <a:pt x="425256" y="565801"/>
                  </a:cubicBezTo>
                  <a:cubicBezTo>
                    <a:pt x="449005" y="590717"/>
                    <a:pt x="465095" y="620174"/>
                    <a:pt x="476646" y="652488"/>
                  </a:cubicBezTo>
                  <a:cubicBezTo>
                    <a:pt x="479955" y="661442"/>
                    <a:pt x="480668" y="672148"/>
                    <a:pt x="493061" y="682141"/>
                  </a:cubicBezTo>
                  <a:cubicBezTo>
                    <a:pt x="499290" y="669293"/>
                    <a:pt x="504741" y="658847"/>
                    <a:pt x="509477" y="648075"/>
                  </a:cubicBezTo>
                  <a:cubicBezTo>
                    <a:pt x="512267" y="641716"/>
                    <a:pt x="513370" y="632373"/>
                    <a:pt x="521676" y="633346"/>
                  </a:cubicBezTo>
                  <a:cubicBezTo>
                    <a:pt x="531084" y="634449"/>
                    <a:pt x="528359" y="644182"/>
                    <a:pt x="528359" y="650671"/>
                  </a:cubicBezTo>
                  <a:cubicBezTo>
                    <a:pt x="528359" y="667606"/>
                    <a:pt x="527970" y="684606"/>
                    <a:pt x="527061" y="701541"/>
                  </a:cubicBezTo>
                  <a:cubicBezTo>
                    <a:pt x="526672" y="708290"/>
                    <a:pt x="523882" y="714259"/>
                    <a:pt x="528294" y="721461"/>
                  </a:cubicBezTo>
                  <a:cubicBezTo>
                    <a:pt x="541725" y="743393"/>
                    <a:pt x="534653" y="757083"/>
                    <a:pt x="507790" y="761041"/>
                  </a:cubicBezTo>
                  <a:cubicBezTo>
                    <a:pt x="482680" y="764740"/>
                    <a:pt x="458153" y="758056"/>
                    <a:pt x="434080" y="752736"/>
                  </a:cubicBezTo>
                  <a:cubicBezTo>
                    <a:pt x="414875" y="748454"/>
                    <a:pt x="396576" y="739823"/>
                    <a:pt x="378019" y="732751"/>
                  </a:cubicBezTo>
                  <a:cubicBezTo>
                    <a:pt x="337142" y="717113"/>
                    <a:pt x="310993" y="670136"/>
                    <a:pt x="318390" y="627182"/>
                  </a:cubicBezTo>
                  <a:cubicBezTo>
                    <a:pt x="321958" y="606419"/>
                    <a:pt x="332081" y="610766"/>
                    <a:pt x="342527" y="620759"/>
                  </a:cubicBezTo>
                  <a:cubicBezTo>
                    <a:pt x="359137" y="636591"/>
                    <a:pt x="374516" y="653721"/>
                    <a:pt x="390996" y="669682"/>
                  </a:cubicBezTo>
                  <a:cubicBezTo>
                    <a:pt x="400081" y="678442"/>
                    <a:pt x="407283" y="689862"/>
                    <a:pt x="423699" y="695118"/>
                  </a:cubicBezTo>
                  <a:cubicBezTo>
                    <a:pt x="421817" y="667801"/>
                    <a:pt x="409035" y="645350"/>
                    <a:pt x="403584" y="621148"/>
                  </a:cubicBezTo>
                  <a:cubicBezTo>
                    <a:pt x="400729" y="608560"/>
                    <a:pt x="395733" y="596491"/>
                    <a:pt x="392748" y="583969"/>
                  </a:cubicBezTo>
                  <a:cubicBezTo>
                    <a:pt x="390153" y="573197"/>
                    <a:pt x="387947" y="561064"/>
                    <a:pt x="400210" y="554705"/>
                  </a:cubicBezTo>
                  <a:close/>
                  <a:moveTo>
                    <a:pt x="1232365" y="124386"/>
                  </a:moveTo>
                  <a:cubicBezTo>
                    <a:pt x="1242358" y="127176"/>
                    <a:pt x="1242164" y="135546"/>
                    <a:pt x="1242423" y="143722"/>
                  </a:cubicBezTo>
                  <a:cubicBezTo>
                    <a:pt x="1244695" y="214317"/>
                    <a:pt x="1214262" y="272714"/>
                    <a:pt x="1174943" y="328256"/>
                  </a:cubicBezTo>
                  <a:cubicBezTo>
                    <a:pt x="1145614" y="369652"/>
                    <a:pt x="1114988" y="410336"/>
                    <a:pt x="1096885" y="458741"/>
                  </a:cubicBezTo>
                  <a:cubicBezTo>
                    <a:pt x="1086957" y="485279"/>
                    <a:pt x="1084817" y="512530"/>
                    <a:pt x="1082545" y="541016"/>
                  </a:cubicBezTo>
                  <a:cubicBezTo>
                    <a:pt x="1112262" y="512466"/>
                    <a:pt x="1133156" y="478012"/>
                    <a:pt x="1152038" y="442844"/>
                  </a:cubicBezTo>
                  <a:cubicBezTo>
                    <a:pt x="1181820" y="387302"/>
                    <a:pt x="1213224" y="332862"/>
                    <a:pt x="1249106" y="281084"/>
                  </a:cubicBezTo>
                  <a:cubicBezTo>
                    <a:pt x="1255530" y="271741"/>
                    <a:pt x="1262148" y="255844"/>
                    <a:pt x="1275385" y="261683"/>
                  </a:cubicBezTo>
                  <a:cubicBezTo>
                    <a:pt x="1291347" y="268756"/>
                    <a:pt x="1282003" y="284394"/>
                    <a:pt x="1278305" y="296203"/>
                  </a:cubicBezTo>
                  <a:cubicBezTo>
                    <a:pt x="1260786" y="352848"/>
                    <a:pt x="1226008" y="401187"/>
                    <a:pt x="1204206" y="456989"/>
                  </a:cubicBezTo>
                  <a:cubicBezTo>
                    <a:pt x="1222568" y="436161"/>
                    <a:pt x="1242423" y="416954"/>
                    <a:pt x="1261953" y="397424"/>
                  </a:cubicBezTo>
                  <a:cubicBezTo>
                    <a:pt x="1278953" y="380489"/>
                    <a:pt x="1295629" y="363164"/>
                    <a:pt x="1313408" y="347137"/>
                  </a:cubicBezTo>
                  <a:cubicBezTo>
                    <a:pt x="1320156" y="341103"/>
                    <a:pt x="1329045" y="331371"/>
                    <a:pt x="1339297" y="341233"/>
                  </a:cubicBezTo>
                  <a:cubicBezTo>
                    <a:pt x="1348900" y="350447"/>
                    <a:pt x="1341373" y="360440"/>
                    <a:pt x="1336247" y="368355"/>
                  </a:cubicBezTo>
                  <a:cubicBezTo>
                    <a:pt x="1330343" y="377439"/>
                    <a:pt x="1322426" y="385355"/>
                    <a:pt x="1314641" y="393141"/>
                  </a:cubicBezTo>
                  <a:cubicBezTo>
                    <a:pt x="1259487" y="448294"/>
                    <a:pt x="1203621" y="502733"/>
                    <a:pt x="1149054" y="558405"/>
                  </a:cubicBezTo>
                  <a:cubicBezTo>
                    <a:pt x="1098118" y="610312"/>
                    <a:pt x="1049324" y="662286"/>
                    <a:pt x="1031351" y="738073"/>
                  </a:cubicBezTo>
                  <a:cubicBezTo>
                    <a:pt x="1023371" y="771812"/>
                    <a:pt x="982427" y="780248"/>
                    <a:pt x="948946" y="787191"/>
                  </a:cubicBezTo>
                  <a:cubicBezTo>
                    <a:pt x="983465" y="750011"/>
                    <a:pt x="1010523" y="739629"/>
                    <a:pt x="1005785" y="722500"/>
                  </a:cubicBezTo>
                  <a:cubicBezTo>
                    <a:pt x="993069" y="676496"/>
                    <a:pt x="1009809" y="637500"/>
                    <a:pt x="1035179" y="601748"/>
                  </a:cubicBezTo>
                  <a:cubicBezTo>
                    <a:pt x="1053022" y="576638"/>
                    <a:pt x="1063988" y="551332"/>
                    <a:pt x="1064961" y="519668"/>
                  </a:cubicBezTo>
                  <a:cubicBezTo>
                    <a:pt x="1066454" y="473534"/>
                    <a:pt x="1097793" y="436615"/>
                    <a:pt x="1109992" y="393531"/>
                  </a:cubicBezTo>
                  <a:cubicBezTo>
                    <a:pt x="1132961" y="312684"/>
                    <a:pt x="1166053" y="235794"/>
                    <a:pt x="1201026" y="159619"/>
                  </a:cubicBezTo>
                  <a:cubicBezTo>
                    <a:pt x="1204789" y="151443"/>
                    <a:pt x="1208813" y="143332"/>
                    <a:pt x="1213549" y="135741"/>
                  </a:cubicBezTo>
                  <a:cubicBezTo>
                    <a:pt x="1217702" y="129058"/>
                    <a:pt x="1222374" y="121661"/>
                    <a:pt x="1232365" y="124386"/>
                  </a:cubicBezTo>
                  <a:close/>
                  <a:moveTo>
                    <a:pt x="45612" y="93241"/>
                  </a:moveTo>
                  <a:cubicBezTo>
                    <a:pt x="75329" y="101870"/>
                    <a:pt x="77989" y="126073"/>
                    <a:pt x="78249" y="149951"/>
                  </a:cubicBezTo>
                  <a:cubicBezTo>
                    <a:pt x="79028" y="217951"/>
                    <a:pt x="77275" y="286016"/>
                    <a:pt x="79028" y="354016"/>
                  </a:cubicBezTo>
                  <a:cubicBezTo>
                    <a:pt x="81234" y="439081"/>
                    <a:pt x="92135" y="522588"/>
                    <a:pt x="125809" y="602202"/>
                  </a:cubicBezTo>
                  <a:cubicBezTo>
                    <a:pt x="141966" y="640420"/>
                    <a:pt x="171878" y="663584"/>
                    <a:pt x="203218" y="686683"/>
                  </a:cubicBezTo>
                  <a:cubicBezTo>
                    <a:pt x="209512" y="691290"/>
                    <a:pt x="230795" y="698167"/>
                    <a:pt x="217818" y="711145"/>
                  </a:cubicBezTo>
                  <a:cubicBezTo>
                    <a:pt x="209252" y="719709"/>
                    <a:pt x="201401" y="711405"/>
                    <a:pt x="192707" y="707381"/>
                  </a:cubicBezTo>
                  <a:cubicBezTo>
                    <a:pt x="172398" y="698103"/>
                    <a:pt x="126978" y="659171"/>
                    <a:pt x="107512" y="620240"/>
                  </a:cubicBezTo>
                  <a:cubicBezTo>
                    <a:pt x="88046" y="587797"/>
                    <a:pt x="76497" y="536603"/>
                    <a:pt x="67673" y="495790"/>
                  </a:cubicBezTo>
                  <a:cubicBezTo>
                    <a:pt x="54501" y="434928"/>
                    <a:pt x="53982" y="372962"/>
                    <a:pt x="55344" y="311061"/>
                  </a:cubicBezTo>
                  <a:cubicBezTo>
                    <a:pt x="56513" y="259672"/>
                    <a:pt x="50413" y="211463"/>
                    <a:pt x="10767" y="173115"/>
                  </a:cubicBezTo>
                  <a:cubicBezTo>
                    <a:pt x="2722" y="165328"/>
                    <a:pt x="-5713" y="151962"/>
                    <a:pt x="5188" y="141191"/>
                  </a:cubicBezTo>
                  <a:cubicBezTo>
                    <a:pt x="14791" y="131783"/>
                    <a:pt x="25627" y="141711"/>
                    <a:pt x="35100" y="146512"/>
                  </a:cubicBezTo>
                  <a:cubicBezTo>
                    <a:pt x="42042" y="150015"/>
                    <a:pt x="45936" y="158515"/>
                    <a:pt x="57161" y="159165"/>
                  </a:cubicBezTo>
                  <a:cubicBezTo>
                    <a:pt x="58134" y="136519"/>
                    <a:pt x="35684" y="118092"/>
                    <a:pt x="45612" y="93241"/>
                  </a:cubicBezTo>
                  <a:close/>
                  <a:moveTo>
                    <a:pt x="616473" y="14340"/>
                  </a:moveTo>
                  <a:cubicBezTo>
                    <a:pt x="673507" y="16222"/>
                    <a:pt x="712957" y="52038"/>
                    <a:pt x="749423" y="88569"/>
                  </a:cubicBezTo>
                  <a:cubicBezTo>
                    <a:pt x="765449" y="104595"/>
                    <a:pt x="760583" y="131653"/>
                    <a:pt x="747995" y="152741"/>
                  </a:cubicBezTo>
                  <a:cubicBezTo>
                    <a:pt x="741960" y="162863"/>
                    <a:pt x="731385" y="163252"/>
                    <a:pt x="721392" y="160592"/>
                  </a:cubicBezTo>
                  <a:cubicBezTo>
                    <a:pt x="703679" y="155920"/>
                    <a:pt x="670717" y="116146"/>
                    <a:pt x="673247" y="97264"/>
                  </a:cubicBezTo>
                  <a:cubicBezTo>
                    <a:pt x="678827" y="55866"/>
                    <a:pt x="666110" y="30302"/>
                    <a:pt x="622313" y="24852"/>
                  </a:cubicBezTo>
                  <a:cubicBezTo>
                    <a:pt x="618485" y="24333"/>
                    <a:pt x="615499" y="20959"/>
                    <a:pt x="616473" y="14340"/>
                  </a:cubicBezTo>
                  <a:close/>
                  <a:moveTo>
                    <a:pt x="570858" y="0"/>
                  </a:moveTo>
                  <a:cubicBezTo>
                    <a:pt x="574038" y="5515"/>
                    <a:pt x="576179" y="8110"/>
                    <a:pt x="575724" y="8695"/>
                  </a:cubicBezTo>
                  <a:cubicBezTo>
                    <a:pt x="535301" y="58851"/>
                    <a:pt x="554508" y="119778"/>
                    <a:pt x="547825" y="175386"/>
                  </a:cubicBezTo>
                  <a:cubicBezTo>
                    <a:pt x="531733" y="308790"/>
                    <a:pt x="517912" y="442714"/>
                    <a:pt x="522519" y="577545"/>
                  </a:cubicBezTo>
                  <a:cubicBezTo>
                    <a:pt x="522584" y="579881"/>
                    <a:pt x="520248" y="582347"/>
                    <a:pt x="517717" y="587408"/>
                  </a:cubicBezTo>
                  <a:cubicBezTo>
                    <a:pt x="502080" y="571641"/>
                    <a:pt x="499226" y="553603"/>
                    <a:pt x="498835" y="535045"/>
                  </a:cubicBezTo>
                  <a:cubicBezTo>
                    <a:pt x="497343" y="466202"/>
                    <a:pt x="500069" y="397682"/>
                    <a:pt x="514538" y="330007"/>
                  </a:cubicBezTo>
                  <a:cubicBezTo>
                    <a:pt x="517198" y="317679"/>
                    <a:pt x="516809" y="303729"/>
                    <a:pt x="513889" y="291465"/>
                  </a:cubicBezTo>
                  <a:cubicBezTo>
                    <a:pt x="508634" y="269144"/>
                    <a:pt x="509347" y="247862"/>
                    <a:pt x="517783" y="226970"/>
                  </a:cubicBezTo>
                  <a:cubicBezTo>
                    <a:pt x="527904" y="201794"/>
                    <a:pt x="524271" y="180316"/>
                    <a:pt x="502729" y="162602"/>
                  </a:cubicBezTo>
                  <a:cubicBezTo>
                    <a:pt x="498187" y="158840"/>
                    <a:pt x="494164" y="154167"/>
                    <a:pt x="490660" y="149366"/>
                  </a:cubicBezTo>
                  <a:cubicBezTo>
                    <a:pt x="463733" y="112836"/>
                    <a:pt x="463797" y="112836"/>
                    <a:pt x="441217" y="155725"/>
                  </a:cubicBezTo>
                  <a:cubicBezTo>
                    <a:pt x="438557" y="160786"/>
                    <a:pt x="435377" y="165522"/>
                    <a:pt x="432458" y="170389"/>
                  </a:cubicBezTo>
                  <a:cubicBezTo>
                    <a:pt x="429409" y="168313"/>
                    <a:pt x="426424" y="166236"/>
                    <a:pt x="423374" y="164160"/>
                  </a:cubicBezTo>
                  <a:cubicBezTo>
                    <a:pt x="457829" y="97199"/>
                    <a:pt x="511034" y="46717"/>
                    <a:pt x="570858" y="0"/>
                  </a:cubicBezTo>
                  <a:close/>
                </a:path>
              </a:pathLst>
            </a:custGeom>
            <a:solidFill>
              <a:schemeClr val="tx1">
                <a:alpha val="20000"/>
              </a:schemeClr>
            </a:solidFill>
            <a:ln w="6411" cap="flat">
              <a:noFill/>
              <a:prstDash val="solid"/>
              <a:miter/>
            </a:ln>
          </p:spPr>
          <p:txBody>
            <a:bodyPr rtlCol="0" anchor="ctr"/>
            <a:lstStyle/>
            <a:p>
              <a:endParaRPr lang="ko-KR" altLang="en-US">
                <a:cs typeface="B Nazanin" panose="00000700000000000000" pitchFamily="2" charset="-78"/>
              </a:endParaRPr>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r>
              <a:rPr lang="fa-IR" dirty="0">
                <a:cs typeface="B Nazanin" panose="00000700000000000000" pitchFamily="2" charset="-78"/>
              </a:rPr>
              <a:t>اشکال کاملا قابل ویرایش</a:t>
            </a:r>
            <a:endParaRPr lang="en-US" dirty="0">
              <a:cs typeface="B Nazanin" panose="00000700000000000000" pitchFamily="2" charset="-78"/>
            </a:endParaRPr>
          </a:p>
        </p:txBody>
      </p:sp>
      <p:grpSp>
        <p:nvGrpSpPr>
          <p:cNvPr id="28" name="Graphic 14">
            <a:extLst>
              <a:ext uri="{FF2B5EF4-FFF2-40B4-BE49-F238E27FC236}">
                <a16:creationId xmlns:a16="http://schemas.microsoft.com/office/drawing/2014/main" id="{BCCE04CC-68AB-4D5C-A52E-BD4B477B8E6B}"/>
              </a:ext>
            </a:extLst>
          </p:cNvPr>
          <p:cNvGrpSpPr/>
          <p:nvPr/>
        </p:nvGrpSpPr>
        <p:grpSpPr>
          <a:xfrm>
            <a:off x="7567474" y="2541494"/>
            <a:ext cx="3867113" cy="3041550"/>
            <a:chOff x="2444748" y="555044"/>
            <a:chExt cx="7282046" cy="5727455"/>
          </a:xfrm>
        </p:grpSpPr>
        <p:sp>
          <p:nvSpPr>
            <p:cNvPr id="29" name="Freeform: Shape 5">
              <a:extLst>
                <a:ext uri="{FF2B5EF4-FFF2-40B4-BE49-F238E27FC236}">
                  <a16:creationId xmlns:a16="http://schemas.microsoft.com/office/drawing/2014/main" id="{E078793C-1C76-4503-A71B-47298383E36D}"/>
                </a:ext>
              </a:extLst>
            </p:cNvPr>
            <p:cNvSpPr/>
            <p:nvPr/>
          </p:nvSpPr>
          <p:spPr>
            <a:xfrm>
              <a:off x="4964692"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cs typeface="B Nazanin" panose="00000700000000000000" pitchFamily="2" charset="-78"/>
              </a:endParaRPr>
            </a:p>
          </p:txBody>
        </p:sp>
        <p:sp>
          <p:nvSpPr>
            <p:cNvPr id="30" name="Freeform: Shape 6">
              <a:extLst>
                <a:ext uri="{FF2B5EF4-FFF2-40B4-BE49-F238E27FC236}">
                  <a16:creationId xmlns:a16="http://schemas.microsoft.com/office/drawing/2014/main" id="{46A76BA6-E815-4C08-9761-01ED7541163E}"/>
                </a:ext>
              </a:extLst>
            </p:cNvPr>
            <p:cNvSpPr/>
            <p:nvPr/>
          </p:nvSpPr>
          <p:spPr>
            <a:xfrm>
              <a:off x="2444748" y="555044"/>
              <a:ext cx="7282046"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cs typeface="B Nazanin" panose="00000700000000000000" pitchFamily="2" charset="-78"/>
              </a:endParaRPr>
            </a:p>
          </p:txBody>
        </p:sp>
        <p:sp>
          <p:nvSpPr>
            <p:cNvPr id="31" name="Freeform: Shape 7">
              <a:extLst>
                <a:ext uri="{FF2B5EF4-FFF2-40B4-BE49-F238E27FC236}">
                  <a16:creationId xmlns:a16="http://schemas.microsoft.com/office/drawing/2014/main" id="{F3B20EFA-6CEE-41C1-A9F1-AC3A6ED9310B}"/>
                </a:ext>
              </a:extLst>
            </p:cNvPr>
            <p:cNvSpPr/>
            <p:nvPr/>
          </p:nvSpPr>
          <p:spPr>
            <a:xfrm>
              <a:off x="8706598" y="5435656"/>
              <a:ext cx="490924"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cs typeface="B Nazanin" panose="00000700000000000000" pitchFamily="2" charset="-78"/>
              </a:endParaRPr>
            </a:p>
          </p:txBody>
        </p:sp>
        <p:sp>
          <p:nvSpPr>
            <p:cNvPr id="32" name="Freeform: Shape 8">
              <a:extLst>
                <a:ext uri="{FF2B5EF4-FFF2-40B4-BE49-F238E27FC236}">
                  <a16:creationId xmlns:a16="http://schemas.microsoft.com/office/drawing/2014/main" id="{D1227827-555C-4964-A102-FA4F4BC29D53}"/>
                </a:ext>
              </a:extLst>
            </p:cNvPr>
            <p:cNvSpPr/>
            <p:nvPr/>
          </p:nvSpPr>
          <p:spPr>
            <a:xfrm>
              <a:off x="2481568" y="595956"/>
              <a:ext cx="7200227"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cs typeface="B Nazanin" panose="00000700000000000000" pitchFamily="2" charset="-78"/>
              </a:endParaRPr>
            </a:p>
          </p:txBody>
        </p:sp>
        <p:sp>
          <p:nvSpPr>
            <p:cNvPr id="33" name="Freeform: Shape 9">
              <a:extLst>
                <a:ext uri="{FF2B5EF4-FFF2-40B4-BE49-F238E27FC236}">
                  <a16:creationId xmlns:a16="http://schemas.microsoft.com/office/drawing/2014/main" id="{B562B445-A412-4D08-8C5B-55E6D3DB0DA9}"/>
                </a:ext>
              </a:extLst>
            </p:cNvPr>
            <p:cNvSpPr/>
            <p:nvPr/>
          </p:nvSpPr>
          <p:spPr>
            <a:xfrm>
              <a:off x="4968920"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cs typeface="B Nazanin" panose="00000700000000000000" pitchFamily="2" charset="-78"/>
              </a:endParaRPr>
            </a:p>
          </p:txBody>
        </p:sp>
        <p:sp>
          <p:nvSpPr>
            <p:cNvPr id="34" name="Freeform: Shape 10">
              <a:extLst>
                <a:ext uri="{FF2B5EF4-FFF2-40B4-BE49-F238E27FC236}">
                  <a16:creationId xmlns:a16="http://schemas.microsoft.com/office/drawing/2014/main" id="{8652864B-5FB9-414A-AAF1-A081DBA9131F}"/>
                </a:ext>
              </a:extLst>
            </p:cNvPr>
            <p:cNvSpPr/>
            <p:nvPr/>
          </p:nvSpPr>
          <p:spPr>
            <a:xfrm>
              <a:off x="2481568" y="4903820"/>
              <a:ext cx="7200227"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cs typeface="B Nazanin" panose="00000700000000000000" pitchFamily="2" charset="-78"/>
              </a:endParaRPr>
            </a:p>
          </p:txBody>
        </p:sp>
        <p:sp>
          <p:nvSpPr>
            <p:cNvPr id="35" name="Freeform: Shape 11">
              <a:extLst>
                <a:ext uri="{FF2B5EF4-FFF2-40B4-BE49-F238E27FC236}">
                  <a16:creationId xmlns:a16="http://schemas.microsoft.com/office/drawing/2014/main" id="{15F75690-0BD1-4CED-806D-1A9CDE466632}"/>
                </a:ext>
              </a:extLst>
            </p:cNvPr>
            <p:cNvSpPr/>
            <p:nvPr/>
          </p:nvSpPr>
          <p:spPr>
            <a:xfrm>
              <a:off x="2747714" y="910966"/>
              <a:ext cx="6676114"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chemeClr val="accent4">
                <a:lumMod val="20000"/>
                <a:lumOff val="80000"/>
              </a:schemeClr>
            </a:solidFill>
            <a:ln w="9525" cap="flat">
              <a:noFill/>
              <a:prstDash val="solid"/>
              <a:miter/>
            </a:ln>
          </p:spPr>
          <p:txBody>
            <a:bodyPr rtlCol="0" anchor="ctr"/>
            <a:lstStyle/>
            <a:p>
              <a:endParaRPr lang="en-US">
                <a:cs typeface="B Nazanin" panose="00000700000000000000" pitchFamily="2" charset="-78"/>
              </a:endParaRPr>
            </a:p>
          </p:txBody>
        </p:sp>
        <p:sp>
          <p:nvSpPr>
            <p:cNvPr id="36" name="Freeform: Shape 12">
              <a:extLst>
                <a:ext uri="{FF2B5EF4-FFF2-40B4-BE49-F238E27FC236}">
                  <a16:creationId xmlns:a16="http://schemas.microsoft.com/office/drawing/2014/main" id="{6CAE8042-541A-493A-9A21-5FD8192C78F2}"/>
                </a:ext>
              </a:extLst>
            </p:cNvPr>
            <p:cNvSpPr/>
            <p:nvPr/>
          </p:nvSpPr>
          <p:spPr>
            <a:xfrm>
              <a:off x="5654591" y="939517"/>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700000000000000" pitchFamily="2" charset="-78"/>
              </a:endParaRPr>
            </a:p>
          </p:txBody>
        </p:sp>
      </p:grpSp>
      <p:grpSp>
        <p:nvGrpSpPr>
          <p:cNvPr id="38" name="그룹 37">
            <a:extLst>
              <a:ext uri="{FF2B5EF4-FFF2-40B4-BE49-F238E27FC236}">
                <a16:creationId xmlns:a16="http://schemas.microsoft.com/office/drawing/2014/main" id="{3C51FB33-B0F8-4120-A15F-3A2860E8B119}"/>
              </a:ext>
            </a:extLst>
          </p:cNvPr>
          <p:cNvGrpSpPr/>
          <p:nvPr/>
        </p:nvGrpSpPr>
        <p:grpSpPr>
          <a:xfrm>
            <a:off x="4808419" y="1857397"/>
            <a:ext cx="2249349" cy="3954238"/>
            <a:chOff x="772528" y="2049261"/>
            <a:chExt cx="2249349" cy="3954238"/>
          </a:xfrm>
        </p:grpSpPr>
        <p:grpSp>
          <p:nvGrpSpPr>
            <p:cNvPr id="20" name="Group 7">
              <a:extLst>
                <a:ext uri="{FF2B5EF4-FFF2-40B4-BE49-F238E27FC236}">
                  <a16:creationId xmlns:a16="http://schemas.microsoft.com/office/drawing/2014/main" id="{3679ADC6-6974-4307-8CCB-56851DF2F6E2}"/>
                </a:ext>
              </a:extLst>
            </p:cNvPr>
            <p:cNvGrpSpPr/>
            <p:nvPr/>
          </p:nvGrpSpPr>
          <p:grpSpPr>
            <a:xfrm>
              <a:off x="772528" y="2049261"/>
              <a:ext cx="2249349" cy="3954238"/>
              <a:chOff x="4871870" y="1763729"/>
              <a:chExt cx="2448272" cy="4303935"/>
            </a:xfrm>
          </p:grpSpPr>
          <p:grpSp>
            <p:nvGrpSpPr>
              <p:cNvPr id="21" name="Group 3">
                <a:extLst>
                  <a:ext uri="{FF2B5EF4-FFF2-40B4-BE49-F238E27FC236}">
                    <a16:creationId xmlns:a16="http://schemas.microsoft.com/office/drawing/2014/main" id="{2633C598-DC55-4C02-9773-6482A557FB1A}"/>
                  </a:ext>
                </a:extLst>
              </p:cNvPr>
              <p:cNvGrpSpPr/>
              <p:nvPr/>
            </p:nvGrpSpPr>
            <p:grpSpPr>
              <a:xfrm>
                <a:off x="4871870" y="1763729"/>
                <a:ext cx="2448272" cy="4303935"/>
                <a:chOff x="445712" y="1449040"/>
                <a:chExt cx="2113018" cy="3924176"/>
              </a:xfrm>
            </p:grpSpPr>
            <p:sp>
              <p:nvSpPr>
                <p:cNvPr id="23" name="Rounded Rectangle 4">
                  <a:extLst>
                    <a:ext uri="{FF2B5EF4-FFF2-40B4-BE49-F238E27FC236}">
                      <a16:creationId xmlns:a16="http://schemas.microsoft.com/office/drawing/2014/main" id="{4D6AAA1E-38AB-4FD9-BB64-6BF763BA13C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cs typeface="B Nazanin" panose="00000700000000000000" pitchFamily="2" charset="-78"/>
                  </a:endParaRPr>
                </a:p>
              </p:txBody>
            </p:sp>
            <p:sp>
              <p:nvSpPr>
                <p:cNvPr id="24" name="Rectangle 5">
                  <a:extLst>
                    <a:ext uri="{FF2B5EF4-FFF2-40B4-BE49-F238E27FC236}">
                      <a16:creationId xmlns:a16="http://schemas.microsoft.com/office/drawing/2014/main" id="{3668BB4E-5EB9-46C5-B627-A6CF3518775A}"/>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700000000000000" pitchFamily="2" charset="-78"/>
                  </a:endParaRPr>
                </a:p>
              </p:txBody>
            </p:sp>
            <p:grpSp>
              <p:nvGrpSpPr>
                <p:cNvPr id="25" name="Group 6">
                  <a:extLst>
                    <a:ext uri="{FF2B5EF4-FFF2-40B4-BE49-F238E27FC236}">
                      <a16:creationId xmlns:a16="http://schemas.microsoft.com/office/drawing/2014/main" id="{B0ED02FB-3C09-4309-9DDE-6153B4D65743}"/>
                    </a:ext>
                  </a:extLst>
                </p:cNvPr>
                <p:cNvGrpSpPr/>
                <p:nvPr userDrawn="1"/>
              </p:nvGrpSpPr>
              <p:grpSpPr>
                <a:xfrm>
                  <a:off x="1407705" y="5045834"/>
                  <a:ext cx="211967" cy="211967"/>
                  <a:chOff x="1549420" y="5712364"/>
                  <a:chExt cx="312583" cy="312583"/>
                </a:xfrm>
              </p:grpSpPr>
              <p:sp>
                <p:nvSpPr>
                  <p:cNvPr id="26" name="Oval 7">
                    <a:extLst>
                      <a:ext uri="{FF2B5EF4-FFF2-40B4-BE49-F238E27FC236}">
                        <a16:creationId xmlns:a16="http://schemas.microsoft.com/office/drawing/2014/main" id="{485BB19B-36A7-48A2-9735-255C9A549F9A}"/>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700000000000000" pitchFamily="2" charset="-78"/>
                    </a:endParaRPr>
                  </a:p>
                </p:txBody>
              </p:sp>
              <p:sp>
                <p:nvSpPr>
                  <p:cNvPr id="27" name="Rounded Rectangle 8">
                    <a:extLst>
                      <a:ext uri="{FF2B5EF4-FFF2-40B4-BE49-F238E27FC236}">
                        <a16:creationId xmlns:a16="http://schemas.microsoft.com/office/drawing/2014/main" id="{5ADAFAB1-5CB1-4409-9AEB-DAC7B5F413DC}"/>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cs typeface="B Nazanin" panose="00000700000000000000" pitchFamily="2" charset="-78"/>
                    </a:endParaRPr>
                  </a:p>
                </p:txBody>
              </p:sp>
            </p:grpSp>
          </p:grpSp>
          <p:sp>
            <p:nvSpPr>
              <p:cNvPr id="22" name="Picture Placeholder 2">
                <a:extLst>
                  <a:ext uri="{FF2B5EF4-FFF2-40B4-BE49-F238E27FC236}">
                    <a16:creationId xmlns:a16="http://schemas.microsoft.com/office/drawing/2014/main" id="{40A727D7-82E5-4F52-9585-CBE6767760E4}"/>
                  </a:ext>
                </a:extLst>
              </p:cNvPr>
              <p:cNvSpPr txBox="1">
                <a:spLocks/>
              </p:cNvSpPr>
              <p:nvPr/>
            </p:nvSpPr>
            <p:spPr>
              <a:xfrm>
                <a:off x="5051890" y="2223507"/>
                <a:ext cx="2088232" cy="3384376"/>
              </a:xfrm>
              <a:prstGeom prst="rect">
                <a:avLst/>
              </a:prstGeom>
              <a:solidFill>
                <a:schemeClr val="accent4">
                  <a:lumMod val="20000"/>
                  <a:lumOff val="80000"/>
                </a:schemeClr>
              </a:solidFill>
            </p:spPr>
            <p:txBody>
              <a:bodyPr anchor="ct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75000"/>
                        <a:lumOff val="25000"/>
                      </a:schemeClr>
                    </a:solidFill>
                    <a:latin typeface="+mn-lt"/>
                    <a:ea typeface="+mn-ea"/>
                    <a:cs typeface="Arial" pitchFamily="34" charset="0"/>
                  </a:defRPr>
                </a:lvl1pPr>
                <a:lvl2pPr marL="457223"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endParaRPr lang="ko-KR" altLang="en-US" dirty="0">
                  <a:cs typeface="B Nazanin" panose="00000700000000000000" pitchFamily="2" charset="-78"/>
                </a:endParaRPr>
              </a:p>
            </p:txBody>
          </p:sp>
        </p:grpSp>
        <p:sp>
          <p:nvSpPr>
            <p:cNvPr id="37" name="Freeform: Shape 12">
              <a:extLst>
                <a:ext uri="{FF2B5EF4-FFF2-40B4-BE49-F238E27FC236}">
                  <a16:creationId xmlns:a16="http://schemas.microsoft.com/office/drawing/2014/main" id="{B7FE977F-8B10-4E8E-AB90-7B12CC3489F9}"/>
                </a:ext>
              </a:extLst>
            </p:cNvPr>
            <p:cNvSpPr/>
            <p:nvPr/>
          </p:nvSpPr>
          <p:spPr>
            <a:xfrm>
              <a:off x="1712882" y="2420943"/>
              <a:ext cx="1143601" cy="3160133"/>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cs typeface="B Nazanin" panose="00000700000000000000" pitchFamily="2" charset="-78"/>
              </a:endParaRPr>
            </a:p>
          </p:txBody>
        </p:sp>
      </p:grpSp>
      <p:grpSp>
        <p:nvGrpSpPr>
          <p:cNvPr id="39" name="Group 89">
            <a:extLst>
              <a:ext uri="{FF2B5EF4-FFF2-40B4-BE49-F238E27FC236}">
                <a16:creationId xmlns:a16="http://schemas.microsoft.com/office/drawing/2014/main" id="{613176BE-D41F-4A06-84B4-07C8F63F6C51}"/>
              </a:ext>
            </a:extLst>
          </p:cNvPr>
          <p:cNvGrpSpPr/>
          <p:nvPr/>
        </p:nvGrpSpPr>
        <p:grpSpPr>
          <a:xfrm>
            <a:off x="1634320" y="1929936"/>
            <a:ext cx="3373197" cy="3373197"/>
            <a:chOff x="9358112" y="2792785"/>
            <a:chExt cx="2371378" cy="2371378"/>
          </a:xfrm>
        </p:grpSpPr>
        <p:grpSp>
          <p:nvGrpSpPr>
            <p:cNvPr id="40" name="Group 45">
              <a:extLst>
                <a:ext uri="{FF2B5EF4-FFF2-40B4-BE49-F238E27FC236}">
                  <a16:creationId xmlns:a16="http://schemas.microsoft.com/office/drawing/2014/main" id="{93F95095-53D9-4653-9E60-D4D074F23D5A}"/>
                </a:ext>
              </a:extLst>
            </p:cNvPr>
            <p:cNvGrpSpPr/>
            <p:nvPr/>
          </p:nvGrpSpPr>
          <p:grpSpPr>
            <a:xfrm>
              <a:off x="9358112" y="2792785"/>
              <a:ext cx="2371378" cy="2371378"/>
              <a:chOff x="6876256" y="3063517"/>
              <a:chExt cx="1944216" cy="1944216"/>
            </a:xfrm>
            <a:scene3d>
              <a:camera prst="perspectiveLeft">
                <a:rot lat="0" lon="3900000" rev="0"/>
              </a:camera>
              <a:lightRig rig="threePt" dir="t"/>
            </a:scene3d>
          </p:grpSpPr>
          <p:sp>
            <p:nvSpPr>
              <p:cNvPr id="42" name="Oval 46">
                <a:extLst>
                  <a:ext uri="{FF2B5EF4-FFF2-40B4-BE49-F238E27FC236}">
                    <a16:creationId xmlns:a16="http://schemas.microsoft.com/office/drawing/2014/main" id="{04E289E9-3648-4D28-8BDA-93FB382F32E5}"/>
                  </a:ext>
                </a:extLst>
              </p:cNvPr>
              <p:cNvSpPr/>
              <p:nvPr/>
            </p:nvSpPr>
            <p:spPr>
              <a:xfrm>
                <a:off x="6876256" y="3063517"/>
                <a:ext cx="1944216" cy="1944216"/>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3" name="Oval 47">
                <a:extLst>
                  <a:ext uri="{FF2B5EF4-FFF2-40B4-BE49-F238E27FC236}">
                    <a16:creationId xmlns:a16="http://schemas.microsoft.com/office/drawing/2014/main" id="{8E5619F7-0FB4-4777-A958-5944DE02FC51}"/>
                  </a:ext>
                </a:extLst>
              </p:cNvPr>
              <p:cNvSpPr/>
              <p:nvPr/>
            </p:nvSpPr>
            <p:spPr>
              <a:xfrm>
                <a:off x="7165759" y="3353020"/>
                <a:ext cx="1365211" cy="1365211"/>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4" name="Oval 48">
                <a:extLst>
                  <a:ext uri="{FF2B5EF4-FFF2-40B4-BE49-F238E27FC236}">
                    <a16:creationId xmlns:a16="http://schemas.microsoft.com/office/drawing/2014/main" id="{7E2CE908-903E-4318-BD9D-2C8754E8B71C}"/>
                  </a:ext>
                </a:extLst>
              </p:cNvPr>
              <p:cNvSpPr/>
              <p:nvPr/>
            </p:nvSpPr>
            <p:spPr>
              <a:xfrm>
                <a:off x="7487073" y="3674334"/>
                <a:ext cx="722583" cy="722583"/>
              </a:xfrm>
              <a:prstGeom prst="ellipse">
                <a:avLst/>
              </a:prstGeom>
              <a:solidFill>
                <a:schemeClr val="bg1"/>
              </a:solidFill>
              <a:ln w="165100">
                <a:solidFill>
                  <a:schemeClr val="tx1">
                    <a:lumMod val="85000"/>
                    <a:lumOff val="15000"/>
                  </a:schemeClr>
                </a:solidFill>
              </a:ln>
              <a:sp3d extrusionH="171450" contourW="12700">
                <a:extrusionClr>
                  <a:schemeClr val="bg1"/>
                </a:extrusionClr>
                <a:contourClr>
                  <a:schemeClr val="tx1">
                    <a:lumMod val="50000"/>
                    <a:lumOff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sp>
          <p:nvSpPr>
            <p:cNvPr id="41" name="Oval 88">
              <a:extLst>
                <a:ext uri="{FF2B5EF4-FFF2-40B4-BE49-F238E27FC236}">
                  <a16:creationId xmlns:a16="http://schemas.microsoft.com/office/drawing/2014/main" id="{FFE00E59-6CD8-44AB-A6CF-8DE454F8CA48}"/>
                </a:ext>
              </a:extLst>
            </p:cNvPr>
            <p:cNvSpPr/>
            <p:nvPr/>
          </p:nvSpPr>
          <p:spPr>
            <a:xfrm>
              <a:off x="10461010" y="3789695"/>
              <a:ext cx="148554" cy="3554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700000000000000" pitchFamily="2" charset="-78"/>
              </a:endParaRPr>
            </a:p>
          </p:txBody>
        </p:sp>
      </p:grpSp>
      <p:grpSp>
        <p:nvGrpSpPr>
          <p:cNvPr id="45" name="Group 25">
            <a:extLst>
              <a:ext uri="{FF2B5EF4-FFF2-40B4-BE49-F238E27FC236}">
                <a16:creationId xmlns:a16="http://schemas.microsoft.com/office/drawing/2014/main" id="{A114DEC6-CE43-4121-86DA-CC56940F2962}"/>
              </a:ext>
            </a:extLst>
          </p:cNvPr>
          <p:cNvGrpSpPr/>
          <p:nvPr/>
        </p:nvGrpSpPr>
        <p:grpSpPr>
          <a:xfrm>
            <a:off x="398457" y="3307975"/>
            <a:ext cx="1951986" cy="2499797"/>
            <a:chOff x="3420669" y="-44"/>
            <a:chExt cx="5353739" cy="6856229"/>
          </a:xfrm>
        </p:grpSpPr>
        <p:sp>
          <p:nvSpPr>
            <p:cNvPr id="46" name="Graphic 2">
              <a:extLst>
                <a:ext uri="{FF2B5EF4-FFF2-40B4-BE49-F238E27FC236}">
                  <a16:creationId xmlns:a16="http://schemas.microsoft.com/office/drawing/2014/main" id="{F04BB6A1-9177-4277-818F-FD5B78E3EFE9}"/>
                </a:ext>
              </a:extLst>
            </p:cNvPr>
            <p:cNvSpPr/>
            <p:nvPr/>
          </p:nvSpPr>
          <p:spPr>
            <a:xfrm>
              <a:off x="4746353" y="415808"/>
              <a:ext cx="3596443" cy="3636725"/>
            </a:xfrm>
            <a:custGeom>
              <a:avLst/>
              <a:gdLst>
                <a:gd name="connsiteX0" fmla="*/ 583 w 3596443"/>
                <a:gd name="connsiteY0" fmla="*/ 2516192 h 3636725"/>
                <a:gd name="connsiteX1" fmla="*/ 1264201 w 3596443"/>
                <a:gd name="connsiteY1" fmla="*/ 0 h 3636725"/>
                <a:gd name="connsiteX2" fmla="*/ 3596444 w 3596443"/>
                <a:gd name="connsiteY2" fmla="*/ 2453433 h 3636725"/>
                <a:gd name="connsiteX3" fmla="*/ 1114057 w 3596443"/>
                <a:gd name="connsiteY3" fmla="*/ 3636680 h 3636725"/>
                <a:gd name="connsiteX4" fmla="*/ 583 w 3596443"/>
                <a:gd name="connsiteY4" fmla="*/ 2516192 h 3636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6443" h="3636725">
                  <a:moveTo>
                    <a:pt x="583" y="2516192"/>
                  </a:moveTo>
                  <a:cubicBezTo>
                    <a:pt x="169309" y="2209784"/>
                    <a:pt x="1261366" y="5448"/>
                    <a:pt x="1264201" y="0"/>
                  </a:cubicBezTo>
                  <a:cubicBezTo>
                    <a:pt x="1603892" y="366854"/>
                    <a:pt x="3296975" y="2132547"/>
                    <a:pt x="3596444" y="2453433"/>
                  </a:cubicBezTo>
                  <a:cubicBezTo>
                    <a:pt x="3361003" y="2565668"/>
                    <a:pt x="1124504" y="3630412"/>
                    <a:pt x="1114057" y="3636680"/>
                  </a:cubicBezTo>
                  <a:cubicBezTo>
                    <a:pt x="1096818" y="3644889"/>
                    <a:pt x="-29267" y="2541191"/>
                    <a:pt x="583" y="2516192"/>
                  </a:cubicBezTo>
                  <a:close/>
                </a:path>
              </a:pathLst>
            </a:custGeom>
            <a:solidFill>
              <a:schemeClr val="accent4"/>
            </a:solidFill>
            <a:ln w="7453" cap="flat">
              <a:noFill/>
              <a:prstDash val="solid"/>
              <a:miter/>
            </a:ln>
          </p:spPr>
          <p:txBody>
            <a:bodyPr rtlCol="0" anchor="ctr"/>
            <a:lstStyle/>
            <a:p>
              <a:endParaRPr lang="en-US">
                <a:cs typeface="B Nazanin" panose="00000700000000000000" pitchFamily="2" charset="-78"/>
              </a:endParaRPr>
            </a:p>
          </p:txBody>
        </p:sp>
        <p:sp>
          <p:nvSpPr>
            <p:cNvPr id="47" name="Graphic 2">
              <a:extLst>
                <a:ext uri="{FF2B5EF4-FFF2-40B4-BE49-F238E27FC236}">
                  <a16:creationId xmlns:a16="http://schemas.microsoft.com/office/drawing/2014/main" id="{3964BCE5-2457-4662-A0D1-65806649BD23}"/>
                </a:ext>
              </a:extLst>
            </p:cNvPr>
            <p:cNvSpPr/>
            <p:nvPr/>
          </p:nvSpPr>
          <p:spPr>
            <a:xfrm>
              <a:off x="3566895" y="2887389"/>
              <a:ext cx="2401636" cy="2383571"/>
            </a:xfrm>
            <a:custGeom>
              <a:avLst/>
              <a:gdLst>
                <a:gd name="connsiteX0" fmla="*/ 2293589 w 2401636"/>
                <a:gd name="connsiteY0" fmla="*/ 1165174 h 2383571"/>
                <a:gd name="connsiteX1" fmla="*/ 2299857 w 2401636"/>
                <a:gd name="connsiteY1" fmla="*/ 1168905 h 2383571"/>
                <a:gd name="connsiteX2" fmla="*/ 2316872 w 2401636"/>
                <a:gd name="connsiteY2" fmla="*/ 1258827 h 2383571"/>
                <a:gd name="connsiteX3" fmla="*/ 2154041 w 2401636"/>
                <a:gd name="connsiteY3" fmla="*/ 1578594 h 2383571"/>
                <a:gd name="connsiteX4" fmla="*/ 2165981 w 2401636"/>
                <a:gd name="connsiteY4" fmla="*/ 1621951 h 2383571"/>
                <a:gd name="connsiteX5" fmla="*/ 2360303 w 2401636"/>
                <a:gd name="connsiteY5" fmla="*/ 1744186 h 2383571"/>
                <a:gd name="connsiteX6" fmla="*/ 2392840 w 2401636"/>
                <a:gd name="connsiteY6" fmla="*/ 1800901 h 2383571"/>
                <a:gd name="connsiteX7" fmla="*/ 2327916 w 2401636"/>
                <a:gd name="connsiteY7" fmla="*/ 1938956 h 2383571"/>
                <a:gd name="connsiteX8" fmla="*/ 2272918 w 2401636"/>
                <a:gd name="connsiteY8" fmla="*/ 2007536 h 2383571"/>
                <a:gd name="connsiteX9" fmla="*/ 1764202 w 2401636"/>
                <a:gd name="connsiteY9" fmla="*/ 2383495 h 2383571"/>
                <a:gd name="connsiteX10" fmla="*/ 1396676 w 2401636"/>
                <a:gd name="connsiteY10" fmla="*/ 2181038 h 2383571"/>
                <a:gd name="connsiteX11" fmla="*/ 1356752 w 2401636"/>
                <a:gd name="connsiteY11" fmla="*/ 2188724 h 2383571"/>
                <a:gd name="connsiteX12" fmla="*/ 1224368 w 2401636"/>
                <a:gd name="connsiteY12" fmla="*/ 2349839 h 2383571"/>
                <a:gd name="connsiteX13" fmla="*/ 1186011 w 2401636"/>
                <a:gd name="connsiteY13" fmla="*/ 2350660 h 2383571"/>
                <a:gd name="connsiteX14" fmla="*/ 13136 w 2401636"/>
                <a:gd name="connsiteY14" fmla="*/ 1122041 h 2383571"/>
                <a:gd name="connsiteX15" fmla="*/ 14778 w 2401636"/>
                <a:gd name="connsiteY15" fmla="*/ 1075997 h 2383571"/>
                <a:gd name="connsiteX16" fmla="*/ 1098551 w 2401636"/>
                <a:gd name="connsiteY16" fmla="*/ 15806 h 2383571"/>
                <a:gd name="connsiteX17" fmla="*/ 1149892 w 2401636"/>
                <a:gd name="connsiteY17" fmla="*/ 17746 h 2383571"/>
                <a:gd name="connsiteX18" fmla="*/ 2293589 w 2401636"/>
                <a:gd name="connsiteY18" fmla="*/ 1165174 h 238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1636" h="2383571">
                  <a:moveTo>
                    <a:pt x="2293589" y="1165174"/>
                  </a:moveTo>
                  <a:cubicBezTo>
                    <a:pt x="2295679" y="1166367"/>
                    <a:pt x="2298067" y="1167338"/>
                    <a:pt x="2299857" y="1168905"/>
                  </a:cubicBezTo>
                  <a:cubicBezTo>
                    <a:pt x="2342468" y="1208157"/>
                    <a:pt x="2342543" y="1208157"/>
                    <a:pt x="2316872" y="1258827"/>
                  </a:cubicBezTo>
                  <a:cubicBezTo>
                    <a:pt x="2262844" y="1365540"/>
                    <a:pt x="2209338" y="1472478"/>
                    <a:pt x="2154041" y="1578594"/>
                  </a:cubicBezTo>
                  <a:cubicBezTo>
                    <a:pt x="2142997" y="1599787"/>
                    <a:pt x="2145459" y="1609563"/>
                    <a:pt x="2165981" y="1621951"/>
                  </a:cubicBezTo>
                  <a:cubicBezTo>
                    <a:pt x="2231501" y="1661427"/>
                    <a:pt x="2295679" y="1703217"/>
                    <a:pt x="2360303" y="1744186"/>
                  </a:cubicBezTo>
                  <a:cubicBezTo>
                    <a:pt x="2402765" y="1752022"/>
                    <a:pt x="2410376" y="1764484"/>
                    <a:pt x="2392840" y="1800901"/>
                  </a:cubicBezTo>
                  <a:cubicBezTo>
                    <a:pt x="2370751" y="1846720"/>
                    <a:pt x="2347095" y="1891793"/>
                    <a:pt x="2327916" y="1938956"/>
                  </a:cubicBezTo>
                  <a:cubicBezTo>
                    <a:pt x="2316424" y="1967313"/>
                    <a:pt x="2297171" y="1988656"/>
                    <a:pt x="2272918" y="2007536"/>
                  </a:cubicBezTo>
                  <a:cubicBezTo>
                    <a:pt x="2120982" y="2125368"/>
                    <a:pt x="1787634" y="2388719"/>
                    <a:pt x="1764202" y="2383495"/>
                  </a:cubicBezTo>
                  <a:cubicBezTo>
                    <a:pt x="1641594" y="2316109"/>
                    <a:pt x="1518836" y="2249096"/>
                    <a:pt x="1396676" y="2181038"/>
                  </a:cubicBezTo>
                  <a:cubicBezTo>
                    <a:pt x="1379139" y="2171263"/>
                    <a:pt x="1369363" y="2173053"/>
                    <a:pt x="1356752" y="2188724"/>
                  </a:cubicBezTo>
                  <a:cubicBezTo>
                    <a:pt x="1313246" y="2242902"/>
                    <a:pt x="1266978" y="2294990"/>
                    <a:pt x="1224368" y="2349839"/>
                  </a:cubicBezTo>
                  <a:cubicBezTo>
                    <a:pt x="1208697" y="2369988"/>
                    <a:pt x="1201309" y="2367152"/>
                    <a:pt x="1186011" y="2350660"/>
                  </a:cubicBezTo>
                  <a:cubicBezTo>
                    <a:pt x="1119222" y="2278796"/>
                    <a:pt x="78060" y="1187039"/>
                    <a:pt x="13136" y="1122041"/>
                  </a:cubicBezTo>
                  <a:cubicBezTo>
                    <a:pt x="-5968" y="1102937"/>
                    <a:pt x="-3207" y="1093534"/>
                    <a:pt x="14778" y="1075997"/>
                  </a:cubicBezTo>
                  <a:cubicBezTo>
                    <a:pt x="337604" y="761380"/>
                    <a:pt x="1061836" y="56103"/>
                    <a:pt x="1098551" y="15806"/>
                  </a:cubicBezTo>
                  <a:cubicBezTo>
                    <a:pt x="1119744" y="-7403"/>
                    <a:pt x="1132729" y="-3597"/>
                    <a:pt x="1149892" y="17746"/>
                  </a:cubicBezTo>
                  <a:cubicBezTo>
                    <a:pt x="1158176" y="28119"/>
                    <a:pt x="2286649" y="1160099"/>
                    <a:pt x="2293589" y="1165174"/>
                  </a:cubicBezTo>
                  <a:close/>
                </a:path>
              </a:pathLst>
            </a:custGeom>
            <a:solidFill>
              <a:schemeClr val="accent1"/>
            </a:solidFill>
            <a:ln w="7453" cap="flat">
              <a:noFill/>
              <a:prstDash val="solid"/>
              <a:miter/>
            </a:ln>
          </p:spPr>
          <p:txBody>
            <a:bodyPr rtlCol="0" anchor="ctr"/>
            <a:lstStyle/>
            <a:p>
              <a:endParaRPr lang="en-US">
                <a:cs typeface="B Nazanin" panose="00000700000000000000" pitchFamily="2" charset="-78"/>
              </a:endParaRPr>
            </a:p>
          </p:txBody>
        </p:sp>
        <p:sp>
          <p:nvSpPr>
            <p:cNvPr id="48" name="Graphic 2">
              <a:extLst>
                <a:ext uri="{FF2B5EF4-FFF2-40B4-BE49-F238E27FC236}">
                  <a16:creationId xmlns:a16="http://schemas.microsoft.com/office/drawing/2014/main" id="{A1F20068-66AE-41A2-AB38-D5A59C599567}"/>
                </a:ext>
              </a:extLst>
            </p:cNvPr>
            <p:cNvSpPr/>
            <p:nvPr/>
          </p:nvSpPr>
          <p:spPr>
            <a:xfrm>
              <a:off x="5273299" y="4193748"/>
              <a:ext cx="1899432" cy="2283734"/>
            </a:xfrm>
            <a:custGeom>
              <a:avLst/>
              <a:gdLst>
                <a:gd name="connsiteX0" fmla="*/ 57798 w 1899432"/>
                <a:gd name="connsiteY0" fmla="*/ 1077210 h 2283734"/>
                <a:gd name="connsiteX1" fmla="*/ 519500 w 1899432"/>
                <a:gd name="connsiteY1" fmla="*/ 726773 h 2283734"/>
                <a:gd name="connsiteX2" fmla="*/ 673451 w 1899432"/>
                <a:gd name="connsiteY2" fmla="*/ 501929 h 2283734"/>
                <a:gd name="connsiteX3" fmla="*/ 653974 w 1899432"/>
                <a:gd name="connsiteY3" fmla="*/ 437752 h 2283734"/>
                <a:gd name="connsiteX4" fmla="*/ 838222 w 1899432"/>
                <a:gd name="connsiteY4" fmla="*/ 88733 h 2283734"/>
                <a:gd name="connsiteX5" fmla="*/ 1062021 w 1899432"/>
                <a:gd name="connsiteY5" fmla="*/ 14033 h 2283734"/>
                <a:gd name="connsiteX6" fmla="*/ 1125527 w 1899432"/>
                <a:gd name="connsiteY6" fmla="*/ 271563 h 2283734"/>
                <a:gd name="connsiteX7" fmla="*/ 1278507 w 1899432"/>
                <a:gd name="connsiteY7" fmla="*/ 170820 h 2283734"/>
                <a:gd name="connsiteX8" fmla="*/ 1465068 w 1899432"/>
                <a:gd name="connsiteY8" fmla="*/ 305144 h 2283734"/>
                <a:gd name="connsiteX9" fmla="*/ 1384623 w 1899432"/>
                <a:gd name="connsiteY9" fmla="*/ 524466 h 2283734"/>
                <a:gd name="connsiteX10" fmla="*/ 1636705 w 1899432"/>
                <a:gd name="connsiteY10" fmla="*/ 450662 h 2283734"/>
                <a:gd name="connsiteX11" fmla="*/ 1618870 w 1899432"/>
                <a:gd name="connsiteY11" fmla="*/ 733116 h 2283734"/>
                <a:gd name="connsiteX12" fmla="*/ 1849385 w 1899432"/>
                <a:gd name="connsiteY12" fmla="*/ 704386 h 2283734"/>
                <a:gd name="connsiteX13" fmla="*/ 1890429 w 1899432"/>
                <a:gd name="connsiteY13" fmla="*/ 1077210 h 2283734"/>
                <a:gd name="connsiteX14" fmla="*/ 1852743 w 1899432"/>
                <a:gd name="connsiteY14" fmla="*/ 2277174 h 2283734"/>
                <a:gd name="connsiteX15" fmla="*/ 833222 w 1899432"/>
                <a:gd name="connsiteY15" fmla="*/ 2253667 h 2283734"/>
                <a:gd name="connsiteX16" fmla="*/ 308611 w 1899432"/>
                <a:gd name="connsiteY16" fmla="*/ 1805397 h 2283734"/>
                <a:gd name="connsiteX17" fmla="*/ 55410 w 1899432"/>
                <a:gd name="connsiteY17" fmla="*/ 1472049 h 2283734"/>
                <a:gd name="connsiteX18" fmla="*/ 57798 w 1899432"/>
                <a:gd name="connsiteY18" fmla="*/ 1077210 h 228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83734">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835953" y="2291726"/>
                    <a:pt x="843297" y="2281278"/>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endParaRPr lang="en-US">
                <a:cs typeface="B Nazanin" panose="00000700000000000000" pitchFamily="2" charset="-78"/>
              </a:endParaRPr>
            </a:p>
          </p:txBody>
        </p:sp>
        <p:sp>
          <p:nvSpPr>
            <p:cNvPr id="49" name="Graphic 2">
              <a:extLst>
                <a:ext uri="{FF2B5EF4-FFF2-40B4-BE49-F238E27FC236}">
                  <a16:creationId xmlns:a16="http://schemas.microsoft.com/office/drawing/2014/main" id="{7CC6094D-A1B3-41FE-A9B4-0056F29A342F}"/>
                </a:ext>
              </a:extLst>
            </p:cNvPr>
            <p:cNvSpPr/>
            <p:nvPr/>
          </p:nvSpPr>
          <p:spPr>
            <a:xfrm>
              <a:off x="5946683" y="-44"/>
              <a:ext cx="2827725" cy="2949686"/>
            </a:xfrm>
            <a:custGeom>
              <a:avLst/>
              <a:gdLst>
                <a:gd name="connsiteX0" fmla="*/ 8648 w 2827725"/>
                <a:gd name="connsiteY0" fmla="*/ 355780 h 2949686"/>
                <a:gd name="connsiteX1" fmla="*/ 8648 w 2827725"/>
                <a:gd name="connsiteY1" fmla="*/ 325930 h 2949686"/>
                <a:gd name="connsiteX2" fmla="*/ 324236 w 2827725"/>
                <a:gd name="connsiteY2" fmla="*/ 9298 h 2949686"/>
                <a:gd name="connsiteX3" fmla="*/ 361473 w 2827725"/>
                <a:gd name="connsiteY3" fmla="*/ 17059 h 2949686"/>
                <a:gd name="connsiteX4" fmla="*/ 2811548 w 2827725"/>
                <a:gd name="connsiteY4" fmla="*/ 2555564 h 2949686"/>
                <a:gd name="connsiteX5" fmla="*/ 2811996 w 2827725"/>
                <a:gd name="connsiteY5" fmla="*/ 2609741 h 2949686"/>
                <a:gd name="connsiteX6" fmla="*/ 2507677 w 2827725"/>
                <a:gd name="connsiteY6" fmla="*/ 2932045 h 2949686"/>
                <a:gd name="connsiteX7" fmla="*/ 2458126 w 2827725"/>
                <a:gd name="connsiteY7" fmla="*/ 2933164 h 2949686"/>
                <a:gd name="connsiteX8" fmla="*/ 8648 w 2827725"/>
                <a:gd name="connsiteY8" fmla="*/ 355780 h 294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7725" h="2949686">
                  <a:moveTo>
                    <a:pt x="8648" y="355780"/>
                  </a:moveTo>
                  <a:cubicBezTo>
                    <a:pt x="-2620" y="344586"/>
                    <a:pt x="-3142" y="337646"/>
                    <a:pt x="8648" y="325930"/>
                  </a:cubicBezTo>
                  <a:cubicBezTo>
                    <a:pt x="114317" y="220858"/>
                    <a:pt x="219836" y="115563"/>
                    <a:pt x="324236" y="9298"/>
                  </a:cubicBezTo>
                  <a:cubicBezTo>
                    <a:pt x="344086" y="-10926"/>
                    <a:pt x="351324" y="6611"/>
                    <a:pt x="361473" y="17059"/>
                  </a:cubicBezTo>
                  <a:cubicBezTo>
                    <a:pt x="603033" y="267200"/>
                    <a:pt x="2235745" y="1960134"/>
                    <a:pt x="2811548" y="2555564"/>
                  </a:cubicBezTo>
                  <a:cubicBezTo>
                    <a:pt x="2832741" y="2577429"/>
                    <a:pt x="2833338" y="2587727"/>
                    <a:pt x="2811996" y="2609741"/>
                  </a:cubicBezTo>
                  <a:cubicBezTo>
                    <a:pt x="2709237" y="2715932"/>
                    <a:pt x="2608196" y="2823764"/>
                    <a:pt x="2507677" y="2932045"/>
                  </a:cubicBezTo>
                  <a:cubicBezTo>
                    <a:pt x="2489244" y="2951895"/>
                    <a:pt x="2477603" y="2958536"/>
                    <a:pt x="2458126" y="2933164"/>
                  </a:cubicBezTo>
                  <a:cubicBezTo>
                    <a:pt x="2440141" y="2909881"/>
                    <a:pt x="27901" y="374958"/>
                    <a:pt x="8648" y="355780"/>
                  </a:cubicBezTo>
                  <a:close/>
                </a:path>
              </a:pathLst>
            </a:custGeom>
            <a:solidFill>
              <a:schemeClr val="accent1"/>
            </a:solidFill>
            <a:ln w="7453" cap="flat">
              <a:noFill/>
              <a:prstDash val="solid"/>
              <a:miter/>
            </a:ln>
          </p:spPr>
          <p:txBody>
            <a:bodyPr rtlCol="0" anchor="ctr"/>
            <a:lstStyle/>
            <a:p>
              <a:endParaRPr lang="en-US">
                <a:cs typeface="B Nazanin" panose="00000700000000000000" pitchFamily="2" charset="-78"/>
              </a:endParaRPr>
            </a:p>
          </p:txBody>
        </p:sp>
        <p:sp>
          <p:nvSpPr>
            <p:cNvPr id="50" name="Graphic 2">
              <a:extLst>
                <a:ext uri="{FF2B5EF4-FFF2-40B4-BE49-F238E27FC236}">
                  <a16:creationId xmlns:a16="http://schemas.microsoft.com/office/drawing/2014/main" id="{A27B5C1A-6D00-416C-A441-CF314C775291}"/>
                </a:ext>
              </a:extLst>
            </p:cNvPr>
            <p:cNvSpPr/>
            <p:nvPr/>
          </p:nvSpPr>
          <p:spPr>
            <a:xfrm>
              <a:off x="3420669" y="4207782"/>
              <a:ext cx="1129780" cy="1150175"/>
            </a:xfrm>
            <a:custGeom>
              <a:avLst/>
              <a:gdLst>
                <a:gd name="connsiteX0" fmla="*/ 350625 w 1129780"/>
                <a:gd name="connsiteY0" fmla="*/ 0 h 1150175"/>
                <a:gd name="connsiteX1" fmla="*/ 1129780 w 1129780"/>
                <a:gd name="connsiteY1" fmla="*/ 816617 h 1150175"/>
                <a:gd name="connsiteX2" fmla="*/ 585096 w 1129780"/>
                <a:gd name="connsiteY2" fmla="*/ 1140936 h 1150175"/>
                <a:gd name="connsiteX3" fmla="*/ 533828 w 1129780"/>
                <a:gd name="connsiteY3" fmla="*/ 1134443 h 1150175"/>
                <a:gd name="connsiteX4" fmla="*/ 11531 w 1129780"/>
                <a:gd name="connsiteY4" fmla="*/ 568789 h 1150175"/>
                <a:gd name="connsiteX5" fmla="*/ 8546 w 1129780"/>
                <a:gd name="connsiteY5" fmla="*/ 525656 h 1150175"/>
                <a:gd name="connsiteX6" fmla="*/ 350625 w 1129780"/>
                <a:gd name="connsiteY6" fmla="*/ 0 h 115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780" h="1150175">
                  <a:moveTo>
                    <a:pt x="350625" y="0"/>
                  </a:moveTo>
                  <a:cubicBezTo>
                    <a:pt x="608752" y="276186"/>
                    <a:pt x="911578" y="585430"/>
                    <a:pt x="1129780" y="816617"/>
                  </a:cubicBezTo>
                  <a:cubicBezTo>
                    <a:pt x="948144" y="924599"/>
                    <a:pt x="766284" y="1032133"/>
                    <a:pt x="585096" y="1140936"/>
                  </a:cubicBezTo>
                  <a:cubicBezTo>
                    <a:pt x="563678" y="1153771"/>
                    <a:pt x="552261" y="1154667"/>
                    <a:pt x="533828" y="1134443"/>
                  </a:cubicBezTo>
                  <a:cubicBezTo>
                    <a:pt x="360699" y="944971"/>
                    <a:pt x="186376" y="756619"/>
                    <a:pt x="11531" y="568789"/>
                  </a:cubicBezTo>
                  <a:cubicBezTo>
                    <a:pt x="-3618" y="552595"/>
                    <a:pt x="-3021" y="543267"/>
                    <a:pt x="8546" y="525656"/>
                  </a:cubicBezTo>
                  <a:cubicBezTo>
                    <a:pt x="123244" y="350885"/>
                    <a:pt x="236748" y="175368"/>
                    <a:pt x="350625" y="0"/>
                  </a:cubicBezTo>
                  <a:close/>
                </a:path>
              </a:pathLst>
            </a:custGeom>
            <a:solidFill>
              <a:schemeClr val="accent4"/>
            </a:solidFill>
            <a:ln w="7453" cap="flat">
              <a:noFill/>
              <a:prstDash val="solid"/>
              <a:miter/>
            </a:ln>
          </p:spPr>
          <p:txBody>
            <a:bodyPr rtlCol="0" anchor="ctr"/>
            <a:lstStyle/>
            <a:p>
              <a:endParaRPr lang="en-US">
                <a:cs typeface="B Nazanin" panose="00000700000000000000" pitchFamily="2" charset="-78"/>
              </a:endParaRPr>
            </a:p>
          </p:txBody>
        </p:sp>
        <p:sp>
          <p:nvSpPr>
            <p:cNvPr id="51" name="Graphic 2">
              <a:extLst>
                <a:ext uri="{FF2B5EF4-FFF2-40B4-BE49-F238E27FC236}">
                  <a16:creationId xmlns:a16="http://schemas.microsoft.com/office/drawing/2014/main" id="{FE6EA072-4BC7-4F4D-A8E7-70D21B9E7F63}"/>
                </a:ext>
              </a:extLst>
            </p:cNvPr>
            <p:cNvSpPr/>
            <p:nvPr/>
          </p:nvSpPr>
          <p:spPr>
            <a:xfrm>
              <a:off x="5979297" y="6447490"/>
              <a:ext cx="1304169" cy="408695"/>
            </a:xfrm>
            <a:custGeom>
              <a:avLst/>
              <a:gdLst>
                <a:gd name="connsiteX0" fmla="*/ 127150 w 1304169"/>
                <a:gd name="connsiteY0" fmla="*/ 0 h 408695"/>
                <a:gd name="connsiteX1" fmla="*/ 1146671 w 1304169"/>
                <a:gd name="connsiteY1" fmla="*/ 23507 h 408695"/>
                <a:gd name="connsiteX2" fmla="*/ 1302039 w 1304169"/>
                <a:gd name="connsiteY2" fmla="*/ 218501 h 408695"/>
                <a:gd name="connsiteX3" fmla="*/ 1304129 w 1304169"/>
                <a:gd name="connsiteY3" fmla="*/ 385809 h 408695"/>
                <a:gd name="connsiteX4" fmla="*/ 1267936 w 1304169"/>
                <a:gd name="connsiteY4" fmla="*/ 407674 h 408695"/>
                <a:gd name="connsiteX5" fmla="*/ 66554 w 1304169"/>
                <a:gd name="connsiteY5" fmla="*/ 403122 h 408695"/>
                <a:gd name="connsiteX6" fmla="*/ 26108 w 1304169"/>
                <a:gd name="connsiteY6" fmla="*/ 370362 h 408695"/>
                <a:gd name="connsiteX7" fmla="*/ 139 w 1304169"/>
                <a:gd name="connsiteY7" fmla="*/ 134399 h 408695"/>
                <a:gd name="connsiteX8" fmla="*/ 127150 w 1304169"/>
                <a:gd name="connsiteY8" fmla="*/ 0 h 408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4169" h="408695">
                  <a:moveTo>
                    <a:pt x="127150" y="0"/>
                  </a:moveTo>
                  <a:cubicBezTo>
                    <a:pt x="140209" y="11044"/>
                    <a:pt x="821158" y="15895"/>
                    <a:pt x="1146671" y="23507"/>
                  </a:cubicBezTo>
                  <a:cubicBezTo>
                    <a:pt x="1270174" y="51416"/>
                    <a:pt x="1295547" y="127981"/>
                    <a:pt x="1302039" y="218501"/>
                  </a:cubicBezTo>
                  <a:cubicBezTo>
                    <a:pt x="1305994" y="274022"/>
                    <a:pt x="1303009" y="330064"/>
                    <a:pt x="1304129" y="385809"/>
                  </a:cubicBezTo>
                  <a:cubicBezTo>
                    <a:pt x="1304726" y="415734"/>
                    <a:pt x="1283383" y="407749"/>
                    <a:pt x="1267936" y="407674"/>
                  </a:cubicBezTo>
                  <a:cubicBezTo>
                    <a:pt x="1059658" y="406629"/>
                    <a:pt x="258713" y="402301"/>
                    <a:pt x="66554" y="403122"/>
                  </a:cubicBezTo>
                  <a:cubicBezTo>
                    <a:pt x="40436" y="403272"/>
                    <a:pt x="30511" y="396481"/>
                    <a:pt x="26108" y="370362"/>
                  </a:cubicBezTo>
                  <a:cubicBezTo>
                    <a:pt x="12974" y="292155"/>
                    <a:pt x="-1578" y="214396"/>
                    <a:pt x="139" y="134399"/>
                  </a:cubicBezTo>
                  <a:cubicBezTo>
                    <a:pt x="2303" y="36492"/>
                    <a:pt x="31182" y="5074"/>
                    <a:pt x="127150" y="0"/>
                  </a:cubicBezTo>
                  <a:close/>
                </a:path>
              </a:pathLst>
            </a:custGeom>
            <a:solidFill>
              <a:schemeClr val="accent2"/>
            </a:solidFill>
            <a:ln w="7453" cap="flat">
              <a:noFill/>
              <a:prstDash val="solid"/>
              <a:miter/>
            </a:ln>
          </p:spPr>
          <p:txBody>
            <a:bodyPr rtlCol="0" anchor="ctr"/>
            <a:lstStyle/>
            <a:p>
              <a:endParaRPr lang="en-US">
                <a:cs typeface="B Nazanin" panose="00000700000000000000" pitchFamily="2" charset="-78"/>
              </a:endParaRPr>
            </a:p>
          </p:txBody>
        </p:sp>
        <p:sp>
          <p:nvSpPr>
            <p:cNvPr id="52" name="Graphic 2">
              <a:extLst>
                <a:ext uri="{FF2B5EF4-FFF2-40B4-BE49-F238E27FC236}">
                  <a16:creationId xmlns:a16="http://schemas.microsoft.com/office/drawing/2014/main" id="{B736123B-E512-4C60-9E8D-1187967988BA}"/>
                </a:ext>
              </a:extLst>
            </p:cNvPr>
            <p:cNvSpPr/>
            <p:nvPr/>
          </p:nvSpPr>
          <p:spPr>
            <a:xfrm>
              <a:off x="5273299" y="4193748"/>
              <a:ext cx="1899432" cy="2280489"/>
            </a:xfrm>
            <a:custGeom>
              <a:avLst/>
              <a:gdLst>
                <a:gd name="connsiteX0" fmla="*/ 57798 w 1899432"/>
                <a:gd name="connsiteY0" fmla="*/ 1077210 h 2280489"/>
                <a:gd name="connsiteX1" fmla="*/ 519500 w 1899432"/>
                <a:gd name="connsiteY1" fmla="*/ 726773 h 2280489"/>
                <a:gd name="connsiteX2" fmla="*/ 673451 w 1899432"/>
                <a:gd name="connsiteY2" fmla="*/ 501929 h 2280489"/>
                <a:gd name="connsiteX3" fmla="*/ 653974 w 1899432"/>
                <a:gd name="connsiteY3" fmla="*/ 437752 h 2280489"/>
                <a:gd name="connsiteX4" fmla="*/ 838222 w 1899432"/>
                <a:gd name="connsiteY4" fmla="*/ 88733 h 2280489"/>
                <a:gd name="connsiteX5" fmla="*/ 1062021 w 1899432"/>
                <a:gd name="connsiteY5" fmla="*/ 14033 h 2280489"/>
                <a:gd name="connsiteX6" fmla="*/ 1125527 w 1899432"/>
                <a:gd name="connsiteY6" fmla="*/ 271563 h 2280489"/>
                <a:gd name="connsiteX7" fmla="*/ 1278507 w 1899432"/>
                <a:gd name="connsiteY7" fmla="*/ 170820 h 2280489"/>
                <a:gd name="connsiteX8" fmla="*/ 1465068 w 1899432"/>
                <a:gd name="connsiteY8" fmla="*/ 305144 h 2280489"/>
                <a:gd name="connsiteX9" fmla="*/ 1384623 w 1899432"/>
                <a:gd name="connsiteY9" fmla="*/ 524466 h 2280489"/>
                <a:gd name="connsiteX10" fmla="*/ 1636705 w 1899432"/>
                <a:gd name="connsiteY10" fmla="*/ 450662 h 2280489"/>
                <a:gd name="connsiteX11" fmla="*/ 1618870 w 1899432"/>
                <a:gd name="connsiteY11" fmla="*/ 733116 h 2280489"/>
                <a:gd name="connsiteX12" fmla="*/ 1849385 w 1899432"/>
                <a:gd name="connsiteY12" fmla="*/ 704386 h 2280489"/>
                <a:gd name="connsiteX13" fmla="*/ 1890429 w 1899432"/>
                <a:gd name="connsiteY13" fmla="*/ 1077210 h 2280489"/>
                <a:gd name="connsiteX14" fmla="*/ 1852743 w 1899432"/>
                <a:gd name="connsiteY14" fmla="*/ 2277174 h 2280489"/>
                <a:gd name="connsiteX15" fmla="*/ 833222 w 1899432"/>
                <a:gd name="connsiteY15" fmla="*/ 2253667 h 2280489"/>
                <a:gd name="connsiteX16" fmla="*/ 308611 w 1899432"/>
                <a:gd name="connsiteY16" fmla="*/ 1805397 h 2280489"/>
                <a:gd name="connsiteX17" fmla="*/ 55410 w 1899432"/>
                <a:gd name="connsiteY17" fmla="*/ 1472049 h 2280489"/>
                <a:gd name="connsiteX18" fmla="*/ 57798 w 1899432"/>
                <a:gd name="connsiteY18" fmla="*/ 1077210 h 228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80489">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835953" y="2291726"/>
                    <a:pt x="983740" y="2253667"/>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endParaRPr lang="en-US">
                <a:cs typeface="B Nazanin" panose="00000700000000000000" pitchFamily="2" charset="-78"/>
              </a:endParaRPr>
            </a:p>
          </p:txBody>
        </p:sp>
        <p:sp>
          <p:nvSpPr>
            <p:cNvPr id="53" name="Graphic 2">
              <a:extLst>
                <a:ext uri="{FF2B5EF4-FFF2-40B4-BE49-F238E27FC236}">
                  <a16:creationId xmlns:a16="http://schemas.microsoft.com/office/drawing/2014/main" id="{1AFD3A6F-1BCF-43F5-B84E-C2A83FC9C71D}"/>
                </a:ext>
              </a:extLst>
            </p:cNvPr>
            <p:cNvSpPr/>
            <p:nvPr/>
          </p:nvSpPr>
          <p:spPr>
            <a:xfrm>
              <a:off x="5273299" y="4193748"/>
              <a:ext cx="1899432" cy="2277173"/>
            </a:xfrm>
            <a:custGeom>
              <a:avLst/>
              <a:gdLst>
                <a:gd name="connsiteX0" fmla="*/ 57798 w 1899432"/>
                <a:gd name="connsiteY0" fmla="*/ 1077210 h 2277173"/>
                <a:gd name="connsiteX1" fmla="*/ 519500 w 1899432"/>
                <a:gd name="connsiteY1" fmla="*/ 726773 h 2277173"/>
                <a:gd name="connsiteX2" fmla="*/ 673451 w 1899432"/>
                <a:gd name="connsiteY2" fmla="*/ 501929 h 2277173"/>
                <a:gd name="connsiteX3" fmla="*/ 653974 w 1899432"/>
                <a:gd name="connsiteY3" fmla="*/ 437752 h 2277173"/>
                <a:gd name="connsiteX4" fmla="*/ 838222 w 1899432"/>
                <a:gd name="connsiteY4" fmla="*/ 88733 h 2277173"/>
                <a:gd name="connsiteX5" fmla="*/ 1062021 w 1899432"/>
                <a:gd name="connsiteY5" fmla="*/ 14033 h 2277173"/>
                <a:gd name="connsiteX6" fmla="*/ 1125527 w 1899432"/>
                <a:gd name="connsiteY6" fmla="*/ 271563 h 2277173"/>
                <a:gd name="connsiteX7" fmla="*/ 1278507 w 1899432"/>
                <a:gd name="connsiteY7" fmla="*/ 170820 h 2277173"/>
                <a:gd name="connsiteX8" fmla="*/ 1465068 w 1899432"/>
                <a:gd name="connsiteY8" fmla="*/ 305144 h 2277173"/>
                <a:gd name="connsiteX9" fmla="*/ 1384623 w 1899432"/>
                <a:gd name="connsiteY9" fmla="*/ 524466 h 2277173"/>
                <a:gd name="connsiteX10" fmla="*/ 1636705 w 1899432"/>
                <a:gd name="connsiteY10" fmla="*/ 450662 h 2277173"/>
                <a:gd name="connsiteX11" fmla="*/ 1618870 w 1899432"/>
                <a:gd name="connsiteY11" fmla="*/ 733116 h 2277173"/>
                <a:gd name="connsiteX12" fmla="*/ 1849385 w 1899432"/>
                <a:gd name="connsiteY12" fmla="*/ 704386 h 2277173"/>
                <a:gd name="connsiteX13" fmla="*/ 1890429 w 1899432"/>
                <a:gd name="connsiteY13" fmla="*/ 1077210 h 2277173"/>
                <a:gd name="connsiteX14" fmla="*/ 1852743 w 1899432"/>
                <a:gd name="connsiteY14" fmla="*/ 2277174 h 2277173"/>
                <a:gd name="connsiteX15" fmla="*/ 833222 w 1899432"/>
                <a:gd name="connsiteY15" fmla="*/ 2253667 h 2277173"/>
                <a:gd name="connsiteX16" fmla="*/ 308611 w 1899432"/>
                <a:gd name="connsiteY16" fmla="*/ 1805397 h 2277173"/>
                <a:gd name="connsiteX17" fmla="*/ 55410 w 1899432"/>
                <a:gd name="connsiteY17" fmla="*/ 1472049 h 2277173"/>
                <a:gd name="connsiteX18" fmla="*/ 57798 w 1899432"/>
                <a:gd name="connsiteY18" fmla="*/ 1077210 h 227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9432" h="2277173">
                  <a:moveTo>
                    <a:pt x="57798" y="1077210"/>
                  </a:moveTo>
                  <a:cubicBezTo>
                    <a:pt x="164362" y="996466"/>
                    <a:pt x="470472" y="760279"/>
                    <a:pt x="519500" y="726773"/>
                  </a:cubicBezTo>
                  <a:cubicBezTo>
                    <a:pt x="599349" y="682073"/>
                    <a:pt x="651586" y="577598"/>
                    <a:pt x="673451" y="501929"/>
                  </a:cubicBezTo>
                  <a:cubicBezTo>
                    <a:pt x="693973" y="469990"/>
                    <a:pt x="685839" y="451483"/>
                    <a:pt x="653974" y="437752"/>
                  </a:cubicBezTo>
                  <a:cubicBezTo>
                    <a:pt x="678749" y="374097"/>
                    <a:pt x="767329" y="211938"/>
                    <a:pt x="838222" y="88733"/>
                  </a:cubicBezTo>
                  <a:cubicBezTo>
                    <a:pt x="894638" y="153"/>
                    <a:pt x="965905" y="-16413"/>
                    <a:pt x="1062021" y="14033"/>
                  </a:cubicBezTo>
                  <a:cubicBezTo>
                    <a:pt x="1152466" y="56346"/>
                    <a:pt x="1166122" y="149850"/>
                    <a:pt x="1125527" y="271563"/>
                  </a:cubicBezTo>
                  <a:cubicBezTo>
                    <a:pt x="1203435" y="213206"/>
                    <a:pt x="1244180" y="176491"/>
                    <a:pt x="1278507" y="170820"/>
                  </a:cubicBezTo>
                  <a:cubicBezTo>
                    <a:pt x="1371788" y="140970"/>
                    <a:pt x="1460890" y="218356"/>
                    <a:pt x="1465068" y="305144"/>
                  </a:cubicBezTo>
                  <a:cubicBezTo>
                    <a:pt x="1467904" y="364844"/>
                    <a:pt x="1386489" y="497675"/>
                    <a:pt x="1384623" y="524466"/>
                  </a:cubicBezTo>
                  <a:cubicBezTo>
                    <a:pt x="1418652" y="487900"/>
                    <a:pt x="1590587" y="418723"/>
                    <a:pt x="1636705" y="450662"/>
                  </a:cubicBezTo>
                  <a:cubicBezTo>
                    <a:pt x="1799387" y="554689"/>
                    <a:pt x="1621034" y="686401"/>
                    <a:pt x="1618870" y="733116"/>
                  </a:cubicBezTo>
                  <a:cubicBezTo>
                    <a:pt x="1690957" y="709385"/>
                    <a:pt x="1789685" y="640955"/>
                    <a:pt x="1849385" y="704386"/>
                  </a:cubicBezTo>
                  <a:cubicBezTo>
                    <a:pt x="1935203" y="801398"/>
                    <a:pt x="1882966" y="898410"/>
                    <a:pt x="1890429" y="1077210"/>
                  </a:cubicBezTo>
                  <a:cubicBezTo>
                    <a:pt x="1909085" y="1249145"/>
                    <a:pt x="1858415" y="2158222"/>
                    <a:pt x="1852743" y="2277174"/>
                  </a:cubicBezTo>
                  <a:cubicBezTo>
                    <a:pt x="1595662" y="2267771"/>
                    <a:pt x="983740" y="2253667"/>
                    <a:pt x="833222" y="2253667"/>
                  </a:cubicBezTo>
                  <a:cubicBezTo>
                    <a:pt x="646362" y="2118298"/>
                    <a:pt x="468606" y="1971959"/>
                    <a:pt x="308611" y="1805397"/>
                  </a:cubicBezTo>
                  <a:cubicBezTo>
                    <a:pt x="211525" y="1704355"/>
                    <a:pt x="121677" y="1597120"/>
                    <a:pt x="55410" y="1472049"/>
                  </a:cubicBezTo>
                  <a:cubicBezTo>
                    <a:pt x="-14812" y="1339590"/>
                    <a:pt x="-22871" y="1208326"/>
                    <a:pt x="57798" y="1077210"/>
                  </a:cubicBezTo>
                  <a:close/>
                </a:path>
              </a:pathLst>
            </a:custGeom>
            <a:solidFill>
              <a:srgbClr val="DEBD90"/>
            </a:solidFill>
            <a:ln w="7453" cap="flat">
              <a:noFill/>
              <a:prstDash val="solid"/>
              <a:miter/>
            </a:ln>
          </p:spPr>
          <p:txBody>
            <a:bodyPr rtlCol="0" anchor="ctr"/>
            <a:lstStyle/>
            <a:p>
              <a:endParaRPr lang="en-US">
                <a:cs typeface="B Nazanin" panose="00000700000000000000" pitchFamily="2" charset="-78"/>
              </a:endParaRPr>
            </a:p>
          </p:txBody>
        </p:sp>
      </p:gr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bg1"/>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bg1"/>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bg1"/>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bg1"/>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bg1"/>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bg1"/>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bg1"/>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bg1"/>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233483" y="336118"/>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bg2"/>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bg2"/>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bg2"/>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637791" y="4492694"/>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75459" y="4582474"/>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64269" y="4648067"/>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222826" y="5849479"/>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429078" y="4555934"/>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914976" y="5636473"/>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52422" y="5806845"/>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73983" y="5700919"/>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98436" y="5743189"/>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325300" y="5778291"/>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239346" y="4686447"/>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628940" y="5548277"/>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337677" y="5778279"/>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142883" y="5752371"/>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62487" y="4572454"/>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91846" y="1235319"/>
            <a:ext cx="566855" cy="566464"/>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237335" y="2304730"/>
            <a:ext cx="552076" cy="550615"/>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57355" y="4644031"/>
            <a:ext cx="508856" cy="563075"/>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218366" y="1314739"/>
            <a:ext cx="498079" cy="497116"/>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63293" y="3411177"/>
            <a:ext cx="604881" cy="605820"/>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46659" y="1247012"/>
            <a:ext cx="499957" cy="600565"/>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414070" y="1211289"/>
            <a:ext cx="600565" cy="600564"/>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70364" y="1221809"/>
            <a:ext cx="607037" cy="59892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103930" y="1222519"/>
            <a:ext cx="581033" cy="600564"/>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237325" y="1221810"/>
            <a:ext cx="571353" cy="601381"/>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71355" y="1222518"/>
            <a:ext cx="564795" cy="600565"/>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97484" y="1222091"/>
            <a:ext cx="608648" cy="601443"/>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138178" y="2239466"/>
            <a:ext cx="664804" cy="661855"/>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039239" y="2277211"/>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87351" y="2275189"/>
            <a:ext cx="614440" cy="598967"/>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44269" y="2275469"/>
            <a:ext cx="600028" cy="598407"/>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440905" y="2301047"/>
            <a:ext cx="595188" cy="596823"/>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87443" y="2266959"/>
            <a:ext cx="593616" cy="593567"/>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85822" y="2277273"/>
            <a:ext cx="625693" cy="5947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217571" y="2276320"/>
            <a:ext cx="595200" cy="593616"/>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030143" y="3436136"/>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49606" y="3532657"/>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612885" y="3452324"/>
            <a:ext cx="615049" cy="616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48909" y="3428819"/>
            <a:ext cx="621097" cy="619060"/>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78903" y="4660393"/>
            <a:ext cx="541715" cy="5452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441526" y="3444021"/>
            <a:ext cx="363893" cy="616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305183" y="3472672"/>
            <a:ext cx="605917" cy="616781"/>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84154" y="3435036"/>
            <a:ext cx="608964" cy="619072"/>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67554" y="4698066"/>
            <a:ext cx="656503" cy="517245"/>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47707" y="3461129"/>
            <a:ext cx="741944" cy="609831"/>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rallelogram 3">
            <a:extLst>
              <a:ext uri="{FF2B5EF4-FFF2-40B4-BE49-F238E27FC236}">
                <a16:creationId xmlns:a16="http://schemas.microsoft.com/office/drawing/2014/main" id="{7CFD2551-FAF8-4155-B7A1-14EA9441DCAC}"/>
              </a:ext>
            </a:extLst>
          </p:cNvPr>
          <p:cNvSpPr/>
          <p:nvPr/>
        </p:nvSpPr>
        <p:spPr>
          <a:xfrm flipH="1" flipV="1">
            <a:off x="9674793" y="830336"/>
            <a:ext cx="2517207" cy="2679887"/>
          </a:xfrm>
          <a:custGeom>
            <a:avLst/>
            <a:gdLst>
              <a:gd name="connsiteX0" fmla="*/ 0 w 1293540"/>
              <a:gd name="connsiteY0" fmla="*/ 0 h 1944216"/>
              <a:gd name="connsiteX1" fmla="*/ 540405 w 1293540"/>
              <a:gd name="connsiteY1" fmla="*/ 0 h 1944216"/>
              <a:gd name="connsiteX2" fmla="*/ 611560 w 1293540"/>
              <a:gd name="connsiteY2" fmla="*/ 0 h 1944216"/>
              <a:gd name="connsiteX3" fmla="*/ 1293540 w 1293540"/>
              <a:gd name="connsiteY3" fmla="*/ 0 h 1944216"/>
              <a:gd name="connsiteX4" fmla="*/ 704678 w 1293540"/>
              <a:gd name="connsiteY4" fmla="*/ 1937898 h 1944216"/>
              <a:gd name="connsiteX5" fmla="*/ 0 w 1293540"/>
              <a:gd name="connsiteY5" fmla="*/ 1944216 h 1944216"/>
              <a:gd name="connsiteX6" fmla="*/ 0 w 1293540"/>
              <a:gd name="connsiteY6" fmla="*/ 0 h 1944216"/>
              <a:gd name="connsiteX0" fmla="*/ 0 w 1293540"/>
              <a:gd name="connsiteY0" fmla="*/ 0 h 1944216"/>
              <a:gd name="connsiteX1" fmla="*/ 540405 w 1293540"/>
              <a:gd name="connsiteY1" fmla="*/ 0 h 1944216"/>
              <a:gd name="connsiteX2" fmla="*/ 611560 w 1293540"/>
              <a:gd name="connsiteY2" fmla="*/ 0 h 1944216"/>
              <a:gd name="connsiteX3" fmla="*/ 1293540 w 1293540"/>
              <a:gd name="connsiteY3" fmla="*/ 0 h 1944216"/>
              <a:gd name="connsiteX4" fmla="*/ 728988 w 1293540"/>
              <a:gd name="connsiteY4" fmla="*/ 1937898 h 1944216"/>
              <a:gd name="connsiteX5" fmla="*/ 0 w 1293540"/>
              <a:gd name="connsiteY5" fmla="*/ 1944216 h 1944216"/>
              <a:gd name="connsiteX6" fmla="*/ 0 w 1293540"/>
              <a:gd name="connsiteY6" fmla="*/ 0 h 1944216"/>
              <a:gd name="connsiteX0" fmla="*/ 0 w 1293540"/>
              <a:gd name="connsiteY0" fmla="*/ 0 h 1944216"/>
              <a:gd name="connsiteX1" fmla="*/ 611560 w 1293540"/>
              <a:gd name="connsiteY1" fmla="*/ 0 h 1944216"/>
              <a:gd name="connsiteX2" fmla="*/ 1293540 w 1293540"/>
              <a:gd name="connsiteY2" fmla="*/ 0 h 1944216"/>
              <a:gd name="connsiteX3" fmla="*/ 728988 w 1293540"/>
              <a:gd name="connsiteY3" fmla="*/ 1937898 h 1944216"/>
              <a:gd name="connsiteX4" fmla="*/ 0 w 1293540"/>
              <a:gd name="connsiteY4" fmla="*/ 1944216 h 1944216"/>
              <a:gd name="connsiteX5" fmla="*/ 0 w 1293540"/>
              <a:gd name="connsiteY5" fmla="*/ 0 h 1944216"/>
              <a:gd name="connsiteX0" fmla="*/ 0 w 1293540"/>
              <a:gd name="connsiteY0" fmla="*/ 0 h 1944216"/>
              <a:gd name="connsiteX1" fmla="*/ 1293540 w 1293540"/>
              <a:gd name="connsiteY1" fmla="*/ 0 h 1944216"/>
              <a:gd name="connsiteX2" fmla="*/ 728988 w 1293540"/>
              <a:gd name="connsiteY2" fmla="*/ 1937898 h 1944216"/>
              <a:gd name="connsiteX3" fmla="*/ 0 w 1293540"/>
              <a:gd name="connsiteY3" fmla="*/ 1944216 h 1944216"/>
              <a:gd name="connsiteX4" fmla="*/ 0 w 1293540"/>
              <a:gd name="connsiteY4" fmla="*/ 0 h 1944216"/>
              <a:gd name="connsiteX0" fmla="*/ 0 w 1293540"/>
              <a:gd name="connsiteY0" fmla="*/ 0 h 1944216"/>
              <a:gd name="connsiteX1" fmla="*/ 1293540 w 1293540"/>
              <a:gd name="connsiteY1" fmla="*/ 0 h 1944216"/>
              <a:gd name="connsiteX2" fmla="*/ 769264 w 1293540"/>
              <a:gd name="connsiteY2" fmla="*/ 1944215 h 1944216"/>
              <a:gd name="connsiteX3" fmla="*/ 0 w 1293540"/>
              <a:gd name="connsiteY3" fmla="*/ 1944216 h 1944216"/>
              <a:gd name="connsiteX4" fmla="*/ 0 w 1293540"/>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540" h="1944216">
                <a:moveTo>
                  <a:pt x="0" y="0"/>
                </a:moveTo>
                <a:lnTo>
                  <a:pt x="1293540" y="0"/>
                </a:lnTo>
                <a:lnTo>
                  <a:pt x="769264" y="1944215"/>
                </a:lnTo>
                <a:lnTo>
                  <a:pt x="0" y="1944216"/>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a:cs typeface="B Nazanin" panose="00000400000000000000" pitchFamily="2" charset="-78"/>
            </a:endParaRPr>
          </a:p>
        </p:txBody>
      </p:sp>
      <p:sp>
        <p:nvSpPr>
          <p:cNvPr id="7" name="Text Placeholder 2">
            <a:extLst>
              <a:ext uri="{FF2B5EF4-FFF2-40B4-BE49-F238E27FC236}">
                <a16:creationId xmlns:a16="http://schemas.microsoft.com/office/drawing/2014/main" id="{739D8E67-D0A0-4E48-AEB3-1094FE504A93}"/>
              </a:ext>
            </a:extLst>
          </p:cNvPr>
          <p:cNvSpPr txBox="1">
            <a:spLocks/>
          </p:cNvSpPr>
          <p:nvPr/>
        </p:nvSpPr>
        <p:spPr>
          <a:xfrm>
            <a:off x="9753599" y="1932205"/>
            <a:ext cx="2112811" cy="1584177"/>
          </a:xfrm>
          <a:prstGeom prst="rect">
            <a:avLst/>
          </a:prstGeom>
          <a:noFill/>
        </p:spPr>
        <p:txBody>
          <a:bodyPr anchor="t"/>
          <a:lstStyle>
            <a:lvl1pPr marL="0" marR="0" indent="0" algn="l" defTabSz="914400" rtl="0" eaLnBrk="1" fontAlgn="auto" latinLnBrk="1" hangingPunct="1">
              <a:lnSpc>
                <a:spcPct val="100000"/>
              </a:lnSpc>
              <a:spcBef>
                <a:spcPts val="0"/>
              </a:spcBef>
              <a:spcAft>
                <a:spcPts val="0"/>
              </a:spcAft>
              <a:buClrTx/>
              <a:buSzTx/>
              <a:buFont typeface="Arial" pitchFamily="34" charset="0"/>
              <a:buNone/>
              <a:tabLst/>
              <a:defRPr sz="4800" b="1" kern="120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dirty="0">
                <a:latin typeface="+mj-lt"/>
                <a:cs typeface="B Nazanin" panose="00000400000000000000" pitchFamily="2" charset="-78"/>
              </a:rPr>
              <a:t>تیم </a:t>
            </a:r>
            <a:endParaRPr lang="en-US" altLang="ko-KR" dirty="0">
              <a:latin typeface="+mj-lt"/>
              <a:cs typeface="B Nazanin" panose="00000400000000000000" pitchFamily="2" charset="-78"/>
            </a:endParaRPr>
          </a:p>
          <a:p>
            <a:pPr algn="r" rtl="1"/>
            <a:r>
              <a:rPr lang="fa-IR" altLang="ko-KR" dirty="0">
                <a:latin typeface="+mj-lt"/>
                <a:cs typeface="B Nazanin" panose="00000400000000000000" pitchFamily="2" charset="-78"/>
              </a:rPr>
              <a:t>ما</a:t>
            </a:r>
            <a:endParaRPr lang="ko-KR" altLang="en-US" dirty="0">
              <a:latin typeface="+mj-lt"/>
              <a:cs typeface="B Nazanin" panose="00000400000000000000" pitchFamily="2" charset="-78"/>
            </a:endParaRPr>
          </a:p>
        </p:txBody>
      </p:sp>
      <p:sp>
        <p:nvSpPr>
          <p:cNvPr id="15" name="자유형: 도형 14">
            <a:extLst>
              <a:ext uri="{FF2B5EF4-FFF2-40B4-BE49-F238E27FC236}">
                <a16:creationId xmlns:a16="http://schemas.microsoft.com/office/drawing/2014/main" id="{59EC0C50-4CEE-47BB-B0A7-709C447C7FE0}"/>
              </a:ext>
            </a:extLst>
          </p:cNvPr>
          <p:cNvSpPr/>
          <p:nvPr/>
        </p:nvSpPr>
        <p:spPr>
          <a:xfrm>
            <a:off x="0" y="827874"/>
            <a:ext cx="1828837" cy="2679886"/>
          </a:xfrm>
          <a:custGeom>
            <a:avLst/>
            <a:gdLst>
              <a:gd name="connsiteX0" fmla="*/ 0 w 1828837"/>
              <a:gd name="connsiteY0" fmla="*/ 0 h 2679886"/>
              <a:gd name="connsiteX1" fmla="*/ 1828837 w 1828837"/>
              <a:gd name="connsiteY1" fmla="*/ 0 h 2679886"/>
              <a:gd name="connsiteX2" fmla="*/ 808605 w 1828837"/>
              <a:gd name="connsiteY2" fmla="*/ 2679886 h 2679886"/>
              <a:gd name="connsiteX3" fmla="*/ 0 w 1828837"/>
              <a:gd name="connsiteY3" fmla="*/ 2679886 h 2679886"/>
            </a:gdLst>
            <a:ahLst/>
            <a:cxnLst>
              <a:cxn ang="0">
                <a:pos x="connsiteX0" y="connsiteY0"/>
              </a:cxn>
              <a:cxn ang="0">
                <a:pos x="connsiteX1" y="connsiteY1"/>
              </a:cxn>
              <a:cxn ang="0">
                <a:pos x="connsiteX2" y="connsiteY2"/>
              </a:cxn>
              <a:cxn ang="0">
                <a:pos x="connsiteX3" y="connsiteY3"/>
              </a:cxn>
            </a:cxnLst>
            <a:rect l="l" t="t" r="r" b="b"/>
            <a:pathLst>
              <a:path w="1828837" h="2679886">
                <a:moveTo>
                  <a:pt x="0" y="0"/>
                </a:moveTo>
                <a:lnTo>
                  <a:pt x="1828837" y="0"/>
                </a:lnTo>
                <a:lnTo>
                  <a:pt x="808605" y="2679886"/>
                </a:lnTo>
                <a:lnTo>
                  <a:pt x="0" y="267988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ko-KR" altLang="en-US" sz="1800">
              <a:cs typeface="B Nazanin" panose="00000400000000000000" pitchFamily="2" charset="-78"/>
            </a:endParaRPr>
          </a:p>
        </p:txBody>
      </p:sp>
      <p:sp>
        <p:nvSpPr>
          <p:cNvPr id="16" name="Content Placeholder 1">
            <a:extLst>
              <a:ext uri="{FF2B5EF4-FFF2-40B4-BE49-F238E27FC236}">
                <a16:creationId xmlns:a16="http://schemas.microsoft.com/office/drawing/2014/main" id="{904C16BB-FAA6-4F7A-A40A-2BF3905BA5A3}"/>
              </a:ext>
            </a:extLst>
          </p:cNvPr>
          <p:cNvSpPr txBox="1">
            <a:spLocks/>
          </p:cNvSpPr>
          <p:nvPr/>
        </p:nvSpPr>
        <p:spPr>
          <a:xfrm>
            <a:off x="3294069" y="3588979"/>
            <a:ext cx="1475978" cy="648072"/>
          </a:xfrm>
          <a:prstGeom prst="rect">
            <a:avLst/>
          </a:prstGeom>
          <a:noFill/>
        </p:spPr>
        <p:txBody>
          <a:bodyPr anchor="ctr"/>
          <a:lstStyle>
            <a:lvl1pPr marL="0" indent="0" algn="ctr" defTabSz="914400" rtl="0" eaLnBrk="1" latinLnBrk="1" hangingPunct="1">
              <a:spcBef>
                <a:spcPct val="20000"/>
              </a:spcBef>
              <a:buFont typeface="Arial" pitchFamily="34" charset="0"/>
              <a:buNone/>
              <a:defRPr sz="1800" b="1" kern="120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spcBef>
                <a:spcPts val="0"/>
              </a:spcBef>
            </a:pPr>
            <a:r>
              <a:rPr lang="fa-IR" altLang="ko-KR" dirty="0">
                <a:solidFill>
                  <a:schemeClr val="tx1">
                    <a:lumMod val="75000"/>
                    <a:lumOff val="25000"/>
                  </a:schemeClr>
                </a:solidFill>
                <a:cs typeface="B Nazanin" panose="00000400000000000000" pitchFamily="2" charset="-78"/>
              </a:rPr>
              <a:t>نام </a:t>
            </a:r>
            <a:endParaRPr lang="en-US" altLang="ko-KR" dirty="0">
              <a:solidFill>
                <a:schemeClr val="tx1">
                  <a:lumMod val="75000"/>
                  <a:lumOff val="25000"/>
                </a:schemeClr>
              </a:solidFill>
              <a:cs typeface="B Nazanin" panose="00000400000000000000" pitchFamily="2" charset="-78"/>
            </a:endParaRPr>
          </a:p>
          <a:p>
            <a:pPr rtl="1">
              <a:spcBef>
                <a:spcPts val="0"/>
              </a:spcBef>
            </a:pPr>
            <a:r>
              <a:rPr lang="fa-IR" altLang="ko-KR" dirty="0">
                <a:solidFill>
                  <a:schemeClr val="tx1">
                    <a:lumMod val="75000"/>
                    <a:lumOff val="25000"/>
                  </a:schemeClr>
                </a:solidFill>
                <a:cs typeface="B Nazanin" panose="00000400000000000000" pitchFamily="2" charset="-78"/>
              </a:rPr>
              <a:t>عضو</a:t>
            </a:r>
            <a:endParaRPr lang="ko-KR" altLang="en-US" dirty="0">
              <a:solidFill>
                <a:schemeClr val="tx1">
                  <a:lumMod val="75000"/>
                  <a:lumOff val="25000"/>
                </a:schemeClr>
              </a:solidFill>
              <a:cs typeface="B Nazanin" panose="00000400000000000000" pitchFamily="2" charset="-78"/>
            </a:endParaRPr>
          </a:p>
        </p:txBody>
      </p:sp>
      <p:sp>
        <p:nvSpPr>
          <p:cNvPr id="17" name="Content Placeholder 5">
            <a:extLst>
              <a:ext uri="{FF2B5EF4-FFF2-40B4-BE49-F238E27FC236}">
                <a16:creationId xmlns:a16="http://schemas.microsoft.com/office/drawing/2014/main" id="{9F75A086-0EA0-4E62-A5B5-9299219401D4}"/>
              </a:ext>
            </a:extLst>
          </p:cNvPr>
          <p:cNvSpPr txBox="1">
            <a:spLocks/>
          </p:cNvSpPr>
          <p:nvPr/>
        </p:nvSpPr>
        <p:spPr>
          <a:xfrm>
            <a:off x="5575460" y="3588979"/>
            <a:ext cx="1475978" cy="648072"/>
          </a:xfrm>
          <a:prstGeom prst="rect">
            <a:avLst/>
          </a:prstGeom>
          <a:noFill/>
        </p:spPr>
        <p:txBody>
          <a:bodyPr anchor="ctr"/>
          <a:lstStyle>
            <a:lvl1pPr marL="0" indent="0" algn="ctr" defTabSz="914400" rtl="0" eaLnBrk="1" latinLnBrk="1" hangingPunct="1">
              <a:spcBef>
                <a:spcPct val="20000"/>
              </a:spcBef>
              <a:buFont typeface="Arial" pitchFamily="34" charset="0"/>
              <a:buNone/>
              <a:defRPr sz="1800" b="1" kern="120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spcBef>
                <a:spcPts val="0"/>
              </a:spcBef>
            </a:pPr>
            <a:r>
              <a:rPr lang="fa-IR" altLang="ko-KR" dirty="0">
                <a:solidFill>
                  <a:schemeClr val="tx1">
                    <a:lumMod val="75000"/>
                    <a:lumOff val="25000"/>
                  </a:schemeClr>
                </a:solidFill>
                <a:cs typeface="B Nazanin" panose="00000400000000000000" pitchFamily="2" charset="-78"/>
              </a:rPr>
              <a:t>نام </a:t>
            </a:r>
            <a:endParaRPr lang="en-US" altLang="ko-KR" dirty="0">
              <a:solidFill>
                <a:schemeClr val="tx1">
                  <a:lumMod val="75000"/>
                  <a:lumOff val="25000"/>
                </a:schemeClr>
              </a:solidFill>
              <a:cs typeface="B Nazanin" panose="00000400000000000000" pitchFamily="2" charset="-78"/>
            </a:endParaRPr>
          </a:p>
          <a:p>
            <a:pPr rtl="1">
              <a:spcBef>
                <a:spcPts val="0"/>
              </a:spcBef>
            </a:pPr>
            <a:r>
              <a:rPr lang="fa-IR" altLang="ko-KR" dirty="0">
                <a:solidFill>
                  <a:schemeClr val="tx1">
                    <a:lumMod val="75000"/>
                    <a:lumOff val="25000"/>
                  </a:schemeClr>
                </a:solidFill>
                <a:cs typeface="B Nazanin" panose="00000400000000000000" pitchFamily="2" charset="-78"/>
              </a:rPr>
              <a:t>عضو</a:t>
            </a:r>
            <a:endParaRPr lang="ko-KR" altLang="en-US" dirty="0">
              <a:solidFill>
                <a:schemeClr val="tx1">
                  <a:lumMod val="75000"/>
                  <a:lumOff val="25000"/>
                </a:schemeClr>
              </a:solidFill>
              <a:cs typeface="B Nazanin" panose="00000400000000000000" pitchFamily="2" charset="-78"/>
            </a:endParaRPr>
          </a:p>
        </p:txBody>
      </p:sp>
      <p:sp>
        <p:nvSpPr>
          <p:cNvPr id="18" name="Content Placeholder 11">
            <a:extLst>
              <a:ext uri="{FF2B5EF4-FFF2-40B4-BE49-F238E27FC236}">
                <a16:creationId xmlns:a16="http://schemas.microsoft.com/office/drawing/2014/main" id="{90944497-A442-4E29-95F7-FD8ADC7C5E07}"/>
              </a:ext>
            </a:extLst>
          </p:cNvPr>
          <p:cNvSpPr txBox="1">
            <a:spLocks/>
          </p:cNvSpPr>
          <p:nvPr/>
        </p:nvSpPr>
        <p:spPr>
          <a:xfrm>
            <a:off x="7856851" y="3588979"/>
            <a:ext cx="1475978" cy="648072"/>
          </a:xfrm>
          <a:prstGeom prst="rect">
            <a:avLst/>
          </a:prstGeom>
          <a:noFill/>
        </p:spPr>
        <p:txBody>
          <a:bodyPr anchor="ctr"/>
          <a:lstStyle>
            <a:lvl1pPr marL="0" indent="0" algn="ctr" defTabSz="914400" rtl="0" eaLnBrk="1" latinLnBrk="1" hangingPunct="1">
              <a:spcBef>
                <a:spcPct val="20000"/>
              </a:spcBef>
              <a:buFont typeface="Arial" pitchFamily="34" charset="0"/>
              <a:buNone/>
              <a:defRPr sz="1800" b="1" kern="120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spcBef>
                <a:spcPts val="0"/>
              </a:spcBef>
            </a:pPr>
            <a:r>
              <a:rPr lang="fa-IR" altLang="ko-KR" dirty="0">
                <a:solidFill>
                  <a:schemeClr val="tx1">
                    <a:lumMod val="75000"/>
                    <a:lumOff val="25000"/>
                  </a:schemeClr>
                </a:solidFill>
                <a:cs typeface="B Nazanin" panose="00000400000000000000" pitchFamily="2" charset="-78"/>
              </a:rPr>
              <a:t>نام </a:t>
            </a:r>
            <a:endParaRPr lang="en-US" altLang="ko-KR" dirty="0">
              <a:solidFill>
                <a:schemeClr val="tx1">
                  <a:lumMod val="75000"/>
                  <a:lumOff val="25000"/>
                </a:schemeClr>
              </a:solidFill>
              <a:cs typeface="B Nazanin" panose="00000400000000000000" pitchFamily="2" charset="-78"/>
            </a:endParaRPr>
          </a:p>
          <a:p>
            <a:pPr rtl="1">
              <a:spcBef>
                <a:spcPts val="0"/>
              </a:spcBef>
            </a:pPr>
            <a:r>
              <a:rPr lang="fa-IR" altLang="ko-KR" dirty="0">
                <a:solidFill>
                  <a:schemeClr val="tx1">
                    <a:lumMod val="75000"/>
                    <a:lumOff val="25000"/>
                  </a:schemeClr>
                </a:solidFill>
                <a:cs typeface="B Nazanin" panose="00000400000000000000" pitchFamily="2" charset="-78"/>
              </a:rPr>
              <a:t>عضو</a:t>
            </a:r>
            <a:endParaRPr lang="ko-KR" altLang="en-US" dirty="0">
              <a:solidFill>
                <a:schemeClr val="tx1">
                  <a:lumMod val="75000"/>
                  <a:lumOff val="25000"/>
                </a:schemeClr>
              </a:solidFill>
              <a:cs typeface="B Nazanin" panose="00000400000000000000" pitchFamily="2" charset="-78"/>
            </a:endParaRPr>
          </a:p>
        </p:txBody>
      </p:sp>
      <p:grpSp>
        <p:nvGrpSpPr>
          <p:cNvPr id="19" name="Group 12">
            <a:extLst>
              <a:ext uri="{FF2B5EF4-FFF2-40B4-BE49-F238E27FC236}">
                <a16:creationId xmlns:a16="http://schemas.microsoft.com/office/drawing/2014/main" id="{075084C7-D7E1-4D4F-AFFD-45F06C6FE99D}"/>
              </a:ext>
            </a:extLst>
          </p:cNvPr>
          <p:cNvGrpSpPr/>
          <p:nvPr/>
        </p:nvGrpSpPr>
        <p:grpSpPr>
          <a:xfrm>
            <a:off x="3265465" y="4658077"/>
            <a:ext cx="1552072" cy="1706023"/>
            <a:chOff x="4597158" y="4370696"/>
            <a:chExt cx="1552072" cy="1706023"/>
          </a:xfrm>
        </p:grpSpPr>
        <p:sp>
          <p:nvSpPr>
            <p:cNvPr id="20" name="TextBox 19">
              <a:extLst>
                <a:ext uri="{FF2B5EF4-FFF2-40B4-BE49-F238E27FC236}">
                  <a16:creationId xmlns:a16="http://schemas.microsoft.com/office/drawing/2014/main" id="{6C753339-F3B2-43D8-B2E2-D900FAD6A4EF}"/>
                </a:ext>
              </a:extLst>
            </p:cNvPr>
            <p:cNvSpPr txBox="1"/>
            <p:nvPr userDrawn="1"/>
          </p:nvSpPr>
          <p:spPr>
            <a:xfrm>
              <a:off x="4892346" y="4387935"/>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/FACEBOOK</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F096ED89-D19C-4D0F-9EBE-6E8F9B96E2B4}"/>
                </a:ext>
              </a:extLst>
            </p:cNvPr>
            <p:cNvSpPr txBox="1"/>
            <p:nvPr userDrawn="1"/>
          </p:nvSpPr>
          <p:spPr>
            <a:xfrm>
              <a:off x="4892346" y="4841989"/>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@TWITTER</a:t>
              </a:r>
              <a:endParaRPr lang="ko-KR" altLang="en-US" sz="1200" dirty="0">
                <a:solidFill>
                  <a:schemeClr val="tx1">
                    <a:lumMod val="75000"/>
                    <a:lumOff val="25000"/>
                  </a:schemeClr>
                </a:solidFill>
                <a:cs typeface="B Nazanin" panose="00000400000000000000" pitchFamily="2" charset="-78"/>
              </a:endParaRPr>
            </a:p>
          </p:txBody>
        </p:sp>
        <p:sp>
          <p:nvSpPr>
            <p:cNvPr id="22" name="Rounded Rectangle 2">
              <a:extLst>
                <a:ext uri="{FF2B5EF4-FFF2-40B4-BE49-F238E27FC236}">
                  <a16:creationId xmlns:a16="http://schemas.microsoft.com/office/drawing/2014/main" id="{772C5560-48A4-43D9-B113-E1568BF9114D}"/>
                </a:ext>
              </a:extLst>
            </p:cNvPr>
            <p:cNvSpPr/>
            <p:nvPr userDrawn="1"/>
          </p:nvSpPr>
          <p:spPr>
            <a:xfrm>
              <a:off x="4610600" y="4824750"/>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23" name="Rounded Rectangle 3">
              <a:extLst>
                <a:ext uri="{FF2B5EF4-FFF2-40B4-BE49-F238E27FC236}">
                  <a16:creationId xmlns:a16="http://schemas.microsoft.com/office/drawing/2014/main" id="{28EB1FAF-E1B0-480E-AC9A-4DD889FF5742}"/>
                </a:ext>
              </a:extLst>
            </p:cNvPr>
            <p:cNvSpPr/>
            <p:nvPr userDrawn="1"/>
          </p:nvSpPr>
          <p:spPr>
            <a:xfrm>
              <a:off x="4610600" y="4370696"/>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5A18BF9D-D29D-4F78-955A-6EA2A06EBC46}"/>
                </a:ext>
              </a:extLst>
            </p:cNvPr>
            <p:cNvSpPr txBox="1"/>
            <p:nvPr userDrawn="1"/>
          </p:nvSpPr>
          <p:spPr>
            <a:xfrm>
              <a:off x="4597158" y="5245722"/>
              <a:ext cx="155207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5" name="Group 18">
            <a:extLst>
              <a:ext uri="{FF2B5EF4-FFF2-40B4-BE49-F238E27FC236}">
                <a16:creationId xmlns:a16="http://schemas.microsoft.com/office/drawing/2014/main" id="{899B8473-BAD0-4F5B-A1A8-A71E6B271191}"/>
              </a:ext>
            </a:extLst>
          </p:cNvPr>
          <p:cNvGrpSpPr/>
          <p:nvPr/>
        </p:nvGrpSpPr>
        <p:grpSpPr>
          <a:xfrm>
            <a:off x="5556299" y="4658077"/>
            <a:ext cx="1552072" cy="1706023"/>
            <a:chOff x="7096258" y="4370696"/>
            <a:chExt cx="1552072" cy="1706023"/>
          </a:xfrm>
        </p:grpSpPr>
        <p:sp>
          <p:nvSpPr>
            <p:cNvPr id="26" name="TextBox 25">
              <a:extLst>
                <a:ext uri="{FF2B5EF4-FFF2-40B4-BE49-F238E27FC236}">
                  <a16:creationId xmlns:a16="http://schemas.microsoft.com/office/drawing/2014/main" id="{692115AB-B754-4D2D-AFBA-3623D363D6B7}"/>
                </a:ext>
              </a:extLst>
            </p:cNvPr>
            <p:cNvSpPr txBox="1"/>
            <p:nvPr userDrawn="1"/>
          </p:nvSpPr>
          <p:spPr>
            <a:xfrm>
              <a:off x="7387139" y="4387935"/>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/FACEBOOK</a:t>
              </a:r>
              <a:endParaRPr lang="ko-KR" altLang="en-US"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67D33BC0-518D-47B2-8C3C-19035D861371}"/>
                </a:ext>
              </a:extLst>
            </p:cNvPr>
            <p:cNvSpPr txBox="1"/>
            <p:nvPr userDrawn="1"/>
          </p:nvSpPr>
          <p:spPr>
            <a:xfrm>
              <a:off x="7387139" y="4841989"/>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@TWITTER</a:t>
              </a:r>
              <a:endParaRPr lang="ko-KR" altLang="en-US" sz="1200" dirty="0">
                <a:solidFill>
                  <a:schemeClr val="tx1">
                    <a:lumMod val="75000"/>
                    <a:lumOff val="25000"/>
                  </a:schemeClr>
                </a:solidFill>
                <a:cs typeface="B Nazanin" panose="00000400000000000000" pitchFamily="2" charset="-78"/>
              </a:endParaRPr>
            </a:p>
          </p:txBody>
        </p:sp>
        <p:sp>
          <p:nvSpPr>
            <p:cNvPr id="28" name="Rounded Rectangle 2">
              <a:extLst>
                <a:ext uri="{FF2B5EF4-FFF2-40B4-BE49-F238E27FC236}">
                  <a16:creationId xmlns:a16="http://schemas.microsoft.com/office/drawing/2014/main" id="{D4EB8121-DD65-4FE0-A7CC-85EEDF80451D}"/>
                </a:ext>
              </a:extLst>
            </p:cNvPr>
            <p:cNvSpPr/>
            <p:nvPr userDrawn="1"/>
          </p:nvSpPr>
          <p:spPr>
            <a:xfrm>
              <a:off x="7112608" y="4824750"/>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29" name="Rounded Rectangle 3">
              <a:extLst>
                <a:ext uri="{FF2B5EF4-FFF2-40B4-BE49-F238E27FC236}">
                  <a16:creationId xmlns:a16="http://schemas.microsoft.com/office/drawing/2014/main" id="{269E5F18-8E9E-4FE1-9A90-4D8BF05D2F13}"/>
                </a:ext>
              </a:extLst>
            </p:cNvPr>
            <p:cNvSpPr/>
            <p:nvPr userDrawn="1"/>
          </p:nvSpPr>
          <p:spPr>
            <a:xfrm>
              <a:off x="7112608" y="4370696"/>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430A59FE-270A-4005-B3C3-2578D6EFFC1B}"/>
                </a:ext>
              </a:extLst>
            </p:cNvPr>
            <p:cNvSpPr txBox="1"/>
            <p:nvPr userDrawn="1"/>
          </p:nvSpPr>
          <p:spPr>
            <a:xfrm>
              <a:off x="7096258" y="5245722"/>
              <a:ext cx="155207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1" name="Group 24">
            <a:extLst>
              <a:ext uri="{FF2B5EF4-FFF2-40B4-BE49-F238E27FC236}">
                <a16:creationId xmlns:a16="http://schemas.microsoft.com/office/drawing/2014/main" id="{5DBA6041-60E3-4731-8520-2F40B7A8733F}"/>
              </a:ext>
            </a:extLst>
          </p:cNvPr>
          <p:cNvGrpSpPr/>
          <p:nvPr/>
        </p:nvGrpSpPr>
        <p:grpSpPr>
          <a:xfrm>
            <a:off x="7847134" y="4658077"/>
            <a:ext cx="1552181" cy="1706021"/>
            <a:chOff x="9595249" y="4370696"/>
            <a:chExt cx="1552181" cy="1706021"/>
          </a:xfrm>
        </p:grpSpPr>
        <p:sp>
          <p:nvSpPr>
            <p:cNvPr id="32" name="TextBox 31">
              <a:extLst>
                <a:ext uri="{FF2B5EF4-FFF2-40B4-BE49-F238E27FC236}">
                  <a16:creationId xmlns:a16="http://schemas.microsoft.com/office/drawing/2014/main" id="{AF34C15D-BB05-4AF5-82C1-880D207F1C6E}"/>
                </a:ext>
              </a:extLst>
            </p:cNvPr>
            <p:cNvSpPr txBox="1"/>
            <p:nvPr userDrawn="1"/>
          </p:nvSpPr>
          <p:spPr>
            <a:xfrm>
              <a:off x="9880459" y="4387935"/>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/FACEBOOK</a:t>
              </a:r>
              <a:endParaRPr lang="ko-KR" altLang="en-US"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C738C646-C013-4EAA-8126-3DBE220108CA}"/>
                </a:ext>
              </a:extLst>
            </p:cNvPr>
            <p:cNvSpPr txBox="1"/>
            <p:nvPr userDrawn="1"/>
          </p:nvSpPr>
          <p:spPr>
            <a:xfrm>
              <a:off x="9880459" y="4841989"/>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@TWITTER</a:t>
              </a:r>
              <a:endParaRPr lang="ko-KR" altLang="en-US" sz="1200" dirty="0">
                <a:solidFill>
                  <a:schemeClr val="tx1">
                    <a:lumMod val="75000"/>
                    <a:lumOff val="25000"/>
                  </a:schemeClr>
                </a:solidFill>
                <a:cs typeface="B Nazanin" panose="00000400000000000000" pitchFamily="2" charset="-78"/>
              </a:endParaRPr>
            </a:p>
          </p:txBody>
        </p:sp>
        <p:sp>
          <p:nvSpPr>
            <p:cNvPr id="34" name="Rounded Rectangle 2">
              <a:extLst>
                <a:ext uri="{FF2B5EF4-FFF2-40B4-BE49-F238E27FC236}">
                  <a16:creationId xmlns:a16="http://schemas.microsoft.com/office/drawing/2014/main" id="{21EAD6C4-0FBB-447A-9BCE-38160765AC7E}"/>
                </a:ext>
              </a:extLst>
            </p:cNvPr>
            <p:cNvSpPr/>
            <p:nvPr userDrawn="1"/>
          </p:nvSpPr>
          <p:spPr>
            <a:xfrm>
              <a:off x="9595249" y="4824750"/>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35" name="Rounded Rectangle 3">
              <a:extLst>
                <a:ext uri="{FF2B5EF4-FFF2-40B4-BE49-F238E27FC236}">
                  <a16:creationId xmlns:a16="http://schemas.microsoft.com/office/drawing/2014/main" id="{4C593B80-43CD-4955-9CE0-E958F1866985}"/>
                </a:ext>
              </a:extLst>
            </p:cNvPr>
            <p:cNvSpPr/>
            <p:nvPr userDrawn="1"/>
          </p:nvSpPr>
          <p:spPr>
            <a:xfrm>
              <a:off x="9595249" y="4370696"/>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6D08D821-68F8-4F6E-B808-F523F0F0AAB6}"/>
                </a:ext>
              </a:extLst>
            </p:cNvPr>
            <p:cNvSpPr txBox="1"/>
            <p:nvPr userDrawn="1"/>
          </p:nvSpPr>
          <p:spPr>
            <a:xfrm>
              <a:off x="9595358" y="5245720"/>
              <a:ext cx="155207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39" name="Content Placeholder 1">
            <a:extLst>
              <a:ext uri="{FF2B5EF4-FFF2-40B4-BE49-F238E27FC236}">
                <a16:creationId xmlns:a16="http://schemas.microsoft.com/office/drawing/2014/main" id="{7D684A48-1B6F-45EB-AA59-D4FF74775E93}"/>
              </a:ext>
            </a:extLst>
          </p:cNvPr>
          <p:cNvSpPr txBox="1">
            <a:spLocks/>
          </p:cNvSpPr>
          <p:nvPr/>
        </p:nvSpPr>
        <p:spPr>
          <a:xfrm>
            <a:off x="1017977" y="3588979"/>
            <a:ext cx="1475978" cy="648072"/>
          </a:xfrm>
          <a:prstGeom prst="rect">
            <a:avLst/>
          </a:prstGeom>
          <a:noFill/>
        </p:spPr>
        <p:txBody>
          <a:bodyPr anchor="ctr"/>
          <a:lstStyle>
            <a:lvl1pPr marL="0" indent="0" algn="ctr" defTabSz="914400" rtl="0" eaLnBrk="1" latinLnBrk="1" hangingPunct="1">
              <a:spcBef>
                <a:spcPct val="20000"/>
              </a:spcBef>
              <a:buFont typeface="Arial" pitchFamily="34" charset="0"/>
              <a:buNone/>
              <a:defRPr sz="1800" b="1" kern="120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spcBef>
                <a:spcPts val="0"/>
              </a:spcBef>
            </a:pPr>
            <a:r>
              <a:rPr lang="fa-IR" altLang="ko-KR" dirty="0">
                <a:solidFill>
                  <a:schemeClr val="tx1">
                    <a:lumMod val="75000"/>
                    <a:lumOff val="25000"/>
                  </a:schemeClr>
                </a:solidFill>
                <a:cs typeface="B Nazanin" panose="00000400000000000000" pitchFamily="2" charset="-78"/>
              </a:rPr>
              <a:t>نام </a:t>
            </a:r>
            <a:endParaRPr lang="en-US" altLang="ko-KR" dirty="0">
              <a:solidFill>
                <a:schemeClr val="tx1">
                  <a:lumMod val="75000"/>
                  <a:lumOff val="25000"/>
                </a:schemeClr>
              </a:solidFill>
              <a:cs typeface="B Nazanin" panose="00000400000000000000" pitchFamily="2" charset="-78"/>
            </a:endParaRPr>
          </a:p>
          <a:p>
            <a:pPr rtl="1">
              <a:spcBef>
                <a:spcPts val="0"/>
              </a:spcBef>
            </a:pPr>
            <a:r>
              <a:rPr lang="fa-IR" altLang="ko-KR" dirty="0">
                <a:solidFill>
                  <a:schemeClr val="tx1">
                    <a:lumMod val="75000"/>
                    <a:lumOff val="25000"/>
                  </a:schemeClr>
                </a:solidFill>
                <a:cs typeface="B Nazanin" panose="00000400000000000000" pitchFamily="2" charset="-78"/>
              </a:rPr>
              <a:t>عضو</a:t>
            </a:r>
            <a:endParaRPr lang="ko-KR" altLang="en-US" dirty="0">
              <a:solidFill>
                <a:schemeClr val="tx1">
                  <a:lumMod val="75000"/>
                  <a:lumOff val="25000"/>
                </a:schemeClr>
              </a:solidFill>
              <a:cs typeface="B Nazanin" panose="00000400000000000000" pitchFamily="2" charset="-78"/>
            </a:endParaRPr>
          </a:p>
        </p:txBody>
      </p:sp>
      <p:grpSp>
        <p:nvGrpSpPr>
          <p:cNvPr id="40" name="Group 12">
            <a:extLst>
              <a:ext uri="{FF2B5EF4-FFF2-40B4-BE49-F238E27FC236}">
                <a16:creationId xmlns:a16="http://schemas.microsoft.com/office/drawing/2014/main" id="{93A2C127-D723-4E12-851C-7B202190508A}"/>
              </a:ext>
            </a:extLst>
          </p:cNvPr>
          <p:cNvGrpSpPr/>
          <p:nvPr/>
        </p:nvGrpSpPr>
        <p:grpSpPr>
          <a:xfrm>
            <a:off x="974631" y="4658077"/>
            <a:ext cx="1552072" cy="1706023"/>
            <a:chOff x="4597158" y="4370696"/>
            <a:chExt cx="1552072" cy="1706023"/>
          </a:xfrm>
        </p:grpSpPr>
        <p:sp>
          <p:nvSpPr>
            <p:cNvPr id="41" name="TextBox 40">
              <a:extLst>
                <a:ext uri="{FF2B5EF4-FFF2-40B4-BE49-F238E27FC236}">
                  <a16:creationId xmlns:a16="http://schemas.microsoft.com/office/drawing/2014/main" id="{E384BC17-4E9E-404C-A9EE-46E317B73CD5}"/>
                </a:ext>
              </a:extLst>
            </p:cNvPr>
            <p:cNvSpPr txBox="1"/>
            <p:nvPr userDrawn="1"/>
          </p:nvSpPr>
          <p:spPr>
            <a:xfrm>
              <a:off x="4892346" y="4387935"/>
              <a:ext cx="1224136" cy="276999"/>
            </a:xfrm>
            <a:prstGeom prst="rect">
              <a:avLst/>
            </a:prstGeom>
            <a:noFill/>
          </p:spPr>
          <p:txBody>
            <a:bodyPr wrap="square" rtlCol="0" anchor="ctr">
              <a:spAutoFit/>
            </a:bodyPr>
            <a:lstStyle/>
            <a:p>
              <a:r>
                <a:rPr lang="en-US" altLang="ko-KR" sz="1200" dirty="0">
                  <a:solidFill>
                    <a:schemeClr val="tx1">
                      <a:lumMod val="75000"/>
                      <a:lumOff val="25000"/>
                    </a:schemeClr>
                  </a:solidFill>
                  <a:cs typeface="B Nazanin" panose="00000400000000000000" pitchFamily="2" charset="-78"/>
                </a:rPr>
                <a:t>/FACEBOOK</a:t>
              </a:r>
              <a:endParaRPr lang="ko-KR" altLang="en-US" sz="1200"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9334EE0F-7DA6-4E3F-A5FC-D099282F3832}"/>
                </a:ext>
              </a:extLst>
            </p:cNvPr>
            <p:cNvSpPr txBox="1"/>
            <p:nvPr userDrawn="1"/>
          </p:nvSpPr>
          <p:spPr>
            <a:xfrm>
              <a:off x="4892346" y="4841989"/>
              <a:ext cx="1224136" cy="276999"/>
            </a:xfrm>
            <a:prstGeom prst="rect">
              <a:avLst/>
            </a:prstGeom>
            <a:noFill/>
          </p:spPr>
          <p:txBody>
            <a:bodyPr wrap="square" rtlCol="0" anchor="ctr">
              <a:spAutoFit/>
            </a:bodyPr>
            <a:lstStyle/>
            <a:p>
              <a:pPr algn="l"/>
              <a:r>
                <a:rPr lang="en-US" altLang="ko-KR" sz="1200" dirty="0">
                  <a:solidFill>
                    <a:schemeClr val="tx1">
                      <a:lumMod val="75000"/>
                      <a:lumOff val="25000"/>
                    </a:schemeClr>
                  </a:solidFill>
                  <a:cs typeface="B Nazanin" panose="00000400000000000000" pitchFamily="2" charset="-78"/>
                </a:rPr>
                <a:t>@TWITTER</a:t>
              </a:r>
              <a:endParaRPr lang="ko-KR" altLang="en-US" sz="1200" dirty="0">
                <a:solidFill>
                  <a:schemeClr val="tx1">
                    <a:lumMod val="75000"/>
                    <a:lumOff val="25000"/>
                  </a:schemeClr>
                </a:solidFill>
                <a:cs typeface="B Nazanin" panose="00000400000000000000" pitchFamily="2" charset="-78"/>
              </a:endParaRPr>
            </a:p>
          </p:txBody>
        </p:sp>
        <p:sp>
          <p:nvSpPr>
            <p:cNvPr id="43" name="Rounded Rectangle 2">
              <a:extLst>
                <a:ext uri="{FF2B5EF4-FFF2-40B4-BE49-F238E27FC236}">
                  <a16:creationId xmlns:a16="http://schemas.microsoft.com/office/drawing/2014/main" id="{A3ADB999-9408-406F-A3A8-AD33AB1C32A3}"/>
                </a:ext>
              </a:extLst>
            </p:cNvPr>
            <p:cNvSpPr/>
            <p:nvPr userDrawn="1"/>
          </p:nvSpPr>
          <p:spPr>
            <a:xfrm>
              <a:off x="4610600" y="4824750"/>
              <a:ext cx="311477" cy="311477"/>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44" name="Rounded Rectangle 3">
              <a:extLst>
                <a:ext uri="{FF2B5EF4-FFF2-40B4-BE49-F238E27FC236}">
                  <a16:creationId xmlns:a16="http://schemas.microsoft.com/office/drawing/2014/main" id="{F830C22C-2261-4D90-9224-CECADE6FA163}"/>
                </a:ext>
              </a:extLst>
            </p:cNvPr>
            <p:cNvSpPr/>
            <p:nvPr userDrawn="1"/>
          </p:nvSpPr>
          <p:spPr>
            <a:xfrm>
              <a:off x="4610600" y="4370696"/>
              <a:ext cx="311477" cy="311477"/>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a:solidFill>
                  <a:schemeClr val="tx1">
                    <a:lumMod val="75000"/>
                    <a:lumOff val="2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6E04C3CF-B4FD-4A62-9658-93E053BEC1B7}"/>
                </a:ext>
              </a:extLst>
            </p:cNvPr>
            <p:cNvSpPr txBox="1"/>
            <p:nvPr userDrawn="1"/>
          </p:nvSpPr>
          <p:spPr>
            <a:xfrm>
              <a:off x="4597158" y="5245722"/>
              <a:ext cx="1552072"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46" name="TextBox 45">
            <a:extLst>
              <a:ext uri="{FF2B5EF4-FFF2-40B4-BE49-F238E27FC236}">
                <a16:creationId xmlns:a16="http://schemas.microsoft.com/office/drawing/2014/main" id="{0E404C9C-E0D4-4A62-925E-F4A0EAC97B6D}"/>
              </a:ext>
            </a:extLst>
          </p:cNvPr>
          <p:cNvSpPr txBox="1"/>
          <p:nvPr/>
        </p:nvSpPr>
        <p:spPr>
          <a:xfrm>
            <a:off x="9618039" y="4220793"/>
            <a:ext cx="2180635" cy="1323439"/>
          </a:xfrm>
          <a:prstGeom prst="rect">
            <a:avLst/>
          </a:prstGeom>
          <a:noFill/>
        </p:spPr>
        <p:txBody>
          <a:bodyPr wrap="square" rtlCol="0" anchor="ctr">
            <a:spAutoFit/>
          </a:bodyPr>
          <a:lstStyle/>
          <a:p>
            <a:pPr algn="r" rtl="1"/>
            <a:r>
              <a:rPr lang="fa-IR" altLang="ko-KR" sz="2000" dirty="0">
                <a:solidFill>
                  <a:srgbClr val="FF0000"/>
                </a:solidFill>
                <a:cs typeface="B Nazanin" panose="00000400000000000000" pitchFamily="2" charset="-78"/>
              </a:rPr>
              <a:t>همه اسلاید</a:t>
            </a:r>
            <a:r>
              <a:rPr lang="fa-IR" altLang="ko-KR" sz="2000" dirty="0">
                <a:solidFill>
                  <a:schemeClr val="tx1">
                    <a:lumMod val="75000"/>
                    <a:lumOff val="25000"/>
                  </a:schemeClr>
                </a:solidFill>
                <a:cs typeface="B Nazanin" panose="00000400000000000000" pitchFamily="2" charset="-78"/>
              </a:rPr>
              <a:t> </a:t>
            </a:r>
            <a:endParaRPr lang="en-US" altLang="ko-KR" sz="2000" dirty="0">
              <a:solidFill>
                <a:schemeClr val="tx1">
                  <a:lumMod val="75000"/>
                  <a:lumOff val="25000"/>
                </a:schemeClr>
              </a:solidFill>
              <a:cs typeface="B Nazanin" panose="00000400000000000000" pitchFamily="2" charset="-78"/>
            </a:endParaRPr>
          </a:p>
          <a:p>
            <a:pPr algn="r" rtl="1"/>
            <a:r>
              <a:rPr lang="fa-IR" altLang="ko-KR" sz="2000" dirty="0">
                <a:solidFill>
                  <a:schemeClr val="tx1">
                    <a:lumMod val="75000"/>
                    <a:lumOff val="25000"/>
                  </a:schemeClr>
                </a:solidFill>
                <a:cs typeface="B Nazanin" panose="00000400000000000000" pitchFamily="2" charset="-78"/>
              </a:rPr>
              <a:t>متن طرح بندی</a:t>
            </a:r>
            <a:r>
              <a:rPr lang="en-US" altLang="ko-KR" sz="2000" dirty="0">
                <a:solidFill>
                  <a:schemeClr val="tx1">
                    <a:lumMod val="75000"/>
                    <a:lumOff val="25000"/>
                  </a:schemeClr>
                </a:solidFill>
                <a:cs typeface="B Nazanin" panose="00000400000000000000" pitchFamily="2" charset="-78"/>
              </a:rPr>
              <a:t> </a:t>
            </a:r>
            <a:r>
              <a:rPr lang="fa-IR" altLang="ko-KR" sz="2000" dirty="0">
                <a:solidFill>
                  <a:schemeClr val="tx1">
                    <a:lumMod val="75000"/>
                    <a:lumOff val="25000"/>
                  </a:schemeClr>
                </a:solidFill>
                <a:cs typeface="B Nazanin" panose="00000400000000000000" pitchFamily="2" charset="-78"/>
              </a:rPr>
              <a:t>پاورپوینت برای ارائه شما</a:t>
            </a:r>
            <a:endParaRPr lang="ko-KR" altLang="en-US" sz="2000" dirty="0">
              <a:solidFill>
                <a:schemeClr val="tx1">
                  <a:lumMod val="75000"/>
                  <a:lumOff val="25000"/>
                </a:schemeClr>
              </a:solidFill>
              <a:cs typeface="B Nazanin" panose="00000400000000000000" pitchFamily="2" charset="-78"/>
            </a:endParaRPr>
          </a:p>
          <a:p>
            <a:pPr algn="r" rtl="1"/>
            <a:r>
              <a:rPr lang="fa-IR" altLang="ko-KR" sz="2000" dirty="0">
                <a:solidFill>
                  <a:schemeClr val="tx1">
                    <a:lumMod val="75000"/>
                    <a:lumOff val="25000"/>
                  </a:schemeClr>
                </a:solidFill>
                <a:cs typeface="B Nazanin" panose="00000400000000000000" pitchFamily="2" charset="-78"/>
              </a:rPr>
              <a:t>قابل ویرایش است</a:t>
            </a:r>
            <a:endParaRPr lang="en-US" altLang="ko-KR" sz="2000" dirty="0">
              <a:solidFill>
                <a:schemeClr val="tx1">
                  <a:lumMod val="75000"/>
                  <a:lumOff val="25000"/>
                </a:schemeClr>
              </a:solidFill>
              <a:cs typeface="B Nazanin" panose="00000400000000000000" pitchFamily="2" charset="-78"/>
            </a:endParaRPr>
          </a:p>
        </p:txBody>
      </p:sp>
      <p:sp>
        <p:nvSpPr>
          <p:cNvPr id="3" name="그림 개체 틀 2">
            <a:extLst>
              <a:ext uri="{FF2B5EF4-FFF2-40B4-BE49-F238E27FC236}">
                <a16:creationId xmlns:a16="http://schemas.microsoft.com/office/drawing/2014/main" id="{147FC005-0F5E-4349-9A79-7C887B8BD311}"/>
              </a:ext>
            </a:extLst>
          </p:cNvPr>
          <p:cNvSpPr>
            <a:spLocks noGrp="1"/>
          </p:cNvSpPr>
          <p:nvPr>
            <p:ph type="pic" sz="quarter" idx="14"/>
          </p:nvPr>
        </p:nvSpPr>
        <p:spPr/>
        <p:txBody>
          <a:bodyPr/>
          <a:lstStyle/>
          <a:p>
            <a:pPr algn="r" rtl="1"/>
            <a:endParaRPr lang="en-US">
              <a:cs typeface="B Nazanin" panose="00000400000000000000" pitchFamily="2" charset="-78"/>
            </a:endParaRPr>
          </a:p>
        </p:txBody>
      </p:sp>
      <p:sp>
        <p:nvSpPr>
          <p:cNvPr id="5" name="그림 개체 틀 4">
            <a:extLst>
              <a:ext uri="{FF2B5EF4-FFF2-40B4-BE49-F238E27FC236}">
                <a16:creationId xmlns:a16="http://schemas.microsoft.com/office/drawing/2014/main" id="{374A17C9-390D-4995-A885-059997A57182}"/>
              </a:ext>
            </a:extLst>
          </p:cNvPr>
          <p:cNvSpPr>
            <a:spLocks noGrp="1"/>
          </p:cNvSpPr>
          <p:nvPr>
            <p:ph type="pic" sz="quarter" idx="13"/>
          </p:nvPr>
        </p:nvSpPr>
        <p:spPr/>
        <p:txBody>
          <a:bodyPr/>
          <a:lstStyle/>
          <a:p>
            <a:pPr algn="r" rtl="1"/>
            <a:endParaRPr lang="en-US">
              <a:cs typeface="B Nazanin" panose="00000400000000000000" pitchFamily="2" charset="-78"/>
            </a:endParaRPr>
          </a:p>
        </p:txBody>
      </p:sp>
      <p:sp>
        <p:nvSpPr>
          <p:cNvPr id="9" name="그림 개체 틀 8">
            <a:extLst>
              <a:ext uri="{FF2B5EF4-FFF2-40B4-BE49-F238E27FC236}">
                <a16:creationId xmlns:a16="http://schemas.microsoft.com/office/drawing/2014/main" id="{743CDE77-F7D2-41C4-813E-4CF6B9B2EFBB}"/>
              </a:ext>
            </a:extLst>
          </p:cNvPr>
          <p:cNvSpPr>
            <a:spLocks noGrp="1"/>
          </p:cNvSpPr>
          <p:nvPr>
            <p:ph type="pic" sz="quarter" idx="12"/>
          </p:nvPr>
        </p:nvSpPr>
        <p:spPr/>
        <p:txBody>
          <a:bodyPr/>
          <a:lstStyle/>
          <a:p>
            <a:pPr algn="r" rtl="1"/>
            <a:endParaRPr lang="en-US">
              <a:cs typeface="B Nazanin" panose="00000400000000000000" pitchFamily="2" charset="-78"/>
            </a:endParaRPr>
          </a:p>
        </p:txBody>
      </p:sp>
      <p:sp>
        <p:nvSpPr>
          <p:cNvPr id="11" name="그림 개체 틀 10">
            <a:extLst>
              <a:ext uri="{FF2B5EF4-FFF2-40B4-BE49-F238E27FC236}">
                <a16:creationId xmlns:a16="http://schemas.microsoft.com/office/drawing/2014/main" id="{FA14E9BE-75A5-4E8F-B6AC-CD7554DA0103}"/>
              </a:ext>
            </a:extLst>
          </p:cNvPr>
          <p:cNvSpPr>
            <a:spLocks noGrp="1"/>
          </p:cNvSpPr>
          <p:nvPr>
            <p:ph type="pic" sz="quarter" idx="11"/>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FFFFFF"/>
                </a:solidFill>
                <a:latin typeface="Arial"/>
                <a:cs typeface="Arial"/>
                <a:sym typeface="Arial"/>
              </a:rPr>
              <a:t>عنوان را اینجا اضافه کنید</a:t>
            </a:r>
            <a:endParaRPr sz="1333" kern="0" dirty="0">
              <a:solidFill>
                <a:srgbClr val="FFFFFF"/>
              </a:solidFill>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435D74"/>
                </a:solidFill>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1</a:t>
            </a:r>
            <a:endParaRPr sz="1200" kern="0" dirty="0">
              <a:solidFill>
                <a:srgbClr val="FFFFFF"/>
              </a:solidFill>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2</a:t>
            </a:r>
            <a:endParaRPr sz="1200" kern="0" dirty="0">
              <a:solidFill>
                <a:srgbClr val="FFFFFF"/>
              </a:solidFill>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3</a:t>
            </a:r>
            <a:endParaRPr sz="1200" kern="0" dirty="0">
              <a:solidFill>
                <a:srgbClr val="FFFFFF"/>
              </a:solidFill>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4</a:t>
            </a:r>
            <a:endParaRPr sz="1200" kern="0" dirty="0">
              <a:solidFill>
                <a:srgbClr val="FFFFFF"/>
              </a:solidFill>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5</a:t>
            </a:r>
            <a:endParaRPr sz="1200" kern="0" dirty="0">
              <a:solidFill>
                <a:srgbClr val="FFFFFF"/>
              </a:solidFill>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FFFFFF"/>
                </a:solidFill>
                <a:latin typeface="Arial"/>
                <a:cs typeface="Arial"/>
                <a:sym typeface="Arial"/>
              </a:rPr>
              <a:t>متن</a:t>
            </a:r>
            <a:r>
              <a:rPr lang="es" sz="1200" kern="0" dirty="0">
                <a:solidFill>
                  <a:srgbClr val="FFFFFF"/>
                </a:solidFill>
                <a:latin typeface="Arial"/>
                <a:cs typeface="Arial"/>
                <a:sym typeface="Arial"/>
              </a:rPr>
              <a:t> 6</a:t>
            </a:r>
            <a:endParaRPr sz="1200" kern="0" dirty="0">
              <a:solidFill>
                <a:srgbClr val="FFFFFF"/>
              </a:solidFill>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2016</a:t>
            </a:r>
            <a:endParaRPr sz="1200" b="1" kern="0">
              <a:solidFill>
                <a:srgbClr val="FFFFFF"/>
              </a:solidFill>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2017</a:t>
            </a:r>
            <a:endParaRPr sz="1200" b="1" kern="0">
              <a:solidFill>
                <a:srgbClr val="FFFFFF"/>
              </a:solidFill>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2018</a:t>
            </a:r>
            <a:endParaRPr sz="1200" b="1" kern="0">
              <a:solidFill>
                <a:srgbClr val="FFFFFF"/>
              </a:solidFill>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2019</a:t>
            </a:r>
            <a:endParaRPr sz="1200" b="1" kern="0">
              <a:solidFill>
                <a:srgbClr val="FFFFFF"/>
              </a:solidFill>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FFFFFF"/>
                </a:solidFill>
                <a:latin typeface="Arial"/>
                <a:cs typeface="Arial"/>
                <a:sym typeface="Arial"/>
              </a:rPr>
              <a:t>2020</a:t>
            </a:r>
            <a:endParaRPr sz="1200" b="1" kern="0">
              <a:solidFill>
                <a:srgbClr val="FFFFFF"/>
              </a:solidFill>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مدیریت قابل ویرایش می باشد</a:t>
            </a:r>
            <a:endParaRPr sz="1067" kern="0" dirty="0">
              <a:solidFill>
                <a:srgbClr val="A5B7C6"/>
              </a:solidFill>
              <a:latin typeface="Arial"/>
              <a:cs typeface="Arial"/>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مدیریت قابل ویرایش می باشد</a:t>
            </a:r>
            <a:endParaRPr sz="1067" kern="0" dirty="0">
              <a:solidFill>
                <a:srgbClr val="A5B7C6"/>
              </a:solidFill>
              <a:latin typeface="Arial"/>
              <a:cs typeface="Arial"/>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مدیریت قابل ویرایش می باشد</a:t>
            </a:r>
            <a:endParaRPr sz="1067" kern="0" dirty="0">
              <a:solidFill>
                <a:srgbClr val="A5B7C6"/>
              </a:solidFill>
              <a:latin typeface="Arial"/>
              <a:cs typeface="Arial"/>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مدیریت قابل ویرایش می باشد</a:t>
            </a:r>
            <a:endParaRPr sz="1067" kern="0" dirty="0">
              <a:solidFill>
                <a:srgbClr val="A5B7C6"/>
              </a:solidFill>
              <a:latin typeface="Arial"/>
              <a:cs typeface="Arial"/>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A5B7C6"/>
                </a:solidFill>
                <a:latin typeface="Arial"/>
                <a:cs typeface="Arial"/>
                <a:sym typeface="Arial"/>
              </a:rPr>
              <a:t>قالب پاورپوینت مدیریت قابل ویرایش می باشد</a:t>
            </a:r>
            <a:endParaRPr sz="1067" kern="0" dirty="0">
              <a:solidFill>
                <a:srgbClr val="A5B7C6"/>
              </a:solidFill>
              <a:latin typeface="Arial"/>
              <a:cs typeface="Arial"/>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Arial"/>
                <a:sym typeface="Arial"/>
              </a:rPr>
              <a:t>قالب پاورپوینت مدیریت قابل ویرایش می باشد</a:t>
            </a:r>
            <a:endParaRPr sz="1067" kern="0" dirty="0">
              <a:solidFill>
                <a:schemeClr val="bg1"/>
              </a:solidFill>
              <a:latin typeface="Arial"/>
              <a:cs typeface="Arial"/>
              <a:sym typeface="Arial"/>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b="1" kern="0" dirty="0">
                <a:solidFill>
                  <a:schemeClr val="bg1"/>
                </a:solidFill>
                <a:latin typeface="Arial"/>
                <a:cs typeface="Arial"/>
                <a:sym typeface="Arial"/>
              </a:rPr>
              <a:t>عنوان 1</a:t>
            </a:r>
            <a:endParaRPr sz="1067" b="1" kern="0" dirty="0">
              <a:solidFill>
                <a:schemeClr val="bg1"/>
              </a:solidFill>
              <a:latin typeface="Arial"/>
              <a:cs typeface="Arial"/>
              <a:sym typeface="Arial"/>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733" b="1" kern="0">
                <a:solidFill>
                  <a:schemeClr val="bg1"/>
                </a:solidFill>
                <a:latin typeface="Arial"/>
                <a:cs typeface="Arial"/>
                <a:sym typeface="Arial"/>
              </a:rPr>
              <a:t>75%</a:t>
            </a:r>
            <a:endParaRPr sz="1733" b="1" kern="0">
              <a:solidFill>
                <a:schemeClr val="bg1"/>
              </a:solidFill>
              <a:latin typeface="Arial"/>
              <a:cs typeface="Arial"/>
              <a:sym typeface="Arial"/>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fa-IR" sz="1067" kern="0" dirty="0">
                <a:solidFill>
                  <a:schemeClr val="bg1"/>
                </a:solidFill>
                <a:latin typeface="Arial"/>
                <a:cs typeface="Arial"/>
                <a:sym typeface="Arial"/>
              </a:rPr>
              <a:t>قالب پاورپوینت مدیریت قابل ویرایش می باشد</a:t>
            </a:r>
            <a:endParaRPr sz="1067" kern="0" dirty="0">
              <a:solidFill>
                <a:schemeClr val="bg1"/>
              </a:solidFill>
              <a:latin typeface="Arial"/>
              <a:cs typeface="Arial"/>
              <a:sym typeface="Arial"/>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fa-IR" sz="1067" kern="0" dirty="0">
                <a:solidFill>
                  <a:schemeClr val="bg1"/>
                </a:solidFill>
                <a:latin typeface="Arial"/>
                <a:cs typeface="Arial"/>
                <a:sym typeface="Arial"/>
              </a:rPr>
              <a:t>قالب پاورپوینت مدیریت قابل ویرایش می باشد</a:t>
            </a:r>
            <a:endParaRPr sz="1067" kern="0" dirty="0">
              <a:solidFill>
                <a:schemeClr val="bg1"/>
              </a:solidFill>
              <a:latin typeface="Arial"/>
              <a:cs typeface="Arial"/>
              <a:sym typeface="Arial"/>
            </a:endParaRP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fa-IR" sz="1067" kern="0" dirty="0">
                <a:solidFill>
                  <a:schemeClr val="bg1"/>
                </a:solidFill>
                <a:latin typeface="Arial"/>
                <a:cs typeface="Arial"/>
                <a:sym typeface="Arial"/>
              </a:rPr>
              <a:t>قالب پاورپوینت مدیریت قابل ویرایش می باشد</a:t>
            </a:r>
            <a:endParaRPr sz="1067" kern="0" dirty="0">
              <a:solidFill>
                <a:schemeClr val="bg1"/>
              </a:solidFill>
              <a:latin typeface="Arial"/>
              <a:cs typeface="Arial"/>
              <a:sym typeface="Arial"/>
            </a:endParaRP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Arial"/>
              <a:sym typeface="Arial"/>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4000" b="1" kern="0">
                <a:solidFill>
                  <a:schemeClr val="bg1"/>
                </a:solidFill>
                <a:latin typeface="Arial"/>
                <a:cs typeface="Arial"/>
                <a:sym typeface="Arial"/>
              </a:rPr>
              <a:t>75%</a:t>
            </a:r>
            <a:endParaRPr sz="4000" b="1" kern="0">
              <a:solidFill>
                <a:schemeClr val="bg1"/>
              </a:solidFill>
              <a:latin typeface="Arial"/>
              <a:cs typeface="Arial"/>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bg1"/>
                </a:solidFill>
              </a:rPr>
              <a:t>اینفوگرافیک ممتاز</a:t>
            </a:r>
            <a:endParaRPr dirty="0">
              <a:solidFill>
                <a:schemeClr val="bg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533401"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Lato Black" pitchFamily="34" charset="0"/>
                  </a:rPr>
                  <a:t>نمادها</a:t>
                </a:r>
                <a:endParaRPr lang="en-US" sz="4400" dirty="0">
                  <a:solidFill>
                    <a:schemeClr val="bg1"/>
                  </a:solidFill>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r>
                  <a:rPr lang="fa-IR" b="1" dirty="0">
                    <a:solidFill>
                      <a:schemeClr val="bg1"/>
                    </a:solidFill>
                    <a:latin typeface="Lato Black" charset="0"/>
                    <a:ea typeface="Lato Black" charset="0"/>
                    <a:cs typeface="Lato Black" charset="0"/>
                  </a:rPr>
                  <a:t>مجموعه آیکون های اجتماعی</a:t>
                </a:r>
                <a:endParaRPr lang="en-US" b="1" dirty="0">
                  <a:solidFill>
                    <a:schemeClr val="bg1"/>
                  </a:solidFill>
                  <a:latin typeface="Lato Black" charset="0"/>
                  <a:ea typeface="Lato Black" charset="0"/>
                  <a:cs typeface="Lato Black" charset="0"/>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405"/>
        <p:cNvGrpSpPr/>
        <p:nvPr/>
      </p:nvGrpSpPr>
      <p:grpSpPr>
        <a:xfrm>
          <a:off x="0" y="0"/>
          <a:ext cx="0" cy="0"/>
          <a:chOff x="0" y="0"/>
          <a:chExt cx="0" cy="0"/>
        </a:xfrm>
      </p:grpSpPr>
      <p:grpSp>
        <p:nvGrpSpPr>
          <p:cNvPr id="12406" name="Google Shape;12406;p23"/>
          <p:cNvGrpSpPr/>
          <p:nvPr/>
        </p:nvGrpSpPr>
        <p:grpSpPr>
          <a:xfrm>
            <a:off x="2353959" y="2428558"/>
            <a:ext cx="493467" cy="334167"/>
            <a:chOff x="980425" y="4196875"/>
            <a:chExt cx="370100" cy="250625"/>
          </a:xfrm>
          <a:solidFill>
            <a:schemeClr val="bg1"/>
          </a:solidFill>
        </p:grpSpPr>
        <p:sp>
          <p:nvSpPr>
            <p:cNvPr id="12407" name="Google Shape;12407;p23"/>
            <p:cNvSpPr/>
            <p:nvPr/>
          </p:nvSpPr>
          <p:spPr>
            <a:xfrm>
              <a:off x="1154775" y="4246525"/>
              <a:ext cx="129650" cy="103900"/>
            </a:xfrm>
            <a:custGeom>
              <a:avLst/>
              <a:gdLst/>
              <a:ahLst/>
              <a:cxnLst/>
              <a:rect l="l" t="t" r="r" b="b"/>
              <a:pathLst>
                <a:path w="5186" h="4156" extrusionOk="0">
                  <a:moveTo>
                    <a:pt x="2747" y="422"/>
                  </a:moveTo>
                  <a:cubicBezTo>
                    <a:pt x="3241" y="422"/>
                    <a:pt x="3735" y="669"/>
                    <a:pt x="4044" y="1070"/>
                  </a:cubicBezTo>
                  <a:cubicBezTo>
                    <a:pt x="4321" y="1409"/>
                    <a:pt x="4445" y="1872"/>
                    <a:pt x="4383" y="2304"/>
                  </a:cubicBezTo>
                  <a:cubicBezTo>
                    <a:pt x="4269" y="3170"/>
                    <a:pt x="3534" y="3733"/>
                    <a:pt x="2747" y="3733"/>
                  </a:cubicBezTo>
                  <a:cubicBezTo>
                    <a:pt x="2467" y="3733"/>
                    <a:pt x="2181" y="3662"/>
                    <a:pt x="1914" y="3508"/>
                  </a:cubicBezTo>
                  <a:cubicBezTo>
                    <a:pt x="896" y="2921"/>
                    <a:pt x="803" y="1502"/>
                    <a:pt x="1729" y="761"/>
                  </a:cubicBezTo>
                  <a:cubicBezTo>
                    <a:pt x="2007" y="545"/>
                    <a:pt x="2377" y="422"/>
                    <a:pt x="2747" y="422"/>
                  </a:cubicBezTo>
                  <a:close/>
                  <a:moveTo>
                    <a:pt x="2757" y="1"/>
                  </a:moveTo>
                  <a:cubicBezTo>
                    <a:pt x="2314" y="1"/>
                    <a:pt x="1865" y="144"/>
                    <a:pt x="1482" y="453"/>
                  </a:cubicBezTo>
                  <a:cubicBezTo>
                    <a:pt x="1" y="1594"/>
                    <a:pt x="649" y="3909"/>
                    <a:pt x="2470" y="4156"/>
                  </a:cubicBezTo>
                  <a:lnTo>
                    <a:pt x="2747" y="4156"/>
                  </a:lnTo>
                  <a:cubicBezTo>
                    <a:pt x="4167" y="4156"/>
                    <a:pt x="5186" y="2767"/>
                    <a:pt x="4723" y="1409"/>
                  </a:cubicBezTo>
                  <a:cubicBezTo>
                    <a:pt x="4419" y="519"/>
                    <a:pt x="3599" y="1"/>
                    <a:pt x="27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08" name="Google Shape;12408;p23"/>
            <p:cNvSpPr/>
            <p:nvPr/>
          </p:nvSpPr>
          <p:spPr>
            <a:xfrm>
              <a:off x="1199775" y="4267525"/>
              <a:ext cx="51200" cy="20950"/>
            </a:xfrm>
            <a:custGeom>
              <a:avLst/>
              <a:gdLst/>
              <a:ahLst/>
              <a:cxnLst/>
              <a:rect l="l" t="t" r="r" b="b"/>
              <a:pathLst>
                <a:path w="2048" h="838" extrusionOk="0">
                  <a:moveTo>
                    <a:pt x="925" y="1"/>
                  </a:moveTo>
                  <a:cubicBezTo>
                    <a:pt x="664" y="1"/>
                    <a:pt x="402" y="85"/>
                    <a:pt x="176" y="261"/>
                  </a:cubicBezTo>
                  <a:cubicBezTo>
                    <a:pt x="1" y="411"/>
                    <a:pt x="130" y="642"/>
                    <a:pt x="300" y="642"/>
                  </a:cubicBezTo>
                  <a:cubicBezTo>
                    <a:pt x="340" y="642"/>
                    <a:pt x="382" y="629"/>
                    <a:pt x="423" y="600"/>
                  </a:cubicBezTo>
                  <a:cubicBezTo>
                    <a:pt x="577" y="484"/>
                    <a:pt x="759" y="427"/>
                    <a:pt x="938" y="427"/>
                  </a:cubicBezTo>
                  <a:cubicBezTo>
                    <a:pt x="1188" y="427"/>
                    <a:pt x="1434" y="538"/>
                    <a:pt x="1596" y="754"/>
                  </a:cubicBezTo>
                  <a:cubicBezTo>
                    <a:pt x="1646" y="813"/>
                    <a:pt x="1706" y="838"/>
                    <a:pt x="1763" y="838"/>
                  </a:cubicBezTo>
                  <a:cubicBezTo>
                    <a:pt x="1915" y="838"/>
                    <a:pt x="2047" y="665"/>
                    <a:pt x="1935" y="508"/>
                  </a:cubicBezTo>
                  <a:cubicBezTo>
                    <a:pt x="1679" y="178"/>
                    <a:pt x="1304" y="1"/>
                    <a:pt x="9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09" name="Google Shape;12409;p23"/>
            <p:cNvSpPr/>
            <p:nvPr/>
          </p:nvSpPr>
          <p:spPr>
            <a:xfrm>
              <a:off x="980425" y="4196875"/>
              <a:ext cx="370100" cy="250625"/>
            </a:xfrm>
            <a:custGeom>
              <a:avLst/>
              <a:gdLst/>
              <a:ahLst/>
              <a:cxnLst/>
              <a:rect l="l" t="t" r="r" b="b"/>
              <a:pathLst>
                <a:path w="14804" h="10025" extrusionOk="0">
                  <a:moveTo>
                    <a:pt x="11666" y="6235"/>
                  </a:moveTo>
                  <a:lnTo>
                    <a:pt x="11974" y="6636"/>
                  </a:lnTo>
                  <a:lnTo>
                    <a:pt x="11604" y="6913"/>
                  </a:lnTo>
                  <a:lnTo>
                    <a:pt x="11295" y="6512"/>
                  </a:lnTo>
                  <a:cubicBezTo>
                    <a:pt x="11357" y="6481"/>
                    <a:pt x="11419" y="6420"/>
                    <a:pt x="11481" y="6389"/>
                  </a:cubicBezTo>
                  <a:cubicBezTo>
                    <a:pt x="11542" y="6327"/>
                    <a:pt x="11604" y="6296"/>
                    <a:pt x="11666" y="6235"/>
                  </a:cubicBezTo>
                  <a:close/>
                  <a:moveTo>
                    <a:pt x="12701" y="6716"/>
                  </a:moveTo>
                  <a:cubicBezTo>
                    <a:pt x="12752" y="6716"/>
                    <a:pt x="12805" y="6739"/>
                    <a:pt x="12839" y="6790"/>
                  </a:cubicBezTo>
                  <a:cubicBezTo>
                    <a:pt x="12900" y="6883"/>
                    <a:pt x="12869" y="6975"/>
                    <a:pt x="12808" y="7037"/>
                  </a:cubicBezTo>
                  <a:lnTo>
                    <a:pt x="11789" y="7808"/>
                  </a:lnTo>
                  <a:cubicBezTo>
                    <a:pt x="11748" y="7836"/>
                    <a:pt x="11700" y="7851"/>
                    <a:pt x="11654" y="7851"/>
                  </a:cubicBezTo>
                  <a:cubicBezTo>
                    <a:pt x="11598" y="7851"/>
                    <a:pt x="11545" y="7829"/>
                    <a:pt x="11511" y="7778"/>
                  </a:cubicBezTo>
                  <a:cubicBezTo>
                    <a:pt x="11450" y="7716"/>
                    <a:pt x="11481" y="7592"/>
                    <a:pt x="11542" y="7531"/>
                  </a:cubicBezTo>
                  <a:lnTo>
                    <a:pt x="12592" y="6759"/>
                  </a:lnTo>
                  <a:cubicBezTo>
                    <a:pt x="12619" y="6731"/>
                    <a:pt x="12660" y="6716"/>
                    <a:pt x="12701" y="6716"/>
                  </a:cubicBezTo>
                  <a:close/>
                  <a:moveTo>
                    <a:pt x="12839" y="7562"/>
                  </a:moveTo>
                  <a:lnTo>
                    <a:pt x="13980" y="9012"/>
                  </a:lnTo>
                  <a:cubicBezTo>
                    <a:pt x="14042" y="9105"/>
                    <a:pt x="14073" y="9197"/>
                    <a:pt x="14042" y="9290"/>
                  </a:cubicBezTo>
                  <a:cubicBezTo>
                    <a:pt x="14003" y="9484"/>
                    <a:pt x="13842" y="9593"/>
                    <a:pt x="13674" y="9593"/>
                  </a:cubicBezTo>
                  <a:cubicBezTo>
                    <a:pt x="13575" y="9593"/>
                    <a:pt x="13474" y="9555"/>
                    <a:pt x="13394" y="9475"/>
                  </a:cubicBezTo>
                  <a:lnTo>
                    <a:pt x="12252" y="7994"/>
                  </a:lnTo>
                  <a:lnTo>
                    <a:pt x="12839" y="7562"/>
                  </a:lnTo>
                  <a:close/>
                  <a:moveTo>
                    <a:pt x="1883" y="0"/>
                  </a:moveTo>
                  <a:cubicBezTo>
                    <a:pt x="864" y="0"/>
                    <a:pt x="0" y="834"/>
                    <a:pt x="0" y="1883"/>
                  </a:cubicBezTo>
                  <a:cubicBezTo>
                    <a:pt x="0" y="2932"/>
                    <a:pt x="833" y="3766"/>
                    <a:pt x="1883" y="3766"/>
                  </a:cubicBezTo>
                  <a:lnTo>
                    <a:pt x="6820" y="3766"/>
                  </a:lnTo>
                  <a:cubicBezTo>
                    <a:pt x="6666" y="5340"/>
                    <a:pt x="7777" y="6728"/>
                    <a:pt x="9351" y="6944"/>
                  </a:cubicBezTo>
                  <a:cubicBezTo>
                    <a:pt x="9475" y="6975"/>
                    <a:pt x="9598" y="6975"/>
                    <a:pt x="9721" y="6975"/>
                  </a:cubicBezTo>
                  <a:cubicBezTo>
                    <a:pt x="10123" y="6975"/>
                    <a:pt x="10555" y="6883"/>
                    <a:pt x="10925" y="6728"/>
                  </a:cubicBezTo>
                  <a:lnTo>
                    <a:pt x="11295" y="7191"/>
                  </a:lnTo>
                  <a:cubicBezTo>
                    <a:pt x="10842" y="7554"/>
                    <a:pt x="11099" y="8272"/>
                    <a:pt x="11661" y="8272"/>
                  </a:cubicBezTo>
                  <a:cubicBezTo>
                    <a:pt x="11673" y="8272"/>
                    <a:pt x="11685" y="8272"/>
                    <a:pt x="11697" y="8271"/>
                  </a:cubicBezTo>
                  <a:cubicBezTo>
                    <a:pt x="11724" y="8280"/>
                    <a:pt x="11748" y="8284"/>
                    <a:pt x="11772" y="8284"/>
                  </a:cubicBezTo>
                  <a:cubicBezTo>
                    <a:pt x="11828" y="8284"/>
                    <a:pt x="11878" y="8262"/>
                    <a:pt x="11944" y="8241"/>
                  </a:cubicBezTo>
                  <a:lnTo>
                    <a:pt x="13085" y="9722"/>
                  </a:lnTo>
                  <a:cubicBezTo>
                    <a:pt x="13250" y="9936"/>
                    <a:pt x="13461" y="10025"/>
                    <a:pt x="13670" y="10025"/>
                  </a:cubicBezTo>
                  <a:cubicBezTo>
                    <a:pt x="14244" y="10025"/>
                    <a:pt x="14803" y="9354"/>
                    <a:pt x="14351" y="8765"/>
                  </a:cubicBezTo>
                  <a:lnTo>
                    <a:pt x="13209" y="7284"/>
                  </a:lnTo>
                  <a:cubicBezTo>
                    <a:pt x="13271" y="7191"/>
                    <a:pt x="13301" y="7068"/>
                    <a:pt x="13332" y="6975"/>
                  </a:cubicBezTo>
                  <a:cubicBezTo>
                    <a:pt x="13355" y="6588"/>
                    <a:pt x="13042" y="6302"/>
                    <a:pt x="12703" y="6302"/>
                  </a:cubicBezTo>
                  <a:cubicBezTo>
                    <a:pt x="12582" y="6302"/>
                    <a:pt x="12458" y="6339"/>
                    <a:pt x="12345" y="6420"/>
                  </a:cubicBezTo>
                  <a:lnTo>
                    <a:pt x="11974" y="5926"/>
                  </a:lnTo>
                  <a:cubicBezTo>
                    <a:pt x="12129" y="5741"/>
                    <a:pt x="12252" y="5494"/>
                    <a:pt x="12376" y="5278"/>
                  </a:cubicBezTo>
                  <a:cubicBezTo>
                    <a:pt x="12437" y="5113"/>
                    <a:pt x="12293" y="4990"/>
                    <a:pt x="12154" y="4990"/>
                  </a:cubicBezTo>
                  <a:cubicBezTo>
                    <a:pt x="12084" y="4990"/>
                    <a:pt x="12016" y="5021"/>
                    <a:pt x="11974" y="5093"/>
                  </a:cubicBezTo>
                  <a:cubicBezTo>
                    <a:pt x="11560" y="6059"/>
                    <a:pt x="10644" y="6572"/>
                    <a:pt x="9723" y="6572"/>
                  </a:cubicBezTo>
                  <a:cubicBezTo>
                    <a:pt x="8997" y="6572"/>
                    <a:pt x="8267" y="6253"/>
                    <a:pt x="7777" y="5586"/>
                  </a:cubicBezTo>
                  <a:cubicBezTo>
                    <a:pt x="6728" y="4259"/>
                    <a:pt x="7283" y="2315"/>
                    <a:pt x="8857" y="1760"/>
                  </a:cubicBezTo>
                  <a:cubicBezTo>
                    <a:pt x="9148" y="1653"/>
                    <a:pt x="9441" y="1604"/>
                    <a:pt x="9725" y="1604"/>
                  </a:cubicBezTo>
                  <a:cubicBezTo>
                    <a:pt x="11013" y="1604"/>
                    <a:pt x="12140" y="2617"/>
                    <a:pt x="12190" y="3982"/>
                  </a:cubicBezTo>
                  <a:cubicBezTo>
                    <a:pt x="12205" y="4097"/>
                    <a:pt x="12294" y="4152"/>
                    <a:pt x="12388" y="4152"/>
                  </a:cubicBezTo>
                  <a:cubicBezTo>
                    <a:pt x="12494" y="4152"/>
                    <a:pt x="12606" y="4082"/>
                    <a:pt x="12623" y="3951"/>
                  </a:cubicBezTo>
                  <a:cubicBezTo>
                    <a:pt x="12623" y="3889"/>
                    <a:pt x="12623" y="3858"/>
                    <a:pt x="12623" y="3796"/>
                  </a:cubicBezTo>
                  <a:cubicBezTo>
                    <a:pt x="13641" y="3766"/>
                    <a:pt x="14474" y="2932"/>
                    <a:pt x="14474" y="1883"/>
                  </a:cubicBezTo>
                  <a:cubicBezTo>
                    <a:pt x="14474" y="834"/>
                    <a:pt x="13641" y="0"/>
                    <a:pt x="12592" y="0"/>
                  </a:cubicBezTo>
                  <a:lnTo>
                    <a:pt x="3765" y="0"/>
                  </a:lnTo>
                  <a:cubicBezTo>
                    <a:pt x="3487" y="0"/>
                    <a:pt x="3487" y="432"/>
                    <a:pt x="3765" y="432"/>
                  </a:cubicBezTo>
                  <a:lnTo>
                    <a:pt x="12592" y="432"/>
                  </a:lnTo>
                  <a:cubicBezTo>
                    <a:pt x="13394" y="432"/>
                    <a:pt x="14042" y="1081"/>
                    <a:pt x="14042" y="1883"/>
                  </a:cubicBezTo>
                  <a:cubicBezTo>
                    <a:pt x="14042" y="2685"/>
                    <a:pt x="13394" y="3364"/>
                    <a:pt x="12592" y="3364"/>
                  </a:cubicBezTo>
                  <a:lnTo>
                    <a:pt x="12530" y="3364"/>
                  </a:lnTo>
                  <a:cubicBezTo>
                    <a:pt x="12437" y="2994"/>
                    <a:pt x="12252" y="2624"/>
                    <a:pt x="12005" y="2315"/>
                  </a:cubicBezTo>
                  <a:cubicBezTo>
                    <a:pt x="11419" y="1542"/>
                    <a:pt x="10572" y="1182"/>
                    <a:pt x="9731" y="1182"/>
                  </a:cubicBezTo>
                  <a:cubicBezTo>
                    <a:pt x="8489" y="1182"/>
                    <a:pt x="7263" y="1966"/>
                    <a:pt x="6913" y="3364"/>
                  </a:cubicBezTo>
                  <a:lnTo>
                    <a:pt x="1883" y="3364"/>
                  </a:lnTo>
                  <a:cubicBezTo>
                    <a:pt x="1080" y="3364"/>
                    <a:pt x="432" y="2685"/>
                    <a:pt x="432" y="1883"/>
                  </a:cubicBezTo>
                  <a:cubicBezTo>
                    <a:pt x="432" y="1081"/>
                    <a:pt x="1080" y="432"/>
                    <a:pt x="1883" y="432"/>
                  </a:cubicBezTo>
                  <a:lnTo>
                    <a:pt x="2438" y="432"/>
                  </a:lnTo>
                  <a:cubicBezTo>
                    <a:pt x="2716" y="432"/>
                    <a:pt x="2716" y="0"/>
                    <a:pt x="24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0" name="Google Shape;12410;p23"/>
            <p:cNvSpPr/>
            <p:nvPr/>
          </p:nvSpPr>
          <p:spPr>
            <a:xfrm>
              <a:off x="1027475" y="4239300"/>
              <a:ext cx="110350" cy="10825"/>
            </a:xfrm>
            <a:custGeom>
              <a:avLst/>
              <a:gdLst/>
              <a:ahLst/>
              <a:cxnLst/>
              <a:rect l="l" t="t" r="r" b="b"/>
              <a:pathLst>
                <a:path w="4414" h="433" extrusionOk="0">
                  <a:moveTo>
                    <a:pt x="217" y="1"/>
                  </a:moveTo>
                  <a:cubicBezTo>
                    <a:pt x="93" y="1"/>
                    <a:pt x="1" y="93"/>
                    <a:pt x="1" y="217"/>
                  </a:cubicBezTo>
                  <a:cubicBezTo>
                    <a:pt x="1" y="340"/>
                    <a:pt x="93" y="433"/>
                    <a:pt x="217" y="433"/>
                  </a:cubicBezTo>
                  <a:lnTo>
                    <a:pt x="4136" y="433"/>
                  </a:lnTo>
                  <a:cubicBezTo>
                    <a:pt x="4414" y="433"/>
                    <a:pt x="4414" y="1"/>
                    <a:pt x="41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11" name="Google Shape;12411;p23"/>
          <p:cNvGrpSpPr/>
          <p:nvPr/>
        </p:nvGrpSpPr>
        <p:grpSpPr>
          <a:xfrm>
            <a:off x="3334984" y="2369808"/>
            <a:ext cx="485600" cy="451667"/>
            <a:chOff x="7731450" y="3574225"/>
            <a:chExt cx="364200" cy="338750"/>
          </a:xfrm>
          <a:solidFill>
            <a:schemeClr val="bg1"/>
          </a:solidFill>
        </p:grpSpPr>
        <p:sp>
          <p:nvSpPr>
            <p:cNvPr id="12412" name="Google Shape;12412;p23"/>
            <p:cNvSpPr/>
            <p:nvPr/>
          </p:nvSpPr>
          <p:spPr>
            <a:xfrm>
              <a:off x="7940850" y="3673950"/>
              <a:ext cx="38275" cy="39575"/>
            </a:xfrm>
            <a:custGeom>
              <a:avLst/>
              <a:gdLst/>
              <a:ahLst/>
              <a:cxnLst/>
              <a:rect l="l" t="t" r="r" b="b"/>
              <a:pathLst>
                <a:path w="1531" h="1583" extrusionOk="0">
                  <a:moveTo>
                    <a:pt x="790" y="703"/>
                  </a:moveTo>
                  <a:lnTo>
                    <a:pt x="914" y="981"/>
                  </a:lnTo>
                  <a:lnTo>
                    <a:pt x="667" y="981"/>
                  </a:lnTo>
                  <a:lnTo>
                    <a:pt x="790" y="703"/>
                  </a:lnTo>
                  <a:close/>
                  <a:moveTo>
                    <a:pt x="790" y="1"/>
                  </a:moveTo>
                  <a:cubicBezTo>
                    <a:pt x="713" y="1"/>
                    <a:pt x="636" y="39"/>
                    <a:pt x="605" y="117"/>
                  </a:cubicBezTo>
                  <a:lnTo>
                    <a:pt x="80" y="1289"/>
                  </a:lnTo>
                  <a:cubicBezTo>
                    <a:pt x="1" y="1449"/>
                    <a:pt x="127" y="1582"/>
                    <a:pt x="259" y="1582"/>
                  </a:cubicBezTo>
                  <a:cubicBezTo>
                    <a:pt x="332" y="1582"/>
                    <a:pt x="407" y="1542"/>
                    <a:pt x="451" y="1444"/>
                  </a:cubicBezTo>
                  <a:lnTo>
                    <a:pt x="451" y="1413"/>
                  </a:lnTo>
                  <a:lnTo>
                    <a:pt x="1099" y="1413"/>
                  </a:lnTo>
                  <a:lnTo>
                    <a:pt x="1099" y="1444"/>
                  </a:lnTo>
                  <a:cubicBezTo>
                    <a:pt x="1146" y="1538"/>
                    <a:pt x="1229" y="1578"/>
                    <a:pt x="1307" y="1578"/>
                  </a:cubicBezTo>
                  <a:cubicBezTo>
                    <a:pt x="1331" y="1578"/>
                    <a:pt x="1355" y="1574"/>
                    <a:pt x="1377" y="1567"/>
                  </a:cubicBezTo>
                  <a:cubicBezTo>
                    <a:pt x="1500" y="1505"/>
                    <a:pt x="1531" y="1382"/>
                    <a:pt x="1500" y="1289"/>
                  </a:cubicBezTo>
                  <a:lnTo>
                    <a:pt x="975" y="117"/>
                  </a:lnTo>
                  <a:cubicBezTo>
                    <a:pt x="945" y="39"/>
                    <a:pt x="867" y="1"/>
                    <a:pt x="79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3" name="Google Shape;12413;p23"/>
            <p:cNvSpPr/>
            <p:nvPr/>
          </p:nvSpPr>
          <p:spPr>
            <a:xfrm>
              <a:off x="7988375" y="3673000"/>
              <a:ext cx="40900" cy="40150"/>
            </a:xfrm>
            <a:custGeom>
              <a:avLst/>
              <a:gdLst/>
              <a:ahLst/>
              <a:cxnLst/>
              <a:rect l="l" t="t" r="r" b="b"/>
              <a:pathLst>
                <a:path w="1636" h="1606" extrusionOk="0">
                  <a:moveTo>
                    <a:pt x="587" y="432"/>
                  </a:moveTo>
                  <a:cubicBezTo>
                    <a:pt x="957" y="556"/>
                    <a:pt x="957" y="1080"/>
                    <a:pt x="587" y="1173"/>
                  </a:cubicBezTo>
                  <a:lnTo>
                    <a:pt x="402" y="1173"/>
                  </a:lnTo>
                  <a:lnTo>
                    <a:pt x="402" y="432"/>
                  </a:lnTo>
                  <a:close/>
                  <a:moveTo>
                    <a:pt x="587" y="0"/>
                  </a:moveTo>
                  <a:lnTo>
                    <a:pt x="587" y="31"/>
                  </a:lnTo>
                  <a:lnTo>
                    <a:pt x="216" y="31"/>
                  </a:lnTo>
                  <a:cubicBezTo>
                    <a:pt x="93" y="31"/>
                    <a:pt x="0" y="124"/>
                    <a:pt x="0" y="216"/>
                  </a:cubicBezTo>
                  <a:lnTo>
                    <a:pt x="0" y="1389"/>
                  </a:lnTo>
                  <a:cubicBezTo>
                    <a:pt x="0" y="1512"/>
                    <a:pt x="93" y="1605"/>
                    <a:pt x="216" y="1605"/>
                  </a:cubicBezTo>
                  <a:lnTo>
                    <a:pt x="587" y="1605"/>
                  </a:lnTo>
                  <a:cubicBezTo>
                    <a:pt x="1636" y="1605"/>
                    <a:pt x="1636" y="0"/>
                    <a:pt x="5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4" name="Google Shape;12414;p23"/>
            <p:cNvSpPr/>
            <p:nvPr/>
          </p:nvSpPr>
          <p:spPr>
            <a:xfrm>
              <a:off x="7760775" y="3614350"/>
              <a:ext cx="282400" cy="10825"/>
            </a:xfrm>
            <a:custGeom>
              <a:avLst/>
              <a:gdLst/>
              <a:ahLst/>
              <a:cxnLst/>
              <a:rect l="l" t="t" r="r" b="b"/>
              <a:pathLst>
                <a:path w="11296" h="433" extrusionOk="0">
                  <a:moveTo>
                    <a:pt x="278" y="1"/>
                  </a:moveTo>
                  <a:cubicBezTo>
                    <a:pt x="0" y="1"/>
                    <a:pt x="0" y="433"/>
                    <a:pt x="278" y="433"/>
                  </a:cubicBezTo>
                  <a:lnTo>
                    <a:pt x="11079" y="433"/>
                  </a:lnTo>
                  <a:cubicBezTo>
                    <a:pt x="11203" y="433"/>
                    <a:pt x="11296" y="340"/>
                    <a:pt x="11296" y="217"/>
                  </a:cubicBezTo>
                  <a:cubicBezTo>
                    <a:pt x="11296" y="93"/>
                    <a:pt x="11203" y="1"/>
                    <a:pt x="110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5" name="Google Shape;12415;p23"/>
            <p:cNvSpPr/>
            <p:nvPr/>
          </p:nvSpPr>
          <p:spPr>
            <a:xfrm>
              <a:off x="7760775" y="364367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6" name="Google Shape;12416;p23"/>
            <p:cNvSpPr/>
            <p:nvPr/>
          </p:nvSpPr>
          <p:spPr>
            <a:xfrm>
              <a:off x="7760775" y="3673000"/>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7" name="Google Shape;12417;p23"/>
            <p:cNvSpPr/>
            <p:nvPr/>
          </p:nvSpPr>
          <p:spPr>
            <a:xfrm>
              <a:off x="7760775" y="3702325"/>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8" name="Google Shape;12418;p23"/>
            <p:cNvSpPr/>
            <p:nvPr/>
          </p:nvSpPr>
          <p:spPr>
            <a:xfrm>
              <a:off x="7760775" y="373162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19" name="Google Shape;12419;p23"/>
            <p:cNvSpPr/>
            <p:nvPr/>
          </p:nvSpPr>
          <p:spPr>
            <a:xfrm>
              <a:off x="7731450" y="3574225"/>
              <a:ext cx="364200" cy="338750"/>
            </a:xfrm>
            <a:custGeom>
              <a:avLst/>
              <a:gdLst/>
              <a:ahLst/>
              <a:cxnLst/>
              <a:rect l="l" t="t" r="r" b="b"/>
              <a:pathLst>
                <a:path w="14568" h="13550" extrusionOk="0">
                  <a:moveTo>
                    <a:pt x="12036" y="3211"/>
                  </a:moveTo>
                  <a:lnTo>
                    <a:pt x="12036" y="5957"/>
                  </a:lnTo>
                  <a:cubicBezTo>
                    <a:pt x="12020" y="5955"/>
                    <a:pt x="12005" y="5953"/>
                    <a:pt x="11989" y="5953"/>
                  </a:cubicBezTo>
                  <a:cubicBezTo>
                    <a:pt x="11826" y="5953"/>
                    <a:pt x="11697" y="6097"/>
                    <a:pt x="11697" y="6266"/>
                  </a:cubicBezTo>
                  <a:lnTo>
                    <a:pt x="11697" y="6328"/>
                  </a:lnTo>
                  <a:lnTo>
                    <a:pt x="8055" y="6297"/>
                  </a:lnTo>
                  <a:lnTo>
                    <a:pt x="8055" y="3211"/>
                  </a:lnTo>
                  <a:close/>
                  <a:moveTo>
                    <a:pt x="12129" y="6482"/>
                  </a:moveTo>
                  <a:lnTo>
                    <a:pt x="13826" y="7716"/>
                  </a:lnTo>
                  <a:lnTo>
                    <a:pt x="12901" y="7716"/>
                  </a:lnTo>
                  <a:cubicBezTo>
                    <a:pt x="12808" y="7716"/>
                    <a:pt x="12715" y="7778"/>
                    <a:pt x="12654" y="7871"/>
                  </a:cubicBezTo>
                  <a:lnTo>
                    <a:pt x="12129" y="8581"/>
                  </a:lnTo>
                  <a:lnTo>
                    <a:pt x="12129" y="6482"/>
                  </a:lnTo>
                  <a:close/>
                  <a:moveTo>
                    <a:pt x="13425" y="8148"/>
                  </a:moveTo>
                  <a:lnTo>
                    <a:pt x="13425" y="9383"/>
                  </a:lnTo>
                  <a:cubicBezTo>
                    <a:pt x="13425" y="9815"/>
                    <a:pt x="13086" y="10154"/>
                    <a:pt x="12654" y="10154"/>
                  </a:cubicBezTo>
                  <a:lnTo>
                    <a:pt x="1173" y="10154"/>
                  </a:lnTo>
                  <a:cubicBezTo>
                    <a:pt x="741" y="10154"/>
                    <a:pt x="402" y="9815"/>
                    <a:pt x="402" y="9383"/>
                  </a:cubicBezTo>
                  <a:lnTo>
                    <a:pt x="402" y="8241"/>
                  </a:lnTo>
                  <a:lnTo>
                    <a:pt x="11697" y="8241"/>
                  </a:lnTo>
                  <a:lnTo>
                    <a:pt x="11697" y="8920"/>
                  </a:lnTo>
                  <a:cubicBezTo>
                    <a:pt x="11697" y="9115"/>
                    <a:pt x="11858" y="9237"/>
                    <a:pt x="12023" y="9237"/>
                  </a:cubicBezTo>
                  <a:cubicBezTo>
                    <a:pt x="12118" y="9237"/>
                    <a:pt x="12215" y="9196"/>
                    <a:pt x="12283" y="9105"/>
                  </a:cubicBezTo>
                  <a:lnTo>
                    <a:pt x="12962" y="8148"/>
                  </a:lnTo>
                  <a:close/>
                  <a:moveTo>
                    <a:pt x="7932" y="10587"/>
                  </a:moveTo>
                  <a:lnTo>
                    <a:pt x="7932" y="12161"/>
                  </a:lnTo>
                  <a:lnTo>
                    <a:pt x="5926" y="12161"/>
                  </a:lnTo>
                  <a:lnTo>
                    <a:pt x="5926" y="10587"/>
                  </a:lnTo>
                  <a:close/>
                  <a:moveTo>
                    <a:pt x="1173" y="1"/>
                  </a:moveTo>
                  <a:cubicBezTo>
                    <a:pt x="525" y="32"/>
                    <a:pt x="0" y="556"/>
                    <a:pt x="0" y="1174"/>
                  </a:cubicBezTo>
                  <a:lnTo>
                    <a:pt x="0" y="9383"/>
                  </a:lnTo>
                  <a:cubicBezTo>
                    <a:pt x="0" y="10031"/>
                    <a:pt x="525" y="10556"/>
                    <a:pt x="1173" y="10556"/>
                  </a:cubicBezTo>
                  <a:lnTo>
                    <a:pt x="5525" y="10556"/>
                  </a:lnTo>
                  <a:lnTo>
                    <a:pt x="5525" y="12130"/>
                  </a:lnTo>
                  <a:lnTo>
                    <a:pt x="4352" y="12130"/>
                  </a:lnTo>
                  <a:cubicBezTo>
                    <a:pt x="3488" y="12191"/>
                    <a:pt x="3488" y="13488"/>
                    <a:pt x="4352" y="13549"/>
                  </a:cubicBezTo>
                  <a:lnTo>
                    <a:pt x="8117" y="13549"/>
                  </a:lnTo>
                  <a:cubicBezTo>
                    <a:pt x="8395" y="13549"/>
                    <a:pt x="8395" y="13148"/>
                    <a:pt x="8117" y="13148"/>
                  </a:cubicBezTo>
                  <a:lnTo>
                    <a:pt x="4352" y="13148"/>
                  </a:lnTo>
                  <a:cubicBezTo>
                    <a:pt x="4012" y="13086"/>
                    <a:pt x="4012" y="12593"/>
                    <a:pt x="4352" y="12562"/>
                  </a:cubicBezTo>
                  <a:lnTo>
                    <a:pt x="9506" y="12562"/>
                  </a:lnTo>
                  <a:cubicBezTo>
                    <a:pt x="9845" y="12593"/>
                    <a:pt x="9845" y="13086"/>
                    <a:pt x="9506" y="13148"/>
                  </a:cubicBezTo>
                  <a:lnTo>
                    <a:pt x="9351" y="13148"/>
                  </a:lnTo>
                  <a:cubicBezTo>
                    <a:pt x="9074" y="13148"/>
                    <a:pt x="9074" y="13549"/>
                    <a:pt x="9351" y="13549"/>
                  </a:cubicBezTo>
                  <a:lnTo>
                    <a:pt x="9506" y="13549"/>
                  </a:lnTo>
                  <a:cubicBezTo>
                    <a:pt x="10370" y="13488"/>
                    <a:pt x="10370" y="12191"/>
                    <a:pt x="9506" y="12130"/>
                  </a:cubicBezTo>
                  <a:lnTo>
                    <a:pt x="8333" y="12130"/>
                  </a:lnTo>
                  <a:lnTo>
                    <a:pt x="8333" y="10556"/>
                  </a:lnTo>
                  <a:lnTo>
                    <a:pt x="12685" y="10556"/>
                  </a:lnTo>
                  <a:cubicBezTo>
                    <a:pt x="13333" y="10556"/>
                    <a:pt x="13857" y="10031"/>
                    <a:pt x="13857" y="9383"/>
                  </a:cubicBezTo>
                  <a:lnTo>
                    <a:pt x="13857" y="8118"/>
                  </a:lnTo>
                  <a:lnTo>
                    <a:pt x="14135" y="8118"/>
                  </a:lnTo>
                  <a:cubicBezTo>
                    <a:pt x="14444" y="8118"/>
                    <a:pt x="14567" y="7747"/>
                    <a:pt x="14320" y="7562"/>
                  </a:cubicBezTo>
                  <a:lnTo>
                    <a:pt x="14320" y="7562"/>
                  </a:lnTo>
                  <a:lnTo>
                    <a:pt x="14320" y="7593"/>
                  </a:lnTo>
                  <a:lnTo>
                    <a:pt x="13857" y="7223"/>
                  </a:lnTo>
                  <a:lnTo>
                    <a:pt x="13857" y="1205"/>
                  </a:lnTo>
                  <a:cubicBezTo>
                    <a:pt x="13857" y="556"/>
                    <a:pt x="13333" y="32"/>
                    <a:pt x="12685" y="32"/>
                  </a:cubicBezTo>
                  <a:lnTo>
                    <a:pt x="3056" y="32"/>
                  </a:lnTo>
                  <a:cubicBezTo>
                    <a:pt x="2778" y="32"/>
                    <a:pt x="2778" y="464"/>
                    <a:pt x="3056" y="464"/>
                  </a:cubicBezTo>
                  <a:lnTo>
                    <a:pt x="12685" y="464"/>
                  </a:lnTo>
                  <a:cubicBezTo>
                    <a:pt x="13117" y="464"/>
                    <a:pt x="13456" y="803"/>
                    <a:pt x="13456" y="1235"/>
                  </a:cubicBezTo>
                  <a:lnTo>
                    <a:pt x="13456" y="6914"/>
                  </a:lnTo>
                  <a:lnTo>
                    <a:pt x="12469" y="6173"/>
                  </a:lnTo>
                  <a:cubicBezTo>
                    <a:pt x="12469" y="6173"/>
                    <a:pt x="12469" y="6142"/>
                    <a:pt x="12469" y="6142"/>
                  </a:cubicBezTo>
                  <a:lnTo>
                    <a:pt x="12469" y="2995"/>
                  </a:lnTo>
                  <a:cubicBezTo>
                    <a:pt x="12469" y="2871"/>
                    <a:pt x="12376" y="2779"/>
                    <a:pt x="12252" y="2779"/>
                  </a:cubicBezTo>
                  <a:lnTo>
                    <a:pt x="7839" y="2779"/>
                  </a:lnTo>
                  <a:cubicBezTo>
                    <a:pt x="7716" y="2779"/>
                    <a:pt x="7623" y="2871"/>
                    <a:pt x="7623" y="2995"/>
                  </a:cubicBezTo>
                  <a:lnTo>
                    <a:pt x="7623" y="6513"/>
                  </a:lnTo>
                  <a:cubicBezTo>
                    <a:pt x="7623" y="6636"/>
                    <a:pt x="7716" y="6729"/>
                    <a:pt x="7839" y="6729"/>
                  </a:cubicBezTo>
                  <a:lnTo>
                    <a:pt x="11697" y="6729"/>
                  </a:lnTo>
                  <a:lnTo>
                    <a:pt x="11697" y="7809"/>
                  </a:lnTo>
                  <a:lnTo>
                    <a:pt x="402" y="7809"/>
                  </a:lnTo>
                  <a:lnTo>
                    <a:pt x="402" y="1205"/>
                  </a:lnTo>
                  <a:cubicBezTo>
                    <a:pt x="402" y="772"/>
                    <a:pt x="741" y="433"/>
                    <a:pt x="1173" y="433"/>
                  </a:cubicBezTo>
                  <a:lnTo>
                    <a:pt x="1883" y="433"/>
                  </a:lnTo>
                  <a:cubicBezTo>
                    <a:pt x="2161" y="433"/>
                    <a:pt x="2161" y="1"/>
                    <a:pt x="188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20" name="Google Shape;12420;p23"/>
          <p:cNvGrpSpPr/>
          <p:nvPr/>
        </p:nvGrpSpPr>
        <p:grpSpPr>
          <a:xfrm>
            <a:off x="4331941" y="2354391"/>
            <a:ext cx="423867" cy="482500"/>
            <a:chOff x="3275000" y="4141325"/>
            <a:chExt cx="317900" cy="361875"/>
          </a:xfrm>
          <a:solidFill>
            <a:schemeClr val="bg1"/>
          </a:solidFill>
        </p:grpSpPr>
        <p:sp>
          <p:nvSpPr>
            <p:cNvPr id="12421" name="Google Shape;12421;p23"/>
            <p:cNvSpPr/>
            <p:nvPr/>
          </p:nvSpPr>
          <p:spPr>
            <a:xfrm>
              <a:off x="3520025" y="4162925"/>
              <a:ext cx="11925" cy="8175"/>
            </a:xfrm>
            <a:custGeom>
              <a:avLst/>
              <a:gdLst/>
              <a:ahLst/>
              <a:cxnLst/>
              <a:rect l="l" t="t" r="r" b="b"/>
              <a:pathLst>
                <a:path w="477" h="327" extrusionOk="0">
                  <a:moveTo>
                    <a:pt x="260" y="1"/>
                  </a:moveTo>
                  <a:cubicBezTo>
                    <a:pt x="0" y="1"/>
                    <a:pt x="265" y="326"/>
                    <a:pt x="403" y="326"/>
                  </a:cubicBezTo>
                  <a:cubicBezTo>
                    <a:pt x="446" y="326"/>
                    <a:pt x="476" y="296"/>
                    <a:pt x="476" y="217"/>
                  </a:cubicBezTo>
                  <a:cubicBezTo>
                    <a:pt x="476" y="93"/>
                    <a:pt x="384" y="1"/>
                    <a:pt x="26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2" name="Google Shape;12422;p23"/>
            <p:cNvSpPr/>
            <p:nvPr/>
          </p:nvSpPr>
          <p:spPr>
            <a:xfrm>
              <a:off x="3336725" y="4162925"/>
              <a:ext cx="83350" cy="10825"/>
            </a:xfrm>
            <a:custGeom>
              <a:avLst/>
              <a:gdLst/>
              <a:ahLst/>
              <a:cxnLst/>
              <a:rect l="l" t="t" r="r" b="b"/>
              <a:pathLst>
                <a:path w="3334" h="433" extrusionOk="0">
                  <a:moveTo>
                    <a:pt x="216" y="1"/>
                  </a:moveTo>
                  <a:cubicBezTo>
                    <a:pt x="93" y="1"/>
                    <a:pt x="0" y="93"/>
                    <a:pt x="0" y="217"/>
                  </a:cubicBezTo>
                  <a:cubicBezTo>
                    <a:pt x="0" y="340"/>
                    <a:pt x="93" y="433"/>
                    <a:pt x="216" y="433"/>
                  </a:cubicBezTo>
                  <a:lnTo>
                    <a:pt x="3117" y="433"/>
                  </a:lnTo>
                  <a:cubicBezTo>
                    <a:pt x="3241" y="433"/>
                    <a:pt x="3333" y="340"/>
                    <a:pt x="3333" y="217"/>
                  </a:cubicBezTo>
                  <a:cubicBezTo>
                    <a:pt x="3333" y="93"/>
                    <a:pt x="3241" y="1"/>
                    <a:pt x="311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3" name="Google Shape;12423;p23"/>
            <p:cNvSpPr/>
            <p:nvPr/>
          </p:nvSpPr>
          <p:spPr>
            <a:xfrm>
              <a:off x="3342125" y="4216150"/>
              <a:ext cx="185200" cy="73325"/>
            </a:xfrm>
            <a:custGeom>
              <a:avLst/>
              <a:gdLst/>
              <a:ahLst/>
              <a:cxnLst/>
              <a:rect l="l" t="t" r="r" b="b"/>
              <a:pathLst>
                <a:path w="7408" h="2933" extrusionOk="0">
                  <a:moveTo>
                    <a:pt x="7006" y="433"/>
                  </a:moveTo>
                  <a:lnTo>
                    <a:pt x="6975" y="2532"/>
                  </a:lnTo>
                  <a:lnTo>
                    <a:pt x="432" y="2532"/>
                  </a:lnTo>
                  <a:lnTo>
                    <a:pt x="432" y="433"/>
                  </a:lnTo>
                  <a:close/>
                  <a:moveTo>
                    <a:pt x="216" y="1"/>
                  </a:moveTo>
                  <a:cubicBezTo>
                    <a:pt x="93" y="1"/>
                    <a:pt x="0" y="94"/>
                    <a:pt x="0" y="217"/>
                  </a:cubicBezTo>
                  <a:lnTo>
                    <a:pt x="0" y="2717"/>
                  </a:lnTo>
                  <a:cubicBezTo>
                    <a:pt x="0" y="2840"/>
                    <a:pt x="93" y="2933"/>
                    <a:pt x="216" y="2933"/>
                  </a:cubicBezTo>
                  <a:lnTo>
                    <a:pt x="7191" y="2933"/>
                  </a:lnTo>
                  <a:cubicBezTo>
                    <a:pt x="7314" y="2933"/>
                    <a:pt x="7407" y="2840"/>
                    <a:pt x="7407" y="2717"/>
                  </a:cubicBezTo>
                  <a:lnTo>
                    <a:pt x="7407" y="217"/>
                  </a:lnTo>
                  <a:cubicBezTo>
                    <a:pt x="7407" y="94"/>
                    <a:pt x="7314" y="1"/>
                    <a:pt x="71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4" name="Google Shape;12424;p23"/>
            <p:cNvSpPr/>
            <p:nvPr/>
          </p:nvSpPr>
          <p:spPr>
            <a:xfrm>
              <a:off x="3339800" y="4311825"/>
              <a:ext cx="189050" cy="10075"/>
            </a:xfrm>
            <a:custGeom>
              <a:avLst/>
              <a:gdLst/>
              <a:ahLst/>
              <a:cxnLst/>
              <a:rect l="l" t="t" r="r" b="b"/>
              <a:pathLst>
                <a:path w="7562" h="403" extrusionOk="0">
                  <a:moveTo>
                    <a:pt x="278" y="1"/>
                  </a:moveTo>
                  <a:cubicBezTo>
                    <a:pt x="1" y="1"/>
                    <a:pt x="1" y="402"/>
                    <a:pt x="278" y="402"/>
                  </a:cubicBezTo>
                  <a:lnTo>
                    <a:pt x="7253" y="402"/>
                  </a:lnTo>
                  <a:cubicBezTo>
                    <a:pt x="7562" y="402"/>
                    <a:pt x="7562" y="1"/>
                    <a:pt x="72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5" name="Google Shape;12425;p23"/>
            <p:cNvSpPr/>
            <p:nvPr/>
          </p:nvSpPr>
          <p:spPr>
            <a:xfrm>
              <a:off x="3339800" y="4341150"/>
              <a:ext cx="189050" cy="10825"/>
            </a:xfrm>
            <a:custGeom>
              <a:avLst/>
              <a:gdLst/>
              <a:ahLst/>
              <a:cxnLst/>
              <a:rect l="l" t="t" r="r" b="b"/>
              <a:pathLst>
                <a:path w="7562" h="433" extrusionOk="0">
                  <a:moveTo>
                    <a:pt x="278" y="1"/>
                  </a:moveTo>
                  <a:cubicBezTo>
                    <a:pt x="1" y="1"/>
                    <a:pt x="1" y="433"/>
                    <a:pt x="278" y="433"/>
                  </a:cubicBezTo>
                  <a:lnTo>
                    <a:pt x="7253" y="433"/>
                  </a:lnTo>
                  <a:cubicBezTo>
                    <a:pt x="7562" y="433"/>
                    <a:pt x="7562" y="1"/>
                    <a:pt x="72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6" name="Google Shape;12426;p23"/>
            <p:cNvSpPr/>
            <p:nvPr/>
          </p:nvSpPr>
          <p:spPr>
            <a:xfrm>
              <a:off x="3275000" y="4141325"/>
              <a:ext cx="317900" cy="361875"/>
            </a:xfrm>
            <a:custGeom>
              <a:avLst/>
              <a:gdLst/>
              <a:ahLst/>
              <a:cxnLst/>
              <a:rect l="l" t="t" r="r" b="b"/>
              <a:pathLst>
                <a:path w="12716" h="14475" extrusionOk="0">
                  <a:moveTo>
                    <a:pt x="2386" y="430"/>
                  </a:moveTo>
                  <a:cubicBezTo>
                    <a:pt x="2403" y="430"/>
                    <a:pt x="2421" y="431"/>
                    <a:pt x="2438" y="432"/>
                  </a:cubicBezTo>
                  <a:lnTo>
                    <a:pt x="10308" y="432"/>
                  </a:lnTo>
                  <a:cubicBezTo>
                    <a:pt x="10586" y="432"/>
                    <a:pt x="10833" y="648"/>
                    <a:pt x="10802" y="926"/>
                  </a:cubicBezTo>
                  <a:lnTo>
                    <a:pt x="10802" y="1760"/>
                  </a:lnTo>
                  <a:lnTo>
                    <a:pt x="1914" y="1760"/>
                  </a:lnTo>
                  <a:lnTo>
                    <a:pt x="1914" y="926"/>
                  </a:lnTo>
                  <a:cubicBezTo>
                    <a:pt x="1914" y="664"/>
                    <a:pt x="2106" y="430"/>
                    <a:pt x="2386" y="430"/>
                  </a:cubicBezTo>
                  <a:close/>
                  <a:moveTo>
                    <a:pt x="1482" y="6728"/>
                  </a:moveTo>
                  <a:lnTo>
                    <a:pt x="1482" y="8487"/>
                  </a:lnTo>
                  <a:lnTo>
                    <a:pt x="587" y="7932"/>
                  </a:lnTo>
                  <a:cubicBezTo>
                    <a:pt x="617" y="7839"/>
                    <a:pt x="679" y="7716"/>
                    <a:pt x="772" y="7654"/>
                  </a:cubicBezTo>
                  <a:lnTo>
                    <a:pt x="1482" y="6728"/>
                  </a:lnTo>
                  <a:close/>
                  <a:moveTo>
                    <a:pt x="11234" y="6728"/>
                  </a:moveTo>
                  <a:lnTo>
                    <a:pt x="11975" y="7654"/>
                  </a:lnTo>
                  <a:cubicBezTo>
                    <a:pt x="12067" y="7716"/>
                    <a:pt x="12098" y="7808"/>
                    <a:pt x="12160" y="7932"/>
                  </a:cubicBezTo>
                  <a:lnTo>
                    <a:pt x="11234" y="8487"/>
                  </a:lnTo>
                  <a:lnTo>
                    <a:pt x="11234" y="6728"/>
                  </a:lnTo>
                  <a:close/>
                  <a:moveTo>
                    <a:pt x="9444" y="9598"/>
                  </a:moveTo>
                  <a:lnTo>
                    <a:pt x="8240" y="10370"/>
                  </a:lnTo>
                  <a:lnTo>
                    <a:pt x="4506" y="10370"/>
                  </a:lnTo>
                  <a:lnTo>
                    <a:pt x="3272" y="9598"/>
                  </a:lnTo>
                  <a:close/>
                  <a:moveTo>
                    <a:pt x="7561" y="10802"/>
                  </a:moveTo>
                  <a:lnTo>
                    <a:pt x="6389" y="11543"/>
                  </a:lnTo>
                  <a:lnTo>
                    <a:pt x="5185" y="10802"/>
                  </a:lnTo>
                  <a:close/>
                  <a:moveTo>
                    <a:pt x="2438" y="0"/>
                  </a:moveTo>
                  <a:cubicBezTo>
                    <a:pt x="1914" y="0"/>
                    <a:pt x="1482" y="432"/>
                    <a:pt x="1482" y="957"/>
                  </a:cubicBezTo>
                  <a:lnTo>
                    <a:pt x="1482" y="6080"/>
                  </a:lnTo>
                  <a:lnTo>
                    <a:pt x="432" y="7376"/>
                  </a:lnTo>
                  <a:cubicBezTo>
                    <a:pt x="154" y="7685"/>
                    <a:pt x="31" y="8086"/>
                    <a:pt x="31" y="8487"/>
                  </a:cubicBezTo>
                  <a:lnTo>
                    <a:pt x="31" y="11296"/>
                  </a:lnTo>
                  <a:cubicBezTo>
                    <a:pt x="31" y="11450"/>
                    <a:pt x="139" y="11527"/>
                    <a:pt x="247" y="11527"/>
                  </a:cubicBezTo>
                  <a:cubicBezTo>
                    <a:pt x="355" y="11527"/>
                    <a:pt x="463" y="11450"/>
                    <a:pt x="463" y="11296"/>
                  </a:cubicBezTo>
                  <a:lnTo>
                    <a:pt x="463" y="8518"/>
                  </a:lnTo>
                  <a:lnTo>
                    <a:pt x="463" y="8364"/>
                  </a:lnTo>
                  <a:lnTo>
                    <a:pt x="6265" y="11975"/>
                  </a:lnTo>
                  <a:cubicBezTo>
                    <a:pt x="6296" y="12006"/>
                    <a:pt x="6335" y="12021"/>
                    <a:pt x="6373" y="12021"/>
                  </a:cubicBezTo>
                  <a:cubicBezTo>
                    <a:pt x="6412" y="12021"/>
                    <a:pt x="6450" y="12006"/>
                    <a:pt x="6481" y="11975"/>
                  </a:cubicBezTo>
                  <a:lnTo>
                    <a:pt x="12283" y="8364"/>
                  </a:lnTo>
                  <a:cubicBezTo>
                    <a:pt x="12283" y="8426"/>
                    <a:pt x="12283" y="8457"/>
                    <a:pt x="12283" y="8518"/>
                  </a:cubicBezTo>
                  <a:lnTo>
                    <a:pt x="12283" y="13148"/>
                  </a:lnTo>
                  <a:cubicBezTo>
                    <a:pt x="12283" y="13641"/>
                    <a:pt x="11882" y="14043"/>
                    <a:pt x="11357" y="14043"/>
                  </a:cubicBezTo>
                  <a:lnTo>
                    <a:pt x="1327" y="14043"/>
                  </a:lnTo>
                  <a:cubicBezTo>
                    <a:pt x="833" y="14043"/>
                    <a:pt x="432" y="13641"/>
                    <a:pt x="432" y="13148"/>
                  </a:cubicBezTo>
                  <a:lnTo>
                    <a:pt x="432" y="12623"/>
                  </a:lnTo>
                  <a:cubicBezTo>
                    <a:pt x="432" y="12484"/>
                    <a:pt x="324" y="12415"/>
                    <a:pt x="216" y="12415"/>
                  </a:cubicBezTo>
                  <a:cubicBezTo>
                    <a:pt x="108" y="12415"/>
                    <a:pt x="0" y="12484"/>
                    <a:pt x="0" y="12623"/>
                  </a:cubicBezTo>
                  <a:lnTo>
                    <a:pt x="0" y="13148"/>
                  </a:lnTo>
                  <a:cubicBezTo>
                    <a:pt x="31" y="13888"/>
                    <a:pt x="617" y="14475"/>
                    <a:pt x="1327" y="14475"/>
                  </a:cubicBezTo>
                  <a:lnTo>
                    <a:pt x="11357" y="14475"/>
                  </a:lnTo>
                  <a:cubicBezTo>
                    <a:pt x="12098" y="14475"/>
                    <a:pt x="12684" y="13888"/>
                    <a:pt x="12684" y="13148"/>
                  </a:cubicBezTo>
                  <a:lnTo>
                    <a:pt x="12684" y="8518"/>
                  </a:lnTo>
                  <a:cubicBezTo>
                    <a:pt x="12715" y="8117"/>
                    <a:pt x="12561" y="7716"/>
                    <a:pt x="12314" y="7407"/>
                  </a:cubicBezTo>
                  <a:lnTo>
                    <a:pt x="12314" y="7376"/>
                  </a:lnTo>
                  <a:lnTo>
                    <a:pt x="11234" y="6049"/>
                  </a:lnTo>
                  <a:lnTo>
                    <a:pt x="11234" y="5185"/>
                  </a:lnTo>
                  <a:cubicBezTo>
                    <a:pt x="11234" y="5031"/>
                    <a:pt x="11126" y="4954"/>
                    <a:pt x="11018" y="4954"/>
                  </a:cubicBezTo>
                  <a:cubicBezTo>
                    <a:pt x="10910" y="4954"/>
                    <a:pt x="10802" y="5031"/>
                    <a:pt x="10802" y="5185"/>
                  </a:cubicBezTo>
                  <a:lnTo>
                    <a:pt x="10802" y="8734"/>
                  </a:lnTo>
                  <a:lnTo>
                    <a:pt x="10030" y="9259"/>
                  </a:lnTo>
                  <a:cubicBezTo>
                    <a:pt x="9969" y="9197"/>
                    <a:pt x="9907" y="9166"/>
                    <a:pt x="9845" y="9166"/>
                  </a:cubicBezTo>
                  <a:lnTo>
                    <a:pt x="2870" y="9166"/>
                  </a:lnTo>
                  <a:cubicBezTo>
                    <a:pt x="2809" y="9166"/>
                    <a:pt x="2747" y="9197"/>
                    <a:pt x="2716" y="9259"/>
                  </a:cubicBezTo>
                  <a:lnTo>
                    <a:pt x="1914" y="8734"/>
                  </a:lnTo>
                  <a:lnTo>
                    <a:pt x="1914" y="2161"/>
                  </a:lnTo>
                  <a:lnTo>
                    <a:pt x="10833" y="2161"/>
                  </a:lnTo>
                  <a:lnTo>
                    <a:pt x="10833" y="3889"/>
                  </a:lnTo>
                  <a:cubicBezTo>
                    <a:pt x="10833" y="4028"/>
                    <a:pt x="10941" y="4097"/>
                    <a:pt x="11049" y="4097"/>
                  </a:cubicBezTo>
                  <a:cubicBezTo>
                    <a:pt x="11157" y="4097"/>
                    <a:pt x="11265" y="4028"/>
                    <a:pt x="11265" y="3889"/>
                  </a:cubicBezTo>
                  <a:lnTo>
                    <a:pt x="11265" y="957"/>
                  </a:lnTo>
                  <a:cubicBezTo>
                    <a:pt x="11265" y="432"/>
                    <a:pt x="10833" y="0"/>
                    <a:pt x="103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27" name="Google Shape;12427;p23"/>
          <p:cNvGrpSpPr/>
          <p:nvPr/>
        </p:nvGrpSpPr>
        <p:grpSpPr>
          <a:xfrm>
            <a:off x="7312526" y="2354375"/>
            <a:ext cx="482500" cy="482533"/>
            <a:chOff x="6250075" y="3563425"/>
            <a:chExt cx="361875" cy="361900"/>
          </a:xfrm>
          <a:solidFill>
            <a:schemeClr val="bg1"/>
          </a:solidFill>
        </p:grpSpPr>
        <p:sp>
          <p:nvSpPr>
            <p:cNvPr id="12428" name="Google Shape;12428;p23"/>
            <p:cNvSpPr/>
            <p:nvPr/>
          </p:nvSpPr>
          <p:spPr>
            <a:xfrm>
              <a:off x="6309050" y="3728950"/>
              <a:ext cx="126650" cy="94125"/>
            </a:xfrm>
            <a:custGeom>
              <a:avLst/>
              <a:gdLst/>
              <a:ahLst/>
              <a:cxnLst/>
              <a:rect l="l" t="t" r="r" b="b"/>
              <a:pathLst>
                <a:path w="5066" h="3765" extrusionOk="0">
                  <a:moveTo>
                    <a:pt x="2543" y="439"/>
                  </a:moveTo>
                  <a:cubicBezTo>
                    <a:pt x="2840" y="439"/>
                    <a:pt x="3135" y="533"/>
                    <a:pt x="3382" y="725"/>
                  </a:cubicBezTo>
                  <a:lnTo>
                    <a:pt x="1376" y="2731"/>
                  </a:lnTo>
                  <a:cubicBezTo>
                    <a:pt x="944" y="2176"/>
                    <a:pt x="1005" y="1373"/>
                    <a:pt x="1499" y="879"/>
                  </a:cubicBezTo>
                  <a:cubicBezTo>
                    <a:pt x="1791" y="587"/>
                    <a:pt x="2169" y="439"/>
                    <a:pt x="2543" y="439"/>
                  </a:cubicBezTo>
                  <a:close/>
                  <a:moveTo>
                    <a:pt x="3690" y="1034"/>
                  </a:moveTo>
                  <a:lnTo>
                    <a:pt x="3690" y="1034"/>
                  </a:lnTo>
                  <a:cubicBezTo>
                    <a:pt x="4123" y="1620"/>
                    <a:pt x="4061" y="2392"/>
                    <a:pt x="3536" y="2916"/>
                  </a:cubicBezTo>
                  <a:cubicBezTo>
                    <a:pt x="3289" y="3194"/>
                    <a:pt x="2919" y="3348"/>
                    <a:pt x="2518" y="3348"/>
                  </a:cubicBezTo>
                  <a:cubicBezTo>
                    <a:pt x="2209" y="3348"/>
                    <a:pt x="1900" y="3225"/>
                    <a:pt x="1684" y="3040"/>
                  </a:cubicBezTo>
                  <a:lnTo>
                    <a:pt x="3690" y="1034"/>
                  </a:lnTo>
                  <a:close/>
                  <a:moveTo>
                    <a:pt x="2548" y="0"/>
                  </a:moveTo>
                  <a:cubicBezTo>
                    <a:pt x="1162" y="0"/>
                    <a:pt x="0" y="1682"/>
                    <a:pt x="1067" y="3040"/>
                  </a:cubicBezTo>
                  <a:lnTo>
                    <a:pt x="697" y="3410"/>
                  </a:lnTo>
                  <a:cubicBezTo>
                    <a:pt x="635" y="3503"/>
                    <a:pt x="635" y="3626"/>
                    <a:pt x="697" y="3719"/>
                  </a:cubicBezTo>
                  <a:cubicBezTo>
                    <a:pt x="743" y="3749"/>
                    <a:pt x="797" y="3765"/>
                    <a:pt x="851" y="3765"/>
                  </a:cubicBezTo>
                  <a:cubicBezTo>
                    <a:pt x="905" y="3765"/>
                    <a:pt x="959" y="3749"/>
                    <a:pt x="1005" y="3719"/>
                  </a:cubicBezTo>
                  <a:lnTo>
                    <a:pt x="1376" y="3348"/>
                  </a:lnTo>
                  <a:cubicBezTo>
                    <a:pt x="1746" y="3639"/>
                    <a:pt x="2141" y="3764"/>
                    <a:pt x="2519" y="3764"/>
                  </a:cubicBezTo>
                  <a:cubicBezTo>
                    <a:pt x="3904" y="3764"/>
                    <a:pt x="5066" y="2083"/>
                    <a:pt x="3999" y="725"/>
                  </a:cubicBezTo>
                  <a:lnTo>
                    <a:pt x="4339" y="355"/>
                  </a:lnTo>
                  <a:cubicBezTo>
                    <a:pt x="4502" y="214"/>
                    <a:pt x="4365" y="3"/>
                    <a:pt x="4208" y="3"/>
                  </a:cubicBezTo>
                  <a:cubicBezTo>
                    <a:pt x="4158" y="3"/>
                    <a:pt x="4106" y="25"/>
                    <a:pt x="4061" y="77"/>
                  </a:cubicBezTo>
                  <a:lnTo>
                    <a:pt x="3690" y="416"/>
                  </a:lnTo>
                  <a:cubicBezTo>
                    <a:pt x="3320" y="125"/>
                    <a:pt x="2925" y="0"/>
                    <a:pt x="25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29" name="Google Shape;12429;p23"/>
            <p:cNvSpPr/>
            <p:nvPr/>
          </p:nvSpPr>
          <p:spPr>
            <a:xfrm>
              <a:off x="6525775" y="3657150"/>
              <a:ext cx="69975" cy="54450"/>
            </a:xfrm>
            <a:custGeom>
              <a:avLst/>
              <a:gdLst/>
              <a:ahLst/>
              <a:cxnLst/>
              <a:rect l="l" t="t" r="r" b="b"/>
              <a:pathLst>
                <a:path w="2799" h="2178" extrusionOk="0">
                  <a:moveTo>
                    <a:pt x="1410" y="449"/>
                  </a:moveTo>
                  <a:cubicBezTo>
                    <a:pt x="1502" y="449"/>
                    <a:pt x="1595" y="480"/>
                    <a:pt x="1688" y="511"/>
                  </a:cubicBezTo>
                  <a:lnTo>
                    <a:pt x="823" y="1375"/>
                  </a:lnTo>
                  <a:cubicBezTo>
                    <a:pt x="700" y="1128"/>
                    <a:pt x="762" y="819"/>
                    <a:pt x="947" y="634"/>
                  </a:cubicBezTo>
                  <a:cubicBezTo>
                    <a:pt x="1070" y="511"/>
                    <a:pt x="1256" y="449"/>
                    <a:pt x="1410" y="449"/>
                  </a:cubicBezTo>
                  <a:close/>
                  <a:moveTo>
                    <a:pt x="1996" y="819"/>
                  </a:moveTo>
                  <a:lnTo>
                    <a:pt x="1996" y="819"/>
                  </a:lnTo>
                  <a:cubicBezTo>
                    <a:pt x="2120" y="1066"/>
                    <a:pt x="2058" y="1344"/>
                    <a:pt x="1873" y="1560"/>
                  </a:cubicBezTo>
                  <a:cubicBezTo>
                    <a:pt x="1753" y="1680"/>
                    <a:pt x="1582" y="1748"/>
                    <a:pt x="1410" y="1748"/>
                  </a:cubicBezTo>
                  <a:cubicBezTo>
                    <a:pt x="1315" y="1748"/>
                    <a:pt x="1220" y="1727"/>
                    <a:pt x="1132" y="1684"/>
                  </a:cubicBezTo>
                  <a:lnTo>
                    <a:pt x="1996" y="819"/>
                  </a:lnTo>
                  <a:close/>
                  <a:moveTo>
                    <a:pt x="1393" y="1"/>
                  </a:moveTo>
                  <a:cubicBezTo>
                    <a:pt x="632" y="1"/>
                    <a:pt x="1" y="900"/>
                    <a:pt x="515" y="1684"/>
                  </a:cubicBezTo>
                  <a:lnTo>
                    <a:pt x="391" y="1807"/>
                  </a:lnTo>
                  <a:cubicBezTo>
                    <a:pt x="249" y="1973"/>
                    <a:pt x="381" y="2176"/>
                    <a:pt x="548" y="2176"/>
                  </a:cubicBezTo>
                  <a:cubicBezTo>
                    <a:pt x="597" y="2176"/>
                    <a:pt x="650" y="2158"/>
                    <a:pt x="700" y="2116"/>
                  </a:cubicBezTo>
                  <a:lnTo>
                    <a:pt x="823" y="1992"/>
                  </a:lnTo>
                  <a:cubicBezTo>
                    <a:pt x="1009" y="2116"/>
                    <a:pt x="1194" y="2177"/>
                    <a:pt x="1410" y="2177"/>
                  </a:cubicBezTo>
                  <a:cubicBezTo>
                    <a:pt x="2274" y="2177"/>
                    <a:pt x="2799" y="1221"/>
                    <a:pt x="2336" y="511"/>
                  </a:cubicBezTo>
                  <a:lnTo>
                    <a:pt x="2459" y="357"/>
                  </a:lnTo>
                  <a:cubicBezTo>
                    <a:pt x="2521" y="295"/>
                    <a:pt x="2521" y="140"/>
                    <a:pt x="2459" y="79"/>
                  </a:cubicBezTo>
                  <a:lnTo>
                    <a:pt x="2428" y="79"/>
                  </a:lnTo>
                  <a:cubicBezTo>
                    <a:pt x="2382" y="32"/>
                    <a:pt x="2328" y="9"/>
                    <a:pt x="2274" y="9"/>
                  </a:cubicBezTo>
                  <a:cubicBezTo>
                    <a:pt x="2220" y="9"/>
                    <a:pt x="2166" y="32"/>
                    <a:pt x="2120" y="79"/>
                  </a:cubicBezTo>
                  <a:lnTo>
                    <a:pt x="1996" y="202"/>
                  </a:lnTo>
                  <a:cubicBezTo>
                    <a:pt x="1798" y="62"/>
                    <a:pt x="1591" y="1"/>
                    <a:pt x="13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0" name="Google Shape;12430;p23"/>
            <p:cNvSpPr/>
            <p:nvPr/>
          </p:nvSpPr>
          <p:spPr>
            <a:xfrm>
              <a:off x="6510075" y="3563625"/>
              <a:ext cx="101875" cy="177300"/>
            </a:xfrm>
            <a:custGeom>
              <a:avLst/>
              <a:gdLst/>
              <a:ahLst/>
              <a:cxnLst/>
              <a:rect l="l" t="t" r="r" b="b"/>
              <a:pathLst>
                <a:path w="4075" h="7092" extrusionOk="0">
                  <a:moveTo>
                    <a:pt x="2038" y="1"/>
                  </a:moveTo>
                  <a:cubicBezTo>
                    <a:pt x="1930" y="1"/>
                    <a:pt x="1822" y="70"/>
                    <a:pt x="1822" y="209"/>
                  </a:cubicBezTo>
                  <a:lnTo>
                    <a:pt x="1822" y="980"/>
                  </a:lnTo>
                  <a:lnTo>
                    <a:pt x="1451" y="980"/>
                  </a:lnTo>
                  <a:cubicBezTo>
                    <a:pt x="1174" y="980"/>
                    <a:pt x="896" y="1104"/>
                    <a:pt x="742" y="1320"/>
                  </a:cubicBezTo>
                  <a:lnTo>
                    <a:pt x="217" y="1968"/>
                  </a:lnTo>
                  <a:cubicBezTo>
                    <a:pt x="63" y="2122"/>
                    <a:pt x="1" y="2338"/>
                    <a:pt x="1" y="2554"/>
                  </a:cubicBezTo>
                  <a:lnTo>
                    <a:pt x="1" y="6165"/>
                  </a:lnTo>
                  <a:cubicBezTo>
                    <a:pt x="1" y="6659"/>
                    <a:pt x="402" y="7091"/>
                    <a:pt x="927" y="7091"/>
                  </a:cubicBezTo>
                  <a:lnTo>
                    <a:pt x="3180" y="7091"/>
                  </a:lnTo>
                  <a:cubicBezTo>
                    <a:pt x="3674" y="7091"/>
                    <a:pt x="4075" y="6659"/>
                    <a:pt x="4075" y="6165"/>
                  </a:cubicBezTo>
                  <a:lnTo>
                    <a:pt x="4075" y="4344"/>
                  </a:lnTo>
                  <a:cubicBezTo>
                    <a:pt x="4075" y="4206"/>
                    <a:pt x="3974" y="4136"/>
                    <a:pt x="3874" y="4136"/>
                  </a:cubicBezTo>
                  <a:cubicBezTo>
                    <a:pt x="3774" y="4136"/>
                    <a:pt x="3674" y="4206"/>
                    <a:pt x="3674" y="4344"/>
                  </a:cubicBezTo>
                  <a:lnTo>
                    <a:pt x="3674" y="6165"/>
                  </a:lnTo>
                  <a:cubicBezTo>
                    <a:pt x="3674" y="6443"/>
                    <a:pt x="3458" y="6659"/>
                    <a:pt x="3180" y="6659"/>
                  </a:cubicBezTo>
                  <a:lnTo>
                    <a:pt x="927" y="6659"/>
                  </a:lnTo>
                  <a:cubicBezTo>
                    <a:pt x="649" y="6659"/>
                    <a:pt x="433" y="6443"/>
                    <a:pt x="433" y="6165"/>
                  </a:cubicBezTo>
                  <a:lnTo>
                    <a:pt x="433" y="2524"/>
                  </a:lnTo>
                  <a:cubicBezTo>
                    <a:pt x="433" y="2431"/>
                    <a:pt x="464" y="2308"/>
                    <a:pt x="526" y="2215"/>
                  </a:cubicBezTo>
                  <a:lnTo>
                    <a:pt x="1050" y="1567"/>
                  </a:lnTo>
                  <a:cubicBezTo>
                    <a:pt x="1143" y="1443"/>
                    <a:pt x="1297" y="1382"/>
                    <a:pt x="1451" y="1382"/>
                  </a:cubicBezTo>
                  <a:lnTo>
                    <a:pt x="1822" y="1382"/>
                  </a:lnTo>
                  <a:lnTo>
                    <a:pt x="1822" y="2308"/>
                  </a:lnTo>
                  <a:cubicBezTo>
                    <a:pt x="1822" y="2431"/>
                    <a:pt x="1914" y="2524"/>
                    <a:pt x="2038" y="2524"/>
                  </a:cubicBezTo>
                  <a:cubicBezTo>
                    <a:pt x="2161" y="2524"/>
                    <a:pt x="2254" y="2431"/>
                    <a:pt x="2254" y="2308"/>
                  </a:cubicBezTo>
                  <a:lnTo>
                    <a:pt x="2254" y="1382"/>
                  </a:lnTo>
                  <a:lnTo>
                    <a:pt x="2655" y="1382"/>
                  </a:lnTo>
                  <a:cubicBezTo>
                    <a:pt x="2809" y="1382"/>
                    <a:pt x="2933" y="1443"/>
                    <a:pt x="3025" y="1567"/>
                  </a:cubicBezTo>
                  <a:lnTo>
                    <a:pt x="3550" y="2215"/>
                  </a:lnTo>
                  <a:cubicBezTo>
                    <a:pt x="3612" y="2308"/>
                    <a:pt x="3674" y="2431"/>
                    <a:pt x="3674" y="2524"/>
                  </a:cubicBezTo>
                  <a:lnTo>
                    <a:pt x="3674" y="3141"/>
                  </a:lnTo>
                  <a:cubicBezTo>
                    <a:pt x="3674" y="3264"/>
                    <a:pt x="3766" y="3357"/>
                    <a:pt x="3859" y="3357"/>
                  </a:cubicBezTo>
                  <a:cubicBezTo>
                    <a:pt x="3982" y="3357"/>
                    <a:pt x="4075" y="3264"/>
                    <a:pt x="4075" y="3141"/>
                  </a:cubicBezTo>
                  <a:lnTo>
                    <a:pt x="4075" y="2554"/>
                  </a:lnTo>
                  <a:cubicBezTo>
                    <a:pt x="4075" y="2338"/>
                    <a:pt x="4013" y="2122"/>
                    <a:pt x="3890" y="1968"/>
                  </a:cubicBezTo>
                  <a:lnTo>
                    <a:pt x="3365" y="1320"/>
                  </a:lnTo>
                  <a:cubicBezTo>
                    <a:pt x="3180" y="1104"/>
                    <a:pt x="2933" y="980"/>
                    <a:pt x="2655" y="980"/>
                  </a:cubicBezTo>
                  <a:lnTo>
                    <a:pt x="2254" y="980"/>
                  </a:lnTo>
                  <a:lnTo>
                    <a:pt x="2254" y="209"/>
                  </a:lnTo>
                  <a:cubicBezTo>
                    <a:pt x="2254" y="70"/>
                    <a:pt x="2146" y="1"/>
                    <a:pt x="20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1" name="Google Shape;12431;p23"/>
            <p:cNvSpPr/>
            <p:nvPr/>
          </p:nvSpPr>
          <p:spPr>
            <a:xfrm>
              <a:off x="6250075" y="3563425"/>
              <a:ext cx="361875" cy="361900"/>
            </a:xfrm>
            <a:custGeom>
              <a:avLst/>
              <a:gdLst/>
              <a:ahLst/>
              <a:cxnLst/>
              <a:rect l="l" t="t" r="r" b="b"/>
              <a:pathLst>
                <a:path w="14475" h="14476" extrusionOk="0">
                  <a:moveTo>
                    <a:pt x="5093" y="433"/>
                  </a:moveTo>
                  <a:cubicBezTo>
                    <a:pt x="6019" y="433"/>
                    <a:pt x="6759" y="1174"/>
                    <a:pt x="6759" y="2099"/>
                  </a:cubicBezTo>
                  <a:lnTo>
                    <a:pt x="6759" y="3365"/>
                  </a:lnTo>
                  <a:lnTo>
                    <a:pt x="3025" y="3365"/>
                  </a:lnTo>
                  <a:lnTo>
                    <a:pt x="3025" y="2099"/>
                  </a:lnTo>
                  <a:cubicBezTo>
                    <a:pt x="3025" y="1174"/>
                    <a:pt x="3766" y="433"/>
                    <a:pt x="4692" y="433"/>
                  </a:cubicBezTo>
                  <a:close/>
                  <a:moveTo>
                    <a:pt x="13641" y="8179"/>
                  </a:moveTo>
                  <a:cubicBezTo>
                    <a:pt x="13858" y="8210"/>
                    <a:pt x="14074" y="8395"/>
                    <a:pt x="14074" y="8642"/>
                  </a:cubicBezTo>
                  <a:lnTo>
                    <a:pt x="14074" y="8982"/>
                  </a:lnTo>
                  <a:lnTo>
                    <a:pt x="8210" y="8982"/>
                  </a:lnTo>
                  <a:lnTo>
                    <a:pt x="8210" y="8642"/>
                  </a:lnTo>
                  <a:cubicBezTo>
                    <a:pt x="8210" y="8395"/>
                    <a:pt x="8395" y="8179"/>
                    <a:pt x="8642" y="8179"/>
                  </a:cubicBezTo>
                  <a:close/>
                  <a:moveTo>
                    <a:pt x="4692" y="1"/>
                  </a:moveTo>
                  <a:cubicBezTo>
                    <a:pt x="3519" y="1"/>
                    <a:pt x="2593" y="927"/>
                    <a:pt x="2593" y="2099"/>
                  </a:cubicBezTo>
                  <a:lnTo>
                    <a:pt x="2593" y="3365"/>
                  </a:lnTo>
                  <a:lnTo>
                    <a:pt x="247" y="3365"/>
                  </a:lnTo>
                  <a:cubicBezTo>
                    <a:pt x="124" y="3365"/>
                    <a:pt x="31" y="3457"/>
                    <a:pt x="31" y="3581"/>
                  </a:cubicBezTo>
                  <a:lnTo>
                    <a:pt x="31" y="4661"/>
                  </a:lnTo>
                  <a:cubicBezTo>
                    <a:pt x="31" y="4800"/>
                    <a:pt x="132" y="4869"/>
                    <a:pt x="232" y="4869"/>
                  </a:cubicBezTo>
                  <a:cubicBezTo>
                    <a:pt x="332" y="4869"/>
                    <a:pt x="433" y="4800"/>
                    <a:pt x="433" y="4661"/>
                  </a:cubicBezTo>
                  <a:lnTo>
                    <a:pt x="433" y="3797"/>
                  </a:lnTo>
                  <a:lnTo>
                    <a:pt x="2624" y="3797"/>
                  </a:lnTo>
                  <a:lnTo>
                    <a:pt x="2624" y="4661"/>
                  </a:lnTo>
                  <a:cubicBezTo>
                    <a:pt x="2624" y="4800"/>
                    <a:pt x="2724" y="4869"/>
                    <a:pt x="2824" y="4869"/>
                  </a:cubicBezTo>
                  <a:cubicBezTo>
                    <a:pt x="2925" y="4869"/>
                    <a:pt x="3025" y="4800"/>
                    <a:pt x="3025" y="4661"/>
                  </a:cubicBezTo>
                  <a:lnTo>
                    <a:pt x="3025" y="3797"/>
                  </a:lnTo>
                  <a:lnTo>
                    <a:pt x="6790" y="3797"/>
                  </a:lnTo>
                  <a:lnTo>
                    <a:pt x="6790" y="4661"/>
                  </a:lnTo>
                  <a:cubicBezTo>
                    <a:pt x="6790" y="4800"/>
                    <a:pt x="6890" y="4869"/>
                    <a:pt x="6991" y="4869"/>
                  </a:cubicBezTo>
                  <a:cubicBezTo>
                    <a:pt x="7091" y="4869"/>
                    <a:pt x="7191" y="4800"/>
                    <a:pt x="7191" y="4661"/>
                  </a:cubicBezTo>
                  <a:lnTo>
                    <a:pt x="7191" y="3797"/>
                  </a:lnTo>
                  <a:lnTo>
                    <a:pt x="9352" y="3797"/>
                  </a:lnTo>
                  <a:lnTo>
                    <a:pt x="9352" y="7778"/>
                  </a:lnTo>
                  <a:lnTo>
                    <a:pt x="8673" y="7778"/>
                  </a:lnTo>
                  <a:cubicBezTo>
                    <a:pt x="8179" y="7778"/>
                    <a:pt x="7809" y="8148"/>
                    <a:pt x="7809" y="8642"/>
                  </a:cubicBezTo>
                  <a:lnTo>
                    <a:pt x="7809" y="12037"/>
                  </a:lnTo>
                  <a:lnTo>
                    <a:pt x="2902" y="12037"/>
                  </a:lnTo>
                  <a:cubicBezTo>
                    <a:pt x="2624" y="12037"/>
                    <a:pt x="2624" y="12438"/>
                    <a:pt x="2902" y="12438"/>
                  </a:cubicBezTo>
                  <a:lnTo>
                    <a:pt x="7778" y="12438"/>
                  </a:lnTo>
                  <a:lnTo>
                    <a:pt x="7778" y="13611"/>
                  </a:lnTo>
                  <a:cubicBezTo>
                    <a:pt x="7778" y="13765"/>
                    <a:pt x="7809" y="13889"/>
                    <a:pt x="7901" y="14043"/>
                  </a:cubicBezTo>
                  <a:lnTo>
                    <a:pt x="1081" y="14043"/>
                  </a:lnTo>
                  <a:cubicBezTo>
                    <a:pt x="710" y="14043"/>
                    <a:pt x="433" y="13765"/>
                    <a:pt x="433" y="13395"/>
                  </a:cubicBezTo>
                  <a:lnTo>
                    <a:pt x="433" y="12438"/>
                  </a:lnTo>
                  <a:lnTo>
                    <a:pt x="1698" y="12438"/>
                  </a:lnTo>
                  <a:cubicBezTo>
                    <a:pt x="1976" y="12438"/>
                    <a:pt x="1976" y="12006"/>
                    <a:pt x="1698" y="12006"/>
                  </a:cubicBezTo>
                  <a:lnTo>
                    <a:pt x="433" y="12006"/>
                  </a:lnTo>
                  <a:lnTo>
                    <a:pt x="433" y="5834"/>
                  </a:lnTo>
                  <a:cubicBezTo>
                    <a:pt x="433" y="5679"/>
                    <a:pt x="325" y="5602"/>
                    <a:pt x="217" y="5602"/>
                  </a:cubicBezTo>
                  <a:cubicBezTo>
                    <a:pt x="109" y="5602"/>
                    <a:pt x="1" y="5679"/>
                    <a:pt x="1" y="5834"/>
                  </a:cubicBezTo>
                  <a:lnTo>
                    <a:pt x="1" y="13426"/>
                  </a:lnTo>
                  <a:cubicBezTo>
                    <a:pt x="1" y="14012"/>
                    <a:pt x="463" y="14475"/>
                    <a:pt x="1081" y="14475"/>
                  </a:cubicBezTo>
                  <a:lnTo>
                    <a:pt x="11944" y="14475"/>
                  </a:lnTo>
                  <a:cubicBezTo>
                    <a:pt x="12222" y="14475"/>
                    <a:pt x="12222" y="14043"/>
                    <a:pt x="11944" y="14043"/>
                  </a:cubicBezTo>
                  <a:lnTo>
                    <a:pt x="8642" y="14043"/>
                  </a:lnTo>
                  <a:cubicBezTo>
                    <a:pt x="8395" y="14043"/>
                    <a:pt x="8210" y="13858"/>
                    <a:pt x="8210" y="13611"/>
                  </a:cubicBezTo>
                  <a:lnTo>
                    <a:pt x="8210" y="9414"/>
                  </a:lnTo>
                  <a:lnTo>
                    <a:pt x="14043" y="9414"/>
                  </a:lnTo>
                  <a:lnTo>
                    <a:pt x="14043" y="13611"/>
                  </a:lnTo>
                  <a:cubicBezTo>
                    <a:pt x="14043" y="13858"/>
                    <a:pt x="13858" y="14043"/>
                    <a:pt x="13611" y="14043"/>
                  </a:cubicBezTo>
                  <a:lnTo>
                    <a:pt x="13117" y="14043"/>
                  </a:lnTo>
                  <a:cubicBezTo>
                    <a:pt x="12839" y="14043"/>
                    <a:pt x="12839" y="14475"/>
                    <a:pt x="13117" y="14475"/>
                  </a:cubicBezTo>
                  <a:lnTo>
                    <a:pt x="13611" y="14475"/>
                  </a:lnTo>
                  <a:cubicBezTo>
                    <a:pt x="14104" y="14475"/>
                    <a:pt x="14475" y="14105"/>
                    <a:pt x="14475" y="13611"/>
                  </a:cubicBezTo>
                  <a:lnTo>
                    <a:pt x="14475" y="8642"/>
                  </a:lnTo>
                  <a:cubicBezTo>
                    <a:pt x="14475" y="8148"/>
                    <a:pt x="14104" y="7778"/>
                    <a:pt x="13641" y="7778"/>
                  </a:cubicBezTo>
                  <a:lnTo>
                    <a:pt x="9784" y="7778"/>
                  </a:lnTo>
                  <a:lnTo>
                    <a:pt x="9784" y="3581"/>
                  </a:lnTo>
                  <a:cubicBezTo>
                    <a:pt x="9784" y="3457"/>
                    <a:pt x="9660" y="3365"/>
                    <a:pt x="9568" y="3365"/>
                  </a:cubicBezTo>
                  <a:lnTo>
                    <a:pt x="7191" y="3365"/>
                  </a:lnTo>
                  <a:lnTo>
                    <a:pt x="7191" y="2099"/>
                  </a:lnTo>
                  <a:cubicBezTo>
                    <a:pt x="7191" y="927"/>
                    <a:pt x="6235" y="1"/>
                    <a:pt x="50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2" name="Google Shape;12432;p23"/>
            <p:cNvSpPr/>
            <p:nvPr/>
          </p:nvSpPr>
          <p:spPr>
            <a:xfrm>
              <a:off x="6483950" y="3822850"/>
              <a:ext cx="88575" cy="67175"/>
            </a:xfrm>
            <a:custGeom>
              <a:avLst/>
              <a:gdLst/>
              <a:ahLst/>
              <a:cxnLst/>
              <a:rect l="l" t="t" r="r" b="b"/>
              <a:pathLst>
                <a:path w="3543" h="2687" extrusionOk="0">
                  <a:moveTo>
                    <a:pt x="1787" y="456"/>
                  </a:moveTo>
                  <a:cubicBezTo>
                    <a:pt x="1941" y="456"/>
                    <a:pt x="2095" y="487"/>
                    <a:pt x="2250" y="580"/>
                  </a:cubicBezTo>
                  <a:lnTo>
                    <a:pt x="1015" y="1814"/>
                  </a:lnTo>
                  <a:cubicBezTo>
                    <a:pt x="799" y="1444"/>
                    <a:pt x="861" y="1012"/>
                    <a:pt x="1139" y="703"/>
                  </a:cubicBezTo>
                  <a:cubicBezTo>
                    <a:pt x="1324" y="549"/>
                    <a:pt x="1540" y="456"/>
                    <a:pt x="1787" y="456"/>
                  </a:cubicBezTo>
                  <a:close/>
                  <a:moveTo>
                    <a:pt x="2558" y="858"/>
                  </a:moveTo>
                  <a:lnTo>
                    <a:pt x="2558" y="858"/>
                  </a:lnTo>
                  <a:cubicBezTo>
                    <a:pt x="2774" y="1228"/>
                    <a:pt x="2713" y="1660"/>
                    <a:pt x="2404" y="1969"/>
                  </a:cubicBezTo>
                  <a:cubicBezTo>
                    <a:pt x="2239" y="2133"/>
                    <a:pt x="2010" y="2222"/>
                    <a:pt x="1779" y="2222"/>
                  </a:cubicBezTo>
                  <a:cubicBezTo>
                    <a:pt x="1621" y="2222"/>
                    <a:pt x="1462" y="2180"/>
                    <a:pt x="1324" y="2092"/>
                  </a:cubicBezTo>
                  <a:lnTo>
                    <a:pt x="2558" y="858"/>
                  </a:lnTo>
                  <a:close/>
                  <a:moveTo>
                    <a:pt x="1766" y="1"/>
                  </a:moveTo>
                  <a:cubicBezTo>
                    <a:pt x="793" y="1"/>
                    <a:pt x="0" y="1148"/>
                    <a:pt x="707" y="2123"/>
                  </a:cubicBezTo>
                  <a:lnTo>
                    <a:pt x="521" y="2308"/>
                  </a:lnTo>
                  <a:cubicBezTo>
                    <a:pt x="429" y="2401"/>
                    <a:pt x="429" y="2524"/>
                    <a:pt x="521" y="2617"/>
                  </a:cubicBezTo>
                  <a:cubicBezTo>
                    <a:pt x="552" y="2663"/>
                    <a:pt x="598" y="2686"/>
                    <a:pt x="649" y="2686"/>
                  </a:cubicBezTo>
                  <a:cubicBezTo>
                    <a:pt x="699" y="2686"/>
                    <a:pt x="753" y="2663"/>
                    <a:pt x="799" y="2617"/>
                  </a:cubicBezTo>
                  <a:lnTo>
                    <a:pt x="1015" y="2401"/>
                  </a:lnTo>
                  <a:cubicBezTo>
                    <a:pt x="1269" y="2590"/>
                    <a:pt x="1537" y="2671"/>
                    <a:pt x="1793" y="2671"/>
                  </a:cubicBezTo>
                  <a:cubicBezTo>
                    <a:pt x="2750" y="2671"/>
                    <a:pt x="3542" y="1529"/>
                    <a:pt x="2836" y="580"/>
                  </a:cubicBezTo>
                  <a:lnTo>
                    <a:pt x="3052" y="364"/>
                  </a:lnTo>
                  <a:cubicBezTo>
                    <a:pt x="3114" y="302"/>
                    <a:pt x="3114" y="148"/>
                    <a:pt x="3052" y="86"/>
                  </a:cubicBezTo>
                  <a:cubicBezTo>
                    <a:pt x="3006" y="40"/>
                    <a:pt x="2952" y="17"/>
                    <a:pt x="2898" y="17"/>
                  </a:cubicBezTo>
                  <a:cubicBezTo>
                    <a:pt x="2844" y="17"/>
                    <a:pt x="2790" y="40"/>
                    <a:pt x="2743" y="86"/>
                  </a:cubicBezTo>
                  <a:lnTo>
                    <a:pt x="2558" y="271"/>
                  </a:lnTo>
                  <a:cubicBezTo>
                    <a:pt x="2298" y="83"/>
                    <a:pt x="2026" y="1"/>
                    <a:pt x="176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33" name="Google Shape;12433;p23"/>
          <p:cNvGrpSpPr/>
          <p:nvPr/>
        </p:nvGrpSpPr>
        <p:grpSpPr>
          <a:xfrm>
            <a:off x="8355376" y="2354375"/>
            <a:ext cx="487633" cy="482533"/>
            <a:chOff x="5504000" y="3563425"/>
            <a:chExt cx="365725" cy="361900"/>
          </a:xfrm>
          <a:solidFill>
            <a:schemeClr val="bg1"/>
          </a:solidFill>
        </p:grpSpPr>
        <p:sp>
          <p:nvSpPr>
            <p:cNvPr id="12434" name="Google Shape;12434;p23"/>
            <p:cNvSpPr/>
            <p:nvPr/>
          </p:nvSpPr>
          <p:spPr>
            <a:xfrm>
              <a:off x="5564950" y="3631200"/>
              <a:ext cx="243050" cy="227000"/>
            </a:xfrm>
            <a:custGeom>
              <a:avLst/>
              <a:gdLst/>
              <a:ahLst/>
              <a:cxnLst/>
              <a:rect l="l" t="t" r="r" b="b"/>
              <a:pathLst>
                <a:path w="9722" h="9080" extrusionOk="0">
                  <a:moveTo>
                    <a:pt x="5247" y="2444"/>
                  </a:moveTo>
                  <a:cubicBezTo>
                    <a:pt x="5339" y="2629"/>
                    <a:pt x="5432" y="2783"/>
                    <a:pt x="5586" y="2907"/>
                  </a:cubicBezTo>
                  <a:cubicBezTo>
                    <a:pt x="5833" y="3154"/>
                    <a:pt x="6203" y="3339"/>
                    <a:pt x="6574" y="3370"/>
                  </a:cubicBezTo>
                  <a:lnTo>
                    <a:pt x="6574" y="3740"/>
                  </a:lnTo>
                  <a:cubicBezTo>
                    <a:pt x="6574" y="4604"/>
                    <a:pt x="5864" y="5283"/>
                    <a:pt x="5031" y="5283"/>
                  </a:cubicBezTo>
                  <a:lnTo>
                    <a:pt x="4722" y="5283"/>
                  </a:lnTo>
                  <a:cubicBezTo>
                    <a:pt x="3858" y="5283"/>
                    <a:pt x="3179" y="4604"/>
                    <a:pt x="3179" y="3740"/>
                  </a:cubicBezTo>
                  <a:lnTo>
                    <a:pt x="3148" y="3771"/>
                  </a:lnTo>
                  <a:lnTo>
                    <a:pt x="3148" y="3370"/>
                  </a:lnTo>
                  <a:lnTo>
                    <a:pt x="3673" y="3370"/>
                  </a:lnTo>
                  <a:cubicBezTo>
                    <a:pt x="4167" y="3370"/>
                    <a:pt x="4629" y="3184"/>
                    <a:pt x="4969" y="2814"/>
                  </a:cubicBezTo>
                  <a:cubicBezTo>
                    <a:pt x="5062" y="2722"/>
                    <a:pt x="5154" y="2567"/>
                    <a:pt x="5247" y="2444"/>
                  </a:cubicBezTo>
                  <a:close/>
                  <a:moveTo>
                    <a:pt x="5339" y="5746"/>
                  </a:moveTo>
                  <a:lnTo>
                    <a:pt x="5339" y="6548"/>
                  </a:lnTo>
                  <a:cubicBezTo>
                    <a:pt x="5339" y="6857"/>
                    <a:pt x="5108" y="7011"/>
                    <a:pt x="4876" y="7011"/>
                  </a:cubicBezTo>
                  <a:cubicBezTo>
                    <a:pt x="4645" y="7011"/>
                    <a:pt x="4413" y="6857"/>
                    <a:pt x="4413" y="6548"/>
                  </a:cubicBezTo>
                  <a:lnTo>
                    <a:pt x="4413" y="5746"/>
                  </a:lnTo>
                  <a:lnTo>
                    <a:pt x="4722" y="5746"/>
                  </a:lnTo>
                  <a:cubicBezTo>
                    <a:pt x="4784" y="5756"/>
                    <a:pt x="4849" y="5760"/>
                    <a:pt x="4916" y="5760"/>
                  </a:cubicBezTo>
                  <a:cubicBezTo>
                    <a:pt x="5051" y="5760"/>
                    <a:pt x="5195" y="5746"/>
                    <a:pt x="5339" y="5746"/>
                  </a:cubicBezTo>
                  <a:close/>
                  <a:moveTo>
                    <a:pt x="3981" y="6394"/>
                  </a:moveTo>
                  <a:lnTo>
                    <a:pt x="3981" y="6548"/>
                  </a:lnTo>
                  <a:cubicBezTo>
                    <a:pt x="3981" y="7135"/>
                    <a:pt x="4421" y="7428"/>
                    <a:pt x="4861" y="7428"/>
                  </a:cubicBezTo>
                  <a:cubicBezTo>
                    <a:pt x="5301" y="7428"/>
                    <a:pt x="5741" y="7135"/>
                    <a:pt x="5741" y="6548"/>
                  </a:cubicBezTo>
                  <a:lnTo>
                    <a:pt x="5741" y="6425"/>
                  </a:lnTo>
                  <a:lnTo>
                    <a:pt x="6358" y="6425"/>
                  </a:lnTo>
                  <a:cubicBezTo>
                    <a:pt x="7129" y="6425"/>
                    <a:pt x="7747" y="7042"/>
                    <a:pt x="7747" y="7814"/>
                  </a:cubicBezTo>
                  <a:lnTo>
                    <a:pt x="7747" y="8647"/>
                  </a:lnTo>
                  <a:lnTo>
                    <a:pt x="1975" y="8647"/>
                  </a:lnTo>
                  <a:lnTo>
                    <a:pt x="1975" y="7783"/>
                  </a:lnTo>
                  <a:cubicBezTo>
                    <a:pt x="1975" y="7011"/>
                    <a:pt x="2593" y="6394"/>
                    <a:pt x="3364" y="6394"/>
                  </a:cubicBezTo>
                  <a:close/>
                  <a:moveTo>
                    <a:pt x="4733" y="1"/>
                  </a:moveTo>
                  <a:cubicBezTo>
                    <a:pt x="4318" y="1"/>
                    <a:pt x="3906" y="117"/>
                    <a:pt x="3518" y="283"/>
                  </a:cubicBezTo>
                  <a:cubicBezTo>
                    <a:pt x="3277" y="391"/>
                    <a:pt x="3385" y="708"/>
                    <a:pt x="3600" y="708"/>
                  </a:cubicBezTo>
                  <a:cubicBezTo>
                    <a:pt x="3633" y="708"/>
                    <a:pt x="3667" y="701"/>
                    <a:pt x="3704" y="685"/>
                  </a:cubicBezTo>
                  <a:cubicBezTo>
                    <a:pt x="4074" y="500"/>
                    <a:pt x="4475" y="407"/>
                    <a:pt x="4876" y="407"/>
                  </a:cubicBezTo>
                  <a:cubicBezTo>
                    <a:pt x="6296" y="407"/>
                    <a:pt x="7438" y="1580"/>
                    <a:pt x="7438" y="2999"/>
                  </a:cubicBezTo>
                  <a:cubicBezTo>
                    <a:pt x="7438" y="3184"/>
                    <a:pt x="7438" y="3401"/>
                    <a:pt x="7407" y="3617"/>
                  </a:cubicBezTo>
                  <a:cubicBezTo>
                    <a:pt x="7284" y="4450"/>
                    <a:pt x="7129" y="5592"/>
                    <a:pt x="8364" y="6240"/>
                  </a:cubicBezTo>
                  <a:cubicBezTo>
                    <a:pt x="8981" y="6548"/>
                    <a:pt x="9259" y="7258"/>
                    <a:pt x="9012" y="7906"/>
                  </a:cubicBezTo>
                  <a:cubicBezTo>
                    <a:pt x="8888" y="8308"/>
                    <a:pt x="8549" y="8585"/>
                    <a:pt x="8179" y="8647"/>
                  </a:cubicBezTo>
                  <a:lnTo>
                    <a:pt x="8179" y="7783"/>
                  </a:lnTo>
                  <a:cubicBezTo>
                    <a:pt x="8179" y="6764"/>
                    <a:pt x="7345" y="5962"/>
                    <a:pt x="6358" y="5962"/>
                  </a:cubicBezTo>
                  <a:lnTo>
                    <a:pt x="5741" y="5962"/>
                  </a:lnTo>
                  <a:lnTo>
                    <a:pt x="5741" y="5592"/>
                  </a:lnTo>
                  <a:cubicBezTo>
                    <a:pt x="6481" y="5283"/>
                    <a:pt x="6975" y="4542"/>
                    <a:pt x="6975" y="3740"/>
                  </a:cubicBezTo>
                  <a:lnTo>
                    <a:pt x="6975" y="3154"/>
                  </a:lnTo>
                  <a:cubicBezTo>
                    <a:pt x="6975" y="3030"/>
                    <a:pt x="6882" y="2938"/>
                    <a:pt x="6759" y="2938"/>
                  </a:cubicBezTo>
                  <a:cubicBezTo>
                    <a:pt x="6742" y="2938"/>
                    <a:pt x="6725" y="2939"/>
                    <a:pt x="6708" y="2939"/>
                  </a:cubicBezTo>
                  <a:cubicBezTo>
                    <a:pt x="5992" y="2939"/>
                    <a:pt x="5433" y="2303"/>
                    <a:pt x="5463" y="1580"/>
                  </a:cubicBezTo>
                  <a:cubicBezTo>
                    <a:pt x="5463" y="1410"/>
                    <a:pt x="5355" y="1325"/>
                    <a:pt x="5251" y="1325"/>
                  </a:cubicBezTo>
                  <a:cubicBezTo>
                    <a:pt x="5146" y="1325"/>
                    <a:pt x="5046" y="1410"/>
                    <a:pt x="5062" y="1580"/>
                  </a:cubicBezTo>
                  <a:cubicBezTo>
                    <a:pt x="5031" y="1950"/>
                    <a:pt x="4876" y="2259"/>
                    <a:pt x="4629" y="2506"/>
                  </a:cubicBezTo>
                  <a:cubicBezTo>
                    <a:pt x="4383" y="2783"/>
                    <a:pt x="4043" y="2938"/>
                    <a:pt x="3673" y="2938"/>
                  </a:cubicBezTo>
                  <a:lnTo>
                    <a:pt x="2963" y="2938"/>
                  </a:lnTo>
                  <a:cubicBezTo>
                    <a:pt x="2839" y="2938"/>
                    <a:pt x="2747" y="3030"/>
                    <a:pt x="2747" y="3154"/>
                  </a:cubicBezTo>
                  <a:lnTo>
                    <a:pt x="2747" y="3740"/>
                  </a:lnTo>
                  <a:cubicBezTo>
                    <a:pt x="2747" y="4542"/>
                    <a:pt x="3241" y="5283"/>
                    <a:pt x="3981" y="5592"/>
                  </a:cubicBezTo>
                  <a:lnTo>
                    <a:pt x="3981" y="5962"/>
                  </a:lnTo>
                  <a:lnTo>
                    <a:pt x="3364" y="5962"/>
                  </a:lnTo>
                  <a:cubicBezTo>
                    <a:pt x="2346" y="5962"/>
                    <a:pt x="1543" y="6764"/>
                    <a:pt x="1543" y="7783"/>
                  </a:cubicBezTo>
                  <a:lnTo>
                    <a:pt x="1543" y="8647"/>
                  </a:lnTo>
                  <a:cubicBezTo>
                    <a:pt x="1142" y="8554"/>
                    <a:pt x="833" y="8277"/>
                    <a:pt x="710" y="7906"/>
                  </a:cubicBezTo>
                  <a:cubicBezTo>
                    <a:pt x="463" y="7258"/>
                    <a:pt x="741" y="6518"/>
                    <a:pt x="1358" y="6209"/>
                  </a:cubicBezTo>
                  <a:cubicBezTo>
                    <a:pt x="2593" y="5561"/>
                    <a:pt x="2438" y="4419"/>
                    <a:pt x="2315" y="3586"/>
                  </a:cubicBezTo>
                  <a:cubicBezTo>
                    <a:pt x="2284" y="3401"/>
                    <a:pt x="2284" y="3184"/>
                    <a:pt x="2253" y="2968"/>
                  </a:cubicBezTo>
                  <a:cubicBezTo>
                    <a:pt x="2253" y="2413"/>
                    <a:pt x="2438" y="1857"/>
                    <a:pt x="2809" y="1395"/>
                  </a:cubicBezTo>
                  <a:cubicBezTo>
                    <a:pt x="2921" y="1237"/>
                    <a:pt x="2788" y="1064"/>
                    <a:pt x="2637" y="1064"/>
                  </a:cubicBezTo>
                  <a:cubicBezTo>
                    <a:pt x="2580" y="1064"/>
                    <a:pt x="2520" y="1089"/>
                    <a:pt x="2469" y="1148"/>
                  </a:cubicBezTo>
                  <a:cubicBezTo>
                    <a:pt x="2068" y="1672"/>
                    <a:pt x="1852" y="2320"/>
                    <a:pt x="1852" y="2968"/>
                  </a:cubicBezTo>
                  <a:cubicBezTo>
                    <a:pt x="1852" y="3184"/>
                    <a:pt x="1852" y="3431"/>
                    <a:pt x="1914" y="3647"/>
                  </a:cubicBezTo>
                  <a:cubicBezTo>
                    <a:pt x="2006" y="4481"/>
                    <a:pt x="2130" y="5345"/>
                    <a:pt x="1173" y="5839"/>
                  </a:cubicBezTo>
                  <a:cubicBezTo>
                    <a:pt x="340" y="6240"/>
                    <a:pt x="0" y="7197"/>
                    <a:pt x="309" y="8030"/>
                  </a:cubicBezTo>
                  <a:cubicBezTo>
                    <a:pt x="494" y="8616"/>
                    <a:pt x="1019" y="9048"/>
                    <a:pt x="1636" y="9079"/>
                  </a:cubicBezTo>
                  <a:lnTo>
                    <a:pt x="7963" y="9079"/>
                  </a:lnTo>
                  <a:cubicBezTo>
                    <a:pt x="8611" y="9079"/>
                    <a:pt x="9197" y="8678"/>
                    <a:pt x="9413" y="8030"/>
                  </a:cubicBezTo>
                  <a:cubicBezTo>
                    <a:pt x="9413" y="7999"/>
                    <a:pt x="9444" y="7968"/>
                    <a:pt x="9444" y="7906"/>
                  </a:cubicBezTo>
                  <a:cubicBezTo>
                    <a:pt x="9722" y="7104"/>
                    <a:pt x="9320" y="6240"/>
                    <a:pt x="8580" y="5839"/>
                  </a:cubicBezTo>
                  <a:cubicBezTo>
                    <a:pt x="7623" y="5345"/>
                    <a:pt x="7716" y="4481"/>
                    <a:pt x="7839" y="3647"/>
                  </a:cubicBezTo>
                  <a:cubicBezTo>
                    <a:pt x="7870" y="3431"/>
                    <a:pt x="7870" y="3184"/>
                    <a:pt x="7901" y="2968"/>
                  </a:cubicBezTo>
                  <a:cubicBezTo>
                    <a:pt x="7870" y="1321"/>
                    <a:pt x="6573" y="5"/>
                    <a:pt x="4933" y="5"/>
                  </a:cubicBezTo>
                  <a:cubicBezTo>
                    <a:pt x="4914" y="5"/>
                    <a:pt x="4895" y="5"/>
                    <a:pt x="4876" y="6"/>
                  </a:cubicBezTo>
                  <a:cubicBezTo>
                    <a:pt x="4829" y="3"/>
                    <a:pt x="4781" y="1"/>
                    <a:pt x="473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5" name="Google Shape;12435;p23"/>
            <p:cNvSpPr/>
            <p:nvPr/>
          </p:nvSpPr>
          <p:spPr>
            <a:xfrm>
              <a:off x="5544875" y="3839250"/>
              <a:ext cx="49400" cy="46725"/>
            </a:xfrm>
            <a:custGeom>
              <a:avLst/>
              <a:gdLst/>
              <a:ahLst/>
              <a:cxnLst/>
              <a:rect l="l" t="t" r="r" b="b"/>
              <a:pathLst>
                <a:path w="1976" h="1869" extrusionOk="0">
                  <a:moveTo>
                    <a:pt x="201" y="1"/>
                  </a:moveTo>
                  <a:cubicBezTo>
                    <a:pt x="101" y="1"/>
                    <a:pt x="1" y="78"/>
                    <a:pt x="1" y="232"/>
                  </a:cubicBezTo>
                  <a:lnTo>
                    <a:pt x="1" y="1004"/>
                  </a:lnTo>
                  <a:cubicBezTo>
                    <a:pt x="1" y="1467"/>
                    <a:pt x="371" y="1868"/>
                    <a:pt x="865" y="1868"/>
                  </a:cubicBezTo>
                  <a:lnTo>
                    <a:pt x="1667" y="1868"/>
                  </a:lnTo>
                  <a:cubicBezTo>
                    <a:pt x="1976" y="1868"/>
                    <a:pt x="1976" y="1436"/>
                    <a:pt x="1667" y="1436"/>
                  </a:cubicBezTo>
                  <a:lnTo>
                    <a:pt x="865" y="1436"/>
                  </a:lnTo>
                  <a:cubicBezTo>
                    <a:pt x="618" y="1436"/>
                    <a:pt x="402" y="1251"/>
                    <a:pt x="402" y="1004"/>
                  </a:cubicBezTo>
                  <a:lnTo>
                    <a:pt x="402" y="232"/>
                  </a:lnTo>
                  <a:cubicBezTo>
                    <a:pt x="402" y="78"/>
                    <a:pt x="302" y="1"/>
                    <a:pt x="2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6" name="Google Shape;12436;p23"/>
            <p:cNvSpPr/>
            <p:nvPr/>
          </p:nvSpPr>
          <p:spPr>
            <a:xfrm>
              <a:off x="5780200" y="3838500"/>
              <a:ext cx="47875" cy="47475"/>
            </a:xfrm>
            <a:custGeom>
              <a:avLst/>
              <a:gdLst/>
              <a:ahLst/>
              <a:cxnLst/>
              <a:rect l="l" t="t" r="r" b="b"/>
              <a:pathLst>
                <a:path w="1915" h="1899" extrusionOk="0">
                  <a:moveTo>
                    <a:pt x="1713" y="0"/>
                  </a:moveTo>
                  <a:cubicBezTo>
                    <a:pt x="1613" y="0"/>
                    <a:pt x="1513" y="77"/>
                    <a:pt x="1513" y="232"/>
                  </a:cubicBezTo>
                  <a:lnTo>
                    <a:pt x="1513" y="1034"/>
                  </a:lnTo>
                  <a:cubicBezTo>
                    <a:pt x="1513" y="1281"/>
                    <a:pt x="1297" y="1466"/>
                    <a:pt x="1050" y="1466"/>
                  </a:cubicBezTo>
                  <a:lnTo>
                    <a:pt x="278" y="1466"/>
                  </a:lnTo>
                  <a:cubicBezTo>
                    <a:pt x="1" y="1466"/>
                    <a:pt x="1" y="1898"/>
                    <a:pt x="278" y="1898"/>
                  </a:cubicBezTo>
                  <a:lnTo>
                    <a:pt x="1050" y="1898"/>
                  </a:lnTo>
                  <a:cubicBezTo>
                    <a:pt x="1544" y="1898"/>
                    <a:pt x="1914" y="1497"/>
                    <a:pt x="1914" y="1034"/>
                  </a:cubicBezTo>
                  <a:lnTo>
                    <a:pt x="1914" y="232"/>
                  </a:lnTo>
                  <a:cubicBezTo>
                    <a:pt x="1914" y="77"/>
                    <a:pt x="1814" y="0"/>
                    <a:pt x="171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7" name="Google Shape;12437;p23"/>
            <p:cNvSpPr/>
            <p:nvPr/>
          </p:nvSpPr>
          <p:spPr>
            <a:xfrm>
              <a:off x="5781750" y="3602000"/>
              <a:ext cx="47075" cy="46725"/>
            </a:xfrm>
            <a:custGeom>
              <a:avLst/>
              <a:gdLst/>
              <a:ahLst/>
              <a:cxnLst/>
              <a:rect l="l" t="t" r="r" b="b"/>
              <a:pathLst>
                <a:path w="1883" h="1869" extrusionOk="0">
                  <a:moveTo>
                    <a:pt x="309" y="1"/>
                  </a:moveTo>
                  <a:cubicBezTo>
                    <a:pt x="0" y="1"/>
                    <a:pt x="0" y="433"/>
                    <a:pt x="309" y="433"/>
                  </a:cubicBezTo>
                  <a:lnTo>
                    <a:pt x="988" y="433"/>
                  </a:lnTo>
                  <a:cubicBezTo>
                    <a:pt x="1235" y="433"/>
                    <a:pt x="1451" y="618"/>
                    <a:pt x="1451" y="865"/>
                  </a:cubicBezTo>
                  <a:lnTo>
                    <a:pt x="1451" y="1637"/>
                  </a:lnTo>
                  <a:cubicBezTo>
                    <a:pt x="1451" y="1791"/>
                    <a:pt x="1559" y="1868"/>
                    <a:pt x="1667" y="1868"/>
                  </a:cubicBezTo>
                  <a:cubicBezTo>
                    <a:pt x="1775" y="1868"/>
                    <a:pt x="1883" y="1791"/>
                    <a:pt x="1883" y="1637"/>
                  </a:cubicBezTo>
                  <a:lnTo>
                    <a:pt x="1883" y="865"/>
                  </a:lnTo>
                  <a:cubicBezTo>
                    <a:pt x="1883" y="402"/>
                    <a:pt x="1482" y="1"/>
                    <a:pt x="98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8" name="Google Shape;12438;p23"/>
            <p:cNvSpPr/>
            <p:nvPr/>
          </p:nvSpPr>
          <p:spPr>
            <a:xfrm>
              <a:off x="5544875" y="3602775"/>
              <a:ext cx="46325" cy="45175"/>
            </a:xfrm>
            <a:custGeom>
              <a:avLst/>
              <a:gdLst/>
              <a:ahLst/>
              <a:cxnLst/>
              <a:rect l="l" t="t" r="r" b="b"/>
              <a:pathLst>
                <a:path w="1853" h="1807" extrusionOk="0">
                  <a:moveTo>
                    <a:pt x="865" y="1"/>
                  </a:moveTo>
                  <a:cubicBezTo>
                    <a:pt x="371" y="1"/>
                    <a:pt x="1" y="371"/>
                    <a:pt x="1" y="865"/>
                  </a:cubicBezTo>
                  <a:lnTo>
                    <a:pt x="1" y="1575"/>
                  </a:lnTo>
                  <a:cubicBezTo>
                    <a:pt x="1" y="1729"/>
                    <a:pt x="101" y="1806"/>
                    <a:pt x="201" y="1806"/>
                  </a:cubicBezTo>
                  <a:cubicBezTo>
                    <a:pt x="302" y="1806"/>
                    <a:pt x="402" y="1729"/>
                    <a:pt x="402" y="1575"/>
                  </a:cubicBezTo>
                  <a:lnTo>
                    <a:pt x="402" y="865"/>
                  </a:lnTo>
                  <a:cubicBezTo>
                    <a:pt x="402" y="618"/>
                    <a:pt x="618" y="402"/>
                    <a:pt x="865" y="402"/>
                  </a:cubicBezTo>
                  <a:lnTo>
                    <a:pt x="1575" y="402"/>
                  </a:lnTo>
                  <a:cubicBezTo>
                    <a:pt x="1853" y="402"/>
                    <a:pt x="1853" y="1"/>
                    <a:pt x="157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39" name="Google Shape;12439;p23"/>
            <p:cNvSpPr/>
            <p:nvPr/>
          </p:nvSpPr>
          <p:spPr>
            <a:xfrm>
              <a:off x="5504000" y="3563425"/>
              <a:ext cx="365725" cy="361900"/>
            </a:xfrm>
            <a:custGeom>
              <a:avLst/>
              <a:gdLst/>
              <a:ahLst/>
              <a:cxnLst/>
              <a:rect l="l" t="t" r="r" b="b"/>
              <a:pathLst>
                <a:path w="14629" h="14476" extrusionOk="0">
                  <a:moveTo>
                    <a:pt x="7314" y="1"/>
                  </a:moveTo>
                  <a:cubicBezTo>
                    <a:pt x="7191" y="1"/>
                    <a:pt x="7098" y="93"/>
                    <a:pt x="7098" y="217"/>
                  </a:cubicBezTo>
                  <a:lnTo>
                    <a:pt x="7098" y="711"/>
                  </a:lnTo>
                  <a:lnTo>
                    <a:pt x="2407" y="711"/>
                  </a:lnTo>
                  <a:cubicBezTo>
                    <a:pt x="1512" y="711"/>
                    <a:pt x="772" y="1451"/>
                    <a:pt x="772" y="2346"/>
                  </a:cubicBezTo>
                  <a:lnTo>
                    <a:pt x="772" y="7037"/>
                  </a:lnTo>
                  <a:lnTo>
                    <a:pt x="278" y="7037"/>
                  </a:lnTo>
                  <a:cubicBezTo>
                    <a:pt x="0" y="7037"/>
                    <a:pt x="0" y="7439"/>
                    <a:pt x="278" y="7439"/>
                  </a:cubicBezTo>
                  <a:lnTo>
                    <a:pt x="772" y="7439"/>
                  </a:lnTo>
                  <a:lnTo>
                    <a:pt x="772" y="12130"/>
                  </a:lnTo>
                  <a:cubicBezTo>
                    <a:pt x="772" y="13025"/>
                    <a:pt x="1512" y="13765"/>
                    <a:pt x="2407" y="13765"/>
                  </a:cubicBezTo>
                  <a:lnTo>
                    <a:pt x="7098" y="13765"/>
                  </a:lnTo>
                  <a:lnTo>
                    <a:pt x="7098" y="14290"/>
                  </a:lnTo>
                  <a:cubicBezTo>
                    <a:pt x="7098" y="14382"/>
                    <a:pt x="7191" y="14475"/>
                    <a:pt x="7314" y="14475"/>
                  </a:cubicBezTo>
                  <a:cubicBezTo>
                    <a:pt x="7407" y="14475"/>
                    <a:pt x="7530" y="14382"/>
                    <a:pt x="7530" y="14290"/>
                  </a:cubicBezTo>
                  <a:lnTo>
                    <a:pt x="7530" y="13765"/>
                  </a:lnTo>
                  <a:lnTo>
                    <a:pt x="9999" y="13765"/>
                  </a:lnTo>
                  <a:cubicBezTo>
                    <a:pt x="10277" y="13765"/>
                    <a:pt x="10277" y="13364"/>
                    <a:pt x="9999" y="13364"/>
                  </a:cubicBezTo>
                  <a:lnTo>
                    <a:pt x="7530" y="13364"/>
                  </a:lnTo>
                  <a:lnTo>
                    <a:pt x="7530" y="12901"/>
                  </a:lnTo>
                  <a:cubicBezTo>
                    <a:pt x="7530" y="12778"/>
                    <a:pt x="7407" y="12685"/>
                    <a:pt x="7314" y="12685"/>
                  </a:cubicBezTo>
                  <a:cubicBezTo>
                    <a:pt x="7191" y="12685"/>
                    <a:pt x="7098" y="12778"/>
                    <a:pt x="7098" y="12901"/>
                  </a:cubicBezTo>
                  <a:lnTo>
                    <a:pt x="7098" y="13333"/>
                  </a:lnTo>
                  <a:lnTo>
                    <a:pt x="2407" y="13333"/>
                  </a:lnTo>
                  <a:cubicBezTo>
                    <a:pt x="1728" y="13333"/>
                    <a:pt x="1204" y="12809"/>
                    <a:pt x="1204" y="12130"/>
                  </a:cubicBezTo>
                  <a:lnTo>
                    <a:pt x="1204" y="7439"/>
                  </a:lnTo>
                  <a:lnTo>
                    <a:pt x="1636" y="7439"/>
                  </a:lnTo>
                  <a:cubicBezTo>
                    <a:pt x="1914" y="7439"/>
                    <a:pt x="1914" y="7037"/>
                    <a:pt x="1636" y="7037"/>
                  </a:cubicBezTo>
                  <a:lnTo>
                    <a:pt x="1204" y="7037"/>
                  </a:lnTo>
                  <a:lnTo>
                    <a:pt x="1204" y="2316"/>
                  </a:lnTo>
                  <a:cubicBezTo>
                    <a:pt x="1204" y="1667"/>
                    <a:pt x="1728" y="1112"/>
                    <a:pt x="2407" y="1112"/>
                  </a:cubicBezTo>
                  <a:lnTo>
                    <a:pt x="7098" y="1112"/>
                  </a:lnTo>
                  <a:lnTo>
                    <a:pt x="7098" y="1575"/>
                  </a:lnTo>
                  <a:cubicBezTo>
                    <a:pt x="7098" y="1698"/>
                    <a:pt x="7191" y="1791"/>
                    <a:pt x="7314" y="1791"/>
                  </a:cubicBezTo>
                  <a:cubicBezTo>
                    <a:pt x="7407" y="1791"/>
                    <a:pt x="7530" y="1698"/>
                    <a:pt x="7530" y="1575"/>
                  </a:cubicBezTo>
                  <a:lnTo>
                    <a:pt x="7530" y="1174"/>
                  </a:lnTo>
                  <a:lnTo>
                    <a:pt x="12221" y="1174"/>
                  </a:lnTo>
                  <a:cubicBezTo>
                    <a:pt x="12870" y="1174"/>
                    <a:pt x="13394" y="1698"/>
                    <a:pt x="13394" y="2346"/>
                  </a:cubicBezTo>
                  <a:lnTo>
                    <a:pt x="13394" y="7037"/>
                  </a:lnTo>
                  <a:lnTo>
                    <a:pt x="12962" y="7037"/>
                  </a:lnTo>
                  <a:cubicBezTo>
                    <a:pt x="12684" y="7037"/>
                    <a:pt x="12684" y="7439"/>
                    <a:pt x="12962" y="7439"/>
                  </a:cubicBezTo>
                  <a:lnTo>
                    <a:pt x="13394" y="7439"/>
                  </a:lnTo>
                  <a:lnTo>
                    <a:pt x="13394" y="12130"/>
                  </a:lnTo>
                  <a:cubicBezTo>
                    <a:pt x="13394" y="12809"/>
                    <a:pt x="12870" y="13333"/>
                    <a:pt x="12221" y="13333"/>
                  </a:cubicBezTo>
                  <a:lnTo>
                    <a:pt x="11326" y="13333"/>
                  </a:lnTo>
                  <a:cubicBezTo>
                    <a:pt x="11049" y="13333"/>
                    <a:pt x="11049" y="13765"/>
                    <a:pt x="11326" y="13765"/>
                  </a:cubicBezTo>
                  <a:lnTo>
                    <a:pt x="12221" y="13765"/>
                  </a:lnTo>
                  <a:cubicBezTo>
                    <a:pt x="13116" y="13765"/>
                    <a:pt x="13826" y="13025"/>
                    <a:pt x="13826" y="12130"/>
                  </a:cubicBezTo>
                  <a:lnTo>
                    <a:pt x="13826" y="7439"/>
                  </a:lnTo>
                  <a:lnTo>
                    <a:pt x="14320" y="7439"/>
                  </a:lnTo>
                  <a:cubicBezTo>
                    <a:pt x="14629" y="7439"/>
                    <a:pt x="14629" y="7037"/>
                    <a:pt x="14320" y="7037"/>
                  </a:cubicBezTo>
                  <a:lnTo>
                    <a:pt x="13826" y="7037"/>
                  </a:lnTo>
                  <a:lnTo>
                    <a:pt x="13826" y="2316"/>
                  </a:lnTo>
                  <a:cubicBezTo>
                    <a:pt x="13826" y="1421"/>
                    <a:pt x="13116" y="711"/>
                    <a:pt x="12221" y="711"/>
                  </a:cubicBezTo>
                  <a:lnTo>
                    <a:pt x="7530" y="711"/>
                  </a:lnTo>
                  <a:lnTo>
                    <a:pt x="7530" y="186"/>
                  </a:lnTo>
                  <a:cubicBezTo>
                    <a:pt x="7500" y="93"/>
                    <a:pt x="7407" y="1"/>
                    <a:pt x="731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40" name="Google Shape;12440;p23"/>
          <p:cNvGrpSpPr/>
          <p:nvPr/>
        </p:nvGrpSpPr>
        <p:grpSpPr>
          <a:xfrm>
            <a:off x="9333501" y="2354108"/>
            <a:ext cx="482500" cy="483067"/>
            <a:chOff x="4755600" y="3563025"/>
            <a:chExt cx="361875" cy="362300"/>
          </a:xfrm>
          <a:solidFill>
            <a:schemeClr val="bg1"/>
          </a:solidFill>
        </p:grpSpPr>
        <p:sp>
          <p:nvSpPr>
            <p:cNvPr id="12441" name="Google Shape;12441;p23"/>
            <p:cNvSpPr/>
            <p:nvPr/>
          </p:nvSpPr>
          <p:spPr>
            <a:xfrm>
              <a:off x="4755600" y="3700000"/>
              <a:ext cx="74075" cy="225325"/>
            </a:xfrm>
            <a:custGeom>
              <a:avLst/>
              <a:gdLst/>
              <a:ahLst/>
              <a:cxnLst/>
              <a:rect l="l" t="t" r="r" b="b"/>
              <a:pathLst>
                <a:path w="2963" h="9013" extrusionOk="0">
                  <a:moveTo>
                    <a:pt x="926" y="0"/>
                  </a:moveTo>
                  <a:cubicBezTo>
                    <a:pt x="401" y="0"/>
                    <a:pt x="0" y="402"/>
                    <a:pt x="0" y="926"/>
                  </a:cubicBezTo>
                  <a:lnTo>
                    <a:pt x="0" y="5988"/>
                  </a:lnTo>
                  <a:cubicBezTo>
                    <a:pt x="16" y="6111"/>
                    <a:pt x="116" y="6173"/>
                    <a:pt x="216" y="6173"/>
                  </a:cubicBezTo>
                  <a:cubicBezTo>
                    <a:pt x="316" y="6173"/>
                    <a:pt x="417" y="6111"/>
                    <a:pt x="432" y="5988"/>
                  </a:cubicBezTo>
                  <a:lnTo>
                    <a:pt x="432" y="926"/>
                  </a:lnTo>
                  <a:cubicBezTo>
                    <a:pt x="432" y="649"/>
                    <a:pt x="648" y="432"/>
                    <a:pt x="895" y="432"/>
                  </a:cubicBezTo>
                  <a:lnTo>
                    <a:pt x="2037" y="432"/>
                  </a:lnTo>
                  <a:cubicBezTo>
                    <a:pt x="2315" y="432"/>
                    <a:pt x="2531" y="649"/>
                    <a:pt x="2531" y="926"/>
                  </a:cubicBezTo>
                  <a:lnTo>
                    <a:pt x="2531" y="8117"/>
                  </a:lnTo>
                  <a:cubicBezTo>
                    <a:pt x="2531" y="8364"/>
                    <a:pt x="2315" y="8580"/>
                    <a:pt x="2037" y="8580"/>
                  </a:cubicBezTo>
                  <a:lnTo>
                    <a:pt x="926" y="8580"/>
                  </a:lnTo>
                  <a:cubicBezTo>
                    <a:pt x="648" y="8580"/>
                    <a:pt x="432" y="8364"/>
                    <a:pt x="432" y="8117"/>
                  </a:cubicBezTo>
                  <a:lnTo>
                    <a:pt x="432" y="7222"/>
                  </a:lnTo>
                  <a:cubicBezTo>
                    <a:pt x="417" y="7099"/>
                    <a:pt x="316" y="7037"/>
                    <a:pt x="216" y="7037"/>
                  </a:cubicBezTo>
                  <a:cubicBezTo>
                    <a:pt x="116" y="7037"/>
                    <a:pt x="16" y="7099"/>
                    <a:pt x="0" y="7222"/>
                  </a:cubicBezTo>
                  <a:lnTo>
                    <a:pt x="0" y="8117"/>
                  </a:lnTo>
                  <a:cubicBezTo>
                    <a:pt x="0" y="8611"/>
                    <a:pt x="401" y="9012"/>
                    <a:pt x="926" y="9012"/>
                  </a:cubicBezTo>
                  <a:lnTo>
                    <a:pt x="2037" y="9012"/>
                  </a:lnTo>
                  <a:cubicBezTo>
                    <a:pt x="2531" y="9012"/>
                    <a:pt x="2963" y="8611"/>
                    <a:pt x="2963" y="8117"/>
                  </a:cubicBezTo>
                  <a:lnTo>
                    <a:pt x="2963" y="926"/>
                  </a:lnTo>
                  <a:cubicBezTo>
                    <a:pt x="2963" y="402"/>
                    <a:pt x="2531" y="0"/>
                    <a:pt x="203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2" name="Google Shape;12442;p23"/>
            <p:cNvSpPr/>
            <p:nvPr/>
          </p:nvSpPr>
          <p:spPr>
            <a:xfrm>
              <a:off x="4852025" y="3783325"/>
              <a:ext cx="73325" cy="142000"/>
            </a:xfrm>
            <a:custGeom>
              <a:avLst/>
              <a:gdLst/>
              <a:ahLst/>
              <a:cxnLst/>
              <a:rect l="l" t="t" r="r" b="b"/>
              <a:pathLst>
                <a:path w="2933" h="5680" extrusionOk="0">
                  <a:moveTo>
                    <a:pt x="2038" y="433"/>
                  </a:moveTo>
                  <a:cubicBezTo>
                    <a:pt x="2315" y="433"/>
                    <a:pt x="2532" y="649"/>
                    <a:pt x="2532" y="926"/>
                  </a:cubicBezTo>
                  <a:lnTo>
                    <a:pt x="2532" y="4784"/>
                  </a:lnTo>
                  <a:cubicBezTo>
                    <a:pt x="2532" y="5031"/>
                    <a:pt x="2315" y="5247"/>
                    <a:pt x="2038" y="5247"/>
                  </a:cubicBezTo>
                  <a:lnTo>
                    <a:pt x="927" y="5247"/>
                  </a:lnTo>
                  <a:cubicBezTo>
                    <a:pt x="649" y="5247"/>
                    <a:pt x="433" y="5031"/>
                    <a:pt x="433" y="4784"/>
                  </a:cubicBezTo>
                  <a:lnTo>
                    <a:pt x="433" y="926"/>
                  </a:lnTo>
                  <a:cubicBezTo>
                    <a:pt x="433" y="649"/>
                    <a:pt x="649" y="433"/>
                    <a:pt x="927" y="433"/>
                  </a:cubicBezTo>
                  <a:close/>
                  <a:moveTo>
                    <a:pt x="896" y="1"/>
                  </a:moveTo>
                  <a:cubicBezTo>
                    <a:pt x="402" y="1"/>
                    <a:pt x="1" y="402"/>
                    <a:pt x="1" y="926"/>
                  </a:cubicBezTo>
                  <a:lnTo>
                    <a:pt x="1" y="4784"/>
                  </a:lnTo>
                  <a:cubicBezTo>
                    <a:pt x="1" y="5278"/>
                    <a:pt x="402" y="5679"/>
                    <a:pt x="896" y="5679"/>
                  </a:cubicBezTo>
                  <a:lnTo>
                    <a:pt x="2038" y="5679"/>
                  </a:lnTo>
                  <a:cubicBezTo>
                    <a:pt x="2532" y="5679"/>
                    <a:pt x="2933" y="5278"/>
                    <a:pt x="2933" y="4784"/>
                  </a:cubicBezTo>
                  <a:lnTo>
                    <a:pt x="2933" y="926"/>
                  </a:lnTo>
                  <a:cubicBezTo>
                    <a:pt x="2933" y="402"/>
                    <a:pt x="2532" y="1"/>
                    <a:pt x="20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3" name="Google Shape;12443;p23"/>
            <p:cNvSpPr/>
            <p:nvPr/>
          </p:nvSpPr>
          <p:spPr>
            <a:xfrm>
              <a:off x="4947700" y="3720825"/>
              <a:ext cx="74100" cy="204500"/>
            </a:xfrm>
            <a:custGeom>
              <a:avLst/>
              <a:gdLst/>
              <a:ahLst/>
              <a:cxnLst/>
              <a:rect l="l" t="t" r="r" b="b"/>
              <a:pathLst>
                <a:path w="2964" h="8180" extrusionOk="0">
                  <a:moveTo>
                    <a:pt x="927" y="1"/>
                  </a:moveTo>
                  <a:cubicBezTo>
                    <a:pt x="402" y="1"/>
                    <a:pt x="1" y="402"/>
                    <a:pt x="1" y="896"/>
                  </a:cubicBezTo>
                  <a:lnTo>
                    <a:pt x="1" y="7284"/>
                  </a:lnTo>
                  <a:cubicBezTo>
                    <a:pt x="1" y="7778"/>
                    <a:pt x="402" y="8179"/>
                    <a:pt x="927" y="8179"/>
                  </a:cubicBezTo>
                  <a:lnTo>
                    <a:pt x="2038" y="8179"/>
                  </a:lnTo>
                  <a:cubicBezTo>
                    <a:pt x="2531" y="8179"/>
                    <a:pt x="2963" y="7778"/>
                    <a:pt x="2963" y="7284"/>
                  </a:cubicBezTo>
                  <a:lnTo>
                    <a:pt x="2963" y="2655"/>
                  </a:lnTo>
                  <a:cubicBezTo>
                    <a:pt x="2963" y="2516"/>
                    <a:pt x="2855" y="2446"/>
                    <a:pt x="2747" y="2446"/>
                  </a:cubicBezTo>
                  <a:cubicBezTo>
                    <a:pt x="2639" y="2446"/>
                    <a:pt x="2531" y="2516"/>
                    <a:pt x="2531" y="2655"/>
                  </a:cubicBezTo>
                  <a:lnTo>
                    <a:pt x="2531" y="7284"/>
                  </a:lnTo>
                  <a:cubicBezTo>
                    <a:pt x="2531" y="7531"/>
                    <a:pt x="2315" y="7747"/>
                    <a:pt x="2038" y="7747"/>
                  </a:cubicBezTo>
                  <a:lnTo>
                    <a:pt x="927" y="7747"/>
                  </a:lnTo>
                  <a:cubicBezTo>
                    <a:pt x="649" y="7747"/>
                    <a:pt x="433" y="7531"/>
                    <a:pt x="433" y="7284"/>
                  </a:cubicBezTo>
                  <a:lnTo>
                    <a:pt x="433" y="896"/>
                  </a:lnTo>
                  <a:cubicBezTo>
                    <a:pt x="433" y="649"/>
                    <a:pt x="649" y="433"/>
                    <a:pt x="927" y="433"/>
                  </a:cubicBezTo>
                  <a:lnTo>
                    <a:pt x="2038" y="433"/>
                  </a:lnTo>
                  <a:cubicBezTo>
                    <a:pt x="2315" y="433"/>
                    <a:pt x="2531" y="649"/>
                    <a:pt x="2531" y="896"/>
                  </a:cubicBezTo>
                  <a:lnTo>
                    <a:pt x="2531" y="1389"/>
                  </a:lnTo>
                  <a:cubicBezTo>
                    <a:pt x="2531" y="1528"/>
                    <a:pt x="2639" y="1598"/>
                    <a:pt x="2747" y="1598"/>
                  </a:cubicBezTo>
                  <a:cubicBezTo>
                    <a:pt x="2855" y="1598"/>
                    <a:pt x="2963" y="1528"/>
                    <a:pt x="2963" y="1389"/>
                  </a:cubicBezTo>
                  <a:lnTo>
                    <a:pt x="2963" y="896"/>
                  </a:lnTo>
                  <a:cubicBezTo>
                    <a:pt x="2963" y="402"/>
                    <a:pt x="2562" y="1"/>
                    <a:pt x="20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4" name="Google Shape;12444;p23"/>
            <p:cNvSpPr/>
            <p:nvPr/>
          </p:nvSpPr>
          <p:spPr>
            <a:xfrm>
              <a:off x="5044150" y="3652150"/>
              <a:ext cx="73325" cy="273175"/>
            </a:xfrm>
            <a:custGeom>
              <a:avLst/>
              <a:gdLst/>
              <a:ahLst/>
              <a:cxnLst/>
              <a:rect l="l" t="t" r="r" b="b"/>
              <a:pathLst>
                <a:path w="2933" h="10927" extrusionOk="0">
                  <a:moveTo>
                    <a:pt x="2037" y="402"/>
                  </a:moveTo>
                  <a:cubicBezTo>
                    <a:pt x="2315" y="402"/>
                    <a:pt x="2531" y="618"/>
                    <a:pt x="2531" y="896"/>
                  </a:cubicBezTo>
                  <a:lnTo>
                    <a:pt x="2531" y="10031"/>
                  </a:lnTo>
                  <a:cubicBezTo>
                    <a:pt x="2531" y="10278"/>
                    <a:pt x="2315" y="10494"/>
                    <a:pt x="2037" y="10494"/>
                  </a:cubicBezTo>
                  <a:lnTo>
                    <a:pt x="895" y="10494"/>
                  </a:lnTo>
                  <a:cubicBezTo>
                    <a:pt x="618" y="10494"/>
                    <a:pt x="433" y="10278"/>
                    <a:pt x="433" y="10031"/>
                  </a:cubicBezTo>
                  <a:lnTo>
                    <a:pt x="433" y="896"/>
                  </a:lnTo>
                  <a:cubicBezTo>
                    <a:pt x="402" y="618"/>
                    <a:pt x="618" y="402"/>
                    <a:pt x="895" y="402"/>
                  </a:cubicBezTo>
                  <a:close/>
                  <a:moveTo>
                    <a:pt x="895" y="1"/>
                  </a:moveTo>
                  <a:cubicBezTo>
                    <a:pt x="402" y="1"/>
                    <a:pt x="0" y="402"/>
                    <a:pt x="0" y="896"/>
                  </a:cubicBezTo>
                  <a:lnTo>
                    <a:pt x="0" y="10031"/>
                  </a:lnTo>
                  <a:cubicBezTo>
                    <a:pt x="0" y="10525"/>
                    <a:pt x="402" y="10926"/>
                    <a:pt x="895" y="10926"/>
                  </a:cubicBezTo>
                  <a:lnTo>
                    <a:pt x="2037" y="10926"/>
                  </a:lnTo>
                  <a:cubicBezTo>
                    <a:pt x="2531" y="10926"/>
                    <a:pt x="2932" y="10525"/>
                    <a:pt x="2932" y="10031"/>
                  </a:cubicBezTo>
                  <a:lnTo>
                    <a:pt x="2932" y="896"/>
                  </a:lnTo>
                  <a:cubicBezTo>
                    <a:pt x="2932" y="402"/>
                    <a:pt x="2531" y="1"/>
                    <a:pt x="203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5" name="Google Shape;12445;p23"/>
            <p:cNvSpPr/>
            <p:nvPr/>
          </p:nvSpPr>
          <p:spPr>
            <a:xfrm>
              <a:off x="4763300" y="3563025"/>
              <a:ext cx="347750" cy="197750"/>
            </a:xfrm>
            <a:custGeom>
              <a:avLst/>
              <a:gdLst/>
              <a:ahLst/>
              <a:cxnLst/>
              <a:rect l="l" t="t" r="r" b="b"/>
              <a:pathLst>
                <a:path w="13910" h="7910" extrusionOk="0">
                  <a:moveTo>
                    <a:pt x="12770" y="446"/>
                  </a:moveTo>
                  <a:cubicBezTo>
                    <a:pt x="13315" y="446"/>
                    <a:pt x="13315" y="1316"/>
                    <a:pt x="12770" y="1316"/>
                  </a:cubicBezTo>
                  <a:cubicBezTo>
                    <a:pt x="12753" y="1316"/>
                    <a:pt x="12735" y="1315"/>
                    <a:pt x="12716" y="1313"/>
                  </a:cubicBezTo>
                  <a:cubicBezTo>
                    <a:pt x="12469" y="1313"/>
                    <a:pt x="12253" y="1128"/>
                    <a:pt x="12253" y="881"/>
                  </a:cubicBezTo>
                  <a:cubicBezTo>
                    <a:pt x="12253" y="634"/>
                    <a:pt x="12469" y="449"/>
                    <a:pt x="12716" y="449"/>
                  </a:cubicBezTo>
                  <a:cubicBezTo>
                    <a:pt x="12735" y="447"/>
                    <a:pt x="12753" y="446"/>
                    <a:pt x="12770" y="446"/>
                  </a:cubicBezTo>
                  <a:close/>
                  <a:moveTo>
                    <a:pt x="1173" y="2640"/>
                  </a:moveTo>
                  <a:cubicBezTo>
                    <a:pt x="1575" y="2640"/>
                    <a:pt x="1760" y="3134"/>
                    <a:pt x="1482" y="3412"/>
                  </a:cubicBezTo>
                  <a:cubicBezTo>
                    <a:pt x="1396" y="3498"/>
                    <a:pt x="1291" y="3537"/>
                    <a:pt x="1188" y="3537"/>
                  </a:cubicBezTo>
                  <a:cubicBezTo>
                    <a:pt x="961" y="3537"/>
                    <a:pt x="741" y="3348"/>
                    <a:pt x="741" y="3072"/>
                  </a:cubicBezTo>
                  <a:cubicBezTo>
                    <a:pt x="711" y="2856"/>
                    <a:pt x="927" y="2640"/>
                    <a:pt x="1173" y="2640"/>
                  </a:cubicBezTo>
                  <a:close/>
                  <a:moveTo>
                    <a:pt x="8858" y="3535"/>
                  </a:moveTo>
                  <a:cubicBezTo>
                    <a:pt x="9455" y="3565"/>
                    <a:pt x="9388" y="4402"/>
                    <a:pt x="8853" y="4402"/>
                  </a:cubicBezTo>
                  <a:cubicBezTo>
                    <a:pt x="8835" y="4402"/>
                    <a:pt x="8816" y="4401"/>
                    <a:pt x="8796" y="4399"/>
                  </a:cubicBezTo>
                  <a:cubicBezTo>
                    <a:pt x="8673" y="4368"/>
                    <a:pt x="8549" y="4307"/>
                    <a:pt x="8488" y="4214"/>
                  </a:cubicBezTo>
                  <a:cubicBezTo>
                    <a:pt x="8426" y="4122"/>
                    <a:pt x="8395" y="3998"/>
                    <a:pt x="8426" y="3875"/>
                  </a:cubicBezTo>
                  <a:lnTo>
                    <a:pt x="8426" y="3875"/>
                  </a:lnTo>
                  <a:lnTo>
                    <a:pt x="8426" y="3905"/>
                  </a:lnTo>
                  <a:cubicBezTo>
                    <a:pt x="8457" y="3689"/>
                    <a:pt x="8642" y="3535"/>
                    <a:pt x="8858" y="3535"/>
                  </a:cubicBezTo>
                  <a:close/>
                  <a:moveTo>
                    <a:pt x="5167" y="6689"/>
                  </a:moveTo>
                  <a:cubicBezTo>
                    <a:pt x="5239" y="6689"/>
                    <a:pt x="5310" y="6723"/>
                    <a:pt x="5371" y="6806"/>
                  </a:cubicBezTo>
                  <a:cubicBezTo>
                    <a:pt x="5432" y="6899"/>
                    <a:pt x="5463" y="7023"/>
                    <a:pt x="5463" y="7115"/>
                  </a:cubicBezTo>
                  <a:cubicBezTo>
                    <a:pt x="5407" y="7341"/>
                    <a:pt x="5221" y="7489"/>
                    <a:pt x="5001" y="7489"/>
                  </a:cubicBezTo>
                  <a:cubicBezTo>
                    <a:pt x="4980" y="7489"/>
                    <a:pt x="4960" y="7488"/>
                    <a:pt x="4939" y="7485"/>
                  </a:cubicBezTo>
                  <a:cubicBezTo>
                    <a:pt x="4483" y="7409"/>
                    <a:pt x="4837" y="6689"/>
                    <a:pt x="5167" y="6689"/>
                  </a:cubicBezTo>
                  <a:close/>
                  <a:moveTo>
                    <a:pt x="12721" y="1"/>
                  </a:moveTo>
                  <a:cubicBezTo>
                    <a:pt x="12148" y="1"/>
                    <a:pt x="11645" y="611"/>
                    <a:pt x="11913" y="1220"/>
                  </a:cubicBezTo>
                  <a:lnTo>
                    <a:pt x="9383" y="3257"/>
                  </a:lnTo>
                  <a:cubicBezTo>
                    <a:pt x="9290" y="3196"/>
                    <a:pt x="9167" y="3134"/>
                    <a:pt x="9012" y="3103"/>
                  </a:cubicBezTo>
                  <a:cubicBezTo>
                    <a:pt x="8973" y="3098"/>
                    <a:pt x="8933" y="3095"/>
                    <a:pt x="8894" y="3095"/>
                  </a:cubicBezTo>
                  <a:cubicBezTo>
                    <a:pt x="8473" y="3095"/>
                    <a:pt x="8081" y="3390"/>
                    <a:pt x="8025" y="3813"/>
                  </a:cubicBezTo>
                  <a:cubicBezTo>
                    <a:pt x="7994" y="3998"/>
                    <a:pt x="8025" y="4152"/>
                    <a:pt x="8087" y="4307"/>
                  </a:cubicBezTo>
                  <a:lnTo>
                    <a:pt x="5556" y="6344"/>
                  </a:lnTo>
                  <a:cubicBezTo>
                    <a:pt x="5432" y="6251"/>
                    <a:pt x="5309" y="6220"/>
                    <a:pt x="5155" y="6189"/>
                  </a:cubicBezTo>
                  <a:cubicBezTo>
                    <a:pt x="5108" y="6182"/>
                    <a:pt x="5060" y="6178"/>
                    <a:pt x="5011" y="6178"/>
                  </a:cubicBezTo>
                  <a:cubicBezTo>
                    <a:pt x="4863" y="6178"/>
                    <a:pt x="4707" y="6212"/>
                    <a:pt x="4568" y="6282"/>
                  </a:cubicBezTo>
                  <a:lnTo>
                    <a:pt x="1914" y="3535"/>
                  </a:lnTo>
                  <a:cubicBezTo>
                    <a:pt x="2007" y="3381"/>
                    <a:pt x="2038" y="3227"/>
                    <a:pt x="2038" y="3072"/>
                  </a:cubicBezTo>
                  <a:cubicBezTo>
                    <a:pt x="2038" y="2549"/>
                    <a:pt x="1612" y="2196"/>
                    <a:pt x="1165" y="2196"/>
                  </a:cubicBezTo>
                  <a:cubicBezTo>
                    <a:pt x="953" y="2196"/>
                    <a:pt x="735" y="2276"/>
                    <a:pt x="556" y="2455"/>
                  </a:cubicBezTo>
                  <a:cubicBezTo>
                    <a:pt x="1" y="3010"/>
                    <a:pt x="402" y="3936"/>
                    <a:pt x="1173" y="3936"/>
                  </a:cubicBezTo>
                  <a:lnTo>
                    <a:pt x="1173" y="3967"/>
                  </a:lnTo>
                  <a:cubicBezTo>
                    <a:pt x="1328" y="3936"/>
                    <a:pt x="1482" y="3905"/>
                    <a:pt x="1606" y="3844"/>
                  </a:cubicBezTo>
                  <a:lnTo>
                    <a:pt x="4291" y="6590"/>
                  </a:lnTo>
                  <a:cubicBezTo>
                    <a:pt x="4229" y="6683"/>
                    <a:pt x="4167" y="6806"/>
                    <a:pt x="4167" y="6899"/>
                  </a:cubicBezTo>
                  <a:cubicBezTo>
                    <a:pt x="4105" y="7115"/>
                    <a:pt x="4167" y="7362"/>
                    <a:pt x="4321" y="7547"/>
                  </a:cubicBezTo>
                  <a:cubicBezTo>
                    <a:pt x="4445" y="7732"/>
                    <a:pt x="4630" y="7856"/>
                    <a:pt x="4877" y="7887"/>
                  </a:cubicBezTo>
                  <a:cubicBezTo>
                    <a:pt x="4892" y="7902"/>
                    <a:pt x="4915" y="7910"/>
                    <a:pt x="4939" y="7910"/>
                  </a:cubicBezTo>
                  <a:cubicBezTo>
                    <a:pt x="4962" y="7910"/>
                    <a:pt x="4985" y="7902"/>
                    <a:pt x="5000" y="7887"/>
                  </a:cubicBezTo>
                  <a:cubicBezTo>
                    <a:pt x="5432" y="7887"/>
                    <a:pt x="5803" y="7609"/>
                    <a:pt x="5864" y="7177"/>
                  </a:cubicBezTo>
                  <a:cubicBezTo>
                    <a:pt x="5895" y="7023"/>
                    <a:pt x="5864" y="6837"/>
                    <a:pt x="5803" y="6683"/>
                  </a:cubicBezTo>
                  <a:lnTo>
                    <a:pt x="8333" y="4646"/>
                  </a:lnTo>
                  <a:cubicBezTo>
                    <a:pt x="8488" y="4770"/>
                    <a:pt x="8673" y="4831"/>
                    <a:pt x="8858" y="4831"/>
                  </a:cubicBezTo>
                  <a:cubicBezTo>
                    <a:pt x="9290" y="4831"/>
                    <a:pt x="9630" y="4523"/>
                    <a:pt x="9722" y="4122"/>
                  </a:cubicBezTo>
                  <a:cubicBezTo>
                    <a:pt x="9753" y="3936"/>
                    <a:pt x="9722" y="3751"/>
                    <a:pt x="9630" y="3597"/>
                  </a:cubicBezTo>
                  <a:lnTo>
                    <a:pt x="12191" y="1560"/>
                  </a:lnTo>
                  <a:cubicBezTo>
                    <a:pt x="12315" y="1653"/>
                    <a:pt x="12500" y="1714"/>
                    <a:pt x="12685" y="1714"/>
                  </a:cubicBezTo>
                  <a:cubicBezTo>
                    <a:pt x="12696" y="1715"/>
                    <a:pt x="12708" y="1715"/>
                    <a:pt x="12719" y="1715"/>
                  </a:cubicBezTo>
                  <a:cubicBezTo>
                    <a:pt x="13559" y="1715"/>
                    <a:pt x="13910" y="597"/>
                    <a:pt x="13179" y="140"/>
                  </a:cubicBezTo>
                  <a:cubicBezTo>
                    <a:pt x="13030" y="43"/>
                    <a:pt x="12873" y="1"/>
                    <a:pt x="1272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46" name="Google Shape;12446;p23"/>
          <p:cNvGrpSpPr/>
          <p:nvPr/>
        </p:nvGrpSpPr>
        <p:grpSpPr>
          <a:xfrm>
            <a:off x="10395010" y="2354391"/>
            <a:ext cx="282933" cy="482500"/>
            <a:chOff x="7060200" y="4141325"/>
            <a:chExt cx="212200" cy="361875"/>
          </a:xfrm>
          <a:solidFill>
            <a:schemeClr val="bg1"/>
          </a:solidFill>
        </p:grpSpPr>
        <p:sp>
          <p:nvSpPr>
            <p:cNvPr id="12447" name="Google Shape;12447;p23"/>
            <p:cNvSpPr/>
            <p:nvPr/>
          </p:nvSpPr>
          <p:spPr>
            <a:xfrm>
              <a:off x="7060200" y="4141325"/>
              <a:ext cx="212200" cy="361875"/>
            </a:xfrm>
            <a:custGeom>
              <a:avLst/>
              <a:gdLst/>
              <a:ahLst/>
              <a:cxnLst/>
              <a:rect l="l" t="t" r="r" b="b"/>
              <a:pathLst>
                <a:path w="8488" h="14475" extrusionOk="0">
                  <a:moveTo>
                    <a:pt x="8055" y="1760"/>
                  </a:moveTo>
                  <a:lnTo>
                    <a:pt x="8055" y="11851"/>
                  </a:lnTo>
                  <a:lnTo>
                    <a:pt x="433" y="11851"/>
                  </a:lnTo>
                  <a:lnTo>
                    <a:pt x="433" y="1760"/>
                  </a:lnTo>
                  <a:close/>
                  <a:moveTo>
                    <a:pt x="1297" y="0"/>
                  </a:moveTo>
                  <a:cubicBezTo>
                    <a:pt x="587" y="0"/>
                    <a:pt x="31" y="587"/>
                    <a:pt x="0" y="1297"/>
                  </a:cubicBezTo>
                  <a:lnTo>
                    <a:pt x="0" y="13178"/>
                  </a:lnTo>
                  <a:cubicBezTo>
                    <a:pt x="31" y="13888"/>
                    <a:pt x="587" y="14475"/>
                    <a:pt x="1297" y="14475"/>
                  </a:cubicBezTo>
                  <a:lnTo>
                    <a:pt x="5432" y="14475"/>
                  </a:lnTo>
                  <a:cubicBezTo>
                    <a:pt x="5710" y="14475"/>
                    <a:pt x="5710" y="14043"/>
                    <a:pt x="5432" y="14043"/>
                  </a:cubicBezTo>
                  <a:lnTo>
                    <a:pt x="1297" y="14043"/>
                  </a:lnTo>
                  <a:cubicBezTo>
                    <a:pt x="834" y="14043"/>
                    <a:pt x="433" y="13672"/>
                    <a:pt x="433" y="13178"/>
                  </a:cubicBezTo>
                  <a:lnTo>
                    <a:pt x="433" y="12283"/>
                  </a:lnTo>
                  <a:lnTo>
                    <a:pt x="8055" y="12283"/>
                  </a:lnTo>
                  <a:lnTo>
                    <a:pt x="8055" y="13178"/>
                  </a:lnTo>
                  <a:cubicBezTo>
                    <a:pt x="8055" y="13672"/>
                    <a:pt x="7654" y="14043"/>
                    <a:pt x="7191" y="14043"/>
                  </a:cubicBezTo>
                  <a:lnTo>
                    <a:pt x="6667" y="14043"/>
                  </a:lnTo>
                  <a:cubicBezTo>
                    <a:pt x="6389" y="14043"/>
                    <a:pt x="6389" y="14475"/>
                    <a:pt x="6667" y="14475"/>
                  </a:cubicBezTo>
                  <a:lnTo>
                    <a:pt x="7191" y="14475"/>
                  </a:lnTo>
                  <a:cubicBezTo>
                    <a:pt x="7901" y="14475"/>
                    <a:pt x="8488" y="13888"/>
                    <a:pt x="8488" y="13178"/>
                  </a:cubicBezTo>
                  <a:lnTo>
                    <a:pt x="8488" y="1297"/>
                  </a:lnTo>
                  <a:cubicBezTo>
                    <a:pt x="8488" y="587"/>
                    <a:pt x="7901" y="0"/>
                    <a:pt x="7191" y="0"/>
                  </a:cubicBezTo>
                  <a:lnTo>
                    <a:pt x="3087" y="0"/>
                  </a:lnTo>
                  <a:cubicBezTo>
                    <a:pt x="2809" y="0"/>
                    <a:pt x="2809" y="432"/>
                    <a:pt x="3087" y="432"/>
                  </a:cubicBezTo>
                  <a:lnTo>
                    <a:pt x="7191" y="432"/>
                  </a:lnTo>
                  <a:cubicBezTo>
                    <a:pt x="7654" y="432"/>
                    <a:pt x="8055" y="803"/>
                    <a:pt x="8055" y="1297"/>
                  </a:cubicBezTo>
                  <a:lnTo>
                    <a:pt x="8055" y="1327"/>
                  </a:lnTo>
                  <a:lnTo>
                    <a:pt x="433" y="1327"/>
                  </a:lnTo>
                  <a:lnTo>
                    <a:pt x="433" y="1297"/>
                  </a:lnTo>
                  <a:cubicBezTo>
                    <a:pt x="433" y="803"/>
                    <a:pt x="834" y="432"/>
                    <a:pt x="1297" y="432"/>
                  </a:cubicBezTo>
                  <a:lnTo>
                    <a:pt x="1821" y="432"/>
                  </a:lnTo>
                  <a:cubicBezTo>
                    <a:pt x="2099" y="432"/>
                    <a:pt x="2099" y="0"/>
                    <a:pt x="182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8" name="Google Shape;12448;p23"/>
            <p:cNvSpPr/>
            <p:nvPr/>
          </p:nvSpPr>
          <p:spPr>
            <a:xfrm>
              <a:off x="7146625" y="4463825"/>
              <a:ext cx="39350" cy="10825"/>
            </a:xfrm>
            <a:custGeom>
              <a:avLst/>
              <a:gdLst/>
              <a:ahLst/>
              <a:cxnLst/>
              <a:rect l="l" t="t" r="r" b="b"/>
              <a:pathLst>
                <a:path w="1574" h="433" extrusionOk="0">
                  <a:moveTo>
                    <a:pt x="278" y="1"/>
                  </a:moveTo>
                  <a:cubicBezTo>
                    <a:pt x="0" y="1"/>
                    <a:pt x="0" y="433"/>
                    <a:pt x="278" y="433"/>
                  </a:cubicBezTo>
                  <a:lnTo>
                    <a:pt x="1296" y="433"/>
                  </a:lnTo>
                  <a:cubicBezTo>
                    <a:pt x="1574" y="433"/>
                    <a:pt x="1574" y="1"/>
                    <a:pt x="129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49" name="Google Shape;12449;p23"/>
            <p:cNvSpPr/>
            <p:nvPr/>
          </p:nvSpPr>
          <p:spPr>
            <a:xfrm>
              <a:off x="7102625" y="4243125"/>
              <a:ext cx="144300" cy="142075"/>
            </a:xfrm>
            <a:custGeom>
              <a:avLst/>
              <a:gdLst/>
              <a:ahLst/>
              <a:cxnLst/>
              <a:rect l="l" t="t" r="r" b="b"/>
              <a:pathLst>
                <a:path w="5772" h="5683" extrusionOk="0">
                  <a:moveTo>
                    <a:pt x="4383" y="1514"/>
                  </a:moveTo>
                  <a:lnTo>
                    <a:pt x="4013" y="3490"/>
                  </a:lnTo>
                  <a:lnTo>
                    <a:pt x="896" y="3490"/>
                  </a:lnTo>
                  <a:cubicBezTo>
                    <a:pt x="865" y="3490"/>
                    <a:pt x="834" y="3459"/>
                    <a:pt x="834" y="3397"/>
                  </a:cubicBezTo>
                  <a:lnTo>
                    <a:pt x="433" y="1607"/>
                  </a:lnTo>
                  <a:cubicBezTo>
                    <a:pt x="433" y="1576"/>
                    <a:pt x="433" y="1576"/>
                    <a:pt x="433" y="1545"/>
                  </a:cubicBezTo>
                  <a:cubicBezTo>
                    <a:pt x="464" y="1514"/>
                    <a:pt x="464" y="1514"/>
                    <a:pt x="495" y="1514"/>
                  </a:cubicBezTo>
                  <a:close/>
                  <a:moveTo>
                    <a:pt x="1359" y="4817"/>
                  </a:moveTo>
                  <a:cubicBezTo>
                    <a:pt x="1482" y="4817"/>
                    <a:pt x="1575" y="4909"/>
                    <a:pt x="1575" y="5033"/>
                  </a:cubicBezTo>
                  <a:cubicBezTo>
                    <a:pt x="1575" y="5112"/>
                    <a:pt x="1544" y="5142"/>
                    <a:pt x="1502" y="5142"/>
                  </a:cubicBezTo>
                  <a:cubicBezTo>
                    <a:pt x="1364" y="5142"/>
                    <a:pt x="1099" y="4817"/>
                    <a:pt x="1359" y="4817"/>
                  </a:cubicBezTo>
                  <a:close/>
                  <a:moveTo>
                    <a:pt x="3457" y="4817"/>
                  </a:moveTo>
                  <a:cubicBezTo>
                    <a:pt x="3735" y="4817"/>
                    <a:pt x="3735" y="5249"/>
                    <a:pt x="3457" y="5249"/>
                  </a:cubicBezTo>
                  <a:cubicBezTo>
                    <a:pt x="3180" y="5249"/>
                    <a:pt x="3180" y="4817"/>
                    <a:pt x="3457" y="4817"/>
                  </a:cubicBezTo>
                  <a:close/>
                  <a:moveTo>
                    <a:pt x="5522" y="1"/>
                  </a:moveTo>
                  <a:cubicBezTo>
                    <a:pt x="5513" y="1"/>
                    <a:pt x="5504" y="1"/>
                    <a:pt x="5494" y="2"/>
                  </a:cubicBezTo>
                  <a:lnTo>
                    <a:pt x="5247" y="2"/>
                  </a:lnTo>
                  <a:cubicBezTo>
                    <a:pt x="4939" y="2"/>
                    <a:pt x="4661" y="218"/>
                    <a:pt x="4630" y="527"/>
                  </a:cubicBezTo>
                  <a:lnTo>
                    <a:pt x="4507" y="1113"/>
                  </a:lnTo>
                  <a:lnTo>
                    <a:pt x="526" y="1113"/>
                  </a:lnTo>
                  <a:cubicBezTo>
                    <a:pt x="371" y="1113"/>
                    <a:pt x="248" y="1175"/>
                    <a:pt x="155" y="1298"/>
                  </a:cubicBezTo>
                  <a:cubicBezTo>
                    <a:pt x="63" y="1391"/>
                    <a:pt x="1" y="1576"/>
                    <a:pt x="32" y="1700"/>
                  </a:cubicBezTo>
                  <a:lnTo>
                    <a:pt x="433" y="3520"/>
                  </a:lnTo>
                  <a:cubicBezTo>
                    <a:pt x="495" y="3736"/>
                    <a:pt x="680" y="3922"/>
                    <a:pt x="927" y="3922"/>
                  </a:cubicBezTo>
                  <a:lnTo>
                    <a:pt x="4013" y="3922"/>
                  </a:lnTo>
                  <a:lnTo>
                    <a:pt x="4013" y="3983"/>
                  </a:lnTo>
                  <a:cubicBezTo>
                    <a:pt x="3982" y="4230"/>
                    <a:pt x="3766" y="4415"/>
                    <a:pt x="3519" y="4415"/>
                  </a:cubicBezTo>
                  <a:lnTo>
                    <a:pt x="958" y="4415"/>
                  </a:lnTo>
                  <a:cubicBezTo>
                    <a:pt x="834" y="4415"/>
                    <a:pt x="742" y="4508"/>
                    <a:pt x="742" y="4631"/>
                  </a:cubicBezTo>
                  <a:cubicBezTo>
                    <a:pt x="742" y="4693"/>
                    <a:pt x="772" y="4755"/>
                    <a:pt x="834" y="4817"/>
                  </a:cubicBezTo>
                  <a:cubicBezTo>
                    <a:pt x="649" y="5218"/>
                    <a:pt x="958" y="5681"/>
                    <a:pt x="1390" y="5681"/>
                  </a:cubicBezTo>
                  <a:cubicBezTo>
                    <a:pt x="1405" y="5682"/>
                    <a:pt x="1421" y="5682"/>
                    <a:pt x="1436" y="5682"/>
                  </a:cubicBezTo>
                  <a:cubicBezTo>
                    <a:pt x="1873" y="5682"/>
                    <a:pt x="2156" y="5265"/>
                    <a:pt x="2007" y="4847"/>
                  </a:cubicBezTo>
                  <a:lnTo>
                    <a:pt x="2902" y="4847"/>
                  </a:lnTo>
                  <a:cubicBezTo>
                    <a:pt x="2871" y="4909"/>
                    <a:pt x="2871" y="4971"/>
                    <a:pt x="2871" y="5063"/>
                  </a:cubicBezTo>
                  <a:cubicBezTo>
                    <a:pt x="2882" y="5337"/>
                    <a:pt x="3087" y="5448"/>
                    <a:pt x="3327" y="5448"/>
                  </a:cubicBezTo>
                  <a:cubicBezTo>
                    <a:pt x="3766" y="5448"/>
                    <a:pt x="4323" y="5081"/>
                    <a:pt x="4044" y="4662"/>
                  </a:cubicBezTo>
                  <a:cubicBezTo>
                    <a:pt x="4229" y="4539"/>
                    <a:pt x="4383" y="4292"/>
                    <a:pt x="4414" y="4045"/>
                  </a:cubicBezTo>
                  <a:lnTo>
                    <a:pt x="5062" y="589"/>
                  </a:lnTo>
                  <a:cubicBezTo>
                    <a:pt x="5093" y="496"/>
                    <a:pt x="5186" y="403"/>
                    <a:pt x="5278" y="403"/>
                  </a:cubicBezTo>
                  <a:lnTo>
                    <a:pt x="5494" y="403"/>
                  </a:lnTo>
                  <a:cubicBezTo>
                    <a:pt x="5762" y="403"/>
                    <a:pt x="5772" y="1"/>
                    <a:pt x="552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50" name="Google Shape;12450;p23"/>
          <p:cNvGrpSpPr/>
          <p:nvPr/>
        </p:nvGrpSpPr>
        <p:grpSpPr>
          <a:xfrm>
            <a:off x="10295227" y="3102400"/>
            <a:ext cx="482500" cy="483033"/>
            <a:chOff x="4004875" y="3563050"/>
            <a:chExt cx="361875" cy="362275"/>
          </a:xfrm>
          <a:solidFill>
            <a:schemeClr val="bg1"/>
          </a:solidFill>
        </p:grpSpPr>
        <p:sp>
          <p:nvSpPr>
            <p:cNvPr id="12451" name="Google Shape;12451;p23"/>
            <p:cNvSpPr/>
            <p:nvPr/>
          </p:nvSpPr>
          <p:spPr>
            <a:xfrm>
              <a:off x="4004875" y="3563050"/>
              <a:ext cx="361875" cy="362275"/>
            </a:xfrm>
            <a:custGeom>
              <a:avLst/>
              <a:gdLst/>
              <a:ahLst/>
              <a:cxnLst/>
              <a:rect l="l" t="t" r="r" b="b"/>
              <a:pathLst>
                <a:path w="14475" h="14491" extrusionOk="0">
                  <a:moveTo>
                    <a:pt x="4769" y="510"/>
                  </a:moveTo>
                  <a:cubicBezTo>
                    <a:pt x="5201" y="510"/>
                    <a:pt x="5633" y="787"/>
                    <a:pt x="5679" y="1343"/>
                  </a:cubicBezTo>
                  <a:cubicBezTo>
                    <a:pt x="5679" y="1466"/>
                    <a:pt x="5648" y="1590"/>
                    <a:pt x="5587" y="1713"/>
                  </a:cubicBezTo>
                  <a:cubicBezTo>
                    <a:pt x="5525" y="1837"/>
                    <a:pt x="5617" y="1991"/>
                    <a:pt x="5772" y="1991"/>
                  </a:cubicBezTo>
                  <a:lnTo>
                    <a:pt x="6512" y="1991"/>
                  </a:lnTo>
                  <a:lnTo>
                    <a:pt x="6512" y="3133"/>
                  </a:lnTo>
                  <a:lnTo>
                    <a:pt x="3025" y="3133"/>
                  </a:lnTo>
                  <a:lnTo>
                    <a:pt x="3025" y="1991"/>
                  </a:lnTo>
                  <a:lnTo>
                    <a:pt x="3735" y="1991"/>
                  </a:lnTo>
                  <a:cubicBezTo>
                    <a:pt x="3889" y="1991"/>
                    <a:pt x="4013" y="1837"/>
                    <a:pt x="3951" y="1713"/>
                  </a:cubicBezTo>
                  <a:cubicBezTo>
                    <a:pt x="3889" y="1590"/>
                    <a:pt x="3858" y="1466"/>
                    <a:pt x="3858" y="1343"/>
                  </a:cubicBezTo>
                  <a:cubicBezTo>
                    <a:pt x="3905" y="787"/>
                    <a:pt x="4337" y="510"/>
                    <a:pt x="4769" y="510"/>
                  </a:cubicBezTo>
                  <a:close/>
                  <a:moveTo>
                    <a:pt x="11759" y="3503"/>
                  </a:moveTo>
                  <a:cubicBezTo>
                    <a:pt x="11882" y="3503"/>
                    <a:pt x="12006" y="3596"/>
                    <a:pt x="12006" y="3719"/>
                  </a:cubicBezTo>
                  <a:lnTo>
                    <a:pt x="10926" y="3719"/>
                  </a:lnTo>
                  <a:cubicBezTo>
                    <a:pt x="10956" y="3596"/>
                    <a:pt x="11049" y="3503"/>
                    <a:pt x="11173" y="3503"/>
                  </a:cubicBezTo>
                  <a:close/>
                  <a:moveTo>
                    <a:pt x="12191" y="4151"/>
                  </a:moveTo>
                  <a:lnTo>
                    <a:pt x="12962" y="4645"/>
                  </a:lnTo>
                  <a:lnTo>
                    <a:pt x="9969" y="4645"/>
                  </a:lnTo>
                  <a:lnTo>
                    <a:pt x="10771" y="4151"/>
                  </a:lnTo>
                  <a:close/>
                  <a:moveTo>
                    <a:pt x="13271" y="5077"/>
                  </a:moveTo>
                  <a:lnTo>
                    <a:pt x="12438" y="6157"/>
                  </a:lnTo>
                  <a:lnTo>
                    <a:pt x="10524" y="6157"/>
                  </a:lnTo>
                  <a:lnTo>
                    <a:pt x="9691" y="5077"/>
                  </a:lnTo>
                  <a:close/>
                  <a:moveTo>
                    <a:pt x="12568" y="6584"/>
                  </a:moveTo>
                  <a:cubicBezTo>
                    <a:pt x="12740" y="6584"/>
                    <a:pt x="12734" y="6961"/>
                    <a:pt x="12551" y="6961"/>
                  </a:cubicBezTo>
                  <a:cubicBezTo>
                    <a:pt x="12544" y="6961"/>
                    <a:pt x="12537" y="6961"/>
                    <a:pt x="12530" y="6960"/>
                  </a:cubicBezTo>
                  <a:lnTo>
                    <a:pt x="10432" y="6960"/>
                  </a:lnTo>
                  <a:cubicBezTo>
                    <a:pt x="10216" y="6929"/>
                    <a:pt x="10216" y="6620"/>
                    <a:pt x="10432" y="6589"/>
                  </a:cubicBezTo>
                  <a:lnTo>
                    <a:pt x="12530" y="6589"/>
                  </a:lnTo>
                  <a:cubicBezTo>
                    <a:pt x="12544" y="6586"/>
                    <a:pt x="12557" y="6584"/>
                    <a:pt x="12568" y="6584"/>
                  </a:cubicBezTo>
                  <a:close/>
                  <a:moveTo>
                    <a:pt x="12098" y="7361"/>
                  </a:moveTo>
                  <a:lnTo>
                    <a:pt x="12098" y="11126"/>
                  </a:lnTo>
                  <a:cubicBezTo>
                    <a:pt x="12098" y="11527"/>
                    <a:pt x="12376" y="11867"/>
                    <a:pt x="12777" y="11898"/>
                  </a:cubicBezTo>
                  <a:lnTo>
                    <a:pt x="12777" y="12083"/>
                  </a:lnTo>
                  <a:lnTo>
                    <a:pt x="10185" y="12083"/>
                  </a:lnTo>
                  <a:lnTo>
                    <a:pt x="10185" y="11898"/>
                  </a:lnTo>
                  <a:cubicBezTo>
                    <a:pt x="10586" y="11867"/>
                    <a:pt x="10864" y="11527"/>
                    <a:pt x="10864" y="11126"/>
                  </a:cubicBezTo>
                  <a:lnTo>
                    <a:pt x="10864" y="7361"/>
                  </a:lnTo>
                  <a:close/>
                  <a:moveTo>
                    <a:pt x="9537" y="5571"/>
                  </a:moveTo>
                  <a:lnTo>
                    <a:pt x="10061" y="6250"/>
                  </a:lnTo>
                  <a:cubicBezTo>
                    <a:pt x="9568" y="6589"/>
                    <a:pt x="9815" y="7392"/>
                    <a:pt x="10432" y="7392"/>
                  </a:cubicBezTo>
                  <a:lnTo>
                    <a:pt x="10463" y="7392"/>
                  </a:lnTo>
                  <a:lnTo>
                    <a:pt x="10463" y="11157"/>
                  </a:lnTo>
                  <a:cubicBezTo>
                    <a:pt x="10432" y="11342"/>
                    <a:pt x="10308" y="11496"/>
                    <a:pt x="10123" y="11496"/>
                  </a:cubicBezTo>
                  <a:cubicBezTo>
                    <a:pt x="9907" y="11496"/>
                    <a:pt x="9753" y="11651"/>
                    <a:pt x="9753" y="11836"/>
                  </a:cubicBezTo>
                  <a:lnTo>
                    <a:pt x="9753" y="12083"/>
                  </a:lnTo>
                  <a:cubicBezTo>
                    <a:pt x="9691" y="12083"/>
                    <a:pt x="9599" y="12114"/>
                    <a:pt x="9537" y="12145"/>
                  </a:cubicBezTo>
                  <a:lnTo>
                    <a:pt x="9537" y="5571"/>
                  </a:lnTo>
                  <a:close/>
                  <a:moveTo>
                    <a:pt x="8055" y="3040"/>
                  </a:moveTo>
                  <a:lnTo>
                    <a:pt x="8055" y="12885"/>
                  </a:lnTo>
                  <a:lnTo>
                    <a:pt x="1482" y="12885"/>
                  </a:lnTo>
                  <a:lnTo>
                    <a:pt x="1482" y="3040"/>
                  </a:lnTo>
                  <a:lnTo>
                    <a:pt x="2593" y="3040"/>
                  </a:lnTo>
                  <a:lnTo>
                    <a:pt x="2593" y="3349"/>
                  </a:lnTo>
                  <a:cubicBezTo>
                    <a:pt x="2593" y="3442"/>
                    <a:pt x="2716" y="3565"/>
                    <a:pt x="2809" y="3565"/>
                  </a:cubicBezTo>
                  <a:lnTo>
                    <a:pt x="6728" y="3565"/>
                  </a:lnTo>
                  <a:cubicBezTo>
                    <a:pt x="6821" y="3565"/>
                    <a:pt x="6914" y="3472"/>
                    <a:pt x="6914" y="3349"/>
                  </a:cubicBezTo>
                  <a:lnTo>
                    <a:pt x="6914" y="3040"/>
                  </a:lnTo>
                  <a:close/>
                  <a:moveTo>
                    <a:pt x="13117" y="12484"/>
                  </a:moveTo>
                  <a:cubicBezTo>
                    <a:pt x="13364" y="12484"/>
                    <a:pt x="13549" y="12669"/>
                    <a:pt x="13549" y="12916"/>
                  </a:cubicBezTo>
                  <a:lnTo>
                    <a:pt x="13549" y="13194"/>
                  </a:lnTo>
                  <a:lnTo>
                    <a:pt x="9383" y="13194"/>
                  </a:lnTo>
                  <a:lnTo>
                    <a:pt x="9383" y="12916"/>
                  </a:lnTo>
                  <a:cubicBezTo>
                    <a:pt x="9383" y="12669"/>
                    <a:pt x="9568" y="12484"/>
                    <a:pt x="9815" y="12484"/>
                  </a:cubicBezTo>
                  <a:close/>
                  <a:moveTo>
                    <a:pt x="4753" y="0"/>
                  </a:moveTo>
                  <a:cubicBezTo>
                    <a:pt x="4090" y="0"/>
                    <a:pt x="3426" y="448"/>
                    <a:pt x="3426" y="1343"/>
                  </a:cubicBezTo>
                  <a:cubicBezTo>
                    <a:pt x="3426" y="1405"/>
                    <a:pt x="3457" y="1497"/>
                    <a:pt x="3457" y="1559"/>
                  </a:cubicBezTo>
                  <a:lnTo>
                    <a:pt x="1544" y="1559"/>
                  </a:lnTo>
                  <a:cubicBezTo>
                    <a:pt x="679" y="1559"/>
                    <a:pt x="1" y="2238"/>
                    <a:pt x="1" y="3102"/>
                  </a:cubicBezTo>
                  <a:lnTo>
                    <a:pt x="1" y="3627"/>
                  </a:lnTo>
                  <a:cubicBezTo>
                    <a:pt x="1" y="3766"/>
                    <a:pt x="101" y="3835"/>
                    <a:pt x="201" y="3835"/>
                  </a:cubicBezTo>
                  <a:cubicBezTo>
                    <a:pt x="301" y="3835"/>
                    <a:pt x="402" y="3766"/>
                    <a:pt x="402" y="3627"/>
                  </a:cubicBezTo>
                  <a:lnTo>
                    <a:pt x="402" y="3102"/>
                  </a:lnTo>
                  <a:cubicBezTo>
                    <a:pt x="402" y="2485"/>
                    <a:pt x="896" y="1991"/>
                    <a:pt x="1513" y="1991"/>
                  </a:cubicBezTo>
                  <a:lnTo>
                    <a:pt x="2593" y="1991"/>
                  </a:lnTo>
                  <a:lnTo>
                    <a:pt x="2593" y="2608"/>
                  </a:lnTo>
                  <a:lnTo>
                    <a:pt x="1235" y="2608"/>
                  </a:lnTo>
                  <a:cubicBezTo>
                    <a:pt x="1142" y="2608"/>
                    <a:pt x="1050" y="2701"/>
                    <a:pt x="1050" y="2824"/>
                  </a:cubicBezTo>
                  <a:lnTo>
                    <a:pt x="1050" y="13101"/>
                  </a:lnTo>
                  <a:cubicBezTo>
                    <a:pt x="1050" y="13194"/>
                    <a:pt x="1142" y="13286"/>
                    <a:pt x="1235" y="13286"/>
                  </a:cubicBezTo>
                  <a:lnTo>
                    <a:pt x="8271" y="13286"/>
                  </a:lnTo>
                  <a:cubicBezTo>
                    <a:pt x="8364" y="13286"/>
                    <a:pt x="8457" y="13194"/>
                    <a:pt x="8457" y="13101"/>
                  </a:cubicBezTo>
                  <a:lnTo>
                    <a:pt x="8457" y="2824"/>
                  </a:lnTo>
                  <a:cubicBezTo>
                    <a:pt x="8457" y="2701"/>
                    <a:pt x="8364" y="2608"/>
                    <a:pt x="8271" y="2608"/>
                  </a:cubicBezTo>
                  <a:lnTo>
                    <a:pt x="6914" y="2608"/>
                  </a:lnTo>
                  <a:lnTo>
                    <a:pt x="6914" y="1991"/>
                  </a:lnTo>
                  <a:lnTo>
                    <a:pt x="7994" y="1991"/>
                  </a:lnTo>
                  <a:cubicBezTo>
                    <a:pt x="8580" y="1991"/>
                    <a:pt x="9105" y="2485"/>
                    <a:pt x="9105" y="3102"/>
                  </a:cubicBezTo>
                  <a:lnTo>
                    <a:pt x="9105" y="12453"/>
                  </a:lnTo>
                  <a:cubicBezTo>
                    <a:pt x="9012" y="12577"/>
                    <a:pt x="8950" y="12731"/>
                    <a:pt x="8981" y="12916"/>
                  </a:cubicBezTo>
                  <a:lnTo>
                    <a:pt x="8981" y="13194"/>
                  </a:lnTo>
                  <a:cubicBezTo>
                    <a:pt x="8673" y="13256"/>
                    <a:pt x="8457" y="13502"/>
                    <a:pt x="8457" y="13811"/>
                  </a:cubicBezTo>
                  <a:cubicBezTo>
                    <a:pt x="8457" y="13904"/>
                    <a:pt x="8488" y="13965"/>
                    <a:pt x="8518" y="14027"/>
                  </a:cubicBezTo>
                  <a:lnTo>
                    <a:pt x="1544" y="14027"/>
                  </a:lnTo>
                  <a:cubicBezTo>
                    <a:pt x="926" y="14027"/>
                    <a:pt x="433" y="13533"/>
                    <a:pt x="433" y="12916"/>
                  </a:cubicBezTo>
                  <a:lnTo>
                    <a:pt x="433" y="4923"/>
                  </a:lnTo>
                  <a:cubicBezTo>
                    <a:pt x="433" y="4784"/>
                    <a:pt x="325" y="4715"/>
                    <a:pt x="217" y="4715"/>
                  </a:cubicBezTo>
                  <a:cubicBezTo>
                    <a:pt x="109" y="4715"/>
                    <a:pt x="1" y="4784"/>
                    <a:pt x="1" y="4923"/>
                  </a:cubicBezTo>
                  <a:lnTo>
                    <a:pt x="1" y="12947"/>
                  </a:lnTo>
                  <a:cubicBezTo>
                    <a:pt x="1" y="13780"/>
                    <a:pt x="679" y="14490"/>
                    <a:pt x="1544" y="14490"/>
                  </a:cubicBezTo>
                  <a:lnTo>
                    <a:pt x="11944" y="14490"/>
                  </a:lnTo>
                  <a:cubicBezTo>
                    <a:pt x="12253" y="14490"/>
                    <a:pt x="12253" y="14058"/>
                    <a:pt x="11944" y="14058"/>
                  </a:cubicBezTo>
                  <a:lnTo>
                    <a:pt x="9105" y="14058"/>
                  </a:lnTo>
                  <a:cubicBezTo>
                    <a:pt x="8981" y="14058"/>
                    <a:pt x="8889" y="13965"/>
                    <a:pt x="8920" y="13873"/>
                  </a:cubicBezTo>
                  <a:cubicBezTo>
                    <a:pt x="8920" y="13749"/>
                    <a:pt x="8981" y="13657"/>
                    <a:pt x="9105" y="13657"/>
                  </a:cubicBezTo>
                  <a:lnTo>
                    <a:pt x="13857" y="13657"/>
                  </a:lnTo>
                  <a:cubicBezTo>
                    <a:pt x="14104" y="13688"/>
                    <a:pt x="14104" y="14027"/>
                    <a:pt x="13857" y="14058"/>
                  </a:cubicBezTo>
                  <a:lnTo>
                    <a:pt x="13271" y="14058"/>
                  </a:lnTo>
                  <a:cubicBezTo>
                    <a:pt x="12993" y="14058"/>
                    <a:pt x="12993" y="14490"/>
                    <a:pt x="13271" y="14490"/>
                  </a:cubicBezTo>
                  <a:lnTo>
                    <a:pt x="13857" y="14490"/>
                  </a:lnTo>
                  <a:cubicBezTo>
                    <a:pt x="14197" y="14490"/>
                    <a:pt x="14475" y="14212"/>
                    <a:pt x="14475" y="13873"/>
                  </a:cubicBezTo>
                  <a:cubicBezTo>
                    <a:pt x="14475" y="13564"/>
                    <a:pt x="14259" y="13317"/>
                    <a:pt x="13981" y="13256"/>
                  </a:cubicBezTo>
                  <a:lnTo>
                    <a:pt x="13981" y="13225"/>
                  </a:lnTo>
                  <a:lnTo>
                    <a:pt x="13981" y="12916"/>
                  </a:lnTo>
                  <a:cubicBezTo>
                    <a:pt x="13981" y="12484"/>
                    <a:pt x="13641" y="12114"/>
                    <a:pt x="13209" y="12083"/>
                  </a:cubicBezTo>
                  <a:lnTo>
                    <a:pt x="13209" y="11836"/>
                  </a:lnTo>
                  <a:cubicBezTo>
                    <a:pt x="13209" y="11620"/>
                    <a:pt x="13055" y="11466"/>
                    <a:pt x="12839" y="11466"/>
                  </a:cubicBezTo>
                  <a:cubicBezTo>
                    <a:pt x="12685" y="11466"/>
                    <a:pt x="12530" y="11342"/>
                    <a:pt x="12530" y="11157"/>
                  </a:cubicBezTo>
                  <a:lnTo>
                    <a:pt x="12530" y="7361"/>
                  </a:lnTo>
                  <a:cubicBezTo>
                    <a:pt x="13148" y="7361"/>
                    <a:pt x="13395" y="6589"/>
                    <a:pt x="12901" y="6250"/>
                  </a:cubicBezTo>
                  <a:lnTo>
                    <a:pt x="13734" y="5170"/>
                  </a:lnTo>
                  <a:cubicBezTo>
                    <a:pt x="13827" y="5077"/>
                    <a:pt x="13857" y="4954"/>
                    <a:pt x="13827" y="4830"/>
                  </a:cubicBezTo>
                  <a:cubicBezTo>
                    <a:pt x="13796" y="4707"/>
                    <a:pt x="13734" y="4614"/>
                    <a:pt x="13611" y="4553"/>
                  </a:cubicBezTo>
                  <a:lnTo>
                    <a:pt x="12438" y="3812"/>
                  </a:lnTo>
                  <a:lnTo>
                    <a:pt x="12438" y="3750"/>
                  </a:lnTo>
                  <a:cubicBezTo>
                    <a:pt x="12438" y="3380"/>
                    <a:pt x="12160" y="3071"/>
                    <a:pt x="11790" y="3071"/>
                  </a:cubicBezTo>
                  <a:lnTo>
                    <a:pt x="11697" y="3071"/>
                  </a:lnTo>
                  <a:lnTo>
                    <a:pt x="11697" y="2423"/>
                  </a:lnTo>
                  <a:lnTo>
                    <a:pt x="11944" y="2423"/>
                  </a:lnTo>
                  <a:cubicBezTo>
                    <a:pt x="12222" y="2423"/>
                    <a:pt x="12222" y="1991"/>
                    <a:pt x="11944" y="1991"/>
                  </a:cubicBezTo>
                  <a:lnTo>
                    <a:pt x="11697" y="1991"/>
                  </a:lnTo>
                  <a:lnTo>
                    <a:pt x="11697" y="1744"/>
                  </a:lnTo>
                  <a:cubicBezTo>
                    <a:pt x="11682" y="1621"/>
                    <a:pt x="11581" y="1559"/>
                    <a:pt x="11481" y="1559"/>
                  </a:cubicBezTo>
                  <a:cubicBezTo>
                    <a:pt x="11381" y="1559"/>
                    <a:pt x="11281" y="1621"/>
                    <a:pt x="11265" y="1744"/>
                  </a:cubicBezTo>
                  <a:lnTo>
                    <a:pt x="11265" y="1991"/>
                  </a:lnTo>
                  <a:lnTo>
                    <a:pt x="11018" y="1991"/>
                  </a:lnTo>
                  <a:cubicBezTo>
                    <a:pt x="10740" y="1991"/>
                    <a:pt x="10740" y="2423"/>
                    <a:pt x="11018" y="2423"/>
                  </a:cubicBezTo>
                  <a:lnTo>
                    <a:pt x="11265" y="2423"/>
                  </a:lnTo>
                  <a:lnTo>
                    <a:pt x="11265" y="3071"/>
                  </a:lnTo>
                  <a:lnTo>
                    <a:pt x="11203" y="3071"/>
                  </a:lnTo>
                  <a:cubicBezTo>
                    <a:pt x="10833" y="3071"/>
                    <a:pt x="10524" y="3380"/>
                    <a:pt x="10524" y="3750"/>
                  </a:cubicBezTo>
                  <a:lnTo>
                    <a:pt x="10524" y="3812"/>
                  </a:lnTo>
                  <a:lnTo>
                    <a:pt x="9537" y="4429"/>
                  </a:lnTo>
                  <a:lnTo>
                    <a:pt x="9537" y="3102"/>
                  </a:lnTo>
                  <a:cubicBezTo>
                    <a:pt x="9537" y="2238"/>
                    <a:pt x="8858" y="1559"/>
                    <a:pt x="7994" y="1559"/>
                  </a:cubicBezTo>
                  <a:lnTo>
                    <a:pt x="6080" y="1559"/>
                  </a:lnTo>
                  <a:cubicBezTo>
                    <a:pt x="6080" y="1497"/>
                    <a:pt x="6080" y="1405"/>
                    <a:pt x="6080" y="1343"/>
                  </a:cubicBezTo>
                  <a:cubicBezTo>
                    <a:pt x="6080" y="448"/>
                    <a:pt x="5417" y="0"/>
                    <a:pt x="47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2" name="Google Shape;12452;p23"/>
            <p:cNvSpPr/>
            <p:nvPr/>
          </p:nvSpPr>
          <p:spPr>
            <a:xfrm>
              <a:off x="4105950" y="3583300"/>
              <a:ext cx="36275" cy="28000"/>
            </a:xfrm>
            <a:custGeom>
              <a:avLst/>
              <a:gdLst/>
              <a:ahLst/>
              <a:cxnLst/>
              <a:rect l="l" t="t" r="r" b="b"/>
              <a:pathLst>
                <a:path w="1451" h="1120" extrusionOk="0">
                  <a:moveTo>
                    <a:pt x="683" y="428"/>
                  </a:moveTo>
                  <a:cubicBezTo>
                    <a:pt x="692" y="428"/>
                    <a:pt x="701" y="431"/>
                    <a:pt x="710" y="440"/>
                  </a:cubicBezTo>
                  <a:cubicBezTo>
                    <a:pt x="834" y="440"/>
                    <a:pt x="895" y="564"/>
                    <a:pt x="803" y="656"/>
                  </a:cubicBezTo>
                  <a:cubicBezTo>
                    <a:pt x="774" y="685"/>
                    <a:pt x="742" y="697"/>
                    <a:pt x="711" y="697"/>
                  </a:cubicBezTo>
                  <a:cubicBezTo>
                    <a:pt x="610" y="697"/>
                    <a:pt x="523" y="566"/>
                    <a:pt x="618" y="471"/>
                  </a:cubicBezTo>
                  <a:cubicBezTo>
                    <a:pt x="639" y="449"/>
                    <a:pt x="661" y="428"/>
                    <a:pt x="683" y="428"/>
                  </a:cubicBezTo>
                  <a:close/>
                  <a:moveTo>
                    <a:pt x="726" y="1"/>
                  </a:moveTo>
                  <a:cubicBezTo>
                    <a:pt x="587" y="1"/>
                    <a:pt x="448" y="55"/>
                    <a:pt x="340" y="163"/>
                  </a:cubicBezTo>
                  <a:cubicBezTo>
                    <a:pt x="0" y="502"/>
                    <a:pt x="216" y="1088"/>
                    <a:pt x="710" y="1119"/>
                  </a:cubicBezTo>
                  <a:cubicBezTo>
                    <a:pt x="1204" y="1088"/>
                    <a:pt x="1451" y="502"/>
                    <a:pt x="1111" y="163"/>
                  </a:cubicBezTo>
                  <a:cubicBezTo>
                    <a:pt x="1003" y="55"/>
                    <a:pt x="865" y="1"/>
                    <a:pt x="72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3" name="Google Shape;12453;p23"/>
            <p:cNvSpPr/>
            <p:nvPr/>
          </p:nvSpPr>
          <p:spPr>
            <a:xfrm>
              <a:off x="4059900" y="3678100"/>
              <a:ext cx="40275" cy="35700"/>
            </a:xfrm>
            <a:custGeom>
              <a:avLst/>
              <a:gdLst/>
              <a:ahLst/>
              <a:cxnLst/>
              <a:rect l="l" t="t" r="r" b="b"/>
              <a:pathLst>
                <a:path w="1611" h="1428" extrusionOk="0">
                  <a:moveTo>
                    <a:pt x="293" y="0"/>
                  </a:moveTo>
                  <a:cubicBezTo>
                    <a:pt x="130" y="0"/>
                    <a:pt x="5" y="211"/>
                    <a:pt x="145" y="352"/>
                  </a:cubicBezTo>
                  <a:lnTo>
                    <a:pt x="484" y="722"/>
                  </a:lnTo>
                  <a:lnTo>
                    <a:pt x="145" y="1062"/>
                  </a:lnTo>
                  <a:cubicBezTo>
                    <a:pt x="0" y="1207"/>
                    <a:pt x="139" y="1427"/>
                    <a:pt x="310" y="1427"/>
                  </a:cubicBezTo>
                  <a:cubicBezTo>
                    <a:pt x="357" y="1427"/>
                    <a:pt x="407" y="1410"/>
                    <a:pt x="454" y="1370"/>
                  </a:cubicBezTo>
                  <a:lnTo>
                    <a:pt x="793" y="1000"/>
                  </a:lnTo>
                  <a:lnTo>
                    <a:pt x="1163" y="1370"/>
                  </a:lnTo>
                  <a:cubicBezTo>
                    <a:pt x="1204" y="1410"/>
                    <a:pt x="1250" y="1427"/>
                    <a:pt x="1295" y="1427"/>
                  </a:cubicBezTo>
                  <a:cubicBezTo>
                    <a:pt x="1458" y="1427"/>
                    <a:pt x="1610" y="1207"/>
                    <a:pt x="1441" y="1062"/>
                  </a:cubicBezTo>
                  <a:lnTo>
                    <a:pt x="1102" y="722"/>
                  </a:lnTo>
                  <a:lnTo>
                    <a:pt x="1441" y="352"/>
                  </a:lnTo>
                  <a:cubicBezTo>
                    <a:pt x="1605" y="211"/>
                    <a:pt x="1467" y="0"/>
                    <a:pt x="1310" y="0"/>
                  </a:cubicBezTo>
                  <a:cubicBezTo>
                    <a:pt x="1260" y="0"/>
                    <a:pt x="1208" y="22"/>
                    <a:pt x="1163" y="74"/>
                  </a:cubicBezTo>
                  <a:lnTo>
                    <a:pt x="793" y="414"/>
                  </a:lnTo>
                  <a:lnTo>
                    <a:pt x="454" y="74"/>
                  </a:lnTo>
                  <a:cubicBezTo>
                    <a:pt x="401" y="22"/>
                    <a:pt x="345" y="0"/>
                    <a:pt x="29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4" name="Google Shape;12454;p23"/>
            <p:cNvSpPr/>
            <p:nvPr/>
          </p:nvSpPr>
          <p:spPr>
            <a:xfrm>
              <a:off x="4148000" y="3764925"/>
              <a:ext cx="40300" cy="36050"/>
            </a:xfrm>
            <a:custGeom>
              <a:avLst/>
              <a:gdLst/>
              <a:ahLst/>
              <a:cxnLst/>
              <a:rect l="l" t="t" r="r" b="b"/>
              <a:pathLst>
                <a:path w="1612" h="1442" extrusionOk="0">
                  <a:moveTo>
                    <a:pt x="331" y="0"/>
                  </a:moveTo>
                  <a:cubicBezTo>
                    <a:pt x="154" y="0"/>
                    <a:pt x="1" y="221"/>
                    <a:pt x="170" y="366"/>
                  </a:cubicBezTo>
                  <a:lnTo>
                    <a:pt x="510" y="706"/>
                  </a:lnTo>
                  <a:lnTo>
                    <a:pt x="170" y="1076"/>
                  </a:lnTo>
                  <a:cubicBezTo>
                    <a:pt x="1" y="1221"/>
                    <a:pt x="154" y="1442"/>
                    <a:pt x="331" y="1442"/>
                  </a:cubicBezTo>
                  <a:cubicBezTo>
                    <a:pt x="381" y="1442"/>
                    <a:pt x="432" y="1425"/>
                    <a:pt x="479" y="1385"/>
                  </a:cubicBezTo>
                  <a:lnTo>
                    <a:pt x="818" y="1014"/>
                  </a:lnTo>
                  <a:lnTo>
                    <a:pt x="1158" y="1385"/>
                  </a:lnTo>
                  <a:cubicBezTo>
                    <a:pt x="1205" y="1425"/>
                    <a:pt x="1254" y="1442"/>
                    <a:pt x="1302" y="1442"/>
                  </a:cubicBezTo>
                  <a:cubicBezTo>
                    <a:pt x="1472" y="1442"/>
                    <a:pt x="1611" y="1221"/>
                    <a:pt x="1466" y="1076"/>
                  </a:cubicBezTo>
                  <a:lnTo>
                    <a:pt x="1127" y="706"/>
                  </a:lnTo>
                  <a:lnTo>
                    <a:pt x="1466" y="366"/>
                  </a:lnTo>
                  <a:cubicBezTo>
                    <a:pt x="1559" y="274"/>
                    <a:pt x="1559" y="150"/>
                    <a:pt x="1466" y="58"/>
                  </a:cubicBezTo>
                  <a:cubicBezTo>
                    <a:pt x="1420" y="27"/>
                    <a:pt x="1366" y="11"/>
                    <a:pt x="1312" y="11"/>
                  </a:cubicBezTo>
                  <a:cubicBezTo>
                    <a:pt x="1258" y="11"/>
                    <a:pt x="1204" y="27"/>
                    <a:pt x="1158" y="58"/>
                  </a:cubicBezTo>
                  <a:lnTo>
                    <a:pt x="818" y="428"/>
                  </a:lnTo>
                  <a:lnTo>
                    <a:pt x="479" y="58"/>
                  </a:lnTo>
                  <a:cubicBezTo>
                    <a:pt x="432" y="17"/>
                    <a:pt x="381" y="0"/>
                    <a:pt x="3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5" name="Google Shape;12455;p23"/>
            <p:cNvSpPr/>
            <p:nvPr/>
          </p:nvSpPr>
          <p:spPr>
            <a:xfrm>
              <a:off x="4103875" y="3827425"/>
              <a:ext cx="40275" cy="36050"/>
            </a:xfrm>
            <a:custGeom>
              <a:avLst/>
              <a:gdLst/>
              <a:ahLst/>
              <a:cxnLst/>
              <a:rect l="l" t="t" r="r" b="b"/>
              <a:pathLst>
                <a:path w="1611" h="1442" extrusionOk="0">
                  <a:moveTo>
                    <a:pt x="322" y="0"/>
                  </a:moveTo>
                  <a:cubicBezTo>
                    <a:pt x="158" y="0"/>
                    <a:pt x="0" y="221"/>
                    <a:pt x="145" y="366"/>
                  </a:cubicBezTo>
                  <a:lnTo>
                    <a:pt x="515" y="736"/>
                  </a:lnTo>
                  <a:lnTo>
                    <a:pt x="145" y="1076"/>
                  </a:lnTo>
                  <a:cubicBezTo>
                    <a:pt x="0" y="1221"/>
                    <a:pt x="158" y="1442"/>
                    <a:pt x="322" y="1442"/>
                  </a:cubicBezTo>
                  <a:cubicBezTo>
                    <a:pt x="368" y="1442"/>
                    <a:pt x="414" y="1425"/>
                    <a:pt x="454" y="1384"/>
                  </a:cubicBezTo>
                  <a:lnTo>
                    <a:pt x="793" y="1014"/>
                  </a:lnTo>
                  <a:lnTo>
                    <a:pt x="1164" y="1384"/>
                  </a:lnTo>
                  <a:cubicBezTo>
                    <a:pt x="1204" y="1425"/>
                    <a:pt x="1250" y="1442"/>
                    <a:pt x="1295" y="1442"/>
                  </a:cubicBezTo>
                  <a:cubicBezTo>
                    <a:pt x="1458" y="1442"/>
                    <a:pt x="1611" y="1221"/>
                    <a:pt x="1441" y="1076"/>
                  </a:cubicBezTo>
                  <a:lnTo>
                    <a:pt x="1102" y="736"/>
                  </a:lnTo>
                  <a:lnTo>
                    <a:pt x="1441" y="366"/>
                  </a:lnTo>
                  <a:cubicBezTo>
                    <a:pt x="1534" y="273"/>
                    <a:pt x="1534" y="150"/>
                    <a:pt x="1441" y="57"/>
                  </a:cubicBezTo>
                  <a:cubicBezTo>
                    <a:pt x="1410" y="26"/>
                    <a:pt x="1356" y="11"/>
                    <a:pt x="1302" y="11"/>
                  </a:cubicBezTo>
                  <a:cubicBezTo>
                    <a:pt x="1248" y="11"/>
                    <a:pt x="1194" y="26"/>
                    <a:pt x="1164" y="57"/>
                  </a:cubicBezTo>
                  <a:lnTo>
                    <a:pt x="793" y="428"/>
                  </a:lnTo>
                  <a:lnTo>
                    <a:pt x="454" y="57"/>
                  </a:lnTo>
                  <a:cubicBezTo>
                    <a:pt x="414" y="17"/>
                    <a:pt x="368" y="0"/>
                    <a:pt x="32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6" name="Google Shape;12456;p23"/>
            <p:cNvSpPr/>
            <p:nvPr/>
          </p:nvSpPr>
          <p:spPr>
            <a:xfrm>
              <a:off x="4063525" y="3691625"/>
              <a:ext cx="124225" cy="140150"/>
            </a:xfrm>
            <a:custGeom>
              <a:avLst/>
              <a:gdLst/>
              <a:ahLst/>
              <a:cxnLst/>
              <a:rect l="l" t="t" r="r" b="b"/>
              <a:pathLst>
                <a:path w="4969" h="5606" extrusionOk="0">
                  <a:moveTo>
                    <a:pt x="4053" y="1"/>
                  </a:moveTo>
                  <a:cubicBezTo>
                    <a:pt x="3882" y="1"/>
                    <a:pt x="3744" y="221"/>
                    <a:pt x="3889" y="366"/>
                  </a:cubicBezTo>
                  <a:lnTo>
                    <a:pt x="4259" y="706"/>
                  </a:lnTo>
                  <a:cubicBezTo>
                    <a:pt x="1852" y="953"/>
                    <a:pt x="0" y="2990"/>
                    <a:pt x="0" y="5397"/>
                  </a:cubicBezTo>
                  <a:cubicBezTo>
                    <a:pt x="0" y="5536"/>
                    <a:pt x="108" y="5605"/>
                    <a:pt x="216" y="5605"/>
                  </a:cubicBezTo>
                  <a:cubicBezTo>
                    <a:pt x="324" y="5605"/>
                    <a:pt x="432" y="5536"/>
                    <a:pt x="432" y="5397"/>
                  </a:cubicBezTo>
                  <a:cubicBezTo>
                    <a:pt x="432" y="3236"/>
                    <a:pt x="2037" y="1416"/>
                    <a:pt x="4197" y="1138"/>
                  </a:cubicBezTo>
                  <a:lnTo>
                    <a:pt x="4197" y="1138"/>
                  </a:lnTo>
                  <a:lnTo>
                    <a:pt x="3889" y="1446"/>
                  </a:lnTo>
                  <a:cubicBezTo>
                    <a:pt x="3744" y="1615"/>
                    <a:pt x="3882" y="1803"/>
                    <a:pt x="4053" y="1803"/>
                  </a:cubicBezTo>
                  <a:cubicBezTo>
                    <a:pt x="4100" y="1803"/>
                    <a:pt x="4150" y="1789"/>
                    <a:pt x="4197" y="1755"/>
                  </a:cubicBezTo>
                  <a:lnTo>
                    <a:pt x="4876" y="1045"/>
                  </a:lnTo>
                  <a:cubicBezTo>
                    <a:pt x="4969" y="984"/>
                    <a:pt x="4969" y="860"/>
                    <a:pt x="4876" y="767"/>
                  </a:cubicBezTo>
                  <a:lnTo>
                    <a:pt x="4197" y="58"/>
                  </a:lnTo>
                  <a:cubicBezTo>
                    <a:pt x="4150" y="18"/>
                    <a:pt x="4101" y="1"/>
                    <a:pt x="40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57" name="Google Shape;12457;p23"/>
          <p:cNvGrpSpPr/>
          <p:nvPr/>
        </p:nvGrpSpPr>
        <p:grpSpPr>
          <a:xfrm>
            <a:off x="9332984" y="3104715"/>
            <a:ext cx="483533" cy="478400"/>
            <a:chOff x="3252625" y="3564975"/>
            <a:chExt cx="362650" cy="358800"/>
          </a:xfrm>
          <a:solidFill>
            <a:schemeClr val="bg1"/>
          </a:solidFill>
        </p:grpSpPr>
        <p:sp>
          <p:nvSpPr>
            <p:cNvPr id="12458" name="Google Shape;12458;p23"/>
            <p:cNvSpPr/>
            <p:nvPr/>
          </p:nvSpPr>
          <p:spPr>
            <a:xfrm>
              <a:off x="3252625" y="3564975"/>
              <a:ext cx="362650" cy="358800"/>
            </a:xfrm>
            <a:custGeom>
              <a:avLst/>
              <a:gdLst/>
              <a:ahLst/>
              <a:cxnLst/>
              <a:rect l="l" t="t" r="r" b="b"/>
              <a:pathLst>
                <a:path w="14506" h="14352" extrusionOk="0">
                  <a:moveTo>
                    <a:pt x="7253" y="1"/>
                  </a:moveTo>
                  <a:cubicBezTo>
                    <a:pt x="6852" y="1"/>
                    <a:pt x="6574" y="433"/>
                    <a:pt x="6265" y="834"/>
                  </a:cubicBezTo>
                  <a:cubicBezTo>
                    <a:pt x="6080" y="1081"/>
                    <a:pt x="5895" y="1389"/>
                    <a:pt x="5710" y="1420"/>
                  </a:cubicBezTo>
                  <a:cubicBezTo>
                    <a:pt x="5432" y="1420"/>
                    <a:pt x="5123" y="1328"/>
                    <a:pt x="4907" y="1173"/>
                  </a:cubicBezTo>
                  <a:cubicBezTo>
                    <a:pt x="4580" y="1021"/>
                    <a:pt x="4268" y="868"/>
                    <a:pt x="3993" y="868"/>
                  </a:cubicBezTo>
                  <a:cubicBezTo>
                    <a:pt x="3880" y="868"/>
                    <a:pt x="3772" y="894"/>
                    <a:pt x="3673" y="957"/>
                  </a:cubicBezTo>
                  <a:cubicBezTo>
                    <a:pt x="3518" y="1050"/>
                    <a:pt x="3395" y="1204"/>
                    <a:pt x="3333" y="1359"/>
                  </a:cubicBezTo>
                  <a:cubicBezTo>
                    <a:pt x="3313" y="1501"/>
                    <a:pt x="3440" y="1603"/>
                    <a:pt x="3565" y="1603"/>
                  </a:cubicBezTo>
                  <a:cubicBezTo>
                    <a:pt x="3629" y="1603"/>
                    <a:pt x="3692" y="1576"/>
                    <a:pt x="3734" y="1513"/>
                  </a:cubicBezTo>
                  <a:cubicBezTo>
                    <a:pt x="3734" y="1420"/>
                    <a:pt x="3796" y="1359"/>
                    <a:pt x="3858" y="1328"/>
                  </a:cubicBezTo>
                  <a:cubicBezTo>
                    <a:pt x="3887" y="1310"/>
                    <a:pt x="3923" y="1303"/>
                    <a:pt x="3965" y="1303"/>
                  </a:cubicBezTo>
                  <a:cubicBezTo>
                    <a:pt x="4148" y="1303"/>
                    <a:pt x="4440" y="1449"/>
                    <a:pt x="4691" y="1575"/>
                  </a:cubicBezTo>
                  <a:cubicBezTo>
                    <a:pt x="4996" y="1741"/>
                    <a:pt x="5325" y="1857"/>
                    <a:pt x="5679" y="1857"/>
                  </a:cubicBezTo>
                  <a:cubicBezTo>
                    <a:pt x="5720" y="1857"/>
                    <a:pt x="5761" y="1856"/>
                    <a:pt x="5802" y="1852"/>
                  </a:cubicBezTo>
                  <a:cubicBezTo>
                    <a:pt x="6142" y="1760"/>
                    <a:pt x="6358" y="1420"/>
                    <a:pt x="6605" y="1081"/>
                  </a:cubicBezTo>
                  <a:cubicBezTo>
                    <a:pt x="6821" y="772"/>
                    <a:pt x="7068" y="433"/>
                    <a:pt x="7253" y="433"/>
                  </a:cubicBezTo>
                  <a:cubicBezTo>
                    <a:pt x="7438" y="433"/>
                    <a:pt x="7685" y="772"/>
                    <a:pt x="7901" y="1081"/>
                  </a:cubicBezTo>
                  <a:cubicBezTo>
                    <a:pt x="8148" y="1420"/>
                    <a:pt x="8364" y="1760"/>
                    <a:pt x="8703" y="1852"/>
                  </a:cubicBezTo>
                  <a:cubicBezTo>
                    <a:pt x="8741" y="1856"/>
                    <a:pt x="8780" y="1857"/>
                    <a:pt x="8819" y="1857"/>
                  </a:cubicBezTo>
                  <a:cubicBezTo>
                    <a:pt x="9156" y="1857"/>
                    <a:pt x="9510" y="1741"/>
                    <a:pt x="9814" y="1575"/>
                  </a:cubicBezTo>
                  <a:cubicBezTo>
                    <a:pt x="10066" y="1449"/>
                    <a:pt x="10358" y="1303"/>
                    <a:pt x="10541" y="1303"/>
                  </a:cubicBezTo>
                  <a:cubicBezTo>
                    <a:pt x="10583" y="1303"/>
                    <a:pt x="10619" y="1310"/>
                    <a:pt x="10648" y="1328"/>
                  </a:cubicBezTo>
                  <a:cubicBezTo>
                    <a:pt x="10802" y="1420"/>
                    <a:pt x="10864" y="1852"/>
                    <a:pt x="10894" y="2192"/>
                  </a:cubicBezTo>
                  <a:cubicBezTo>
                    <a:pt x="10701" y="2938"/>
                    <a:pt x="11299" y="3609"/>
                    <a:pt x="12024" y="3609"/>
                  </a:cubicBezTo>
                  <a:cubicBezTo>
                    <a:pt x="12109" y="3609"/>
                    <a:pt x="12196" y="3600"/>
                    <a:pt x="12283" y="3581"/>
                  </a:cubicBezTo>
                  <a:cubicBezTo>
                    <a:pt x="12623" y="3611"/>
                    <a:pt x="13055" y="3642"/>
                    <a:pt x="13147" y="3797"/>
                  </a:cubicBezTo>
                  <a:cubicBezTo>
                    <a:pt x="13240" y="3951"/>
                    <a:pt x="13055" y="4321"/>
                    <a:pt x="12931" y="4630"/>
                  </a:cubicBezTo>
                  <a:cubicBezTo>
                    <a:pt x="12715" y="4969"/>
                    <a:pt x="12623" y="5340"/>
                    <a:pt x="12654" y="5741"/>
                  </a:cubicBezTo>
                  <a:cubicBezTo>
                    <a:pt x="12746" y="6050"/>
                    <a:pt x="13086" y="6296"/>
                    <a:pt x="13425" y="6543"/>
                  </a:cubicBezTo>
                  <a:cubicBezTo>
                    <a:pt x="13703" y="6728"/>
                    <a:pt x="14073" y="6975"/>
                    <a:pt x="14073" y="7161"/>
                  </a:cubicBezTo>
                  <a:cubicBezTo>
                    <a:pt x="14073" y="7377"/>
                    <a:pt x="13703" y="7623"/>
                    <a:pt x="13425" y="7809"/>
                  </a:cubicBezTo>
                  <a:cubicBezTo>
                    <a:pt x="13055" y="8056"/>
                    <a:pt x="12715" y="8302"/>
                    <a:pt x="12654" y="8611"/>
                  </a:cubicBezTo>
                  <a:cubicBezTo>
                    <a:pt x="12623" y="8981"/>
                    <a:pt x="12715" y="9383"/>
                    <a:pt x="12931" y="9722"/>
                  </a:cubicBezTo>
                  <a:cubicBezTo>
                    <a:pt x="13055" y="10031"/>
                    <a:pt x="13240" y="10401"/>
                    <a:pt x="13147" y="10555"/>
                  </a:cubicBezTo>
                  <a:cubicBezTo>
                    <a:pt x="13055" y="10710"/>
                    <a:pt x="12623" y="10741"/>
                    <a:pt x="12283" y="10771"/>
                  </a:cubicBezTo>
                  <a:cubicBezTo>
                    <a:pt x="11913" y="10771"/>
                    <a:pt x="11512" y="10864"/>
                    <a:pt x="11203" y="11080"/>
                  </a:cubicBezTo>
                  <a:cubicBezTo>
                    <a:pt x="10987" y="11389"/>
                    <a:pt x="10864" y="11790"/>
                    <a:pt x="10894" y="12160"/>
                  </a:cubicBezTo>
                  <a:cubicBezTo>
                    <a:pt x="10864" y="12500"/>
                    <a:pt x="10802" y="12932"/>
                    <a:pt x="10648" y="13024"/>
                  </a:cubicBezTo>
                  <a:cubicBezTo>
                    <a:pt x="10619" y="13042"/>
                    <a:pt x="10583" y="13049"/>
                    <a:pt x="10541" y="13049"/>
                  </a:cubicBezTo>
                  <a:cubicBezTo>
                    <a:pt x="10358" y="13049"/>
                    <a:pt x="10066" y="12903"/>
                    <a:pt x="9814" y="12777"/>
                  </a:cubicBezTo>
                  <a:cubicBezTo>
                    <a:pt x="9517" y="12588"/>
                    <a:pt x="9173" y="12494"/>
                    <a:pt x="8843" y="12494"/>
                  </a:cubicBezTo>
                  <a:cubicBezTo>
                    <a:pt x="8796" y="12494"/>
                    <a:pt x="8750" y="12496"/>
                    <a:pt x="8703" y="12500"/>
                  </a:cubicBezTo>
                  <a:cubicBezTo>
                    <a:pt x="8364" y="12592"/>
                    <a:pt x="8148" y="12932"/>
                    <a:pt x="7901" y="13271"/>
                  </a:cubicBezTo>
                  <a:cubicBezTo>
                    <a:pt x="7685" y="13580"/>
                    <a:pt x="7438" y="13919"/>
                    <a:pt x="7253" y="13919"/>
                  </a:cubicBezTo>
                  <a:cubicBezTo>
                    <a:pt x="7068" y="13919"/>
                    <a:pt x="6821" y="13580"/>
                    <a:pt x="6605" y="13271"/>
                  </a:cubicBezTo>
                  <a:cubicBezTo>
                    <a:pt x="6358" y="12932"/>
                    <a:pt x="6142" y="12592"/>
                    <a:pt x="5802" y="12500"/>
                  </a:cubicBezTo>
                  <a:cubicBezTo>
                    <a:pt x="5752" y="12496"/>
                    <a:pt x="5702" y="12494"/>
                    <a:pt x="5653" y="12494"/>
                  </a:cubicBezTo>
                  <a:cubicBezTo>
                    <a:pt x="5309" y="12494"/>
                    <a:pt x="4988" y="12588"/>
                    <a:pt x="4691" y="12777"/>
                  </a:cubicBezTo>
                  <a:cubicBezTo>
                    <a:pt x="4440" y="12903"/>
                    <a:pt x="4148" y="13049"/>
                    <a:pt x="3965" y="13049"/>
                  </a:cubicBezTo>
                  <a:cubicBezTo>
                    <a:pt x="3923" y="13049"/>
                    <a:pt x="3887" y="13042"/>
                    <a:pt x="3858" y="13024"/>
                  </a:cubicBezTo>
                  <a:cubicBezTo>
                    <a:pt x="3704" y="12932"/>
                    <a:pt x="3642" y="12500"/>
                    <a:pt x="3611" y="12160"/>
                  </a:cubicBezTo>
                  <a:cubicBezTo>
                    <a:pt x="3642" y="11790"/>
                    <a:pt x="3518" y="11389"/>
                    <a:pt x="3302" y="11080"/>
                  </a:cubicBezTo>
                  <a:cubicBezTo>
                    <a:pt x="2994" y="10864"/>
                    <a:pt x="2593" y="10771"/>
                    <a:pt x="2222" y="10771"/>
                  </a:cubicBezTo>
                  <a:cubicBezTo>
                    <a:pt x="1883" y="10741"/>
                    <a:pt x="1451" y="10710"/>
                    <a:pt x="1358" y="10555"/>
                  </a:cubicBezTo>
                  <a:cubicBezTo>
                    <a:pt x="1266" y="10401"/>
                    <a:pt x="1451" y="10031"/>
                    <a:pt x="1574" y="9722"/>
                  </a:cubicBezTo>
                  <a:cubicBezTo>
                    <a:pt x="1790" y="9383"/>
                    <a:pt x="1883" y="8981"/>
                    <a:pt x="1852" y="8611"/>
                  </a:cubicBezTo>
                  <a:cubicBezTo>
                    <a:pt x="1759" y="8302"/>
                    <a:pt x="1420" y="8056"/>
                    <a:pt x="1080" y="7809"/>
                  </a:cubicBezTo>
                  <a:cubicBezTo>
                    <a:pt x="803" y="7623"/>
                    <a:pt x="432" y="7377"/>
                    <a:pt x="432" y="7161"/>
                  </a:cubicBezTo>
                  <a:cubicBezTo>
                    <a:pt x="432" y="6975"/>
                    <a:pt x="803" y="6728"/>
                    <a:pt x="1080" y="6543"/>
                  </a:cubicBezTo>
                  <a:cubicBezTo>
                    <a:pt x="1451" y="6296"/>
                    <a:pt x="1759" y="6050"/>
                    <a:pt x="1852" y="5741"/>
                  </a:cubicBezTo>
                  <a:cubicBezTo>
                    <a:pt x="1883" y="5340"/>
                    <a:pt x="1790" y="4969"/>
                    <a:pt x="1574" y="4630"/>
                  </a:cubicBezTo>
                  <a:cubicBezTo>
                    <a:pt x="1451" y="4321"/>
                    <a:pt x="1266" y="3951"/>
                    <a:pt x="1358" y="3797"/>
                  </a:cubicBezTo>
                  <a:cubicBezTo>
                    <a:pt x="1451" y="3642"/>
                    <a:pt x="1883" y="3611"/>
                    <a:pt x="2222" y="3581"/>
                  </a:cubicBezTo>
                  <a:cubicBezTo>
                    <a:pt x="2593" y="3581"/>
                    <a:pt x="2994" y="3488"/>
                    <a:pt x="3302" y="3272"/>
                  </a:cubicBezTo>
                  <a:cubicBezTo>
                    <a:pt x="3457" y="3056"/>
                    <a:pt x="3580" y="2809"/>
                    <a:pt x="3580" y="2562"/>
                  </a:cubicBezTo>
                  <a:cubicBezTo>
                    <a:pt x="3597" y="2408"/>
                    <a:pt x="3481" y="2320"/>
                    <a:pt x="3364" y="2320"/>
                  </a:cubicBezTo>
                  <a:cubicBezTo>
                    <a:pt x="3270" y="2320"/>
                    <a:pt x="3176" y="2377"/>
                    <a:pt x="3148" y="2500"/>
                  </a:cubicBezTo>
                  <a:cubicBezTo>
                    <a:pt x="3148" y="2655"/>
                    <a:pt x="3086" y="2840"/>
                    <a:pt x="2994" y="2963"/>
                  </a:cubicBezTo>
                  <a:cubicBezTo>
                    <a:pt x="2747" y="3087"/>
                    <a:pt x="2469" y="3149"/>
                    <a:pt x="2191" y="3149"/>
                  </a:cubicBezTo>
                  <a:cubicBezTo>
                    <a:pt x="1698" y="3179"/>
                    <a:pt x="1204" y="3210"/>
                    <a:pt x="988" y="3581"/>
                  </a:cubicBezTo>
                  <a:cubicBezTo>
                    <a:pt x="772" y="3920"/>
                    <a:pt x="988" y="4383"/>
                    <a:pt x="1204" y="4815"/>
                  </a:cubicBezTo>
                  <a:cubicBezTo>
                    <a:pt x="1358" y="5062"/>
                    <a:pt x="1420" y="5340"/>
                    <a:pt x="1451" y="5617"/>
                  </a:cubicBezTo>
                  <a:cubicBezTo>
                    <a:pt x="1389" y="5803"/>
                    <a:pt x="1111" y="6019"/>
                    <a:pt x="833" y="6173"/>
                  </a:cubicBezTo>
                  <a:cubicBezTo>
                    <a:pt x="432" y="6482"/>
                    <a:pt x="0" y="6759"/>
                    <a:pt x="0" y="7161"/>
                  </a:cubicBezTo>
                  <a:cubicBezTo>
                    <a:pt x="0" y="7593"/>
                    <a:pt x="432" y="7870"/>
                    <a:pt x="833" y="8148"/>
                  </a:cubicBezTo>
                  <a:cubicBezTo>
                    <a:pt x="1111" y="8333"/>
                    <a:pt x="1389" y="8549"/>
                    <a:pt x="1451" y="8704"/>
                  </a:cubicBezTo>
                  <a:cubicBezTo>
                    <a:pt x="1420" y="9012"/>
                    <a:pt x="1358" y="9290"/>
                    <a:pt x="1204" y="9537"/>
                  </a:cubicBezTo>
                  <a:cubicBezTo>
                    <a:pt x="988" y="9969"/>
                    <a:pt x="772" y="10432"/>
                    <a:pt x="988" y="10771"/>
                  </a:cubicBezTo>
                  <a:cubicBezTo>
                    <a:pt x="1204" y="11111"/>
                    <a:pt x="1698" y="11173"/>
                    <a:pt x="2191" y="11203"/>
                  </a:cubicBezTo>
                  <a:cubicBezTo>
                    <a:pt x="2228" y="11199"/>
                    <a:pt x="2264" y="11197"/>
                    <a:pt x="2301" y="11197"/>
                  </a:cubicBezTo>
                  <a:cubicBezTo>
                    <a:pt x="2542" y="11197"/>
                    <a:pt x="2779" y="11281"/>
                    <a:pt x="2994" y="11389"/>
                  </a:cubicBezTo>
                  <a:cubicBezTo>
                    <a:pt x="3148" y="11636"/>
                    <a:pt x="3210" y="11913"/>
                    <a:pt x="3210" y="12191"/>
                  </a:cubicBezTo>
                  <a:cubicBezTo>
                    <a:pt x="3241" y="12685"/>
                    <a:pt x="3302" y="13179"/>
                    <a:pt x="3642" y="13395"/>
                  </a:cubicBezTo>
                  <a:cubicBezTo>
                    <a:pt x="3750" y="13458"/>
                    <a:pt x="3864" y="13484"/>
                    <a:pt x="3982" y="13484"/>
                  </a:cubicBezTo>
                  <a:cubicBezTo>
                    <a:pt x="4265" y="13484"/>
                    <a:pt x="4571" y="13331"/>
                    <a:pt x="4876" y="13179"/>
                  </a:cubicBezTo>
                  <a:cubicBezTo>
                    <a:pt x="5123" y="13024"/>
                    <a:pt x="5401" y="12932"/>
                    <a:pt x="5710" y="12932"/>
                  </a:cubicBezTo>
                  <a:cubicBezTo>
                    <a:pt x="5864" y="12963"/>
                    <a:pt x="6080" y="13271"/>
                    <a:pt x="6265" y="13518"/>
                  </a:cubicBezTo>
                  <a:cubicBezTo>
                    <a:pt x="6543" y="13919"/>
                    <a:pt x="6821" y="14351"/>
                    <a:pt x="7253" y="14351"/>
                  </a:cubicBezTo>
                  <a:cubicBezTo>
                    <a:pt x="7654" y="14351"/>
                    <a:pt x="7963" y="13919"/>
                    <a:pt x="8240" y="13518"/>
                  </a:cubicBezTo>
                  <a:cubicBezTo>
                    <a:pt x="8425" y="13271"/>
                    <a:pt x="8642" y="12963"/>
                    <a:pt x="8796" y="12932"/>
                  </a:cubicBezTo>
                  <a:cubicBezTo>
                    <a:pt x="9104" y="12932"/>
                    <a:pt x="9382" y="13024"/>
                    <a:pt x="9629" y="13179"/>
                  </a:cubicBezTo>
                  <a:cubicBezTo>
                    <a:pt x="9944" y="13314"/>
                    <a:pt x="10276" y="13465"/>
                    <a:pt x="10565" y="13465"/>
                  </a:cubicBezTo>
                  <a:cubicBezTo>
                    <a:pt x="10671" y="13465"/>
                    <a:pt x="10772" y="13445"/>
                    <a:pt x="10864" y="13395"/>
                  </a:cubicBezTo>
                  <a:cubicBezTo>
                    <a:pt x="11203" y="13209"/>
                    <a:pt x="11234" y="12685"/>
                    <a:pt x="11296" y="12191"/>
                  </a:cubicBezTo>
                  <a:cubicBezTo>
                    <a:pt x="11296" y="11913"/>
                    <a:pt x="11357" y="11636"/>
                    <a:pt x="11481" y="11389"/>
                  </a:cubicBezTo>
                  <a:cubicBezTo>
                    <a:pt x="11759" y="11265"/>
                    <a:pt x="12036" y="11203"/>
                    <a:pt x="12314" y="11203"/>
                  </a:cubicBezTo>
                  <a:cubicBezTo>
                    <a:pt x="12808" y="11173"/>
                    <a:pt x="13302" y="11111"/>
                    <a:pt x="13518" y="10771"/>
                  </a:cubicBezTo>
                  <a:cubicBezTo>
                    <a:pt x="13734" y="10432"/>
                    <a:pt x="13518" y="9969"/>
                    <a:pt x="13302" y="9537"/>
                  </a:cubicBezTo>
                  <a:cubicBezTo>
                    <a:pt x="13147" y="9290"/>
                    <a:pt x="13055" y="9012"/>
                    <a:pt x="13055" y="8704"/>
                  </a:cubicBezTo>
                  <a:cubicBezTo>
                    <a:pt x="13116" y="8549"/>
                    <a:pt x="13394" y="8333"/>
                    <a:pt x="13672" y="8148"/>
                  </a:cubicBezTo>
                  <a:cubicBezTo>
                    <a:pt x="14073" y="7870"/>
                    <a:pt x="14505" y="7593"/>
                    <a:pt x="14505" y="7161"/>
                  </a:cubicBezTo>
                  <a:cubicBezTo>
                    <a:pt x="14505" y="6759"/>
                    <a:pt x="14073" y="6482"/>
                    <a:pt x="13672" y="6173"/>
                  </a:cubicBezTo>
                  <a:cubicBezTo>
                    <a:pt x="13425" y="6019"/>
                    <a:pt x="13116" y="5803"/>
                    <a:pt x="13086" y="5617"/>
                  </a:cubicBezTo>
                  <a:cubicBezTo>
                    <a:pt x="13086" y="5340"/>
                    <a:pt x="13178" y="5062"/>
                    <a:pt x="13333" y="4815"/>
                  </a:cubicBezTo>
                  <a:cubicBezTo>
                    <a:pt x="13518" y="4383"/>
                    <a:pt x="13734" y="3920"/>
                    <a:pt x="13518" y="3581"/>
                  </a:cubicBezTo>
                  <a:cubicBezTo>
                    <a:pt x="13333" y="3241"/>
                    <a:pt x="12808" y="3179"/>
                    <a:pt x="12345" y="3149"/>
                  </a:cubicBezTo>
                  <a:cubicBezTo>
                    <a:pt x="12036" y="3149"/>
                    <a:pt x="11759" y="3087"/>
                    <a:pt x="11512" y="2963"/>
                  </a:cubicBezTo>
                  <a:cubicBezTo>
                    <a:pt x="11388" y="2716"/>
                    <a:pt x="11296" y="2439"/>
                    <a:pt x="11326" y="2130"/>
                  </a:cubicBezTo>
                  <a:cubicBezTo>
                    <a:pt x="11265" y="1667"/>
                    <a:pt x="11234" y="1173"/>
                    <a:pt x="10864" y="957"/>
                  </a:cubicBezTo>
                  <a:cubicBezTo>
                    <a:pt x="10764" y="894"/>
                    <a:pt x="10657" y="868"/>
                    <a:pt x="10543" y="868"/>
                  </a:cubicBezTo>
                  <a:cubicBezTo>
                    <a:pt x="10268" y="868"/>
                    <a:pt x="9956" y="1021"/>
                    <a:pt x="9629" y="1173"/>
                  </a:cubicBezTo>
                  <a:cubicBezTo>
                    <a:pt x="9382" y="1328"/>
                    <a:pt x="9104" y="1420"/>
                    <a:pt x="8827" y="1420"/>
                  </a:cubicBezTo>
                  <a:cubicBezTo>
                    <a:pt x="8642" y="1389"/>
                    <a:pt x="8425" y="1081"/>
                    <a:pt x="8271" y="834"/>
                  </a:cubicBezTo>
                  <a:cubicBezTo>
                    <a:pt x="7963" y="433"/>
                    <a:pt x="7685" y="1"/>
                    <a:pt x="72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59" name="Google Shape;12459;p23"/>
            <p:cNvSpPr/>
            <p:nvPr/>
          </p:nvSpPr>
          <p:spPr>
            <a:xfrm>
              <a:off x="3360125" y="3688425"/>
              <a:ext cx="56850" cy="47125"/>
            </a:xfrm>
            <a:custGeom>
              <a:avLst/>
              <a:gdLst/>
              <a:ahLst/>
              <a:cxnLst/>
              <a:rect l="l" t="t" r="r" b="b"/>
              <a:pathLst>
                <a:path w="2274" h="1885" extrusionOk="0">
                  <a:moveTo>
                    <a:pt x="1526" y="623"/>
                  </a:moveTo>
                  <a:cubicBezTo>
                    <a:pt x="1699" y="623"/>
                    <a:pt x="1842" y="709"/>
                    <a:pt x="1842" y="926"/>
                  </a:cubicBezTo>
                  <a:cubicBezTo>
                    <a:pt x="1842" y="1050"/>
                    <a:pt x="1780" y="1173"/>
                    <a:pt x="1687" y="1266"/>
                  </a:cubicBezTo>
                  <a:cubicBezTo>
                    <a:pt x="1595" y="1358"/>
                    <a:pt x="1471" y="1405"/>
                    <a:pt x="1348" y="1405"/>
                  </a:cubicBezTo>
                  <a:cubicBezTo>
                    <a:pt x="1224" y="1405"/>
                    <a:pt x="1101" y="1358"/>
                    <a:pt x="1008" y="1266"/>
                  </a:cubicBezTo>
                  <a:cubicBezTo>
                    <a:pt x="721" y="958"/>
                    <a:pt x="1184" y="623"/>
                    <a:pt x="1526" y="623"/>
                  </a:cubicBezTo>
                  <a:close/>
                  <a:moveTo>
                    <a:pt x="1348" y="1"/>
                  </a:moveTo>
                  <a:cubicBezTo>
                    <a:pt x="1101" y="1"/>
                    <a:pt x="885" y="124"/>
                    <a:pt x="731" y="278"/>
                  </a:cubicBezTo>
                  <a:cubicBezTo>
                    <a:pt x="1" y="938"/>
                    <a:pt x="619" y="1885"/>
                    <a:pt x="1336" y="1885"/>
                  </a:cubicBezTo>
                  <a:cubicBezTo>
                    <a:pt x="1559" y="1885"/>
                    <a:pt x="1791" y="1794"/>
                    <a:pt x="1996" y="1574"/>
                  </a:cubicBezTo>
                  <a:cubicBezTo>
                    <a:pt x="2181" y="1389"/>
                    <a:pt x="2274" y="1173"/>
                    <a:pt x="2274" y="926"/>
                  </a:cubicBezTo>
                  <a:cubicBezTo>
                    <a:pt x="2274" y="679"/>
                    <a:pt x="2181" y="433"/>
                    <a:pt x="1996" y="278"/>
                  </a:cubicBezTo>
                  <a:cubicBezTo>
                    <a:pt x="1842" y="93"/>
                    <a:pt x="1595" y="1"/>
                    <a:pt x="13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0" name="Google Shape;12460;p23"/>
            <p:cNvSpPr/>
            <p:nvPr/>
          </p:nvSpPr>
          <p:spPr>
            <a:xfrm>
              <a:off x="3449350" y="3754575"/>
              <a:ext cx="50175" cy="44975"/>
            </a:xfrm>
            <a:custGeom>
              <a:avLst/>
              <a:gdLst/>
              <a:ahLst/>
              <a:cxnLst/>
              <a:rect l="l" t="t" r="r" b="b"/>
              <a:pathLst>
                <a:path w="2007" h="1799" extrusionOk="0">
                  <a:moveTo>
                    <a:pt x="1019" y="410"/>
                  </a:moveTo>
                  <a:cubicBezTo>
                    <a:pt x="1421" y="410"/>
                    <a:pt x="1668" y="934"/>
                    <a:pt x="1359" y="1243"/>
                  </a:cubicBezTo>
                  <a:cubicBezTo>
                    <a:pt x="1259" y="1343"/>
                    <a:pt x="1135" y="1388"/>
                    <a:pt x="1015" y="1388"/>
                  </a:cubicBezTo>
                  <a:cubicBezTo>
                    <a:pt x="765" y="1388"/>
                    <a:pt x="526" y="1195"/>
                    <a:pt x="526" y="904"/>
                  </a:cubicBezTo>
                  <a:cubicBezTo>
                    <a:pt x="526" y="780"/>
                    <a:pt x="587" y="657"/>
                    <a:pt x="680" y="564"/>
                  </a:cubicBezTo>
                  <a:cubicBezTo>
                    <a:pt x="742" y="472"/>
                    <a:pt x="865" y="410"/>
                    <a:pt x="1019" y="410"/>
                  </a:cubicBezTo>
                  <a:close/>
                  <a:moveTo>
                    <a:pt x="1004" y="1"/>
                  </a:moveTo>
                  <a:cubicBezTo>
                    <a:pt x="773" y="1"/>
                    <a:pt x="541" y="86"/>
                    <a:pt x="371" y="256"/>
                  </a:cubicBezTo>
                  <a:cubicBezTo>
                    <a:pt x="1" y="626"/>
                    <a:pt x="1" y="1181"/>
                    <a:pt x="371" y="1552"/>
                  </a:cubicBezTo>
                  <a:cubicBezTo>
                    <a:pt x="526" y="1706"/>
                    <a:pt x="773" y="1799"/>
                    <a:pt x="1019" y="1799"/>
                  </a:cubicBezTo>
                  <a:cubicBezTo>
                    <a:pt x="1235" y="1799"/>
                    <a:pt x="1482" y="1706"/>
                    <a:pt x="1637" y="1552"/>
                  </a:cubicBezTo>
                  <a:cubicBezTo>
                    <a:pt x="2007" y="1181"/>
                    <a:pt x="2007" y="626"/>
                    <a:pt x="1637" y="256"/>
                  </a:cubicBezTo>
                  <a:cubicBezTo>
                    <a:pt x="1467" y="86"/>
                    <a:pt x="1235" y="1"/>
                    <a:pt x="100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1" name="Google Shape;12461;p23"/>
            <p:cNvSpPr/>
            <p:nvPr/>
          </p:nvSpPr>
          <p:spPr>
            <a:xfrm>
              <a:off x="3392375" y="3682000"/>
              <a:ext cx="84425" cy="124050"/>
            </a:xfrm>
            <a:custGeom>
              <a:avLst/>
              <a:gdLst/>
              <a:ahLst/>
              <a:cxnLst/>
              <a:rect l="l" t="t" r="r" b="b"/>
              <a:pathLst>
                <a:path w="3377" h="4962" extrusionOk="0">
                  <a:moveTo>
                    <a:pt x="3070" y="1"/>
                  </a:moveTo>
                  <a:cubicBezTo>
                    <a:pt x="3006" y="1"/>
                    <a:pt x="2942" y="31"/>
                    <a:pt x="2897" y="103"/>
                  </a:cubicBezTo>
                  <a:lnTo>
                    <a:pt x="89" y="4640"/>
                  </a:lnTo>
                  <a:cubicBezTo>
                    <a:pt x="0" y="4817"/>
                    <a:pt x="134" y="4962"/>
                    <a:pt x="273" y="4962"/>
                  </a:cubicBezTo>
                  <a:cubicBezTo>
                    <a:pt x="328" y="4962"/>
                    <a:pt x="385" y="4939"/>
                    <a:pt x="428" y="4887"/>
                  </a:cubicBezTo>
                  <a:lnTo>
                    <a:pt x="3268" y="350"/>
                  </a:lnTo>
                  <a:cubicBezTo>
                    <a:pt x="3377" y="176"/>
                    <a:pt x="3223" y="1"/>
                    <a:pt x="307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2" name="Google Shape;12462;p23"/>
            <p:cNvSpPr/>
            <p:nvPr/>
          </p:nvSpPr>
          <p:spPr>
            <a:xfrm>
              <a:off x="3279625" y="3631925"/>
              <a:ext cx="296500" cy="223950"/>
            </a:xfrm>
            <a:custGeom>
              <a:avLst/>
              <a:gdLst/>
              <a:ahLst/>
              <a:cxnLst/>
              <a:rect l="l" t="t" r="r" b="b"/>
              <a:pathLst>
                <a:path w="11860" h="8958" extrusionOk="0">
                  <a:moveTo>
                    <a:pt x="6192" y="1"/>
                  </a:moveTo>
                  <a:cubicBezTo>
                    <a:pt x="5437" y="1"/>
                    <a:pt x="4651" y="202"/>
                    <a:pt x="3889" y="656"/>
                  </a:cubicBezTo>
                  <a:cubicBezTo>
                    <a:pt x="0" y="2970"/>
                    <a:pt x="1636" y="8958"/>
                    <a:pt x="6173" y="8958"/>
                  </a:cubicBezTo>
                  <a:cubicBezTo>
                    <a:pt x="7407" y="8958"/>
                    <a:pt x="8549" y="8464"/>
                    <a:pt x="9382" y="7600"/>
                  </a:cubicBezTo>
                  <a:cubicBezTo>
                    <a:pt x="9475" y="7538"/>
                    <a:pt x="9475" y="7384"/>
                    <a:pt x="9382" y="7322"/>
                  </a:cubicBezTo>
                  <a:cubicBezTo>
                    <a:pt x="9352" y="7276"/>
                    <a:pt x="9297" y="7252"/>
                    <a:pt x="9243" y="7252"/>
                  </a:cubicBezTo>
                  <a:cubicBezTo>
                    <a:pt x="9189" y="7252"/>
                    <a:pt x="9135" y="7276"/>
                    <a:pt x="9105" y="7322"/>
                  </a:cubicBezTo>
                  <a:cubicBezTo>
                    <a:pt x="8320" y="8123"/>
                    <a:pt x="7276" y="8525"/>
                    <a:pt x="6229" y="8525"/>
                  </a:cubicBezTo>
                  <a:cubicBezTo>
                    <a:pt x="5299" y="8525"/>
                    <a:pt x="4366" y="8208"/>
                    <a:pt x="3611" y="7569"/>
                  </a:cubicBezTo>
                  <a:cubicBezTo>
                    <a:pt x="1976" y="6211"/>
                    <a:pt x="1698" y="3834"/>
                    <a:pt x="2963" y="2106"/>
                  </a:cubicBezTo>
                  <a:cubicBezTo>
                    <a:pt x="3739" y="1040"/>
                    <a:pt x="4965" y="461"/>
                    <a:pt x="6214" y="461"/>
                  </a:cubicBezTo>
                  <a:cubicBezTo>
                    <a:pt x="6952" y="461"/>
                    <a:pt x="7699" y="663"/>
                    <a:pt x="8364" y="1088"/>
                  </a:cubicBezTo>
                  <a:cubicBezTo>
                    <a:pt x="10154" y="2199"/>
                    <a:pt x="10771" y="4544"/>
                    <a:pt x="9753" y="6396"/>
                  </a:cubicBezTo>
                  <a:cubicBezTo>
                    <a:pt x="9691" y="6489"/>
                    <a:pt x="9753" y="6643"/>
                    <a:pt x="9845" y="6674"/>
                  </a:cubicBezTo>
                  <a:lnTo>
                    <a:pt x="9845" y="6705"/>
                  </a:lnTo>
                  <a:cubicBezTo>
                    <a:pt x="9868" y="6712"/>
                    <a:pt x="9894" y="6716"/>
                    <a:pt x="9919" y="6716"/>
                  </a:cubicBezTo>
                  <a:cubicBezTo>
                    <a:pt x="9996" y="6716"/>
                    <a:pt x="10077" y="6681"/>
                    <a:pt x="10123" y="6612"/>
                  </a:cubicBezTo>
                  <a:cubicBezTo>
                    <a:pt x="11860" y="3386"/>
                    <a:pt x="9288" y="1"/>
                    <a:pt x="619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463" name="Google Shape;12463;p23"/>
          <p:cNvGrpSpPr/>
          <p:nvPr/>
        </p:nvGrpSpPr>
        <p:grpSpPr>
          <a:xfrm>
            <a:off x="6352642" y="3102148"/>
            <a:ext cx="482500" cy="483533"/>
            <a:chOff x="980425" y="3563425"/>
            <a:chExt cx="361875" cy="362650"/>
          </a:xfrm>
          <a:solidFill>
            <a:schemeClr val="bg1"/>
          </a:solidFill>
        </p:grpSpPr>
        <p:sp>
          <p:nvSpPr>
            <p:cNvPr id="12464" name="Google Shape;12464;p23"/>
            <p:cNvSpPr/>
            <p:nvPr/>
          </p:nvSpPr>
          <p:spPr>
            <a:xfrm>
              <a:off x="1009725" y="3856625"/>
              <a:ext cx="143550" cy="10825"/>
            </a:xfrm>
            <a:custGeom>
              <a:avLst/>
              <a:gdLst/>
              <a:ahLst/>
              <a:cxnLst/>
              <a:rect l="l" t="t" r="r" b="b"/>
              <a:pathLst>
                <a:path w="5742" h="433" extrusionOk="0">
                  <a:moveTo>
                    <a:pt x="309" y="0"/>
                  </a:moveTo>
                  <a:cubicBezTo>
                    <a:pt x="1" y="0"/>
                    <a:pt x="1" y="432"/>
                    <a:pt x="309" y="432"/>
                  </a:cubicBezTo>
                  <a:lnTo>
                    <a:pt x="5463" y="432"/>
                  </a:lnTo>
                  <a:cubicBezTo>
                    <a:pt x="5741" y="432"/>
                    <a:pt x="5741" y="0"/>
                    <a:pt x="54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5" name="Google Shape;12465;p23"/>
            <p:cNvSpPr/>
            <p:nvPr/>
          </p:nvSpPr>
          <p:spPr>
            <a:xfrm>
              <a:off x="1009725" y="3880550"/>
              <a:ext cx="143550" cy="10050"/>
            </a:xfrm>
            <a:custGeom>
              <a:avLst/>
              <a:gdLst/>
              <a:ahLst/>
              <a:cxnLst/>
              <a:rect l="l" t="t" r="r" b="b"/>
              <a:pathLst>
                <a:path w="5742" h="402" extrusionOk="0">
                  <a:moveTo>
                    <a:pt x="309" y="0"/>
                  </a:moveTo>
                  <a:cubicBezTo>
                    <a:pt x="1" y="0"/>
                    <a:pt x="1" y="401"/>
                    <a:pt x="309" y="401"/>
                  </a:cubicBezTo>
                  <a:lnTo>
                    <a:pt x="5463" y="401"/>
                  </a:lnTo>
                  <a:cubicBezTo>
                    <a:pt x="5741" y="401"/>
                    <a:pt x="5741" y="0"/>
                    <a:pt x="54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6" name="Google Shape;12466;p23"/>
            <p:cNvSpPr/>
            <p:nvPr/>
          </p:nvSpPr>
          <p:spPr>
            <a:xfrm>
              <a:off x="1009725" y="37270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7" name="Google Shape;12467;p23"/>
            <p:cNvSpPr/>
            <p:nvPr/>
          </p:nvSpPr>
          <p:spPr>
            <a:xfrm>
              <a:off x="1009725" y="3750925"/>
              <a:ext cx="141225" cy="10825"/>
            </a:xfrm>
            <a:custGeom>
              <a:avLst/>
              <a:gdLst/>
              <a:ahLst/>
              <a:cxnLst/>
              <a:rect l="l" t="t" r="r" b="b"/>
              <a:pathLst>
                <a:path w="5649" h="433" extrusionOk="0">
                  <a:moveTo>
                    <a:pt x="309" y="0"/>
                  </a:moveTo>
                  <a:cubicBezTo>
                    <a:pt x="1" y="0"/>
                    <a:pt x="1" y="432"/>
                    <a:pt x="309" y="432"/>
                  </a:cubicBezTo>
                  <a:lnTo>
                    <a:pt x="5463" y="432"/>
                  </a:lnTo>
                  <a:cubicBezTo>
                    <a:pt x="5556" y="432"/>
                    <a:pt x="5648" y="340"/>
                    <a:pt x="5648" y="216"/>
                  </a:cubicBezTo>
                  <a:cubicBezTo>
                    <a:pt x="5648" y="93"/>
                    <a:pt x="5556" y="0"/>
                    <a:pt x="54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8" name="Google Shape;12468;p23"/>
            <p:cNvSpPr/>
            <p:nvPr/>
          </p:nvSpPr>
          <p:spPr>
            <a:xfrm>
              <a:off x="1009725" y="3598125"/>
              <a:ext cx="143525" cy="10075"/>
            </a:xfrm>
            <a:custGeom>
              <a:avLst/>
              <a:gdLst/>
              <a:ahLst/>
              <a:cxnLst/>
              <a:rect l="l" t="t" r="r" b="b"/>
              <a:pathLst>
                <a:path w="5741" h="403" extrusionOk="0">
                  <a:moveTo>
                    <a:pt x="5491" y="0"/>
                  </a:moveTo>
                  <a:cubicBezTo>
                    <a:pt x="5482" y="0"/>
                    <a:pt x="5473" y="1"/>
                    <a:pt x="5463" y="2"/>
                  </a:cubicBezTo>
                  <a:lnTo>
                    <a:pt x="309" y="2"/>
                  </a:lnTo>
                  <a:cubicBezTo>
                    <a:pt x="1" y="2"/>
                    <a:pt x="1" y="403"/>
                    <a:pt x="309" y="403"/>
                  </a:cubicBezTo>
                  <a:lnTo>
                    <a:pt x="5463" y="403"/>
                  </a:lnTo>
                  <a:cubicBezTo>
                    <a:pt x="5731" y="403"/>
                    <a:pt x="5741" y="0"/>
                    <a:pt x="54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69" name="Google Shape;12469;p23"/>
            <p:cNvSpPr/>
            <p:nvPr/>
          </p:nvSpPr>
          <p:spPr>
            <a:xfrm>
              <a:off x="1009725" y="36213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0" name="Google Shape;12470;p23"/>
            <p:cNvSpPr/>
            <p:nvPr/>
          </p:nvSpPr>
          <p:spPr>
            <a:xfrm>
              <a:off x="1208025" y="3598125"/>
              <a:ext cx="13900" cy="10075"/>
            </a:xfrm>
            <a:custGeom>
              <a:avLst/>
              <a:gdLst/>
              <a:ahLst/>
              <a:cxnLst/>
              <a:rect l="l" t="t" r="r" b="b"/>
              <a:pathLst>
                <a:path w="556" h="403" extrusionOk="0">
                  <a:moveTo>
                    <a:pt x="306" y="0"/>
                  </a:moveTo>
                  <a:cubicBezTo>
                    <a:pt x="297" y="0"/>
                    <a:pt x="288" y="1"/>
                    <a:pt x="278" y="2"/>
                  </a:cubicBezTo>
                  <a:cubicBezTo>
                    <a:pt x="0" y="2"/>
                    <a:pt x="0" y="403"/>
                    <a:pt x="278" y="403"/>
                  </a:cubicBezTo>
                  <a:cubicBezTo>
                    <a:pt x="546" y="403"/>
                    <a:pt x="555" y="0"/>
                    <a:pt x="3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1" name="Google Shape;12471;p23"/>
            <p:cNvSpPr/>
            <p:nvPr/>
          </p:nvSpPr>
          <p:spPr>
            <a:xfrm>
              <a:off x="1231175" y="3598125"/>
              <a:ext cx="14675" cy="10075"/>
            </a:xfrm>
            <a:custGeom>
              <a:avLst/>
              <a:gdLst/>
              <a:ahLst/>
              <a:cxnLst/>
              <a:rect l="l" t="t" r="r" b="b"/>
              <a:pathLst>
                <a:path w="587" h="403" extrusionOk="0">
                  <a:moveTo>
                    <a:pt x="336" y="0"/>
                  </a:moveTo>
                  <a:cubicBezTo>
                    <a:pt x="328" y="0"/>
                    <a:pt x="318" y="1"/>
                    <a:pt x="309" y="2"/>
                  </a:cubicBezTo>
                  <a:cubicBezTo>
                    <a:pt x="0" y="2"/>
                    <a:pt x="0" y="403"/>
                    <a:pt x="309" y="403"/>
                  </a:cubicBezTo>
                  <a:cubicBezTo>
                    <a:pt x="577" y="403"/>
                    <a:pt x="586" y="0"/>
                    <a:pt x="33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2" name="Google Shape;12472;p23"/>
            <p:cNvSpPr/>
            <p:nvPr/>
          </p:nvSpPr>
          <p:spPr>
            <a:xfrm>
              <a:off x="1255075" y="3598125"/>
              <a:ext cx="13925" cy="10075"/>
            </a:xfrm>
            <a:custGeom>
              <a:avLst/>
              <a:gdLst/>
              <a:ahLst/>
              <a:cxnLst/>
              <a:rect l="l" t="t" r="r" b="b"/>
              <a:pathLst>
                <a:path w="557" h="403" extrusionOk="0">
                  <a:moveTo>
                    <a:pt x="306" y="0"/>
                  </a:moveTo>
                  <a:cubicBezTo>
                    <a:pt x="297" y="0"/>
                    <a:pt x="288" y="1"/>
                    <a:pt x="279" y="2"/>
                  </a:cubicBezTo>
                  <a:cubicBezTo>
                    <a:pt x="1" y="2"/>
                    <a:pt x="1" y="403"/>
                    <a:pt x="279" y="403"/>
                  </a:cubicBezTo>
                  <a:cubicBezTo>
                    <a:pt x="547" y="403"/>
                    <a:pt x="556" y="0"/>
                    <a:pt x="3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3" name="Google Shape;12473;p23"/>
            <p:cNvSpPr/>
            <p:nvPr/>
          </p:nvSpPr>
          <p:spPr>
            <a:xfrm>
              <a:off x="1208025" y="36213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4" name="Google Shape;12474;p23"/>
            <p:cNvSpPr/>
            <p:nvPr/>
          </p:nvSpPr>
          <p:spPr>
            <a:xfrm>
              <a:off x="1231175" y="36213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5" name="Google Shape;12475;p23"/>
            <p:cNvSpPr/>
            <p:nvPr/>
          </p:nvSpPr>
          <p:spPr>
            <a:xfrm>
              <a:off x="1255075" y="36213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6" name="Google Shape;12476;p23"/>
            <p:cNvSpPr/>
            <p:nvPr/>
          </p:nvSpPr>
          <p:spPr>
            <a:xfrm>
              <a:off x="1208025" y="3727725"/>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7" name="Google Shape;12477;p23"/>
            <p:cNvSpPr/>
            <p:nvPr/>
          </p:nvSpPr>
          <p:spPr>
            <a:xfrm>
              <a:off x="1231175" y="37270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8" name="Google Shape;12478;p23"/>
            <p:cNvSpPr/>
            <p:nvPr/>
          </p:nvSpPr>
          <p:spPr>
            <a:xfrm>
              <a:off x="1255075" y="37270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79" name="Google Shape;12479;p23"/>
            <p:cNvSpPr/>
            <p:nvPr/>
          </p:nvSpPr>
          <p:spPr>
            <a:xfrm>
              <a:off x="1208025" y="3750925"/>
              <a:ext cx="13900" cy="10050"/>
            </a:xfrm>
            <a:custGeom>
              <a:avLst/>
              <a:gdLst/>
              <a:ahLst/>
              <a:cxnLst/>
              <a:rect l="l" t="t" r="r" b="b"/>
              <a:pathLst>
                <a:path w="556" h="402" extrusionOk="0">
                  <a:moveTo>
                    <a:pt x="278" y="0"/>
                  </a:moveTo>
                  <a:cubicBezTo>
                    <a:pt x="0" y="0"/>
                    <a:pt x="0" y="402"/>
                    <a:pt x="278" y="402"/>
                  </a:cubicBezTo>
                  <a:cubicBezTo>
                    <a:pt x="556" y="40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0" name="Google Shape;12480;p23"/>
            <p:cNvSpPr/>
            <p:nvPr/>
          </p:nvSpPr>
          <p:spPr>
            <a:xfrm>
              <a:off x="1231175" y="3750925"/>
              <a:ext cx="14675" cy="10050"/>
            </a:xfrm>
            <a:custGeom>
              <a:avLst/>
              <a:gdLst/>
              <a:ahLst/>
              <a:cxnLst/>
              <a:rect l="l" t="t" r="r" b="b"/>
              <a:pathLst>
                <a:path w="587" h="402" extrusionOk="0">
                  <a:moveTo>
                    <a:pt x="309" y="0"/>
                  </a:moveTo>
                  <a:cubicBezTo>
                    <a:pt x="0" y="0"/>
                    <a:pt x="0" y="402"/>
                    <a:pt x="309" y="402"/>
                  </a:cubicBezTo>
                  <a:cubicBezTo>
                    <a:pt x="586" y="402"/>
                    <a:pt x="586"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1" name="Google Shape;12481;p23"/>
            <p:cNvSpPr/>
            <p:nvPr/>
          </p:nvSpPr>
          <p:spPr>
            <a:xfrm>
              <a:off x="1255075" y="3750925"/>
              <a:ext cx="13925" cy="10050"/>
            </a:xfrm>
            <a:custGeom>
              <a:avLst/>
              <a:gdLst/>
              <a:ahLst/>
              <a:cxnLst/>
              <a:rect l="l" t="t" r="r" b="b"/>
              <a:pathLst>
                <a:path w="557" h="402" extrusionOk="0">
                  <a:moveTo>
                    <a:pt x="279" y="0"/>
                  </a:moveTo>
                  <a:cubicBezTo>
                    <a:pt x="1" y="0"/>
                    <a:pt x="1" y="402"/>
                    <a:pt x="279" y="402"/>
                  </a:cubicBezTo>
                  <a:cubicBezTo>
                    <a:pt x="556" y="402"/>
                    <a:pt x="556"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2" name="Google Shape;12482;p23"/>
            <p:cNvSpPr/>
            <p:nvPr/>
          </p:nvSpPr>
          <p:spPr>
            <a:xfrm>
              <a:off x="1208025" y="38566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3" name="Google Shape;12483;p23"/>
            <p:cNvSpPr/>
            <p:nvPr/>
          </p:nvSpPr>
          <p:spPr>
            <a:xfrm>
              <a:off x="1231175" y="3856625"/>
              <a:ext cx="14675" cy="10825"/>
            </a:xfrm>
            <a:custGeom>
              <a:avLst/>
              <a:gdLst/>
              <a:ahLst/>
              <a:cxnLst/>
              <a:rect l="l" t="t" r="r" b="b"/>
              <a:pathLst>
                <a:path w="587" h="433" extrusionOk="0">
                  <a:moveTo>
                    <a:pt x="309" y="0"/>
                  </a:moveTo>
                  <a:cubicBezTo>
                    <a:pt x="0" y="0"/>
                    <a:pt x="0" y="432"/>
                    <a:pt x="309" y="432"/>
                  </a:cubicBezTo>
                  <a:cubicBezTo>
                    <a:pt x="586" y="432"/>
                    <a:pt x="586"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4" name="Google Shape;12484;p23"/>
            <p:cNvSpPr/>
            <p:nvPr/>
          </p:nvSpPr>
          <p:spPr>
            <a:xfrm>
              <a:off x="1255075" y="38566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5" name="Google Shape;12485;p23"/>
            <p:cNvSpPr/>
            <p:nvPr/>
          </p:nvSpPr>
          <p:spPr>
            <a:xfrm>
              <a:off x="1208025" y="3880550"/>
              <a:ext cx="13900" cy="10050"/>
            </a:xfrm>
            <a:custGeom>
              <a:avLst/>
              <a:gdLst/>
              <a:ahLst/>
              <a:cxnLst/>
              <a:rect l="l" t="t" r="r" b="b"/>
              <a:pathLst>
                <a:path w="556" h="402" extrusionOk="0">
                  <a:moveTo>
                    <a:pt x="278" y="0"/>
                  </a:moveTo>
                  <a:cubicBezTo>
                    <a:pt x="0" y="0"/>
                    <a:pt x="0" y="401"/>
                    <a:pt x="278" y="401"/>
                  </a:cubicBezTo>
                  <a:cubicBezTo>
                    <a:pt x="556" y="401"/>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6" name="Google Shape;12486;p23"/>
            <p:cNvSpPr/>
            <p:nvPr/>
          </p:nvSpPr>
          <p:spPr>
            <a:xfrm>
              <a:off x="1231175" y="3880550"/>
              <a:ext cx="14675" cy="10050"/>
            </a:xfrm>
            <a:custGeom>
              <a:avLst/>
              <a:gdLst/>
              <a:ahLst/>
              <a:cxnLst/>
              <a:rect l="l" t="t" r="r" b="b"/>
              <a:pathLst>
                <a:path w="587" h="402" extrusionOk="0">
                  <a:moveTo>
                    <a:pt x="309" y="0"/>
                  </a:moveTo>
                  <a:cubicBezTo>
                    <a:pt x="0" y="0"/>
                    <a:pt x="0" y="401"/>
                    <a:pt x="309" y="401"/>
                  </a:cubicBezTo>
                  <a:cubicBezTo>
                    <a:pt x="586" y="401"/>
                    <a:pt x="586"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7" name="Google Shape;12487;p23"/>
            <p:cNvSpPr/>
            <p:nvPr/>
          </p:nvSpPr>
          <p:spPr>
            <a:xfrm>
              <a:off x="1255075" y="3880550"/>
              <a:ext cx="13925" cy="10050"/>
            </a:xfrm>
            <a:custGeom>
              <a:avLst/>
              <a:gdLst/>
              <a:ahLst/>
              <a:cxnLst/>
              <a:rect l="l" t="t" r="r" b="b"/>
              <a:pathLst>
                <a:path w="557" h="402" extrusionOk="0">
                  <a:moveTo>
                    <a:pt x="279" y="0"/>
                  </a:moveTo>
                  <a:cubicBezTo>
                    <a:pt x="1" y="0"/>
                    <a:pt x="1" y="401"/>
                    <a:pt x="279" y="401"/>
                  </a:cubicBezTo>
                  <a:cubicBezTo>
                    <a:pt x="556" y="401"/>
                    <a:pt x="556"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88" name="Google Shape;12488;p23"/>
            <p:cNvSpPr/>
            <p:nvPr/>
          </p:nvSpPr>
          <p:spPr>
            <a:xfrm>
              <a:off x="980425" y="3563425"/>
              <a:ext cx="361875" cy="362650"/>
            </a:xfrm>
            <a:custGeom>
              <a:avLst/>
              <a:gdLst/>
              <a:ahLst/>
              <a:cxnLst/>
              <a:rect l="l" t="t" r="r" b="b"/>
              <a:pathLst>
                <a:path w="14475" h="14506" extrusionOk="0">
                  <a:moveTo>
                    <a:pt x="12067" y="433"/>
                  </a:moveTo>
                  <a:cubicBezTo>
                    <a:pt x="12283" y="433"/>
                    <a:pt x="12468" y="587"/>
                    <a:pt x="12468" y="803"/>
                  </a:cubicBezTo>
                  <a:lnTo>
                    <a:pt x="12468" y="3303"/>
                  </a:lnTo>
                  <a:cubicBezTo>
                    <a:pt x="12468" y="3519"/>
                    <a:pt x="12283" y="3673"/>
                    <a:pt x="12067" y="3673"/>
                  </a:cubicBezTo>
                  <a:lnTo>
                    <a:pt x="8209" y="3673"/>
                  </a:lnTo>
                  <a:lnTo>
                    <a:pt x="8209" y="433"/>
                  </a:lnTo>
                  <a:close/>
                  <a:moveTo>
                    <a:pt x="11265" y="4106"/>
                  </a:moveTo>
                  <a:cubicBezTo>
                    <a:pt x="11882" y="4229"/>
                    <a:pt x="11851" y="5155"/>
                    <a:pt x="11203" y="5186"/>
                  </a:cubicBezTo>
                  <a:lnTo>
                    <a:pt x="1697" y="5186"/>
                  </a:lnTo>
                  <a:cubicBezTo>
                    <a:pt x="1049" y="5155"/>
                    <a:pt x="988" y="4229"/>
                    <a:pt x="1636" y="4106"/>
                  </a:cubicBezTo>
                  <a:close/>
                  <a:moveTo>
                    <a:pt x="13363" y="2254"/>
                  </a:moveTo>
                  <a:cubicBezTo>
                    <a:pt x="13734" y="2254"/>
                    <a:pt x="14073" y="2562"/>
                    <a:pt x="14073" y="2964"/>
                  </a:cubicBezTo>
                  <a:lnTo>
                    <a:pt x="14073" y="7037"/>
                  </a:lnTo>
                  <a:lnTo>
                    <a:pt x="12869" y="7037"/>
                  </a:lnTo>
                  <a:lnTo>
                    <a:pt x="12869" y="5988"/>
                  </a:lnTo>
                  <a:cubicBezTo>
                    <a:pt x="12869" y="5525"/>
                    <a:pt x="12499" y="5186"/>
                    <a:pt x="12067" y="5186"/>
                  </a:cubicBezTo>
                  <a:lnTo>
                    <a:pt x="11974" y="5186"/>
                  </a:lnTo>
                  <a:cubicBezTo>
                    <a:pt x="12067" y="5031"/>
                    <a:pt x="12129" y="4846"/>
                    <a:pt x="12129" y="4630"/>
                  </a:cubicBezTo>
                  <a:cubicBezTo>
                    <a:pt x="12129" y="4445"/>
                    <a:pt x="12067" y="4260"/>
                    <a:pt x="11974" y="4106"/>
                  </a:cubicBezTo>
                  <a:lnTo>
                    <a:pt x="12067" y="4106"/>
                  </a:lnTo>
                  <a:cubicBezTo>
                    <a:pt x="12499" y="4106"/>
                    <a:pt x="12869" y="3766"/>
                    <a:pt x="12869" y="3303"/>
                  </a:cubicBezTo>
                  <a:lnTo>
                    <a:pt x="12869" y="2254"/>
                  </a:lnTo>
                  <a:close/>
                  <a:moveTo>
                    <a:pt x="7808" y="5618"/>
                  </a:moveTo>
                  <a:lnTo>
                    <a:pt x="7808" y="8889"/>
                  </a:lnTo>
                  <a:lnTo>
                    <a:pt x="802" y="8889"/>
                  </a:lnTo>
                  <a:cubicBezTo>
                    <a:pt x="586" y="8889"/>
                    <a:pt x="432" y="8704"/>
                    <a:pt x="432" y="8488"/>
                  </a:cubicBezTo>
                  <a:lnTo>
                    <a:pt x="432" y="5988"/>
                  </a:lnTo>
                  <a:cubicBezTo>
                    <a:pt x="432" y="5772"/>
                    <a:pt x="586" y="5618"/>
                    <a:pt x="802" y="5618"/>
                  </a:cubicBezTo>
                  <a:close/>
                  <a:moveTo>
                    <a:pt x="12098" y="5587"/>
                  </a:moveTo>
                  <a:cubicBezTo>
                    <a:pt x="12314" y="5587"/>
                    <a:pt x="12468" y="5772"/>
                    <a:pt x="12468" y="5988"/>
                  </a:cubicBezTo>
                  <a:lnTo>
                    <a:pt x="12468" y="8488"/>
                  </a:lnTo>
                  <a:cubicBezTo>
                    <a:pt x="12468" y="8704"/>
                    <a:pt x="12314" y="8889"/>
                    <a:pt x="12098" y="8889"/>
                  </a:cubicBezTo>
                  <a:lnTo>
                    <a:pt x="10616" y="8889"/>
                  </a:lnTo>
                  <a:cubicBezTo>
                    <a:pt x="10308" y="8889"/>
                    <a:pt x="10308" y="9290"/>
                    <a:pt x="10616" y="9290"/>
                  </a:cubicBezTo>
                  <a:lnTo>
                    <a:pt x="11203" y="9290"/>
                  </a:lnTo>
                  <a:cubicBezTo>
                    <a:pt x="11882" y="9290"/>
                    <a:pt x="11882" y="10370"/>
                    <a:pt x="11203" y="10370"/>
                  </a:cubicBezTo>
                  <a:lnTo>
                    <a:pt x="1636" y="10370"/>
                  </a:lnTo>
                  <a:cubicBezTo>
                    <a:pt x="1358" y="10340"/>
                    <a:pt x="1173" y="10093"/>
                    <a:pt x="1173" y="9815"/>
                  </a:cubicBezTo>
                  <a:cubicBezTo>
                    <a:pt x="1173" y="9537"/>
                    <a:pt x="1389" y="9290"/>
                    <a:pt x="1667" y="9290"/>
                  </a:cubicBezTo>
                  <a:lnTo>
                    <a:pt x="9382" y="9290"/>
                  </a:lnTo>
                  <a:cubicBezTo>
                    <a:pt x="9650" y="9290"/>
                    <a:pt x="9659" y="8888"/>
                    <a:pt x="9410" y="8888"/>
                  </a:cubicBezTo>
                  <a:cubicBezTo>
                    <a:pt x="9401" y="8888"/>
                    <a:pt x="9392" y="8888"/>
                    <a:pt x="9382" y="8889"/>
                  </a:cubicBezTo>
                  <a:lnTo>
                    <a:pt x="8240" y="8889"/>
                  </a:lnTo>
                  <a:lnTo>
                    <a:pt x="8240" y="5587"/>
                  </a:lnTo>
                  <a:close/>
                  <a:moveTo>
                    <a:pt x="14073" y="7439"/>
                  </a:moveTo>
                  <a:lnTo>
                    <a:pt x="14073" y="11512"/>
                  </a:lnTo>
                  <a:cubicBezTo>
                    <a:pt x="14073" y="11914"/>
                    <a:pt x="13764" y="12222"/>
                    <a:pt x="13363" y="12222"/>
                  </a:cubicBezTo>
                  <a:lnTo>
                    <a:pt x="12869" y="12222"/>
                  </a:lnTo>
                  <a:lnTo>
                    <a:pt x="12869" y="11204"/>
                  </a:lnTo>
                  <a:cubicBezTo>
                    <a:pt x="12869" y="10741"/>
                    <a:pt x="12499" y="10370"/>
                    <a:pt x="12067" y="10370"/>
                  </a:cubicBezTo>
                  <a:lnTo>
                    <a:pt x="11974" y="10370"/>
                  </a:lnTo>
                  <a:cubicBezTo>
                    <a:pt x="12160" y="10062"/>
                    <a:pt x="12160" y="9630"/>
                    <a:pt x="11974" y="9321"/>
                  </a:cubicBezTo>
                  <a:lnTo>
                    <a:pt x="12067" y="9321"/>
                  </a:lnTo>
                  <a:cubicBezTo>
                    <a:pt x="12499" y="9321"/>
                    <a:pt x="12869" y="8951"/>
                    <a:pt x="12869" y="8488"/>
                  </a:cubicBezTo>
                  <a:lnTo>
                    <a:pt x="12869" y="7439"/>
                  </a:lnTo>
                  <a:close/>
                  <a:moveTo>
                    <a:pt x="12067" y="10772"/>
                  </a:moveTo>
                  <a:cubicBezTo>
                    <a:pt x="12283" y="10772"/>
                    <a:pt x="12468" y="10957"/>
                    <a:pt x="12468" y="11173"/>
                  </a:cubicBezTo>
                  <a:lnTo>
                    <a:pt x="12468" y="13673"/>
                  </a:lnTo>
                  <a:cubicBezTo>
                    <a:pt x="12468" y="13889"/>
                    <a:pt x="12283" y="14043"/>
                    <a:pt x="12067" y="14043"/>
                  </a:cubicBezTo>
                  <a:lnTo>
                    <a:pt x="8209" y="14043"/>
                  </a:lnTo>
                  <a:lnTo>
                    <a:pt x="8209" y="10772"/>
                  </a:lnTo>
                  <a:close/>
                  <a:moveTo>
                    <a:pt x="802" y="1"/>
                  </a:moveTo>
                  <a:cubicBezTo>
                    <a:pt x="370" y="1"/>
                    <a:pt x="0" y="371"/>
                    <a:pt x="0" y="803"/>
                  </a:cubicBezTo>
                  <a:lnTo>
                    <a:pt x="0" y="3303"/>
                  </a:lnTo>
                  <a:cubicBezTo>
                    <a:pt x="0" y="3766"/>
                    <a:pt x="370" y="4106"/>
                    <a:pt x="802" y="4106"/>
                  </a:cubicBezTo>
                  <a:lnTo>
                    <a:pt x="895" y="4106"/>
                  </a:lnTo>
                  <a:cubicBezTo>
                    <a:pt x="710" y="4445"/>
                    <a:pt x="710" y="4846"/>
                    <a:pt x="895" y="5186"/>
                  </a:cubicBezTo>
                  <a:lnTo>
                    <a:pt x="802" y="5186"/>
                  </a:lnTo>
                  <a:cubicBezTo>
                    <a:pt x="370" y="5186"/>
                    <a:pt x="0" y="5525"/>
                    <a:pt x="0" y="5988"/>
                  </a:cubicBezTo>
                  <a:lnTo>
                    <a:pt x="0" y="8488"/>
                  </a:lnTo>
                  <a:cubicBezTo>
                    <a:pt x="0" y="8951"/>
                    <a:pt x="370" y="9290"/>
                    <a:pt x="802" y="9321"/>
                  </a:cubicBezTo>
                  <a:lnTo>
                    <a:pt x="895" y="9321"/>
                  </a:lnTo>
                  <a:cubicBezTo>
                    <a:pt x="802" y="9475"/>
                    <a:pt x="741" y="9630"/>
                    <a:pt x="741" y="9846"/>
                  </a:cubicBezTo>
                  <a:cubicBezTo>
                    <a:pt x="741" y="10031"/>
                    <a:pt x="802" y="10216"/>
                    <a:pt x="895" y="10370"/>
                  </a:cubicBezTo>
                  <a:lnTo>
                    <a:pt x="802" y="10370"/>
                  </a:lnTo>
                  <a:cubicBezTo>
                    <a:pt x="370" y="10370"/>
                    <a:pt x="0" y="10741"/>
                    <a:pt x="0" y="11204"/>
                  </a:cubicBezTo>
                  <a:lnTo>
                    <a:pt x="0" y="13673"/>
                  </a:lnTo>
                  <a:cubicBezTo>
                    <a:pt x="0" y="14136"/>
                    <a:pt x="370" y="14506"/>
                    <a:pt x="802" y="14506"/>
                  </a:cubicBezTo>
                  <a:lnTo>
                    <a:pt x="1512" y="14506"/>
                  </a:lnTo>
                  <a:cubicBezTo>
                    <a:pt x="1790" y="14506"/>
                    <a:pt x="1790" y="14074"/>
                    <a:pt x="1512" y="14074"/>
                  </a:cubicBezTo>
                  <a:lnTo>
                    <a:pt x="802" y="14074"/>
                  </a:lnTo>
                  <a:cubicBezTo>
                    <a:pt x="586" y="14074"/>
                    <a:pt x="432" y="13889"/>
                    <a:pt x="432" y="13673"/>
                  </a:cubicBezTo>
                  <a:lnTo>
                    <a:pt x="432" y="11204"/>
                  </a:lnTo>
                  <a:cubicBezTo>
                    <a:pt x="432" y="10988"/>
                    <a:pt x="586" y="10803"/>
                    <a:pt x="802" y="10803"/>
                  </a:cubicBezTo>
                  <a:lnTo>
                    <a:pt x="7808" y="10803"/>
                  </a:lnTo>
                  <a:lnTo>
                    <a:pt x="7808" y="14074"/>
                  </a:lnTo>
                  <a:lnTo>
                    <a:pt x="2654" y="14074"/>
                  </a:lnTo>
                  <a:cubicBezTo>
                    <a:pt x="2376" y="14074"/>
                    <a:pt x="2376" y="14506"/>
                    <a:pt x="2654" y="14506"/>
                  </a:cubicBezTo>
                  <a:lnTo>
                    <a:pt x="12067" y="14506"/>
                  </a:lnTo>
                  <a:cubicBezTo>
                    <a:pt x="12499" y="14506"/>
                    <a:pt x="12869" y="14136"/>
                    <a:pt x="12869" y="13673"/>
                  </a:cubicBezTo>
                  <a:lnTo>
                    <a:pt x="12869" y="12654"/>
                  </a:lnTo>
                  <a:lnTo>
                    <a:pt x="13363" y="12654"/>
                  </a:lnTo>
                  <a:cubicBezTo>
                    <a:pt x="13980" y="12654"/>
                    <a:pt x="14474" y="12160"/>
                    <a:pt x="14474" y="11543"/>
                  </a:cubicBezTo>
                  <a:lnTo>
                    <a:pt x="14474" y="2964"/>
                  </a:lnTo>
                  <a:cubicBezTo>
                    <a:pt x="14474" y="2346"/>
                    <a:pt x="13980" y="1822"/>
                    <a:pt x="13363" y="1822"/>
                  </a:cubicBezTo>
                  <a:lnTo>
                    <a:pt x="12869" y="1822"/>
                  </a:lnTo>
                  <a:lnTo>
                    <a:pt x="12869" y="803"/>
                  </a:lnTo>
                  <a:cubicBezTo>
                    <a:pt x="12869" y="371"/>
                    <a:pt x="12499" y="1"/>
                    <a:pt x="12067" y="1"/>
                  </a:cubicBezTo>
                  <a:lnTo>
                    <a:pt x="2654" y="1"/>
                  </a:lnTo>
                  <a:cubicBezTo>
                    <a:pt x="2376" y="1"/>
                    <a:pt x="2376" y="433"/>
                    <a:pt x="2654" y="433"/>
                  </a:cubicBezTo>
                  <a:lnTo>
                    <a:pt x="7808" y="433"/>
                  </a:lnTo>
                  <a:lnTo>
                    <a:pt x="7808" y="3704"/>
                  </a:lnTo>
                  <a:lnTo>
                    <a:pt x="802" y="3704"/>
                  </a:lnTo>
                  <a:cubicBezTo>
                    <a:pt x="586" y="3704"/>
                    <a:pt x="432" y="3519"/>
                    <a:pt x="432" y="3303"/>
                  </a:cubicBezTo>
                  <a:lnTo>
                    <a:pt x="432" y="834"/>
                  </a:lnTo>
                  <a:cubicBezTo>
                    <a:pt x="432" y="618"/>
                    <a:pt x="586" y="433"/>
                    <a:pt x="802" y="433"/>
                  </a:cubicBezTo>
                  <a:lnTo>
                    <a:pt x="1512" y="433"/>
                  </a:lnTo>
                  <a:cubicBezTo>
                    <a:pt x="1790" y="433"/>
                    <a:pt x="1790" y="1"/>
                    <a:pt x="151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489" name="Google Shape;12489;p23"/>
          <p:cNvSpPr/>
          <p:nvPr/>
        </p:nvSpPr>
        <p:spPr>
          <a:xfrm>
            <a:off x="4316692" y="3099355"/>
            <a:ext cx="483533" cy="482267"/>
          </a:xfrm>
          <a:custGeom>
            <a:avLst/>
            <a:gdLst/>
            <a:ahLst/>
            <a:cxnLst/>
            <a:rect l="l" t="t" r="r" b="b"/>
            <a:pathLst>
              <a:path w="14506" h="14468" extrusionOk="0">
                <a:moveTo>
                  <a:pt x="8087" y="2092"/>
                </a:moveTo>
                <a:cubicBezTo>
                  <a:pt x="8272" y="2092"/>
                  <a:pt x="8457" y="2246"/>
                  <a:pt x="8457" y="2462"/>
                </a:cubicBezTo>
                <a:lnTo>
                  <a:pt x="8457" y="3172"/>
                </a:lnTo>
                <a:lnTo>
                  <a:pt x="6081" y="3172"/>
                </a:lnTo>
                <a:lnTo>
                  <a:pt x="6081" y="2462"/>
                </a:lnTo>
                <a:cubicBezTo>
                  <a:pt x="6081" y="2246"/>
                  <a:pt x="6235" y="2092"/>
                  <a:pt x="6451" y="2092"/>
                </a:cubicBezTo>
                <a:close/>
                <a:moveTo>
                  <a:pt x="10918" y="439"/>
                </a:moveTo>
                <a:cubicBezTo>
                  <a:pt x="11545" y="439"/>
                  <a:pt x="12130" y="944"/>
                  <a:pt x="12130" y="1660"/>
                </a:cubicBezTo>
                <a:lnTo>
                  <a:pt x="12130" y="3172"/>
                </a:lnTo>
                <a:lnTo>
                  <a:pt x="8858" y="3172"/>
                </a:lnTo>
                <a:lnTo>
                  <a:pt x="8858" y="2462"/>
                </a:lnTo>
                <a:cubicBezTo>
                  <a:pt x="8858" y="2432"/>
                  <a:pt x="8858" y="2401"/>
                  <a:pt x="8858" y="2370"/>
                </a:cubicBezTo>
                <a:cubicBezTo>
                  <a:pt x="9136" y="1691"/>
                  <a:pt x="9599" y="1104"/>
                  <a:pt x="10216" y="672"/>
                </a:cubicBezTo>
                <a:cubicBezTo>
                  <a:pt x="10437" y="511"/>
                  <a:pt x="10681" y="439"/>
                  <a:pt x="10918" y="439"/>
                </a:cubicBezTo>
                <a:close/>
                <a:moveTo>
                  <a:pt x="7994" y="3604"/>
                </a:moveTo>
                <a:lnTo>
                  <a:pt x="6081" y="5147"/>
                </a:lnTo>
                <a:lnTo>
                  <a:pt x="6081" y="3604"/>
                </a:lnTo>
                <a:close/>
                <a:moveTo>
                  <a:pt x="5649" y="3604"/>
                </a:moveTo>
                <a:lnTo>
                  <a:pt x="5649" y="5919"/>
                </a:lnTo>
                <a:lnTo>
                  <a:pt x="927" y="5919"/>
                </a:lnTo>
                <a:cubicBezTo>
                  <a:pt x="649" y="5919"/>
                  <a:pt x="433" y="5703"/>
                  <a:pt x="433" y="5425"/>
                </a:cubicBezTo>
                <a:lnTo>
                  <a:pt x="433" y="4067"/>
                </a:lnTo>
                <a:cubicBezTo>
                  <a:pt x="433" y="3789"/>
                  <a:pt x="618" y="3604"/>
                  <a:pt x="896" y="3604"/>
                </a:cubicBezTo>
                <a:close/>
                <a:moveTo>
                  <a:pt x="8426" y="3789"/>
                </a:moveTo>
                <a:lnTo>
                  <a:pt x="8426" y="5425"/>
                </a:lnTo>
                <a:lnTo>
                  <a:pt x="6081" y="7308"/>
                </a:lnTo>
                <a:lnTo>
                  <a:pt x="6081" y="5703"/>
                </a:lnTo>
                <a:lnTo>
                  <a:pt x="8426" y="3789"/>
                </a:lnTo>
                <a:close/>
                <a:moveTo>
                  <a:pt x="8426" y="5981"/>
                </a:moveTo>
                <a:lnTo>
                  <a:pt x="8426" y="7616"/>
                </a:lnTo>
                <a:lnTo>
                  <a:pt x="6081" y="9499"/>
                </a:lnTo>
                <a:lnTo>
                  <a:pt x="6081" y="7863"/>
                </a:lnTo>
                <a:lnTo>
                  <a:pt x="8426" y="5981"/>
                </a:lnTo>
                <a:close/>
                <a:moveTo>
                  <a:pt x="8426" y="8141"/>
                </a:moveTo>
                <a:lnTo>
                  <a:pt x="8426" y="9777"/>
                </a:lnTo>
                <a:lnTo>
                  <a:pt x="6081" y="11659"/>
                </a:lnTo>
                <a:lnTo>
                  <a:pt x="6081" y="10054"/>
                </a:lnTo>
                <a:lnTo>
                  <a:pt x="8426" y="8141"/>
                </a:lnTo>
                <a:close/>
                <a:moveTo>
                  <a:pt x="8426" y="10332"/>
                </a:moveTo>
                <a:lnTo>
                  <a:pt x="8426" y="11937"/>
                </a:lnTo>
                <a:lnTo>
                  <a:pt x="6081" y="13850"/>
                </a:lnTo>
                <a:lnTo>
                  <a:pt x="6081" y="12215"/>
                </a:lnTo>
                <a:lnTo>
                  <a:pt x="8426" y="10332"/>
                </a:lnTo>
                <a:close/>
                <a:moveTo>
                  <a:pt x="5649" y="6351"/>
                </a:moveTo>
                <a:lnTo>
                  <a:pt x="5649" y="14066"/>
                </a:lnTo>
                <a:lnTo>
                  <a:pt x="2069" y="14066"/>
                </a:lnTo>
                <a:cubicBezTo>
                  <a:pt x="1606" y="14036"/>
                  <a:pt x="1235" y="13665"/>
                  <a:pt x="1235" y="13233"/>
                </a:cubicBezTo>
                <a:lnTo>
                  <a:pt x="1235" y="6351"/>
                </a:lnTo>
                <a:close/>
                <a:moveTo>
                  <a:pt x="8395" y="12492"/>
                </a:moveTo>
                <a:lnTo>
                  <a:pt x="8395" y="14066"/>
                </a:lnTo>
                <a:lnTo>
                  <a:pt x="6451" y="14066"/>
                </a:lnTo>
                <a:lnTo>
                  <a:pt x="8395" y="12492"/>
                </a:lnTo>
                <a:close/>
                <a:moveTo>
                  <a:pt x="13580" y="3604"/>
                </a:moveTo>
                <a:cubicBezTo>
                  <a:pt x="13827" y="3604"/>
                  <a:pt x="14043" y="3820"/>
                  <a:pt x="14043" y="4098"/>
                </a:cubicBezTo>
                <a:lnTo>
                  <a:pt x="14043" y="5456"/>
                </a:lnTo>
                <a:cubicBezTo>
                  <a:pt x="14043" y="5703"/>
                  <a:pt x="13827" y="5919"/>
                  <a:pt x="13580" y="5919"/>
                </a:cubicBezTo>
                <a:lnTo>
                  <a:pt x="11790" y="5919"/>
                </a:lnTo>
                <a:cubicBezTo>
                  <a:pt x="11512" y="5919"/>
                  <a:pt x="11512" y="6351"/>
                  <a:pt x="11790" y="6351"/>
                </a:cubicBezTo>
                <a:lnTo>
                  <a:pt x="13241" y="6351"/>
                </a:lnTo>
                <a:lnTo>
                  <a:pt x="13241" y="13233"/>
                </a:lnTo>
                <a:cubicBezTo>
                  <a:pt x="13241" y="13696"/>
                  <a:pt x="12839" y="14066"/>
                  <a:pt x="12407" y="14066"/>
                </a:cubicBezTo>
                <a:lnTo>
                  <a:pt x="8827" y="14066"/>
                </a:lnTo>
                <a:lnTo>
                  <a:pt x="8827" y="6351"/>
                </a:lnTo>
                <a:lnTo>
                  <a:pt x="10587" y="6351"/>
                </a:lnTo>
                <a:cubicBezTo>
                  <a:pt x="10864" y="6351"/>
                  <a:pt x="10864" y="5919"/>
                  <a:pt x="10587" y="5919"/>
                </a:cubicBezTo>
                <a:lnTo>
                  <a:pt x="8827" y="5919"/>
                </a:lnTo>
                <a:lnTo>
                  <a:pt x="8827" y="3604"/>
                </a:lnTo>
                <a:close/>
                <a:moveTo>
                  <a:pt x="3578" y="1"/>
                </a:moveTo>
                <a:cubicBezTo>
                  <a:pt x="2722" y="1"/>
                  <a:pt x="1914" y="690"/>
                  <a:pt x="1914" y="1660"/>
                </a:cubicBezTo>
                <a:cubicBezTo>
                  <a:pt x="1914" y="1799"/>
                  <a:pt x="2022" y="1868"/>
                  <a:pt x="2130" y="1868"/>
                </a:cubicBezTo>
                <a:cubicBezTo>
                  <a:pt x="2238" y="1868"/>
                  <a:pt x="2346" y="1799"/>
                  <a:pt x="2346" y="1660"/>
                </a:cubicBezTo>
                <a:cubicBezTo>
                  <a:pt x="2346" y="944"/>
                  <a:pt x="2931" y="439"/>
                  <a:pt x="3570" y="439"/>
                </a:cubicBezTo>
                <a:cubicBezTo>
                  <a:pt x="3812" y="439"/>
                  <a:pt x="4062" y="511"/>
                  <a:pt x="4291" y="672"/>
                </a:cubicBezTo>
                <a:cubicBezTo>
                  <a:pt x="4877" y="1104"/>
                  <a:pt x="5340" y="1691"/>
                  <a:pt x="5649" y="2401"/>
                </a:cubicBezTo>
                <a:lnTo>
                  <a:pt x="5649" y="2462"/>
                </a:lnTo>
                <a:lnTo>
                  <a:pt x="5649" y="3172"/>
                </a:lnTo>
                <a:lnTo>
                  <a:pt x="2346" y="3172"/>
                </a:lnTo>
                <a:lnTo>
                  <a:pt x="2346" y="2709"/>
                </a:lnTo>
                <a:cubicBezTo>
                  <a:pt x="2346" y="2570"/>
                  <a:pt x="2238" y="2501"/>
                  <a:pt x="2130" y="2501"/>
                </a:cubicBezTo>
                <a:cubicBezTo>
                  <a:pt x="2022" y="2501"/>
                  <a:pt x="1914" y="2570"/>
                  <a:pt x="1914" y="2709"/>
                </a:cubicBezTo>
                <a:lnTo>
                  <a:pt x="1914" y="3141"/>
                </a:lnTo>
                <a:lnTo>
                  <a:pt x="927" y="3141"/>
                </a:lnTo>
                <a:cubicBezTo>
                  <a:pt x="402" y="3141"/>
                  <a:pt x="1" y="3543"/>
                  <a:pt x="1" y="4036"/>
                </a:cubicBezTo>
                <a:lnTo>
                  <a:pt x="1" y="5425"/>
                </a:lnTo>
                <a:cubicBezTo>
                  <a:pt x="1" y="5888"/>
                  <a:pt x="371" y="6289"/>
                  <a:pt x="834" y="6320"/>
                </a:cubicBezTo>
                <a:lnTo>
                  <a:pt x="834" y="13233"/>
                </a:lnTo>
                <a:cubicBezTo>
                  <a:pt x="834" y="13912"/>
                  <a:pt x="1390" y="14468"/>
                  <a:pt x="2100" y="14468"/>
                </a:cubicBezTo>
                <a:lnTo>
                  <a:pt x="12407" y="14468"/>
                </a:lnTo>
                <a:cubicBezTo>
                  <a:pt x="13086" y="14468"/>
                  <a:pt x="13673" y="13912"/>
                  <a:pt x="13673" y="13233"/>
                </a:cubicBezTo>
                <a:lnTo>
                  <a:pt x="13673" y="6320"/>
                </a:lnTo>
                <a:cubicBezTo>
                  <a:pt x="14136" y="6289"/>
                  <a:pt x="14475" y="5919"/>
                  <a:pt x="14506" y="5425"/>
                </a:cubicBezTo>
                <a:lnTo>
                  <a:pt x="14506" y="4067"/>
                </a:lnTo>
                <a:cubicBezTo>
                  <a:pt x="14506" y="3573"/>
                  <a:pt x="14074" y="3172"/>
                  <a:pt x="13580" y="3172"/>
                </a:cubicBezTo>
                <a:lnTo>
                  <a:pt x="12562" y="3172"/>
                </a:lnTo>
                <a:lnTo>
                  <a:pt x="12562" y="1660"/>
                </a:lnTo>
                <a:cubicBezTo>
                  <a:pt x="12562" y="690"/>
                  <a:pt x="11754" y="1"/>
                  <a:pt x="10898" y="1"/>
                </a:cubicBezTo>
                <a:cubicBezTo>
                  <a:pt x="10582" y="1"/>
                  <a:pt x="10260" y="94"/>
                  <a:pt x="9969" y="302"/>
                </a:cubicBezTo>
                <a:cubicBezTo>
                  <a:pt x="9383" y="703"/>
                  <a:pt x="8920" y="1259"/>
                  <a:pt x="8611" y="1876"/>
                </a:cubicBezTo>
                <a:cubicBezTo>
                  <a:pt x="8457" y="1753"/>
                  <a:pt x="8272" y="1660"/>
                  <a:pt x="8056" y="1660"/>
                </a:cubicBezTo>
                <a:lnTo>
                  <a:pt x="6451" y="1660"/>
                </a:lnTo>
                <a:cubicBezTo>
                  <a:pt x="6235" y="1660"/>
                  <a:pt x="6019" y="1753"/>
                  <a:pt x="5865" y="1907"/>
                </a:cubicBezTo>
                <a:cubicBezTo>
                  <a:pt x="5556" y="1259"/>
                  <a:pt x="5093" y="734"/>
                  <a:pt x="4507" y="302"/>
                </a:cubicBezTo>
                <a:cubicBezTo>
                  <a:pt x="4216" y="94"/>
                  <a:pt x="3894" y="1"/>
                  <a:pt x="3578"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490" name="Google Shape;12490;p23"/>
          <p:cNvGrpSpPr/>
          <p:nvPr/>
        </p:nvGrpSpPr>
        <p:grpSpPr>
          <a:xfrm>
            <a:off x="3337051" y="3102015"/>
            <a:ext cx="481467" cy="483800"/>
            <a:chOff x="6250850" y="3021124"/>
            <a:chExt cx="361100" cy="362850"/>
          </a:xfrm>
          <a:solidFill>
            <a:schemeClr val="bg1"/>
          </a:solidFill>
        </p:grpSpPr>
        <p:sp>
          <p:nvSpPr>
            <p:cNvPr id="12491" name="Google Shape;12491;p23"/>
            <p:cNvSpPr/>
            <p:nvPr/>
          </p:nvSpPr>
          <p:spPr>
            <a:xfrm>
              <a:off x="6384738" y="3021124"/>
              <a:ext cx="93325" cy="26750"/>
            </a:xfrm>
            <a:custGeom>
              <a:avLst/>
              <a:gdLst/>
              <a:ahLst/>
              <a:cxnLst/>
              <a:rect l="l" t="t" r="r" b="b"/>
              <a:pathLst>
                <a:path w="3733" h="1070" extrusionOk="0">
                  <a:moveTo>
                    <a:pt x="1867" y="1"/>
                  </a:moveTo>
                  <a:cubicBezTo>
                    <a:pt x="1246" y="1"/>
                    <a:pt x="621" y="240"/>
                    <a:pt x="143" y="718"/>
                  </a:cubicBezTo>
                  <a:cubicBezTo>
                    <a:pt x="1" y="860"/>
                    <a:pt x="149" y="1057"/>
                    <a:pt x="310" y="1057"/>
                  </a:cubicBezTo>
                  <a:cubicBezTo>
                    <a:pt x="359" y="1057"/>
                    <a:pt x="408" y="1039"/>
                    <a:pt x="451" y="996"/>
                  </a:cubicBezTo>
                  <a:cubicBezTo>
                    <a:pt x="837" y="610"/>
                    <a:pt x="1346" y="417"/>
                    <a:pt x="1860" y="417"/>
                  </a:cubicBezTo>
                  <a:cubicBezTo>
                    <a:pt x="2373" y="417"/>
                    <a:pt x="2890" y="610"/>
                    <a:pt x="3291" y="996"/>
                  </a:cubicBezTo>
                  <a:cubicBezTo>
                    <a:pt x="3336" y="1048"/>
                    <a:pt x="3388" y="1070"/>
                    <a:pt x="3438" y="1070"/>
                  </a:cubicBezTo>
                  <a:cubicBezTo>
                    <a:pt x="3595" y="1070"/>
                    <a:pt x="3732" y="858"/>
                    <a:pt x="3568" y="718"/>
                  </a:cubicBezTo>
                  <a:cubicBezTo>
                    <a:pt x="3106" y="240"/>
                    <a:pt x="2488" y="1"/>
                    <a:pt x="18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492" name="Google Shape;12492;p23"/>
            <p:cNvGrpSpPr/>
            <p:nvPr/>
          </p:nvGrpSpPr>
          <p:grpSpPr>
            <a:xfrm>
              <a:off x="6250850" y="3042349"/>
              <a:ext cx="361100" cy="341625"/>
              <a:chOff x="6250850" y="3035125"/>
              <a:chExt cx="361100" cy="341625"/>
            </a:xfrm>
            <a:grpFill/>
          </p:grpSpPr>
          <p:sp>
            <p:nvSpPr>
              <p:cNvPr id="12493" name="Google Shape;12493;p23"/>
              <p:cNvSpPr/>
              <p:nvPr/>
            </p:nvSpPr>
            <p:spPr>
              <a:xfrm>
                <a:off x="6407075" y="3115350"/>
                <a:ext cx="52125" cy="97825"/>
              </a:xfrm>
              <a:custGeom>
                <a:avLst/>
                <a:gdLst/>
                <a:ahLst/>
                <a:cxnLst/>
                <a:rect l="l" t="t" r="r" b="b"/>
                <a:pathLst>
                  <a:path w="2085" h="3913" extrusionOk="0">
                    <a:moveTo>
                      <a:pt x="989" y="1"/>
                    </a:moveTo>
                    <a:cubicBezTo>
                      <a:pt x="888" y="1"/>
                      <a:pt x="788" y="70"/>
                      <a:pt x="788" y="209"/>
                    </a:cubicBezTo>
                    <a:lnTo>
                      <a:pt x="788" y="580"/>
                    </a:lnTo>
                    <a:lnTo>
                      <a:pt x="695" y="580"/>
                    </a:lnTo>
                    <a:cubicBezTo>
                      <a:pt x="232" y="734"/>
                      <a:pt x="16" y="1259"/>
                      <a:pt x="232" y="1691"/>
                    </a:cubicBezTo>
                    <a:cubicBezTo>
                      <a:pt x="325" y="1876"/>
                      <a:pt x="510" y="1999"/>
                      <a:pt x="726" y="2030"/>
                    </a:cubicBezTo>
                    <a:cubicBezTo>
                      <a:pt x="911" y="2061"/>
                      <a:pt x="1097" y="2092"/>
                      <a:pt x="1282" y="2184"/>
                    </a:cubicBezTo>
                    <a:cubicBezTo>
                      <a:pt x="1467" y="2246"/>
                      <a:pt x="1559" y="2493"/>
                      <a:pt x="1467" y="2678"/>
                    </a:cubicBezTo>
                    <a:cubicBezTo>
                      <a:pt x="1384" y="2872"/>
                      <a:pt x="1201" y="2991"/>
                      <a:pt x="1008" y="2991"/>
                    </a:cubicBezTo>
                    <a:cubicBezTo>
                      <a:pt x="986" y="2991"/>
                      <a:pt x="964" y="2990"/>
                      <a:pt x="942" y="2987"/>
                    </a:cubicBezTo>
                    <a:cubicBezTo>
                      <a:pt x="695" y="2956"/>
                      <a:pt x="479" y="2740"/>
                      <a:pt x="418" y="2493"/>
                    </a:cubicBezTo>
                    <a:cubicBezTo>
                      <a:pt x="418" y="2370"/>
                      <a:pt x="310" y="2308"/>
                      <a:pt x="205" y="2308"/>
                    </a:cubicBezTo>
                    <a:cubicBezTo>
                      <a:pt x="101" y="2308"/>
                      <a:pt x="1" y="2370"/>
                      <a:pt x="16" y="2493"/>
                    </a:cubicBezTo>
                    <a:cubicBezTo>
                      <a:pt x="16" y="2771"/>
                      <a:pt x="171" y="3048"/>
                      <a:pt x="387" y="3203"/>
                    </a:cubicBezTo>
                    <a:cubicBezTo>
                      <a:pt x="510" y="3295"/>
                      <a:pt x="634" y="3357"/>
                      <a:pt x="788" y="3388"/>
                    </a:cubicBezTo>
                    <a:lnTo>
                      <a:pt x="788" y="3697"/>
                    </a:lnTo>
                    <a:cubicBezTo>
                      <a:pt x="788" y="3820"/>
                      <a:pt x="880" y="3913"/>
                      <a:pt x="973" y="3913"/>
                    </a:cubicBezTo>
                    <a:lnTo>
                      <a:pt x="1004" y="3882"/>
                    </a:lnTo>
                    <a:cubicBezTo>
                      <a:pt x="1097" y="3882"/>
                      <a:pt x="1189" y="3789"/>
                      <a:pt x="1189" y="3697"/>
                    </a:cubicBezTo>
                    <a:lnTo>
                      <a:pt x="1189" y="3357"/>
                    </a:lnTo>
                    <a:cubicBezTo>
                      <a:pt x="1436" y="3326"/>
                      <a:pt x="1652" y="3172"/>
                      <a:pt x="1775" y="2956"/>
                    </a:cubicBezTo>
                    <a:cubicBezTo>
                      <a:pt x="2084" y="2524"/>
                      <a:pt x="1868" y="1907"/>
                      <a:pt x="1374" y="1721"/>
                    </a:cubicBezTo>
                    <a:cubicBezTo>
                      <a:pt x="1097" y="1629"/>
                      <a:pt x="479" y="1691"/>
                      <a:pt x="603" y="1228"/>
                    </a:cubicBezTo>
                    <a:cubicBezTo>
                      <a:pt x="646" y="1040"/>
                      <a:pt x="791" y="960"/>
                      <a:pt x="948" y="960"/>
                    </a:cubicBezTo>
                    <a:cubicBezTo>
                      <a:pt x="1127" y="960"/>
                      <a:pt x="1323" y="1063"/>
                      <a:pt x="1405" y="1228"/>
                    </a:cubicBezTo>
                    <a:cubicBezTo>
                      <a:pt x="1453" y="1305"/>
                      <a:pt x="1523" y="1337"/>
                      <a:pt x="1590" y="1337"/>
                    </a:cubicBezTo>
                    <a:cubicBezTo>
                      <a:pt x="1740" y="1337"/>
                      <a:pt x="1882" y="1181"/>
                      <a:pt x="1775" y="1012"/>
                    </a:cubicBezTo>
                    <a:cubicBezTo>
                      <a:pt x="1683" y="765"/>
                      <a:pt x="1467" y="610"/>
                      <a:pt x="1189" y="580"/>
                    </a:cubicBezTo>
                    <a:lnTo>
                      <a:pt x="1189" y="209"/>
                    </a:lnTo>
                    <a:cubicBezTo>
                      <a:pt x="1189" y="70"/>
                      <a:pt x="1089" y="1"/>
                      <a:pt x="98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4" name="Google Shape;12494;p23"/>
              <p:cNvSpPr/>
              <p:nvPr/>
            </p:nvSpPr>
            <p:spPr>
              <a:xfrm>
                <a:off x="6407925" y="3055175"/>
                <a:ext cx="45075" cy="17000"/>
              </a:xfrm>
              <a:custGeom>
                <a:avLst/>
                <a:gdLst/>
                <a:ahLst/>
                <a:cxnLst/>
                <a:rect l="l" t="t" r="r" b="b"/>
                <a:pathLst>
                  <a:path w="1803" h="680" extrusionOk="0">
                    <a:moveTo>
                      <a:pt x="924" y="1"/>
                    </a:moveTo>
                    <a:cubicBezTo>
                      <a:pt x="654" y="1"/>
                      <a:pt x="384" y="101"/>
                      <a:pt x="168" y="302"/>
                    </a:cubicBezTo>
                    <a:cubicBezTo>
                      <a:pt x="1" y="445"/>
                      <a:pt x="165" y="680"/>
                      <a:pt x="334" y="680"/>
                    </a:cubicBezTo>
                    <a:cubicBezTo>
                      <a:pt x="384" y="680"/>
                      <a:pt x="434" y="659"/>
                      <a:pt x="476" y="610"/>
                    </a:cubicBezTo>
                    <a:cubicBezTo>
                      <a:pt x="600" y="487"/>
                      <a:pt x="762" y="425"/>
                      <a:pt x="924" y="425"/>
                    </a:cubicBezTo>
                    <a:cubicBezTo>
                      <a:pt x="1086" y="425"/>
                      <a:pt x="1248" y="487"/>
                      <a:pt x="1371" y="610"/>
                    </a:cubicBezTo>
                    <a:cubicBezTo>
                      <a:pt x="1409" y="642"/>
                      <a:pt x="1450" y="655"/>
                      <a:pt x="1491" y="655"/>
                    </a:cubicBezTo>
                    <a:cubicBezTo>
                      <a:pt x="1652" y="655"/>
                      <a:pt x="1803" y="449"/>
                      <a:pt x="1680" y="302"/>
                    </a:cubicBezTo>
                    <a:cubicBezTo>
                      <a:pt x="1464" y="101"/>
                      <a:pt x="1194" y="1"/>
                      <a:pt x="9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5" name="Google Shape;12495;p23"/>
              <p:cNvSpPr/>
              <p:nvPr/>
            </p:nvSpPr>
            <p:spPr>
              <a:xfrm>
                <a:off x="6396975" y="3035125"/>
                <a:ext cx="67625" cy="21425"/>
              </a:xfrm>
              <a:custGeom>
                <a:avLst/>
                <a:gdLst/>
                <a:ahLst/>
                <a:cxnLst/>
                <a:rect l="l" t="t" r="r" b="b"/>
                <a:pathLst>
                  <a:path w="2705" h="857" extrusionOk="0">
                    <a:moveTo>
                      <a:pt x="1362" y="0"/>
                    </a:moveTo>
                    <a:cubicBezTo>
                      <a:pt x="922" y="0"/>
                      <a:pt x="482" y="162"/>
                      <a:pt x="143" y="486"/>
                    </a:cubicBezTo>
                    <a:cubicBezTo>
                      <a:pt x="0" y="653"/>
                      <a:pt x="150" y="856"/>
                      <a:pt x="311" y="856"/>
                    </a:cubicBezTo>
                    <a:cubicBezTo>
                      <a:pt x="360" y="856"/>
                      <a:pt x="409" y="838"/>
                      <a:pt x="451" y="795"/>
                    </a:cubicBezTo>
                    <a:cubicBezTo>
                      <a:pt x="698" y="548"/>
                      <a:pt x="1030" y="425"/>
                      <a:pt x="1362" y="425"/>
                    </a:cubicBezTo>
                    <a:cubicBezTo>
                      <a:pt x="1693" y="425"/>
                      <a:pt x="2025" y="548"/>
                      <a:pt x="2272" y="795"/>
                    </a:cubicBezTo>
                    <a:cubicBezTo>
                      <a:pt x="2334" y="826"/>
                      <a:pt x="2365" y="857"/>
                      <a:pt x="2426" y="857"/>
                    </a:cubicBezTo>
                    <a:cubicBezTo>
                      <a:pt x="2612" y="857"/>
                      <a:pt x="2704" y="641"/>
                      <a:pt x="2581" y="486"/>
                    </a:cubicBezTo>
                    <a:cubicBezTo>
                      <a:pt x="2241" y="162"/>
                      <a:pt x="1801" y="0"/>
                      <a:pt x="136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6" name="Google Shape;12496;p23"/>
              <p:cNvSpPr/>
              <p:nvPr/>
            </p:nvSpPr>
            <p:spPr>
              <a:xfrm>
                <a:off x="6250850" y="3081825"/>
                <a:ext cx="361100" cy="294925"/>
              </a:xfrm>
              <a:custGeom>
                <a:avLst/>
                <a:gdLst/>
                <a:ahLst/>
                <a:cxnLst/>
                <a:rect l="l" t="t" r="r" b="b"/>
                <a:pathLst>
                  <a:path w="14444" h="11797" extrusionOk="0">
                    <a:moveTo>
                      <a:pt x="3982" y="3093"/>
                    </a:moveTo>
                    <a:lnTo>
                      <a:pt x="3982" y="3278"/>
                    </a:lnTo>
                    <a:lnTo>
                      <a:pt x="3982" y="3587"/>
                    </a:lnTo>
                    <a:lnTo>
                      <a:pt x="1605" y="3587"/>
                    </a:lnTo>
                    <a:cubicBezTo>
                      <a:pt x="1482" y="3587"/>
                      <a:pt x="1389" y="3680"/>
                      <a:pt x="1389" y="3803"/>
                    </a:cubicBezTo>
                    <a:lnTo>
                      <a:pt x="1389" y="4914"/>
                    </a:lnTo>
                    <a:cubicBezTo>
                      <a:pt x="1389" y="5053"/>
                      <a:pt x="1497" y="5122"/>
                      <a:pt x="1605" y="5122"/>
                    </a:cubicBezTo>
                    <a:cubicBezTo>
                      <a:pt x="1713" y="5122"/>
                      <a:pt x="1821" y="5053"/>
                      <a:pt x="1821" y="4914"/>
                    </a:cubicBezTo>
                    <a:lnTo>
                      <a:pt x="1821" y="4019"/>
                    </a:lnTo>
                    <a:lnTo>
                      <a:pt x="4043" y="4019"/>
                    </a:lnTo>
                    <a:cubicBezTo>
                      <a:pt x="4429" y="5701"/>
                      <a:pt x="5826" y="6542"/>
                      <a:pt x="7222" y="6542"/>
                    </a:cubicBezTo>
                    <a:cubicBezTo>
                      <a:pt x="8619" y="6542"/>
                      <a:pt x="10015" y="5701"/>
                      <a:pt x="10401" y="4019"/>
                    </a:cubicBezTo>
                    <a:lnTo>
                      <a:pt x="12623" y="4019"/>
                    </a:lnTo>
                    <a:lnTo>
                      <a:pt x="12623" y="9975"/>
                    </a:lnTo>
                    <a:lnTo>
                      <a:pt x="1790" y="9975"/>
                    </a:lnTo>
                    <a:lnTo>
                      <a:pt x="1790" y="6087"/>
                    </a:lnTo>
                    <a:cubicBezTo>
                      <a:pt x="1790" y="5933"/>
                      <a:pt x="1682" y="5855"/>
                      <a:pt x="1574" y="5855"/>
                    </a:cubicBezTo>
                    <a:cubicBezTo>
                      <a:pt x="1466" y="5855"/>
                      <a:pt x="1358" y="5933"/>
                      <a:pt x="1358" y="6087"/>
                    </a:cubicBezTo>
                    <a:lnTo>
                      <a:pt x="1358" y="9975"/>
                    </a:lnTo>
                    <a:lnTo>
                      <a:pt x="957" y="9975"/>
                    </a:lnTo>
                    <a:lnTo>
                      <a:pt x="957" y="3803"/>
                    </a:lnTo>
                    <a:cubicBezTo>
                      <a:pt x="957" y="3402"/>
                      <a:pt x="1266" y="3093"/>
                      <a:pt x="1667" y="3093"/>
                    </a:cubicBezTo>
                    <a:close/>
                    <a:moveTo>
                      <a:pt x="10463" y="3062"/>
                    </a:moveTo>
                    <a:lnTo>
                      <a:pt x="12746" y="3093"/>
                    </a:lnTo>
                    <a:cubicBezTo>
                      <a:pt x="13148" y="3093"/>
                      <a:pt x="13487" y="3402"/>
                      <a:pt x="13487" y="3803"/>
                    </a:cubicBezTo>
                    <a:lnTo>
                      <a:pt x="13487" y="9975"/>
                    </a:lnTo>
                    <a:lnTo>
                      <a:pt x="13055" y="9975"/>
                    </a:lnTo>
                    <a:lnTo>
                      <a:pt x="13055" y="3803"/>
                    </a:lnTo>
                    <a:cubicBezTo>
                      <a:pt x="13055" y="3680"/>
                      <a:pt x="12962" y="3587"/>
                      <a:pt x="12839" y="3587"/>
                    </a:cubicBezTo>
                    <a:lnTo>
                      <a:pt x="10463" y="3587"/>
                    </a:lnTo>
                    <a:lnTo>
                      <a:pt x="10463" y="3278"/>
                    </a:lnTo>
                    <a:lnTo>
                      <a:pt x="10463" y="3062"/>
                    </a:lnTo>
                    <a:close/>
                    <a:moveTo>
                      <a:pt x="7932" y="10408"/>
                    </a:moveTo>
                    <a:cubicBezTo>
                      <a:pt x="7932" y="10531"/>
                      <a:pt x="7808" y="10654"/>
                      <a:pt x="7654" y="10654"/>
                    </a:cubicBezTo>
                    <a:lnTo>
                      <a:pt x="6759" y="10654"/>
                    </a:lnTo>
                    <a:cubicBezTo>
                      <a:pt x="6605" y="10654"/>
                      <a:pt x="6481" y="10531"/>
                      <a:pt x="6481" y="10408"/>
                    </a:cubicBezTo>
                    <a:close/>
                    <a:moveTo>
                      <a:pt x="7236" y="1"/>
                    </a:moveTo>
                    <a:cubicBezTo>
                      <a:pt x="5729" y="1"/>
                      <a:pt x="4310" y="1066"/>
                      <a:pt x="4012" y="2692"/>
                    </a:cubicBezTo>
                    <a:lnTo>
                      <a:pt x="1667" y="2692"/>
                    </a:lnTo>
                    <a:cubicBezTo>
                      <a:pt x="1019" y="2692"/>
                      <a:pt x="494" y="3186"/>
                      <a:pt x="494" y="3834"/>
                    </a:cubicBezTo>
                    <a:lnTo>
                      <a:pt x="494" y="10006"/>
                    </a:lnTo>
                    <a:lnTo>
                      <a:pt x="216" y="10006"/>
                    </a:lnTo>
                    <a:cubicBezTo>
                      <a:pt x="93" y="10006"/>
                      <a:pt x="0" y="10099"/>
                      <a:pt x="0" y="10222"/>
                    </a:cubicBezTo>
                    <a:lnTo>
                      <a:pt x="0" y="10747"/>
                    </a:lnTo>
                    <a:cubicBezTo>
                      <a:pt x="0" y="11303"/>
                      <a:pt x="463" y="11796"/>
                      <a:pt x="1050" y="11796"/>
                    </a:cubicBezTo>
                    <a:lnTo>
                      <a:pt x="11388" y="11796"/>
                    </a:lnTo>
                    <a:cubicBezTo>
                      <a:pt x="11666" y="11796"/>
                      <a:pt x="11666" y="11364"/>
                      <a:pt x="11388" y="11364"/>
                    </a:cubicBezTo>
                    <a:lnTo>
                      <a:pt x="1019" y="11364"/>
                    </a:lnTo>
                    <a:cubicBezTo>
                      <a:pt x="679" y="11364"/>
                      <a:pt x="402" y="11087"/>
                      <a:pt x="402" y="10747"/>
                    </a:cubicBezTo>
                    <a:lnTo>
                      <a:pt x="402" y="10408"/>
                    </a:lnTo>
                    <a:lnTo>
                      <a:pt x="6080" y="10408"/>
                    </a:lnTo>
                    <a:cubicBezTo>
                      <a:pt x="6080" y="10778"/>
                      <a:pt x="6389" y="11087"/>
                      <a:pt x="6759" y="11087"/>
                    </a:cubicBezTo>
                    <a:lnTo>
                      <a:pt x="7654" y="11087"/>
                    </a:lnTo>
                    <a:cubicBezTo>
                      <a:pt x="8024" y="11087"/>
                      <a:pt x="8333" y="10778"/>
                      <a:pt x="8333" y="10408"/>
                    </a:cubicBezTo>
                    <a:lnTo>
                      <a:pt x="14012" y="10408"/>
                    </a:lnTo>
                    <a:lnTo>
                      <a:pt x="14012" y="10685"/>
                    </a:lnTo>
                    <a:cubicBezTo>
                      <a:pt x="14043" y="11056"/>
                      <a:pt x="13734" y="11333"/>
                      <a:pt x="13394" y="11333"/>
                    </a:cubicBezTo>
                    <a:lnTo>
                      <a:pt x="12623" y="11333"/>
                    </a:lnTo>
                    <a:cubicBezTo>
                      <a:pt x="12355" y="11333"/>
                      <a:pt x="12345" y="11736"/>
                      <a:pt x="12595" y="11736"/>
                    </a:cubicBezTo>
                    <a:cubicBezTo>
                      <a:pt x="12604" y="11736"/>
                      <a:pt x="12613" y="11736"/>
                      <a:pt x="12623" y="11735"/>
                    </a:cubicBezTo>
                    <a:lnTo>
                      <a:pt x="13394" y="11735"/>
                    </a:lnTo>
                    <a:cubicBezTo>
                      <a:pt x="13412" y="11736"/>
                      <a:pt x="13429" y="11736"/>
                      <a:pt x="13446" y="11736"/>
                    </a:cubicBezTo>
                    <a:cubicBezTo>
                      <a:pt x="14008" y="11736"/>
                      <a:pt x="14444" y="11254"/>
                      <a:pt x="14444" y="10685"/>
                    </a:cubicBezTo>
                    <a:lnTo>
                      <a:pt x="14444" y="10192"/>
                    </a:lnTo>
                    <a:cubicBezTo>
                      <a:pt x="14444" y="10068"/>
                      <a:pt x="14351" y="9975"/>
                      <a:pt x="14228" y="9975"/>
                    </a:cubicBezTo>
                    <a:lnTo>
                      <a:pt x="13888" y="9975"/>
                    </a:lnTo>
                    <a:lnTo>
                      <a:pt x="13888" y="3803"/>
                    </a:lnTo>
                    <a:cubicBezTo>
                      <a:pt x="13888" y="3155"/>
                      <a:pt x="13394" y="2630"/>
                      <a:pt x="12746" y="2630"/>
                    </a:cubicBezTo>
                    <a:lnTo>
                      <a:pt x="10401" y="2630"/>
                    </a:lnTo>
                    <a:cubicBezTo>
                      <a:pt x="10308" y="2167"/>
                      <a:pt x="10123" y="1735"/>
                      <a:pt x="9845" y="1365"/>
                    </a:cubicBezTo>
                    <a:cubicBezTo>
                      <a:pt x="9791" y="1293"/>
                      <a:pt x="9724" y="1263"/>
                      <a:pt x="9659" y="1263"/>
                    </a:cubicBezTo>
                    <a:cubicBezTo>
                      <a:pt x="9504" y="1263"/>
                      <a:pt x="9366" y="1437"/>
                      <a:pt x="9475" y="1612"/>
                    </a:cubicBezTo>
                    <a:cubicBezTo>
                      <a:pt x="9845" y="2075"/>
                      <a:pt x="10031" y="2661"/>
                      <a:pt x="10031" y="3278"/>
                    </a:cubicBezTo>
                    <a:cubicBezTo>
                      <a:pt x="10031" y="5030"/>
                      <a:pt x="8605" y="6093"/>
                      <a:pt x="7164" y="6093"/>
                    </a:cubicBezTo>
                    <a:cubicBezTo>
                      <a:pt x="6244" y="6093"/>
                      <a:pt x="5318" y="5660"/>
                      <a:pt x="4753" y="4698"/>
                    </a:cubicBezTo>
                    <a:cubicBezTo>
                      <a:pt x="3573" y="2665"/>
                      <a:pt x="5191" y="427"/>
                      <a:pt x="7181" y="427"/>
                    </a:cubicBezTo>
                    <a:cubicBezTo>
                      <a:pt x="7638" y="427"/>
                      <a:pt x="8114" y="545"/>
                      <a:pt x="8580" y="810"/>
                    </a:cubicBezTo>
                    <a:cubicBezTo>
                      <a:pt x="8619" y="827"/>
                      <a:pt x="8656" y="834"/>
                      <a:pt x="8691" y="834"/>
                    </a:cubicBezTo>
                    <a:cubicBezTo>
                      <a:pt x="8908" y="834"/>
                      <a:pt x="9035" y="541"/>
                      <a:pt x="8796" y="408"/>
                    </a:cubicBezTo>
                    <a:cubicBezTo>
                      <a:pt x="8294" y="130"/>
                      <a:pt x="7760" y="1"/>
                      <a:pt x="72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7" name="Google Shape;12497;p23"/>
              <p:cNvSpPr/>
              <p:nvPr/>
            </p:nvSpPr>
            <p:spPr>
              <a:xfrm>
                <a:off x="6426000" y="3259050"/>
                <a:ext cx="10825" cy="58275"/>
              </a:xfrm>
              <a:custGeom>
                <a:avLst/>
                <a:gdLst/>
                <a:ahLst/>
                <a:cxnLst/>
                <a:rect l="l" t="t" r="r" b="b"/>
                <a:pathLst>
                  <a:path w="433" h="2331" extrusionOk="0">
                    <a:moveTo>
                      <a:pt x="201" y="1"/>
                    </a:moveTo>
                    <a:cubicBezTo>
                      <a:pt x="100" y="1"/>
                      <a:pt x="0" y="78"/>
                      <a:pt x="0" y="232"/>
                    </a:cubicBezTo>
                    <a:lnTo>
                      <a:pt x="0" y="2115"/>
                    </a:lnTo>
                    <a:cubicBezTo>
                      <a:pt x="0" y="2238"/>
                      <a:pt x="93" y="2331"/>
                      <a:pt x="216" y="2331"/>
                    </a:cubicBezTo>
                    <a:lnTo>
                      <a:pt x="216" y="2300"/>
                    </a:lnTo>
                    <a:cubicBezTo>
                      <a:pt x="309" y="2300"/>
                      <a:pt x="432" y="2208"/>
                      <a:pt x="401" y="2084"/>
                    </a:cubicBezTo>
                    <a:lnTo>
                      <a:pt x="401" y="232"/>
                    </a:lnTo>
                    <a:cubicBezTo>
                      <a:pt x="401" y="78"/>
                      <a:pt x="301" y="1"/>
                      <a:pt x="2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8" name="Google Shape;12498;p23"/>
              <p:cNvSpPr/>
              <p:nvPr/>
            </p:nvSpPr>
            <p:spPr>
              <a:xfrm>
                <a:off x="6449900" y="3255000"/>
                <a:ext cx="10825" cy="36875"/>
              </a:xfrm>
              <a:custGeom>
                <a:avLst/>
                <a:gdLst/>
                <a:ahLst/>
                <a:cxnLst/>
                <a:rect l="l" t="t" r="r" b="b"/>
                <a:pathLst>
                  <a:path w="433" h="1475" extrusionOk="0">
                    <a:moveTo>
                      <a:pt x="217" y="1"/>
                    </a:moveTo>
                    <a:cubicBezTo>
                      <a:pt x="109" y="1"/>
                      <a:pt x="1" y="70"/>
                      <a:pt x="1" y="209"/>
                    </a:cubicBezTo>
                    <a:lnTo>
                      <a:pt x="1" y="1258"/>
                    </a:lnTo>
                    <a:cubicBezTo>
                      <a:pt x="1" y="1382"/>
                      <a:pt x="93" y="1475"/>
                      <a:pt x="217" y="1475"/>
                    </a:cubicBezTo>
                    <a:cubicBezTo>
                      <a:pt x="340" y="1475"/>
                      <a:pt x="433" y="1382"/>
                      <a:pt x="433" y="1258"/>
                    </a:cubicBezTo>
                    <a:lnTo>
                      <a:pt x="433" y="209"/>
                    </a:lnTo>
                    <a:cubicBezTo>
                      <a:pt x="433" y="70"/>
                      <a:pt x="325" y="1"/>
                      <a:pt x="21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499" name="Google Shape;12499;p23"/>
              <p:cNvSpPr/>
              <p:nvPr/>
            </p:nvSpPr>
            <p:spPr>
              <a:xfrm>
                <a:off x="6402075" y="3255000"/>
                <a:ext cx="10050" cy="36875"/>
              </a:xfrm>
              <a:custGeom>
                <a:avLst/>
                <a:gdLst/>
                <a:ahLst/>
                <a:cxnLst/>
                <a:rect l="l" t="t" r="r" b="b"/>
                <a:pathLst>
                  <a:path w="402" h="1475" extrusionOk="0">
                    <a:moveTo>
                      <a:pt x="201" y="1"/>
                    </a:moveTo>
                    <a:cubicBezTo>
                      <a:pt x="101" y="1"/>
                      <a:pt x="0" y="70"/>
                      <a:pt x="0" y="209"/>
                    </a:cubicBezTo>
                    <a:lnTo>
                      <a:pt x="0" y="1258"/>
                    </a:lnTo>
                    <a:cubicBezTo>
                      <a:pt x="0" y="1382"/>
                      <a:pt x="93" y="1475"/>
                      <a:pt x="185" y="1475"/>
                    </a:cubicBezTo>
                    <a:cubicBezTo>
                      <a:pt x="309" y="1475"/>
                      <a:pt x="402" y="1382"/>
                      <a:pt x="402" y="1258"/>
                    </a:cubicBezTo>
                    <a:lnTo>
                      <a:pt x="402" y="209"/>
                    </a:lnTo>
                    <a:cubicBezTo>
                      <a:pt x="402" y="70"/>
                      <a:pt x="301" y="1"/>
                      <a:pt x="2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grpSp>
        <p:nvGrpSpPr>
          <p:cNvPr id="12500" name="Google Shape;12500;p23"/>
          <p:cNvGrpSpPr/>
          <p:nvPr/>
        </p:nvGrpSpPr>
        <p:grpSpPr>
          <a:xfrm>
            <a:off x="2359426" y="3143815"/>
            <a:ext cx="482533" cy="400200"/>
            <a:chOff x="5505525" y="3044950"/>
            <a:chExt cx="361900" cy="300150"/>
          </a:xfrm>
          <a:solidFill>
            <a:schemeClr val="bg1"/>
          </a:solidFill>
        </p:grpSpPr>
        <p:sp>
          <p:nvSpPr>
            <p:cNvPr id="12501" name="Google Shape;12501;p23"/>
            <p:cNvSpPr/>
            <p:nvPr/>
          </p:nvSpPr>
          <p:spPr>
            <a:xfrm>
              <a:off x="5505525" y="3044950"/>
              <a:ext cx="361900" cy="300150"/>
            </a:xfrm>
            <a:custGeom>
              <a:avLst/>
              <a:gdLst/>
              <a:ahLst/>
              <a:cxnLst/>
              <a:rect l="l" t="t" r="r" b="b"/>
              <a:pathLst>
                <a:path w="14476" h="12006" extrusionOk="0">
                  <a:moveTo>
                    <a:pt x="12994" y="402"/>
                  </a:moveTo>
                  <a:cubicBezTo>
                    <a:pt x="13580" y="402"/>
                    <a:pt x="14074" y="896"/>
                    <a:pt x="14074" y="1482"/>
                  </a:cubicBezTo>
                  <a:lnTo>
                    <a:pt x="14074" y="2254"/>
                  </a:lnTo>
                  <a:lnTo>
                    <a:pt x="13055" y="2254"/>
                  </a:lnTo>
                  <a:cubicBezTo>
                    <a:pt x="12809" y="2285"/>
                    <a:pt x="12809" y="2624"/>
                    <a:pt x="13055" y="2655"/>
                  </a:cubicBezTo>
                  <a:lnTo>
                    <a:pt x="14074" y="2655"/>
                  </a:lnTo>
                  <a:lnTo>
                    <a:pt x="14074" y="3210"/>
                  </a:lnTo>
                  <a:lnTo>
                    <a:pt x="7562" y="3210"/>
                  </a:lnTo>
                  <a:lnTo>
                    <a:pt x="8087" y="2655"/>
                  </a:lnTo>
                  <a:lnTo>
                    <a:pt x="11759" y="2655"/>
                  </a:lnTo>
                  <a:cubicBezTo>
                    <a:pt x="12006" y="2624"/>
                    <a:pt x="12006" y="2285"/>
                    <a:pt x="11759" y="2254"/>
                  </a:cubicBezTo>
                  <a:lnTo>
                    <a:pt x="433" y="2254"/>
                  </a:lnTo>
                  <a:lnTo>
                    <a:pt x="433" y="1482"/>
                  </a:lnTo>
                  <a:cubicBezTo>
                    <a:pt x="433" y="896"/>
                    <a:pt x="896" y="402"/>
                    <a:pt x="1482" y="402"/>
                  </a:cubicBezTo>
                  <a:close/>
                  <a:moveTo>
                    <a:pt x="3889" y="2655"/>
                  </a:moveTo>
                  <a:lnTo>
                    <a:pt x="3118" y="3426"/>
                  </a:lnTo>
                  <a:cubicBezTo>
                    <a:pt x="2871" y="3704"/>
                    <a:pt x="2501" y="3858"/>
                    <a:pt x="2130" y="3858"/>
                  </a:cubicBezTo>
                  <a:lnTo>
                    <a:pt x="433" y="3828"/>
                  </a:lnTo>
                  <a:lnTo>
                    <a:pt x="433" y="2655"/>
                  </a:lnTo>
                  <a:close/>
                  <a:moveTo>
                    <a:pt x="7500" y="2655"/>
                  </a:moveTo>
                  <a:lnTo>
                    <a:pt x="6729" y="3426"/>
                  </a:lnTo>
                  <a:cubicBezTo>
                    <a:pt x="6451" y="3704"/>
                    <a:pt x="6111" y="3858"/>
                    <a:pt x="5741" y="3858"/>
                  </a:cubicBezTo>
                  <a:lnTo>
                    <a:pt x="5741" y="3828"/>
                  </a:lnTo>
                  <a:lnTo>
                    <a:pt x="3303" y="3828"/>
                  </a:lnTo>
                  <a:lnTo>
                    <a:pt x="4476" y="2655"/>
                  </a:lnTo>
                  <a:close/>
                  <a:moveTo>
                    <a:pt x="1482" y="1"/>
                  </a:moveTo>
                  <a:cubicBezTo>
                    <a:pt x="680" y="1"/>
                    <a:pt x="1" y="649"/>
                    <a:pt x="1" y="1482"/>
                  </a:cubicBezTo>
                  <a:lnTo>
                    <a:pt x="1" y="10525"/>
                  </a:lnTo>
                  <a:cubicBezTo>
                    <a:pt x="1" y="11327"/>
                    <a:pt x="680" y="12006"/>
                    <a:pt x="1482" y="12006"/>
                  </a:cubicBezTo>
                  <a:lnTo>
                    <a:pt x="2315" y="12006"/>
                  </a:lnTo>
                  <a:cubicBezTo>
                    <a:pt x="2593" y="12006"/>
                    <a:pt x="2593" y="11574"/>
                    <a:pt x="2315" y="11574"/>
                  </a:cubicBezTo>
                  <a:lnTo>
                    <a:pt x="1482" y="11574"/>
                  </a:lnTo>
                  <a:cubicBezTo>
                    <a:pt x="896" y="11574"/>
                    <a:pt x="433" y="11111"/>
                    <a:pt x="433" y="10525"/>
                  </a:cubicBezTo>
                  <a:lnTo>
                    <a:pt x="433" y="4260"/>
                  </a:lnTo>
                  <a:lnTo>
                    <a:pt x="5741" y="4260"/>
                  </a:lnTo>
                  <a:cubicBezTo>
                    <a:pt x="6235" y="4260"/>
                    <a:pt x="6698" y="4075"/>
                    <a:pt x="7037" y="3735"/>
                  </a:cubicBezTo>
                  <a:lnTo>
                    <a:pt x="7130" y="3642"/>
                  </a:lnTo>
                  <a:lnTo>
                    <a:pt x="14074" y="3642"/>
                  </a:lnTo>
                  <a:lnTo>
                    <a:pt x="14074" y="10525"/>
                  </a:lnTo>
                  <a:cubicBezTo>
                    <a:pt x="14074" y="11111"/>
                    <a:pt x="13611" y="11574"/>
                    <a:pt x="13025" y="11574"/>
                  </a:cubicBezTo>
                  <a:lnTo>
                    <a:pt x="3612" y="11574"/>
                  </a:lnTo>
                  <a:cubicBezTo>
                    <a:pt x="3334" y="11574"/>
                    <a:pt x="3334" y="12006"/>
                    <a:pt x="3612" y="12006"/>
                  </a:cubicBezTo>
                  <a:lnTo>
                    <a:pt x="12994" y="12006"/>
                  </a:lnTo>
                  <a:cubicBezTo>
                    <a:pt x="13827" y="12006"/>
                    <a:pt x="14475" y="11327"/>
                    <a:pt x="14475" y="10525"/>
                  </a:cubicBezTo>
                  <a:lnTo>
                    <a:pt x="14475" y="1482"/>
                  </a:lnTo>
                  <a:cubicBezTo>
                    <a:pt x="14475" y="649"/>
                    <a:pt x="13827" y="1"/>
                    <a:pt x="1299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2" name="Google Shape;12502;p23"/>
            <p:cNvSpPr/>
            <p:nvPr/>
          </p:nvSpPr>
          <p:spPr>
            <a:xfrm>
              <a:off x="553717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9"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3" name="Google Shape;12503;p23"/>
            <p:cNvSpPr/>
            <p:nvPr/>
          </p:nvSpPr>
          <p:spPr>
            <a:xfrm>
              <a:off x="557112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4" name="Google Shape;12504;p23"/>
            <p:cNvSpPr/>
            <p:nvPr/>
          </p:nvSpPr>
          <p:spPr>
            <a:xfrm>
              <a:off x="5605075" y="3069650"/>
              <a:ext cx="22375" cy="19475"/>
            </a:xfrm>
            <a:custGeom>
              <a:avLst/>
              <a:gdLst/>
              <a:ahLst/>
              <a:cxnLst/>
              <a:rect l="l" t="t" r="r" b="b"/>
              <a:pathLst>
                <a:path w="895"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5" name="Google Shape;12505;p23"/>
            <p:cNvSpPr/>
            <p:nvPr/>
          </p:nvSpPr>
          <p:spPr>
            <a:xfrm>
              <a:off x="5538700" y="3184600"/>
              <a:ext cx="129650" cy="10825"/>
            </a:xfrm>
            <a:custGeom>
              <a:avLst/>
              <a:gdLst/>
              <a:ahLst/>
              <a:cxnLst/>
              <a:rect l="l" t="t" r="r" b="b"/>
              <a:pathLst>
                <a:path w="5186" h="433" extrusionOk="0">
                  <a:moveTo>
                    <a:pt x="248" y="1"/>
                  </a:moveTo>
                  <a:cubicBezTo>
                    <a:pt x="1" y="32"/>
                    <a:pt x="1" y="371"/>
                    <a:pt x="248" y="433"/>
                  </a:cubicBezTo>
                  <a:lnTo>
                    <a:pt x="4939" y="433"/>
                  </a:lnTo>
                  <a:cubicBezTo>
                    <a:pt x="5186" y="371"/>
                    <a:pt x="5186" y="32"/>
                    <a:pt x="493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6" name="Google Shape;12506;p23"/>
            <p:cNvSpPr/>
            <p:nvPr/>
          </p:nvSpPr>
          <p:spPr>
            <a:xfrm>
              <a:off x="5537950" y="3216250"/>
              <a:ext cx="131950" cy="10825"/>
            </a:xfrm>
            <a:custGeom>
              <a:avLst/>
              <a:gdLst/>
              <a:ahLst/>
              <a:cxnLst/>
              <a:rect l="l" t="t" r="r" b="b"/>
              <a:pathLst>
                <a:path w="5278" h="433" extrusionOk="0">
                  <a:moveTo>
                    <a:pt x="278" y="0"/>
                  </a:moveTo>
                  <a:cubicBezTo>
                    <a:pt x="0" y="0"/>
                    <a:pt x="0" y="432"/>
                    <a:pt x="278" y="432"/>
                  </a:cubicBezTo>
                  <a:lnTo>
                    <a:pt x="4969" y="432"/>
                  </a:lnTo>
                  <a:cubicBezTo>
                    <a:pt x="5277" y="432"/>
                    <a:pt x="5277" y="0"/>
                    <a:pt x="496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7" name="Google Shape;12507;p23"/>
            <p:cNvSpPr/>
            <p:nvPr/>
          </p:nvSpPr>
          <p:spPr>
            <a:xfrm>
              <a:off x="5537950" y="3247875"/>
              <a:ext cx="294750" cy="10825"/>
            </a:xfrm>
            <a:custGeom>
              <a:avLst/>
              <a:gdLst/>
              <a:ahLst/>
              <a:cxnLst/>
              <a:rect l="l" t="t" r="r" b="b"/>
              <a:pathLst>
                <a:path w="11790" h="433" extrusionOk="0">
                  <a:moveTo>
                    <a:pt x="278" y="0"/>
                  </a:moveTo>
                  <a:cubicBezTo>
                    <a:pt x="0" y="0"/>
                    <a:pt x="0" y="432"/>
                    <a:pt x="278" y="432"/>
                  </a:cubicBezTo>
                  <a:lnTo>
                    <a:pt x="11512" y="432"/>
                  </a:lnTo>
                  <a:cubicBezTo>
                    <a:pt x="11789" y="432"/>
                    <a:pt x="11789" y="0"/>
                    <a:pt x="1151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8" name="Google Shape;12508;p23"/>
            <p:cNvSpPr/>
            <p:nvPr/>
          </p:nvSpPr>
          <p:spPr>
            <a:xfrm>
              <a:off x="5537950" y="3280275"/>
              <a:ext cx="294750" cy="10050"/>
            </a:xfrm>
            <a:custGeom>
              <a:avLst/>
              <a:gdLst/>
              <a:ahLst/>
              <a:cxnLst/>
              <a:rect l="l" t="t" r="r" b="b"/>
              <a:pathLst>
                <a:path w="11790" h="402" extrusionOk="0">
                  <a:moveTo>
                    <a:pt x="278" y="1"/>
                  </a:moveTo>
                  <a:cubicBezTo>
                    <a:pt x="0" y="1"/>
                    <a:pt x="0" y="402"/>
                    <a:pt x="278" y="402"/>
                  </a:cubicBezTo>
                  <a:lnTo>
                    <a:pt x="11512" y="402"/>
                  </a:lnTo>
                  <a:cubicBezTo>
                    <a:pt x="11789" y="402"/>
                    <a:pt x="11789" y="1"/>
                    <a:pt x="1151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09" name="Google Shape;12509;p23"/>
            <p:cNvSpPr/>
            <p:nvPr/>
          </p:nvSpPr>
          <p:spPr>
            <a:xfrm>
              <a:off x="5683750" y="3180625"/>
              <a:ext cx="148175" cy="50300"/>
            </a:xfrm>
            <a:custGeom>
              <a:avLst/>
              <a:gdLst/>
              <a:ahLst/>
              <a:cxnLst/>
              <a:rect l="l" t="t" r="r" b="b"/>
              <a:pathLst>
                <a:path w="5927" h="2012" extrusionOk="0">
                  <a:moveTo>
                    <a:pt x="5494" y="407"/>
                  </a:moveTo>
                  <a:lnTo>
                    <a:pt x="5494" y="1610"/>
                  </a:lnTo>
                  <a:lnTo>
                    <a:pt x="433" y="1610"/>
                  </a:lnTo>
                  <a:lnTo>
                    <a:pt x="433" y="407"/>
                  </a:lnTo>
                  <a:close/>
                  <a:moveTo>
                    <a:pt x="5741" y="1"/>
                  </a:moveTo>
                  <a:cubicBezTo>
                    <a:pt x="5731" y="1"/>
                    <a:pt x="5720" y="2"/>
                    <a:pt x="5710" y="5"/>
                  </a:cubicBezTo>
                  <a:lnTo>
                    <a:pt x="217" y="5"/>
                  </a:lnTo>
                  <a:cubicBezTo>
                    <a:pt x="94" y="5"/>
                    <a:pt x="1" y="98"/>
                    <a:pt x="1" y="191"/>
                  </a:cubicBezTo>
                  <a:lnTo>
                    <a:pt x="1" y="1826"/>
                  </a:lnTo>
                  <a:cubicBezTo>
                    <a:pt x="1" y="1919"/>
                    <a:pt x="94" y="2011"/>
                    <a:pt x="217" y="2011"/>
                  </a:cubicBezTo>
                  <a:lnTo>
                    <a:pt x="5710" y="2011"/>
                  </a:lnTo>
                  <a:cubicBezTo>
                    <a:pt x="5834" y="2011"/>
                    <a:pt x="5926" y="1919"/>
                    <a:pt x="5926" y="1826"/>
                  </a:cubicBezTo>
                  <a:lnTo>
                    <a:pt x="5926" y="191"/>
                  </a:lnTo>
                  <a:cubicBezTo>
                    <a:pt x="5926" y="108"/>
                    <a:pt x="5828" y="1"/>
                    <a:pt x="57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10" name="Google Shape;12510;p23"/>
          <p:cNvGrpSpPr/>
          <p:nvPr/>
        </p:nvGrpSpPr>
        <p:grpSpPr>
          <a:xfrm>
            <a:off x="1432218" y="3102648"/>
            <a:ext cx="483533" cy="482533"/>
            <a:chOff x="4755600" y="3014075"/>
            <a:chExt cx="362650" cy="361900"/>
          </a:xfrm>
          <a:solidFill>
            <a:schemeClr val="bg1"/>
          </a:solidFill>
        </p:grpSpPr>
        <p:sp>
          <p:nvSpPr>
            <p:cNvPr id="12511" name="Google Shape;12511;p23"/>
            <p:cNvSpPr/>
            <p:nvPr/>
          </p:nvSpPr>
          <p:spPr>
            <a:xfrm>
              <a:off x="4819625" y="3043425"/>
              <a:ext cx="49400" cy="49400"/>
            </a:xfrm>
            <a:custGeom>
              <a:avLst/>
              <a:gdLst/>
              <a:ahLst/>
              <a:cxnLst/>
              <a:rect l="l" t="t" r="r" b="b"/>
              <a:pathLst>
                <a:path w="1976" h="1976" extrusionOk="0">
                  <a:moveTo>
                    <a:pt x="1019" y="432"/>
                  </a:moveTo>
                  <a:cubicBezTo>
                    <a:pt x="1328" y="432"/>
                    <a:pt x="1575" y="679"/>
                    <a:pt x="1575" y="988"/>
                  </a:cubicBezTo>
                  <a:cubicBezTo>
                    <a:pt x="1575" y="1142"/>
                    <a:pt x="1513" y="1265"/>
                    <a:pt x="1420" y="1389"/>
                  </a:cubicBezTo>
                  <a:cubicBezTo>
                    <a:pt x="1297" y="1481"/>
                    <a:pt x="1173" y="1543"/>
                    <a:pt x="1019" y="1543"/>
                  </a:cubicBezTo>
                  <a:cubicBezTo>
                    <a:pt x="710" y="1543"/>
                    <a:pt x="464" y="1296"/>
                    <a:pt x="464" y="988"/>
                  </a:cubicBezTo>
                  <a:cubicBezTo>
                    <a:pt x="464" y="833"/>
                    <a:pt x="525" y="710"/>
                    <a:pt x="618" y="586"/>
                  </a:cubicBezTo>
                  <a:cubicBezTo>
                    <a:pt x="710" y="494"/>
                    <a:pt x="865" y="432"/>
                    <a:pt x="1019" y="432"/>
                  </a:cubicBezTo>
                  <a:close/>
                  <a:moveTo>
                    <a:pt x="988" y="0"/>
                  </a:moveTo>
                  <a:cubicBezTo>
                    <a:pt x="464" y="0"/>
                    <a:pt x="1" y="432"/>
                    <a:pt x="1" y="988"/>
                  </a:cubicBezTo>
                  <a:cubicBezTo>
                    <a:pt x="32" y="1543"/>
                    <a:pt x="464" y="1975"/>
                    <a:pt x="988" y="1975"/>
                  </a:cubicBezTo>
                  <a:lnTo>
                    <a:pt x="1019" y="1975"/>
                  </a:lnTo>
                  <a:cubicBezTo>
                    <a:pt x="1544" y="1975"/>
                    <a:pt x="1976" y="1543"/>
                    <a:pt x="1976" y="988"/>
                  </a:cubicBezTo>
                  <a:cubicBezTo>
                    <a:pt x="1976" y="463"/>
                    <a:pt x="1544" y="0"/>
                    <a:pt x="98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2" name="Google Shape;12512;p23"/>
            <p:cNvSpPr/>
            <p:nvPr/>
          </p:nvSpPr>
          <p:spPr>
            <a:xfrm>
              <a:off x="4755600" y="3014075"/>
              <a:ext cx="179025" cy="361900"/>
            </a:xfrm>
            <a:custGeom>
              <a:avLst/>
              <a:gdLst/>
              <a:ahLst/>
              <a:cxnLst/>
              <a:rect l="l" t="t" r="r" b="b"/>
              <a:pathLst>
                <a:path w="7161" h="14476" extrusionOk="0">
                  <a:moveTo>
                    <a:pt x="3524" y="1"/>
                  </a:moveTo>
                  <a:cubicBezTo>
                    <a:pt x="1575" y="1"/>
                    <a:pt x="0" y="1594"/>
                    <a:pt x="31" y="3550"/>
                  </a:cubicBezTo>
                  <a:cubicBezTo>
                    <a:pt x="31" y="4137"/>
                    <a:pt x="185" y="4723"/>
                    <a:pt x="463" y="5248"/>
                  </a:cubicBezTo>
                  <a:cubicBezTo>
                    <a:pt x="502" y="5325"/>
                    <a:pt x="567" y="5357"/>
                    <a:pt x="634" y="5357"/>
                  </a:cubicBezTo>
                  <a:cubicBezTo>
                    <a:pt x="783" y="5357"/>
                    <a:pt x="940" y="5202"/>
                    <a:pt x="833" y="5032"/>
                  </a:cubicBezTo>
                  <a:cubicBezTo>
                    <a:pt x="586" y="4569"/>
                    <a:pt x="463" y="4075"/>
                    <a:pt x="463" y="3550"/>
                  </a:cubicBezTo>
                  <a:cubicBezTo>
                    <a:pt x="463" y="1822"/>
                    <a:pt x="1852" y="402"/>
                    <a:pt x="3580" y="402"/>
                  </a:cubicBezTo>
                  <a:cubicBezTo>
                    <a:pt x="5339" y="433"/>
                    <a:pt x="6728" y="1822"/>
                    <a:pt x="6759" y="3581"/>
                  </a:cubicBezTo>
                  <a:cubicBezTo>
                    <a:pt x="6759" y="4970"/>
                    <a:pt x="5833" y="6174"/>
                    <a:pt x="4506" y="6575"/>
                  </a:cubicBezTo>
                  <a:cubicBezTo>
                    <a:pt x="4413" y="6606"/>
                    <a:pt x="4352" y="6667"/>
                    <a:pt x="4352" y="6791"/>
                  </a:cubicBezTo>
                  <a:lnTo>
                    <a:pt x="4352" y="9754"/>
                  </a:lnTo>
                  <a:lnTo>
                    <a:pt x="3920" y="10062"/>
                  </a:lnTo>
                  <a:cubicBezTo>
                    <a:pt x="3796" y="10155"/>
                    <a:pt x="3796" y="10309"/>
                    <a:pt x="3920" y="10402"/>
                  </a:cubicBezTo>
                  <a:lnTo>
                    <a:pt x="4352" y="10741"/>
                  </a:lnTo>
                  <a:lnTo>
                    <a:pt x="4352" y="10865"/>
                  </a:lnTo>
                  <a:lnTo>
                    <a:pt x="3920" y="11173"/>
                  </a:lnTo>
                  <a:cubicBezTo>
                    <a:pt x="3858" y="11235"/>
                    <a:pt x="3827" y="11297"/>
                    <a:pt x="3827" y="11358"/>
                  </a:cubicBezTo>
                  <a:cubicBezTo>
                    <a:pt x="3827" y="11420"/>
                    <a:pt x="3858" y="11482"/>
                    <a:pt x="3920" y="11513"/>
                  </a:cubicBezTo>
                  <a:lnTo>
                    <a:pt x="4352" y="11852"/>
                  </a:lnTo>
                  <a:lnTo>
                    <a:pt x="4352" y="12963"/>
                  </a:lnTo>
                  <a:lnTo>
                    <a:pt x="3611" y="13920"/>
                  </a:lnTo>
                  <a:lnTo>
                    <a:pt x="2839" y="12932"/>
                  </a:lnTo>
                  <a:lnTo>
                    <a:pt x="2839" y="6760"/>
                  </a:lnTo>
                  <a:cubicBezTo>
                    <a:pt x="2839" y="6667"/>
                    <a:pt x="2778" y="6606"/>
                    <a:pt x="2685" y="6575"/>
                  </a:cubicBezTo>
                  <a:cubicBezTo>
                    <a:pt x="2253" y="6421"/>
                    <a:pt x="1852" y="6205"/>
                    <a:pt x="1512" y="5896"/>
                  </a:cubicBezTo>
                  <a:cubicBezTo>
                    <a:pt x="1468" y="5858"/>
                    <a:pt x="1422" y="5842"/>
                    <a:pt x="1378" y="5842"/>
                  </a:cubicBezTo>
                  <a:cubicBezTo>
                    <a:pt x="1204" y="5842"/>
                    <a:pt x="1062" y="6088"/>
                    <a:pt x="1235" y="6235"/>
                  </a:cubicBezTo>
                  <a:cubicBezTo>
                    <a:pt x="1574" y="6544"/>
                    <a:pt x="1975" y="6760"/>
                    <a:pt x="2407" y="6914"/>
                  </a:cubicBezTo>
                  <a:lnTo>
                    <a:pt x="2407" y="13025"/>
                  </a:lnTo>
                  <a:cubicBezTo>
                    <a:pt x="2407" y="13056"/>
                    <a:pt x="2438" y="13118"/>
                    <a:pt x="2469" y="13148"/>
                  </a:cubicBezTo>
                  <a:lnTo>
                    <a:pt x="3457" y="14383"/>
                  </a:lnTo>
                  <a:cubicBezTo>
                    <a:pt x="3487" y="14445"/>
                    <a:pt x="3549" y="14475"/>
                    <a:pt x="3611" y="14475"/>
                  </a:cubicBezTo>
                  <a:cubicBezTo>
                    <a:pt x="3673" y="14475"/>
                    <a:pt x="3734" y="14445"/>
                    <a:pt x="3796" y="14383"/>
                  </a:cubicBezTo>
                  <a:lnTo>
                    <a:pt x="4722" y="13148"/>
                  </a:lnTo>
                  <a:cubicBezTo>
                    <a:pt x="4753" y="13118"/>
                    <a:pt x="4784" y="13056"/>
                    <a:pt x="4784" y="13025"/>
                  </a:cubicBezTo>
                  <a:lnTo>
                    <a:pt x="4753" y="11760"/>
                  </a:lnTo>
                  <a:cubicBezTo>
                    <a:pt x="4753" y="11667"/>
                    <a:pt x="4722" y="11605"/>
                    <a:pt x="4660" y="11574"/>
                  </a:cubicBezTo>
                  <a:lnTo>
                    <a:pt x="4352" y="11358"/>
                  </a:lnTo>
                  <a:lnTo>
                    <a:pt x="4660" y="11142"/>
                  </a:lnTo>
                  <a:cubicBezTo>
                    <a:pt x="4722" y="11081"/>
                    <a:pt x="4753" y="11019"/>
                    <a:pt x="4753" y="10957"/>
                  </a:cubicBezTo>
                  <a:lnTo>
                    <a:pt x="4753" y="10649"/>
                  </a:lnTo>
                  <a:cubicBezTo>
                    <a:pt x="4753" y="10556"/>
                    <a:pt x="4722" y="10494"/>
                    <a:pt x="4660" y="10463"/>
                  </a:cubicBezTo>
                  <a:lnTo>
                    <a:pt x="4352" y="10247"/>
                  </a:lnTo>
                  <a:lnTo>
                    <a:pt x="4660" y="10001"/>
                  </a:lnTo>
                  <a:cubicBezTo>
                    <a:pt x="4722" y="9970"/>
                    <a:pt x="4753" y="9908"/>
                    <a:pt x="4753" y="9846"/>
                  </a:cubicBezTo>
                  <a:lnTo>
                    <a:pt x="4753" y="6945"/>
                  </a:lnTo>
                  <a:cubicBezTo>
                    <a:pt x="5432" y="6698"/>
                    <a:pt x="5987" y="6266"/>
                    <a:pt x="6419" y="5711"/>
                  </a:cubicBezTo>
                  <a:cubicBezTo>
                    <a:pt x="6913" y="5093"/>
                    <a:pt x="7160" y="4353"/>
                    <a:pt x="7160" y="3550"/>
                  </a:cubicBezTo>
                  <a:cubicBezTo>
                    <a:pt x="7129" y="1606"/>
                    <a:pt x="5524" y="1"/>
                    <a:pt x="3580" y="1"/>
                  </a:cubicBezTo>
                  <a:cubicBezTo>
                    <a:pt x="3561" y="1"/>
                    <a:pt x="3543" y="1"/>
                    <a:pt x="35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3" name="Google Shape;12513;p23"/>
            <p:cNvSpPr/>
            <p:nvPr/>
          </p:nvSpPr>
          <p:spPr>
            <a:xfrm>
              <a:off x="4953100" y="3048825"/>
              <a:ext cx="165150" cy="137350"/>
            </a:xfrm>
            <a:custGeom>
              <a:avLst/>
              <a:gdLst/>
              <a:ahLst/>
              <a:cxnLst/>
              <a:rect l="l" t="t" r="r" b="b"/>
              <a:pathLst>
                <a:path w="6606" h="5494" extrusionOk="0">
                  <a:moveTo>
                    <a:pt x="5371" y="0"/>
                  </a:moveTo>
                  <a:cubicBezTo>
                    <a:pt x="5093" y="0"/>
                    <a:pt x="5093" y="432"/>
                    <a:pt x="5371" y="432"/>
                  </a:cubicBezTo>
                  <a:lnTo>
                    <a:pt x="5463" y="432"/>
                  </a:lnTo>
                  <a:cubicBezTo>
                    <a:pt x="5834" y="432"/>
                    <a:pt x="6142" y="741"/>
                    <a:pt x="6173" y="1111"/>
                  </a:cubicBezTo>
                  <a:lnTo>
                    <a:pt x="6173" y="4382"/>
                  </a:lnTo>
                  <a:cubicBezTo>
                    <a:pt x="6142" y="4753"/>
                    <a:pt x="5834" y="5092"/>
                    <a:pt x="5463" y="5092"/>
                  </a:cubicBezTo>
                  <a:lnTo>
                    <a:pt x="2285" y="5092"/>
                  </a:lnTo>
                  <a:cubicBezTo>
                    <a:pt x="1914" y="5092"/>
                    <a:pt x="1606" y="4753"/>
                    <a:pt x="1606" y="4382"/>
                  </a:cubicBezTo>
                  <a:lnTo>
                    <a:pt x="1606" y="3086"/>
                  </a:lnTo>
                  <a:cubicBezTo>
                    <a:pt x="1606" y="3055"/>
                    <a:pt x="1575" y="2994"/>
                    <a:pt x="1544" y="2963"/>
                  </a:cubicBezTo>
                  <a:lnTo>
                    <a:pt x="711" y="1913"/>
                  </a:lnTo>
                  <a:lnTo>
                    <a:pt x="1390" y="1913"/>
                  </a:lnTo>
                  <a:cubicBezTo>
                    <a:pt x="1513" y="1913"/>
                    <a:pt x="1606" y="1821"/>
                    <a:pt x="1606" y="1728"/>
                  </a:cubicBezTo>
                  <a:lnTo>
                    <a:pt x="1606" y="1142"/>
                  </a:lnTo>
                  <a:cubicBezTo>
                    <a:pt x="1606" y="741"/>
                    <a:pt x="1914" y="432"/>
                    <a:pt x="2285" y="432"/>
                  </a:cubicBezTo>
                  <a:lnTo>
                    <a:pt x="4291" y="432"/>
                  </a:lnTo>
                  <a:cubicBezTo>
                    <a:pt x="4568" y="432"/>
                    <a:pt x="4568" y="31"/>
                    <a:pt x="4291" y="31"/>
                  </a:cubicBezTo>
                  <a:lnTo>
                    <a:pt x="2315" y="31"/>
                  </a:lnTo>
                  <a:cubicBezTo>
                    <a:pt x="1698" y="31"/>
                    <a:pt x="1204" y="525"/>
                    <a:pt x="1204" y="1142"/>
                  </a:cubicBezTo>
                  <a:lnTo>
                    <a:pt x="1204" y="1512"/>
                  </a:lnTo>
                  <a:lnTo>
                    <a:pt x="248" y="1512"/>
                  </a:lnTo>
                  <a:cubicBezTo>
                    <a:pt x="93" y="1543"/>
                    <a:pt x="1" y="1728"/>
                    <a:pt x="93" y="1883"/>
                  </a:cubicBezTo>
                  <a:lnTo>
                    <a:pt x="1173" y="3179"/>
                  </a:lnTo>
                  <a:lnTo>
                    <a:pt x="1173" y="4382"/>
                  </a:lnTo>
                  <a:cubicBezTo>
                    <a:pt x="1173" y="5000"/>
                    <a:pt x="1698" y="5493"/>
                    <a:pt x="2315" y="5493"/>
                  </a:cubicBezTo>
                  <a:lnTo>
                    <a:pt x="5463" y="5493"/>
                  </a:lnTo>
                  <a:cubicBezTo>
                    <a:pt x="6081" y="5493"/>
                    <a:pt x="6605" y="5000"/>
                    <a:pt x="6605" y="4382"/>
                  </a:cubicBezTo>
                  <a:lnTo>
                    <a:pt x="6605" y="1142"/>
                  </a:lnTo>
                  <a:cubicBezTo>
                    <a:pt x="6605" y="525"/>
                    <a:pt x="6081" y="31"/>
                    <a:pt x="5463" y="31"/>
                  </a:cubicBezTo>
                  <a:lnTo>
                    <a:pt x="5463" y="0"/>
                  </a:ln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4" name="Google Shape;12514;p23"/>
            <p:cNvSpPr/>
            <p:nvPr/>
          </p:nvSpPr>
          <p:spPr>
            <a:xfrm>
              <a:off x="5014050" y="3087400"/>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5" name="Google Shape;12515;p23"/>
            <p:cNvSpPr/>
            <p:nvPr/>
          </p:nvSpPr>
          <p:spPr>
            <a:xfrm>
              <a:off x="5014050" y="3112075"/>
              <a:ext cx="68700" cy="10825"/>
            </a:xfrm>
            <a:custGeom>
              <a:avLst/>
              <a:gdLst/>
              <a:ahLst/>
              <a:cxnLst/>
              <a:rect l="l" t="t" r="r" b="b"/>
              <a:pathLst>
                <a:path w="2748" h="433" extrusionOk="0">
                  <a:moveTo>
                    <a:pt x="309" y="1"/>
                  </a:moveTo>
                  <a:cubicBezTo>
                    <a:pt x="1" y="1"/>
                    <a:pt x="1" y="433"/>
                    <a:pt x="309" y="433"/>
                  </a:cubicBezTo>
                  <a:lnTo>
                    <a:pt x="2532" y="433"/>
                  </a:lnTo>
                  <a:cubicBezTo>
                    <a:pt x="2655" y="433"/>
                    <a:pt x="2748" y="340"/>
                    <a:pt x="2748" y="217"/>
                  </a:cubicBezTo>
                  <a:cubicBezTo>
                    <a:pt x="2748" y="93"/>
                    <a:pt x="2655" y="1"/>
                    <a:pt x="253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6" name="Google Shape;12516;p23"/>
            <p:cNvSpPr/>
            <p:nvPr/>
          </p:nvSpPr>
          <p:spPr>
            <a:xfrm>
              <a:off x="5014050" y="3136775"/>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7" name="Google Shape;12517;p23"/>
            <p:cNvSpPr/>
            <p:nvPr/>
          </p:nvSpPr>
          <p:spPr>
            <a:xfrm>
              <a:off x="5052625" y="3087400"/>
              <a:ext cx="31675" cy="10825"/>
            </a:xfrm>
            <a:custGeom>
              <a:avLst/>
              <a:gdLst/>
              <a:ahLst/>
              <a:cxnLst/>
              <a:rect l="l" t="t" r="r" b="b"/>
              <a:pathLst>
                <a:path w="1267" h="433" extrusionOk="0">
                  <a:moveTo>
                    <a:pt x="186" y="0"/>
                  </a:moveTo>
                  <a:cubicBezTo>
                    <a:pt x="94" y="0"/>
                    <a:pt x="1" y="93"/>
                    <a:pt x="1" y="216"/>
                  </a:cubicBezTo>
                  <a:cubicBezTo>
                    <a:pt x="1" y="340"/>
                    <a:pt x="94" y="432"/>
                    <a:pt x="186" y="432"/>
                  </a:cubicBezTo>
                  <a:lnTo>
                    <a:pt x="989" y="432"/>
                  </a:lnTo>
                  <a:cubicBezTo>
                    <a:pt x="1266" y="432"/>
                    <a:pt x="1266" y="0"/>
                    <a:pt x="98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8" name="Google Shape;12518;p23"/>
            <p:cNvSpPr/>
            <p:nvPr/>
          </p:nvSpPr>
          <p:spPr>
            <a:xfrm>
              <a:off x="4892925" y="3169225"/>
              <a:ext cx="209875" cy="205975"/>
            </a:xfrm>
            <a:custGeom>
              <a:avLst/>
              <a:gdLst/>
              <a:ahLst/>
              <a:cxnLst/>
              <a:rect l="l" t="t" r="r" b="b"/>
              <a:pathLst>
                <a:path w="8395" h="8239" extrusionOk="0">
                  <a:moveTo>
                    <a:pt x="1967" y="1"/>
                  </a:moveTo>
                  <a:cubicBezTo>
                    <a:pt x="1850" y="1"/>
                    <a:pt x="1729" y="103"/>
                    <a:pt x="1729" y="245"/>
                  </a:cubicBezTo>
                  <a:lnTo>
                    <a:pt x="1729" y="1912"/>
                  </a:lnTo>
                  <a:lnTo>
                    <a:pt x="1297" y="1912"/>
                  </a:lnTo>
                  <a:cubicBezTo>
                    <a:pt x="587" y="1912"/>
                    <a:pt x="1" y="2498"/>
                    <a:pt x="31" y="3177"/>
                  </a:cubicBezTo>
                  <a:lnTo>
                    <a:pt x="31" y="6973"/>
                  </a:lnTo>
                  <a:cubicBezTo>
                    <a:pt x="1" y="7652"/>
                    <a:pt x="587" y="8239"/>
                    <a:pt x="1297" y="8239"/>
                  </a:cubicBezTo>
                  <a:lnTo>
                    <a:pt x="3673" y="8239"/>
                  </a:lnTo>
                  <a:cubicBezTo>
                    <a:pt x="3797" y="8239"/>
                    <a:pt x="3889" y="8146"/>
                    <a:pt x="3889" y="8023"/>
                  </a:cubicBezTo>
                  <a:cubicBezTo>
                    <a:pt x="3889" y="7899"/>
                    <a:pt x="3797" y="7807"/>
                    <a:pt x="3673" y="7807"/>
                  </a:cubicBezTo>
                  <a:lnTo>
                    <a:pt x="1297" y="7807"/>
                  </a:lnTo>
                  <a:cubicBezTo>
                    <a:pt x="803" y="7807"/>
                    <a:pt x="433" y="7436"/>
                    <a:pt x="433" y="6973"/>
                  </a:cubicBezTo>
                  <a:lnTo>
                    <a:pt x="433" y="3177"/>
                  </a:lnTo>
                  <a:cubicBezTo>
                    <a:pt x="433" y="2714"/>
                    <a:pt x="803" y="2344"/>
                    <a:pt x="1297" y="2344"/>
                  </a:cubicBezTo>
                  <a:lnTo>
                    <a:pt x="1945" y="2344"/>
                  </a:lnTo>
                  <a:cubicBezTo>
                    <a:pt x="2068" y="2344"/>
                    <a:pt x="2161" y="2251"/>
                    <a:pt x="2161" y="2128"/>
                  </a:cubicBezTo>
                  <a:lnTo>
                    <a:pt x="2161" y="801"/>
                  </a:lnTo>
                  <a:lnTo>
                    <a:pt x="3395" y="2282"/>
                  </a:lnTo>
                  <a:cubicBezTo>
                    <a:pt x="3426" y="2313"/>
                    <a:pt x="3488" y="2344"/>
                    <a:pt x="3550" y="2344"/>
                  </a:cubicBezTo>
                  <a:lnTo>
                    <a:pt x="7130" y="2344"/>
                  </a:lnTo>
                  <a:cubicBezTo>
                    <a:pt x="7593" y="2344"/>
                    <a:pt x="7963" y="2714"/>
                    <a:pt x="7963" y="3177"/>
                  </a:cubicBezTo>
                  <a:lnTo>
                    <a:pt x="7963" y="6973"/>
                  </a:lnTo>
                  <a:cubicBezTo>
                    <a:pt x="7963" y="7436"/>
                    <a:pt x="7593" y="7807"/>
                    <a:pt x="7130" y="7807"/>
                  </a:cubicBezTo>
                  <a:lnTo>
                    <a:pt x="4753" y="7807"/>
                  </a:lnTo>
                  <a:cubicBezTo>
                    <a:pt x="4630" y="7807"/>
                    <a:pt x="4537" y="7899"/>
                    <a:pt x="4537" y="8023"/>
                  </a:cubicBezTo>
                  <a:cubicBezTo>
                    <a:pt x="4537" y="8146"/>
                    <a:pt x="4630" y="8239"/>
                    <a:pt x="4753" y="8239"/>
                  </a:cubicBezTo>
                  <a:lnTo>
                    <a:pt x="7130" y="8239"/>
                  </a:lnTo>
                  <a:cubicBezTo>
                    <a:pt x="7809" y="8239"/>
                    <a:pt x="8395" y="7652"/>
                    <a:pt x="8395" y="6973"/>
                  </a:cubicBezTo>
                  <a:lnTo>
                    <a:pt x="8395" y="3177"/>
                  </a:lnTo>
                  <a:cubicBezTo>
                    <a:pt x="8395" y="2498"/>
                    <a:pt x="7809" y="1912"/>
                    <a:pt x="7130" y="1912"/>
                  </a:cubicBezTo>
                  <a:lnTo>
                    <a:pt x="3673" y="1912"/>
                  </a:lnTo>
                  <a:lnTo>
                    <a:pt x="2130" y="91"/>
                  </a:lnTo>
                  <a:cubicBezTo>
                    <a:pt x="2088" y="28"/>
                    <a:pt x="2028" y="1"/>
                    <a:pt x="19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19" name="Google Shape;12519;p23"/>
            <p:cNvSpPr/>
            <p:nvPr/>
          </p:nvSpPr>
          <p:spPr>
            <a:xfrm>
              <a:off x="4972400" y="3261725"/>
              <a:ext cx="94150" cy="10100"/>
            </a:xfrm>
            <a:custGeom>
              <a:avLst/>
              <a:gdLst/>
              <a:ahLst/>
              <a:cxnLst/>
              <a:rect l="l" t="t" r="r" b="b"/>
              <a:pathLst>
                <a:path w="3766" h="404" extrusionOk="0">
                  <a:moveTo>
                    <a:pt x="3488" y="0"/>
                  </a:moveTo>
                  <a:cubicBezTo>
                    <a:pt x="3478" y="0"/>
                    <a:pt x="3467" y="1"/>
                    <a:pt x="3457" y="2"/>
                  </a:cubicBezTo>
                  <a:lnTo>
                    <a:pt x="309" y="2"/>
                  </a:lnTo>
                  <a:cubicBezTo>
                    <a:pt x="0" y="2"/>
                    <a:pt x="0" y="403"/>
                    <a:pt x="309" y="403"/>
                  </a:cubicBezTo>
                  <a:lnTo>
                    <a:pt x="3457" y="403"/>
                  </a:lnTo>
                  <a:cubicBezTo>
                    <a:pt x="3755" y="403"/>
                    <a:pt x="3765" y="0"/>
                    <a:pt x="348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0" name="Google Shape;12520;p23"/>
            <p:cNvSpPr/>
            <p:nvPr/>
          </p:nvSpPr>
          <p:spPr>
            <a:xfrm>
              <a:off x="4930725" y="3290300"/>
              <a:ext cx="52500" cy="10825"/>
            </a:xfrm>
            <a:custGeom>
              <a:avLst/>
              <a:gdLst/>
              <a:ahLst/>
              <a:cxnLst/>
              <a:rect l="l" t="t" r="r" b="b"/>
              <a:pathLst>
                <a:path w="2100" h="433" extrusionOk="0">
                  <a:moveTo>
                    <a:pt x="279" y="1"/>
                  </a:moveTo>
                  <a:cubicBezTo>
                    <a:pt x="1" y="1"/>
                    <a:pt x="1" y="433"/>
                    <a:pt x="279" y="433"/>
                  </a:cubicBezTo>
                  <a:lnTo>
                    <a:pt x="1791" y="433"/>
                  </a:lnTo>
                  <a:cubicBezTo>
                    <a:pt x="2099" y="433"/>
                    <a:pt x="2099" y="1"/>
                    <a:pt x="17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1" name="Google Shape;12521;p23"/>
            <p:cNvSpPr/>
            <p:nvPr/>
          </p:nvSpPr>
          <p:spPr>
            <a:xfrm>
              <a:off x="4995550" y="3290300"/>
              <a:ext cx="71000" cy="10825"/>
            </a:xfrm>
            <a:custGeom>
              <a:avLst/>
              <a:gdLst/>
              <a:ahLst/>
              <a:cxnLst/>
              <a:rect l="l" t="t" r="r" b="b"/>
              <a:pathLst>
                <a:path w="2840" h="433" extrusionOk="0">
                  <a:moveTo>
                    <a:pt x="309" y="1"/>
                  </a:moveTo>
                  <a:cubicBezTo>
                    <a:pt x="0" y="1"/>
                    <a:pt x="0" y="433"/>
                    <a:pt x="309" y="433"/>
                  </a:cubicBezTo>
                  <a:lnTo>
                    <a:pt x="2531" y="433"/>
                  </a:lnTo>
                  <a:cubicBezTo>
                    <a:pt x="2839" y="433"/>
                    <a:pt x="2839" y="1"/>
                    <a:pt x="253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2" name="Google Shape;12522;p23"/>
            <p:cNvSpPr/>
            <p:nvPr/>
          </p:nvSpPr>
          <p:spPr>
            <a:xfrm>
              <a:off x="4930725" y="3318850"/>
              <a:ext cx="135825" cy="10825"/>
            </a:xfrm>
            <a:custGeom>
              <a:avLst/>
              <a:gdLst/>
              <a:ahLst/>
              <a:cxnLst/>
              <a:rect l="l" t="t" r="r" b="b"/>
              <a:pathLst>
                <a:path w="5433" h="433" extrusionOk="0">
                  <a:moveTo>
                    <a:pt x="279" y="1"/>
                  </a:moveTo>
                  <a:cubicBezTo>
                    <a:pt x="1" y="1"/>
                    <a:pt x="1" y="433"/>
                    <a:pt x="279" y="433"/>
                  </a:cubicBezTo>
                  <a:lnTo>
                    <a:pt x="5124" y="433"/>
                  </a:lnTo>
                  <a:cubicBezTo>
                    <a:pt x="5432" y="433"/>
                    <a:pt x="5432" y="1"/>
                    <a:pt x="51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3" name="Google Shape;12523;p23"/>
            <p:cNvSpPr/>
            <p:nvPr/>
          </p:nvSpPr>
          <p:spPr>
            <a:xfrm>
              <a:off x="4930725" y="3261725"/>
              <a:ext cx="31650" cy="10100"/>
            </a:xfrm>
            <a:custGeom>
              <a:avLst/>
              <a:gdLst/>
              <a:ahLst/>
              <a:cxnLst/>
              <a:rect l="l" t="t" r="r" b="b"/>
              <a:pathLst>
                <a:path w="1266" h="404" extrusionOk="0">
                  <a:moveTo>
                    <a:pt x="1016" y="0"/>
                  </a:moveTo>
                  <a:cubicBezTo>
                    <a:pt x="1007" y="0"/>
                    <a:pt x="998" y="1"/>
                    <a:pt x="988" y="2"/>
                  </a:cubicBezTo>
                  <a:lnTo>
                    <a:pt x="279" y="2"/>
                  </a:lnTo>
                  <a:cubicBezTo>
                    <a:pt x="1" y="2"/>
                    <a:pt x="1" y="403"/>
                    <a:pt x="279" y="403"/>
                  </a:cubicBezTo>
                  <a:lnTo>
                    <a:pt x="988" y="403"/>
                  </a:lnTo>
                  <a:cubicBezTo>
                    <a:pt x="1257" y="403"/>
                    <a:pt x="1266" y="0"/>
                    <a:pt x="101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24" name="Google Shape;12524;p23"/>
          <p:cNvGrpSpPr/>
          <p:nvPr/>
        </p:nvGrpSpPr>
        <p:grpSpPr>
          <a:xfrm>
            <a:off x="3336018" y="3843825"/>
            <a:ext cx="483533" cy="482500"/>
            <a:chOff x="2498825" y="3014100"/>
            <a:chExt cx="362650" cy="361875"/>
          </a:xfrm>
          <a:solidFill>
            <a:schemeClr val="bg1"/>
          </a:solidFill>
        </p:grpSpPr>
        <p:sp>
          <p:nvSpPr>
            <p:cNvPr id="12525" name="Google Shape;12525;p23"/>
            <p:cNvSpPr/>
            <p:nvPr/>
          </p:nvSpPr>
          <p:spPr>
            <a:xfrm>
              <a:off x="2534625" y="3297625"/>
              <a:ext cx="54450" cy="54825"/>
            </a:xfrm>
            <a:custGeom>
              <a:avLst/>
              <a:gdLst/>
              <a:ahLst/>
              <a:cxnLst/>
              <a:rect l="l" t="t" r="r" b="b"/>
              <a:pathLst>
                <a:path w="2178" h="2193" extrusionOk="0">
                  <a:moveTo>
                    <a:pt x="1099" y="726"/>
                  </a:moveTo>
                  <a:lnTo>
                    <a:pt x="1346" y="1251"/>
                  </a:lnTo>
                  <a:lnTo>
                    <a:pt x="852" y="1251"/>
                  </a:lnTo>
                  <a:lnTo>
                    <a:pt x="1099" y="726"/>
                  </a:lnTo>
                  <a:close/>
                  <a:moveTo>
                    <a:pt x="1099" y="1"/>
                  </a:moveTo>
                  <a:cubicBezTo>
                    <a:pt x="1022" y="1"/>
                    <a:pt x="945" y="47"/>
                    <a:pt x="914" y="140"/>
                  </a:cubicBezTo>
                  <a:lnTo>
                    <a:pt x="80" y="1899"/>
                  </a:lnTo>
                  <a:cubicBezTo>
                    <a:pt x="1" y="2058"/>
                    <a:pt x="140" y="2192"/>
                    <a:pt x="281" y="2192"/>
                  </a:cubicBezTo>
                  <a:cubicBezTo>
                    <a:pt x="359" y="2192"/>
                    <a:pt x="438" y="2152"/>
                    <a:pt x="482" y="2053"/>
                  </a:cubicBezTo>
                  <a:lnTo>
                    <a:pt x="667" y="1683"/>
                  </a:lnTo>
                  <a:lnTo>
                    <a:pt x="1531" y="1683"/>
                  </a:lnTo>
                  <a:lnTo>
                    <a:pt x="1716" y="2053"/>
                  </a:lnTo>
                  <a:cubicBezTo>
                    <a:pt x="1760" y="2152"/>
                    <a:pt x="1835" y="2192"/>
                    <a:pt x="1909" y="2192"/>
                  </a:cubicBezTo>
                  <a:cubicBezTo>
                    <a:pt x="2044" y="2192"/>
                    <a:pt x="2177" y="2058"/>
                    <a:pt x="2117" y="1899"/>
                  </a:cubicBezTo>
                  <a:lnTo>
                    <a:pt x="1284" y="140"/>
                  </a:lnTo>
                  <a:cubicBezTo>
                    <a:pt x="1253" y="47"/>
                    <a:pt x="1176" y="1"/>
                    <a:pt x="109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6" name="Google Shape;12526;p23"/>
            <p:cNvSpPr/>
            <p:nvPr/>
          </p:nvSpPr>
          <p:spPr>
            <a:xfrm>
              <a:off x="2597575" y="3297250"/>
              <a:ext cx="55575" cy="54800"/>
            </a:xfrm>
            <a:custGeom>
              <a:avLst/>
              <a:gdLst/>
              <a:ahLst/>
              <a:cxnLst/>
              <a:rect l="l" t="t" r="r" b="b"/>
              <a:pathLst>
                <a:path w="2223" h="2192" extrusionOk="0">
                  <a:moveTo>
                    <a:pt x="834" y="402"/>
                  </a:moveTo>
                  <a:cubicBezTo>
                    <a:pt x="1667" y="494"/>
                    <a:pt x="1667" y="1729"/>
                    <a:pt x="834" y="1791"/>
                  </a:cubicBezTo>
                  <a:lnTo>
                    <a:pt x="433" y="1791"/>
                  </a:lnTo>
                  <a:lnTo>
                    <a:pt x="433" y="402"/>
                  </a:lnTo>
                  <a:close/>
                  <a:moveTo>
                    <a:pt x="217" y="1"/>
                  </a:moveTo>
                  <a:cubicBezTo>
                    <a:pt x="93" y="1"/>
                    <a:pt x="0" y="93"/>
                    <a:pt x="0" y="217"/>
                  </a:cubicBezTo>
                  <a:lnTo>
                    <a:pt x="0" y="2007"/>
                  </a:lnTo>
                  <a:cubicBezTo>
                    <a:pt x="0" y="2099"/>
                    <a:pt x="93" y="2192"/>
                    <a:pt x="217" y="2192"/>
                  </a:cubicBezTo>
                  <a:lnTo>
                    <a:pt x="834" y="2192"/>
                  </a:lnTo>
                  <a:cubicBezTo>
                    <a:pt x="2223" y="2130"/>
                    <a:pt x="2223" y="62"/>
                    <a:pt x="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7" name="Google Shape;12527;p23"/>
            <p:cNvSpPr/>
            <p:nvPr/>
          </p:nvSpPr>
          <p:spPr>
            <a:xfrm>
              <a:off x="2711300" y="3171500"/>
              <a:ext cx="54450" cy="54800"/>
            </a:xfrm>
            <a:custGeom>
              <a:avLst/>
              <a:gdLst/>
              <a:ahLst/>
              <a:cxnLst/>
              <a:rect l="l" t="t" r="r" b="b"/>
              <a:pathLst>
                <a:path w="2178" h="2192" extrusionOk="0">
                  <a:moveTo>
                    <a:pt x="1099" y="741"/>
                  </a:moveTo>
                  <a:lnTo>
                    <a:pt x="1346" y="1235"/>
                  </a:lnTo>
                  <a:lnTo>
                    <a:pt x="852" y="1235"/>
                  </a:lnTo>
                  <a:lnTo>
                    <a:pt x="1099" y="741"/>
                  </a:lnTo>
                  <a:close/>
                  <a:moveTo>
                    <a:pt x="1099" y="0"/>
                  </a:moveTo>
                  <a:cubicBezTo>
                    <a:pt x="1007" y="0"/>
                    <a:pt x="945" y="62"/>
                    <a:pt x="914" y="124"/>
                  </a:cubicBezTo>
                  <a:lnTo>
                    <a:pt x="81" y="1883"/>
                  </a:lnTo>
                  <a:cubicBezTo>
                    <a:pt x="1" y="2063"/>
                    <a:pt x="142" y="2192"/>
                    <a:pt x="285" y="2192"/>
                  </a:cubicBezTo>
                  <a:cubicBezTo>
                    <a:pt x="361" y="2192"/>
                    <a:pt x="439" y="2154"/>
                    <a:pt x="482" y="2068"/>
                  </a:cubicBezTo>
                  <a:lnTo>
                    <a:pt x="667" y="1697"/>
                  </a:lnTo>
                  <a:lnTo>
                    <a:pt x="1531" y="1697"/>
                  </a:lnTo>
                  <a:lnTo>
                    <a:pt x="1716" y="2068"/>
                  </a:lnTo>
                  <a:cubicBezTo>
                    <a:pt x="1760" y="2154"/>
                    <a:pt x="1833" y="2192"/>
                    <a:pt x="1906" y="2192"/>
                  </a:cubicBezTo>
                  <a:cubicBezTo>
                    <a:pt x="2042" y="2192"/>
                    <a:pt x="2178" y="2063"/>
                    <a:pt x="2118" y="1883"/>
                  </a:cubicBezTo>
                  <a:lnTo>
                    <a:pt x="1284" y="124"/>
                  </a:lnTo>
                  <a:cubicBezTo>
                    <a:pt x="1254" y="62"/>
                    <a:pt x="1192" y="0"/>
                    <a:pt x="109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8" name="Google Shape;12528;p23"/>
            <p:cNvSpPr/>
            <p:nvPr/>
          </p:nvSpPr>
          <p:spPr>
            <a:xfrm>
              <a:off x="2774250" y="3171500"/>
              <a:ext cx="57125" cy="54800"/>
            </a:xfrm>
            <a:custGeom>
              <a:avLst/>
              <a:gdLst/>
              <a:ahLst/>
              <a:cxnLst/>
              <a:rect l="l" t="t" r="r" b="b"/>
              <a:pathLst>
                <a:path w="2285" h="2192" extrusionOk="0">
                  <a:moveTo>
                    <a:pt x="803" y="401"/>
                  </a:moveTo>
                  <a:cubicBezTo>
                    <a:pt x="1729" y="401"/>
                    <a:pt x="1729" y="1759"/>
                    <a:pt x="803" y="1759"/>
                  </a:cubicBezTo>
                  <a:lnTo>
                    <a:pt x="433" y="1759"/>
                  </a:lnTo>
                  <a:lnTo>
                    <a:pt x="433" y="401"/>
                  </a:lnTo>
                  <a:close/>
                  <a:moveTo>
                    <a:pt x="217" y="0"/>
                  </a:moveTo>
                  <a:cubicBezTo>
                    <a:pt x="93" y="0"/>
                    <a:pt x="1" y="93"/>
                    <a:pt x="1" y="185"/>
                  </a:cubicBezTo>
                  <a:lnTo>
                    <a:pt x="1" y="1975"/>
                  </a:lnTo>
                  <a:cubicBezTo>
                    <a:pt x="1" y="2099"/>
                    <a:pt x="93" y="2191"/>
                    <a:pt x="217" y="2191"/>
                  </a:cubicBezTo>
                  <a:lnTo>
                    <a:pt x="834" y="2191"/>
                  </a:lnTo>
                  <a:cubicBezTo>
                    <a:pt x="2285" y="2191"/>
                    <a:pt x="2285" y="0"/>
                    <a:pt x="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29" name="Google Shape;12529;p23"/>
            <p:cNvSpPr/>
            <p:nvPr/>
          </p:nvSpPr>
          <p:spPr>
            <a:xfrm>
              <a:off x="2673950" y="3014100"/>
              <a:ext cx="187525" cy="239200"/>
            </a:xfrm>
            <a:custGeom>
              <a:avLst/>
              <a:gdLst/>
              <a:ahLst/>
              <a:cxnLst/>
              <a:rect l="l" t="t" r="r" b="b"/>
              <a:pathLst>
                <a:path w="7501" h="9568" extrusionOk="0">
                  <a:moveTo>
                    <a:pt x="1482" y="0"/>
                  </a:moveTo>
                  <a:cubicBezTo>
                    <a:pt x="680" y="0"/>
                    <a:pt x="1" y="648"/>
                    <a:pt x="1" y="1482"/>
                  </a:cubicBezTo>
                  <a:lnTo>
                    <a:pt x="1" y="8086"/>
                  </a:lnTo>
                  <a:cubicBezTo>
                    <a:pt x="1" y="8919"/>
                    <a:pt x="680" y="9567"/>
                    <a:pt x="1482" y="9567"/>
                  </a:cubicBezTo>
                  <a:lnTo>
                    <a:pt x="4476" y="9567"/>
                  </a:lnTo>
                  <a:cubicBezTo>
                    <a:pt x="4754" y="9567"/>
                    <a:pt x="4754" y="9135"/>
                    <a:pt x="4476" y="9135"/>
                  </a:cubicBezTo>
                  <a:lnTo>
                    <a:pt x="1482" y="9135"/>
                  </a:lnTo>
                  <a:cubicBezTo>
                    <a:pt x="896" y="9135"/>
                    <a:pt x="433" y="8672"/>
                    <a:pt x="433" y="8086"/>
                  </a:cubicBezTo>
                  <a:lnTo>
                    <a:pt x="433" y="1482"/>
                  </a:lnTo>
                  <a:cubicBezTo>
                    <a:pt x="433" y="895"/>
                    <a:pt x="896" y="401"/>
                    <a:pt x="1482" y="401"/>
                  </a:cubicBezTo>
                  <a:lnTo>
                    <a:pt x="6019" y="401"/>
                  </a:lnTo>
                  <a:cubicBezTo>
                    <a:pt x="6605" y="401"/>
                    <a:pt x="7068" y="895"/>
                    <a:pt x="7068" y="1482"/>
                  </a:cubicBezTo>
                  <a:lnTo>
                    <a:pt x="7068" y="8086"/>
                  </a:lnTo>
                  <a:cubicBezTo>
                    <a:pt x="7068" y="8672"/>
                    <a:pt x="6605" y="9135"/>
                    <a:pt x="6019" y="9135"/>
                  </a:cubicBezTo>
                  <a:lnTo>
                    <a:pt x="5494" y="9135"/>
                  </a:lnTo>
                  <a:cubicBezTo>
                    <a:pt x="5216" y="9135"/>
                    <a:pt x="5216" y="9567"/>
                    <a:pt x="5494" y="9567"/>
                  </a:cubicBezTo>
                  <a:lnTo>
                    <a:pt x="6019" y="9567"/>
                  </a:lnTo>
                  <a:cubicBezTo>
                    <a:pt x="6821" y="9567"/>
                    <a:pt x="7500" y="8888"/>
                    <a:pt x="7500" y="8086"/>
                  </a:cubicBezTo>
                  <a:lnTo>
                    <a:pt x="7500" y="1482"/>
                  </a:lnTo>
                  <a:cubicBezTo>
                    <a:pt x="7469" y="648"/>
                    <a:pt x="6821" y="0"/>
                    <a:pt x="598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0" name="Google Shape;12530;p23"/>
            <p:cNvSpPr/>
            <p:nvPr/>
          </p:nvSpPr>
          <p:spPr>
            <a:xfrm>
              <a:off x="2790800" y="3040800"/>
              <a:ext cx="41775" cy="37550"/>
            </a:xfrm>
            <a:custGeom>
              <a:avLst/>
              <a:gdLst/>
              <a:ahLst/>
              <a:cxnLst/>
              <a:rect l="l" t="t" r="r" b="b"/>
              <a:pathLst>
                <a:path w="1671" h="1502" extrusionOk="0">
                  <a:moveTo>
                    <a:pt x="291" y="1"/>
                  </a:moveTo>
                  <a:cubicBezTo>
                    <a:pt x="127" y="1"/>
                    <a:pt x="0" y="219"/>
                    <a:pt x="141" y="383"/>
                  </a:cubicBezTo>
                  <a:lnTo>
                    <a:pt x="542" y="753"/>
                  </a:lnTo>
                  <a:lnTo>
                    <a:pt x="141" y="1154"/>
                  </a:lnTo>
                  <a:cubicBezTo>
                    <a:pt x="49" y="1216"/>
                    <a:pt x="49" y="1340"/>
                    <a:pt x="141" y="1432"/>
                  </a:cubicBezTo>
                  <a:cubicBezTo>
                    <a:pt x="188" y="1478"/>
                    <a:pt x="242" y="1502"/>
                    <a:pt x="296" y="1502"/>
                  </a:cubicBezTo>
                  <a:cubicBezTo>
                    <a:pt x="350" y="1502"/>
                    <a:pt x="404" y="1478"/>
                    <a:pt x="450" y="1432"/>
                  </a:cubicBezTo>
                  <a:lnTo>
                    <a:pt x="820" y="1062"/>
                  </a:lnTo>
                  <a:lnTo>
                    <a:pt x="1221" y="1432"/>
                  </a:lnTo>
                  <a:cubicBezTo>
                    <a:pt x="1264" y="1475"/>
                    <a:pt x="1312" y="1493"/>
                    <a:pt x="1359" y="1493"/>
                  </a:cubicBezTo>
                  <a:cubicBezTo>
                    <a:pt x="1512" y="1493"/>
                    <a:pt x="1648" y="1296"/>
                    <a:pt x="1530" y="1154"/>
                  </a:cubicBezTo>
                  <a:lnTo>
                    <a:pt x="1129" y="753"/>
                  </a:lnTo>
                  <a:lnTo>
                    <a:pt x="1530" y="383"/>
                  </a:lnTo>
                  <a:cubicBezTo>
                    <a:pt x="1671" y="219"/>
                    <a:pt x="1526" y="1"/>
                    <a:pt x="1367" y="1"/>
                  </a:cubicBezTo>
                  <a:cubicBezTo>
                    <a:pt x="1317" y="1"/>
                    <a:pt x="1266" y="22"/>
                    <a:pt x="1221" y="74"/>
                  </a:cubicBezTo>
                  <a:lnTo>
                    <a:pt x="820" y="445"/>
                  </a:lnTo>
                  <a:lnTo>
                    <a:pt x="450" y="74"/>
                  </a:lnTo>
                  <a:cubicBezTo>
                    <a:pt x="398" y="22"/>
                    <a:pt x="343" y="1"/>
                    <a:pt x="2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1" name="Google Shape;12531;p23"/>
            <p:cNvSpPr/>
            <p:nvPr/>
          </p:nvSpPr>
          <p:spPr>
            <a:xfrm>
              <a:off x="2499600" y="3014100"/>
              <a:ext cx="157400" cy="109575"/>
            </a:xfrm>
            <a:custGeom>
              <a:avLst/>
              <a:gdLst/>
              <a:ahLst/>
              <a:cxnLst/>
              <a:rect l="l" t="t" r="r" b="b"/>
              <a:pathLst>
                <a:path w="6296" h="4383" extrusionOk="0">
                  <a:moveTo>
                    <a:pt x="4814" y="401"/>
                  </a:moveTo>
                  <a:cubicBezTo>
                    <a:pt x="5401" y="401"/>
                    <a:pt x="5864" y="895"/>
                    <a:pt x="5864" y="1482"/>
                  </a:cubicBezTo>
                  <a:lnTo>
                    <a:pt x="5864" y="2901"/>
                  </a:lnTo>
                  <a:cubicBezTo>
                    <a:pt x="5864" y="3488"/>
                    <a:pt x="5401" y="3951"/>
                    <a:pt x="4814" y="3951"/>
                  </a:cubicBezTo>
                  <a:lnTo>
                    <a:pt x="1481" y="3951"/>
                  </a:lnTo>
                  <a:cubicBezTo>
                    <a:pt x="895" y="3951"/>
                    <a:pt x="401" y="3488"/>
                    <a:pt x="401" y="2901"/>
                  </a:cubicBezTo>
                  <a:lnTo>
                    <a:pt x="401" y="1482"/>
                  </a:lnTo>
                  <a:cubicBezTo>
                    <a:pt x="401" y="895"/>
                    <a:pt x="895" y="401"/>
                    <a:pt x="1481" y="401"/>
                  </a:cubicBezTo>
                  <a:close/>
                  <a:moveTo>
                    <a:pt x="1481" y="0"/>
                  </a:moveTo>
                  <a:cubicBezTo>
                    <a:pt x="648" y="0"/>
                    <a:pt x="0" y="648"/>
                    <a:pt x="0" y="1482"/>
                  </a:cubicBezTo>
                  <a:lnTo>
                    <a:pt x="0" y="2901"/>
                  </a:lnTo>
                  <a:cubicBezTo>
                    <a:pt x="0" y="3735"/>
                    <a:pt x="648" y="4383"/>
                    <a:pt x="1481" y="4383"/>
                  </a:cubicBezTo>
                  <a:lnTo>
                    <a:pt x="4814" y="4383"/>
                  </a:lnTo>
                  <a:cubicBezTo>
                    <a:pt x="5648" y="4383"/>
                    <a:pt x="6296" y="3735"/>
                    <a:pt x="6296" y="2901"/>
                  </a:cubicBezTo>
                  <a:lnTo>
                    <a:pt x="6296" y="1482"/>
                  </a:lnTo>
                  <a:cubicBezTo>
                    <a:pt x="6296" y="648"/>
                    <a:pt x="5648" y="0"/>
                    <a:pt x="48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2" name="Google Shape;12532;p23"/>
            <p:cNvSpPr/>
            <p:nvPr/>
          </p:nvSpPr>
          <p:spPr>
            <a:xfrm>
              <a:off x="2586350" y="3040800"/>
              <a:ext cx="41775" cy="37550"/>
            </a:xfrm>
            <a:custGeom>
              <a:avLst/>
              <a:gdLst/>
              <a:ahLst/>
              <a:cxnLst/>
              <a:rect l="l" t="t" r="r" b="b"/>
              <a:pathLst>
                <a:path w="1671" h="1502" extrusionOk="0">
                  <a:moveTo>
                    <a:pt x="304" y="1"/>
                  </a:moveTo>
                  <a:cubicBezTo>
                    <a:pt x="145" y="1"/>
                    <a:pt x="0" y="219"/>
                    <a:pt x="141" y="383"/>
                  </a:cubicBezTo>
                  <a:lnTo>
                    <a:pt x="542" y="753"/>
                  </a:lnTo>
                  <a:lnTo>
                    <a:pt x="141" y="1154"/>
                  </a:lnTo>
                  <a:cubicBezTo>
                    <a:pt x="79" y="1216"/>
                    <a:pt x="79" y="1340"/>
                    <a:pt x="141" y="1432"/>
                  </a:cubicBezTo>
                  <a:cubicBezTo>
                    <a:pt x="187" y="1478"/>
                    <a:pt x="241" y="1502"/>
                    <a:pt x="295" y="1502"/>
                  </a:cubicBezTo>
                  <a:cubicBezTo>
                    <a:pt x="349" y="1502"/>
                    <a:pt x="403" y="1478"/>
                    <a:pt x="449" y="1432"/>
                  </a:cubicBezTo>
                  <a:lnTo>
                    <a:pt x="851" y="1062"/>
                  </a:lnTo>
                  <a:lnTo>
                    <a:pt x="1221" y="1432"/>
                  </a:lnTo>
                  <a:cubicBezTo>
                    <a:pt x="1271" y="1475"/>
                    <a:pt x="1323" y="1493"/>
                    <a:pt x="1371" y="1493"/>
                  </a:cubicBezTo>
                  <a:cubicBezTo>
                    <a:pt x="1530" y="1493"/>
                    <a:pt x="1648" y="1296"/>
                    <a:pt x="1530" y="1154"/>
                  </a:cubicBezTo>
                  <a:lnTo>
                    <a:pt x="1128" y="753"/>
                  </a:lnTo>
                  <a:lnTo>
                    <a:pt x="1530" y="383"/>
                  </a:lnTo>
                  <a:cubicBezTo>
                    <a:pt x="1670" y="219"/>
                    <a:pt x="1544" y="1"/>
                    <a:pt x="1380" y="1"/>
                  </a:cubicBezTo>
                  <a:cubicBezTo>
                    <a:pt x="1328" y="1"/>
                    <a:pt x="1273" y="22"/>
                    <a:pt x="1221" y="74"/>
                  </a:cubicBezTo>
                  <a:lnTo>
                    <a:pt x="851" y="445"/>
                  </a:lnTo>
                  <a:lnTo>
                    <a:pt x="449" y="74"/>
                  </a:lnTo>
                  <a:cubicBezTo>
                    <a:pt x="405" y="22"/>
                    <a:pt x="354" y="1"/>
                    <a:pt x="30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3" name="Google Shape;12533;p23"/>
            <p:cNvSpPr/>
            <p:nvPr/>
          </p:nvSpPr>
          <p:spPr>
            <a:xfrm>
              <a:off x="2498825" y="3143725"/>
              <a:ext cx="158175" cy="109575"/>
            </a:xfrm>
            <a:custGeom>
              <a:avLst/>
              <a:gdLst/>
              <a:ahLst/>
              <a:cxnLst/>
              <a:rect l="l" t="t" r="r" b="b"/>
              <a:pathLst>
                <a:path w="6327" h="4383" extrusionOk="0">
                  <a:moveTo>
                    <a:pt x="2870" y="0"/>
                  </a:moveTo>
                  <a:cubicBezTo>
                    <a:pt x="2623" y="31"/>
                    <a:pt x="2623" y="401"/>
                    <a:pt x="2870" y="432"/>
                  </a:cubicBezTo>
                  <a:lnTo>
                    <a:pt x="4845" y="432"/>
                  </a:lnTo>
                  <a:cubicBezTo>
                    <a:pt x="5432" y="432"/>
                    <a:pt x="5895" y="895"/>
                    <a:pt x="5895" y="1481"/>
                  </a:cubicBezTo>
                  <a:lnTo>
                    <a:pt x="5895" y="2901"/>
                  </a:lnTo>
                  <a:cubicBezTo>
                    <a:pt x="5895" y="3487"/>
                    <a:pt x="5432" y="3950"/>
                    <a:pt x="4845" y="3950"/>
                  </a:cubicBezTo>
                  <a:lnTo>
                    <a:pt x="1512" y="3950"/>
                  </a:lnTo>
                  <a:cubicBezTo>
                    <a:pt x="926" y="3950"/>
                    <a:pt x="432" y="3487"/>
                    <a:pt x="432" y="2901"/>
                  </a:cubicBezTo>
                  <a:lnTo>
                    <a:pt x="432" y="1512"/>
                  </a:lnTo>
                  <a:cubicBezTo>
                    <a:pt x="432" y="926"/>
                    <a:pt x="926" y="432"/>
                    <a:pt x="1512" y="432"/>
                  </a:cubicBezTo>
                  <a:lnTo>
                    <a:pt x="1852" y="432"/>
                  </a:lnTo>
                  <a:cubicBezTo>
                    <a:pt x="2099" y="401"/>
                    <a:pt x="2099" y="62"/>
                    <a:pt x="1852" y="31"/>
                  </a:cubicBezTo>
                  <a:lnTo>
                    <a:pt x="1512" y="31"/>
                  </a:lnTo>
                  <a:cubicBezTo>
                    <a:pt x="679" y="31"/>
                    <a:pt x="31" y="679"/>
                    <a:pt x="31" y="1512"/>
                  </a:cubicBezTo>
                  <a:lnTo>
                    <a:pt x="31" y="2901"/>
                  </a:lnTo>
                  <a:cubicBezTo>
                    <a:pt x="0" y="3734"/>
                    <a:pt x="679" y="4382"/>
                    <a:pt x="1512" y="4382"/>
                  </a:cubicBezTo>
                  <a:lnTo>
                    <a:pt x="4845" y="4382"/>
                  </a:lnTo>
                  <a:cubicBezTo>
                    <a:pt x="5679" y="4382"/>
                    <a:pt x="6327" y="3703"/>
                    <a:pt x="6327" y="2901"/>
                  </a:cubicBezTo>
                  <a:lnTo>
                    <a:pt x="6327" y="1481"/>
                  </a:lnTo>
                  <a:cubicBezTo>
                    <a:pt x="6327" y="679"/>
                    <a:pt x="5679" y="0"/>
                    <a:pt x="484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4" name="Google Shape;12534;p23"/>
            <p:cNvSpPr/>
            <p:nvPr/>
          </p:nvSpPr>
          <p:spPr>
            <a:xfrm>
              <a:off x="2586300" y="3170750"/>
              <a:ext cx="41925" cy="37675"/>
            </a:xfrm>
            <a:custGeom>
              <a:avLst/>
              <a:gdLst/>
              <a:ahLst/>
              <a:cxnLst/>
              <a:rect l="l" t="t" r="r" b="b"/>
              <a:pathLst>
                <a:path w="1677" h="1507" extrusionOk="0">
                  <a:moveTo>
                    <a:pt x="312" y="0"/>
                  </a:moveTo>
                  <a:cubicBezTo>
                    <a:pt x="150" y="0"/>
                    <a:pt x="0" y="203"/>
                    <a:pt x="143" y="370"/>
                  </a:cubicBezTo>
                  <a:lnTo>
                    <a:pt x="544" y="740"/>
                  </a:lnTo>
                  <a:lnTo>
                    <a:pt x="143" y="1141"/>
                  </a:lnTo>
                  <a:cubicBezTo>
                    <a:pt x="81" y="1203"/>
                    <a:pt x="81" y="1357"/>
                    <a:pt x="143" y="1450"/>
                  </a:cubicBezTo>
                  <a:cubicBezTo>
                    <a:pt x="189" y="1481"/>
                    <a:pt x="243" y="1496"/>
                    <a:pt x="297" y="1496"/>
                  </a:cubicBezTo>
                  <a:cubicBezTo>
                    <a:pt x="351" y="1496"/>
                    <a:pt x="405" y="1481"/>
                    <a:pt x="451" y="1450"/>
                  </a:cubicBezTo>
                  <a:lnTo>
                    <a:pt x="853" y="1049"/>
                  </a:lnTo>
                  <a:lnTo>
                    <a:pt x="1223" y="1450"/>
                  </a:lnTo>
                  <a:cubicBezTo>
                    <a:pt x="1270" y="1490"/>
                    <a:pt x="1320" y="1507"/>
                    <a:pt x="1367" y="1507"/>
                  </a:cubicBezTo>
                  <a:cubicBezTo>
                    <a:pt x="1538" y="1507"/>
                    <a:pt x="1677" y="1286"/>
                    <a:pt x="1532" y="1141"/>
                  </a:cubicBezTo>
                  <a:lnTo>
                    <a:pt x="1130" y="740"/>
                  </a:lnTo>
                  <a:lnTo>
                    <a:pt x="1532" y="370"/>
                  </a:lnTo>
                  <a:cubicBezTo>
                    <a:pt x="1674" y="203"/>
                    <a:pt x="1542" y="0"/>
                    <a:pt x="1375" y="0"/>
                  </a:cubicBezTo>
                  <a:cubicBezTo>
                    <a:pt x="1326" y="0"/>
                    <a:pt x="1273" y="18"/>
                    <a:pt x="1223" y="61"/>
                  </a:cubicBezTo>
                  <a:lnTo>
                    <a:pt x="853" y="462"/>
                  </a:lnTo>
                  <a:lnTo>
                    <a:pt x="451" y="61"/>
                  </a:lnTo>
                  <a:cubicBezTo>
                    <a:pt x="409" y="18"/>
                    <a:pt x="360" y="0"/>
                    <a:pt x="31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5" name="Google Shape;12535;p23"/>
            <p:cNvSpPr/>
            <p:nvPr/>
          </p:nvSpPr>
          <p:spPr>
            <a:xfrm>
              <a:off x="2499600" y="3274100"/>
              <a:ext cx="361875" cy="101875"/>
            </a:xfrm>
            <a:custGeom>
              <a:avLst/>
              <a:gdLst/>
              <a:ahLst/>
              <a:cxnLst/>
              <a:rect l="l" t="t" r="r" b="b"/>
              <a:pathLst>
                <a:path w="14475" h="4075" extrusionOk="0">
                  <a:moveTo>
                    <a:pt x="12993" y="433"/>
                  </a:moveTo>
                  <a:cubicBezTo>
                    <a:pt x="13548" y="433"/>
                    <a:pt x="14042" y="896"/>
                    <a:pt x="14042" y="1482"/>
                  </a:cubicBezTo>
                  <a:lnTo>
                    <a:pt x="14042" y="2593"/>
                  </a:lnTo>
                  <a:cubicBezTo>
                    <a:pt x="14042" y="3179"/>
                    <a:pt x="13548" y="3642"/>
                    <a:pt x="12993" y="3642"/>
                  </a:cubicBezTo>
                  <a:lnTo>
                    <a:pt x="1481" y="3642"/>
                  </a:lnTo>
                  <a:cubicBezTo>
                    <a:pt x="895" y="3642"/>
                    <a:pt x="401" y="3179"/>
                    <a:pt x="401" y="2593"/>
                  </a:cubicBezTo>
                  <a:lnTo>
                    <a:pt x="401" y="1482"/>
                  </a:lnTo>
                  <a:cubicBezTo>
                    <a:pt x="401" y="896"/>
                    <a:pt x="895" y="433"/>
                    <a:pt x="1481" y="433"/>
                  </a:cubicBezTo>
                  <a:close/>
                  <a:moveTo>
                    <a:pt x="1481" y="1"/>
                  </a:moveTo>
                  <a:cubicBezTo>
                    <a:pt x="648" y="1"/>
                    <a:pt x="0" y="680"/>
                    <a:pt x="0" y="1482"/>
                  </a:cubicBezTo>
                  <a:lnTo>
                    <a:pt x="0" y="2593"/>
                  </a:lnTo>
                  <a:cubicBezTo>
                    <a:pt x="0" y="3426"/>
                    <a:pt x="648" y="4074"/>
                    <a:pt x="1481" y="4074"/>
                  </a:cubicBezTo>
                  <a:lnTo>
                    <a:pt x="12993" y="4074"/>
                  </a:lnTo>
                  <a:cubicBezTo>
                    <a:pt x="13795" y="4074"/>
                    <a:pt x="14474" y="3426"/>
                    <a:pt x="14474" y="2593"/>
                  </a:cubicBezTo>
                  <a:lnTo>
                    <a:pt x="14474" y="1482"/>
                  </a:lnTo>
                  <a:cubicBezTo>
                    <a:pt x="14474" y="680"/>
                    <a:pt x="13795" y="1"/>
                    <a:pt x="129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6" name="Google Shape;12536;p23"/>
            <p:cNvSpPr/>
            <p:nvPr/>
          </p:nvSpPr>
          <p:spPr>
            <a:xfrm>
              <a:off x="2789200" y="3301575"/>
              <a:ext cx="41325" cy="37350"/>
            </a:xfrm>
            <a:custGeom>
              <a:avLst/>
              <a:gdLst/>
              <a:ahLst/>
              <a:cxnLst/>
              <a:rect l="l" t="t" r="r" b="b"/>
              <a:pathLst>
                <a:path w="1653" h="1494" extrusionOk="0">
                  <a:moveTo>
                    <a:pt x="305" y="1"/>
                  </a:moveTo>
                  <a:cubicBezTo>
                    <a:pt x="146" y="1"/>
                    <a:pt x="3" y="212"/>
                    <a:pt x="144" y="352"/>
                  </a:cubicBezTo>
                  <a:lnTo>
                    <a:pt x="545" y="753"/>
                  </a:lnTo>
                  <a:lnTo>
                    <a:pt x="144" y="1124"/>
                  </a:lnTo>
                  <a:cubicBezTo>
                    <a:pt x="1" y="1290"/>
                    <a:pt x="151" y="1493"/>
                    <a:pt x="312" y="1493"/>
                  </a:cubicBezTo>
                  <a:cubicBezTo>
                    <a:pt x="360" y="1493"/>
                    <a:pt x="410" y="1475"/>
                    <a:pt x="452" y="1432"/>
                  </a:cubicBezTo>
                  <a:lnTo>
                    <a:pt x="853" y="1031"/>
                  </a:lnTo>
                  <a:lnTo>
                    <a:pt x="1224" y="1432"/>
                  </a:lnTo>
                  <a:cubicBezTo>
                    <a:pt x="1271" y="1466"/>
                    <a:pt x="1319" y="1481"/>
                    <a:pt x="1365" y="1481"/>
                  </a:cubicBezTo>
                  <a:cubicBezTo>
                    <a:pt x="1528" y="1481"/>
                    <a:pt x="1653" y="1293"/>
                    <a:pt x="1532" y="1124"/>
                  </a:cubicBezTo>
                  <a:lnTo>
                    <a:pt x="1131" y="753"/>
                  </a:lnTo>
                  <a:lnTo>
                    <a:pt x="1532" y="352"/>
                  </a:lnTo>
                  <a:cubicBezTo>
                    <a:pt x="1594" y="260"/>
                    <a:pt x="1594" y="136"/>
                    <a:pt x="1532" y="74"/>
                  </a:cubicBezTo>
                  <a:cubicBezTo>
                    <a:pt x="1486" y="28"/>
                    <a:pt x="1432" y="5"/>
                    <a:pt x="1378" y="5"/>
                  </a:cubicBezTo>
                  <a:cubicBezTo>
                    <a:pt x="1324" y="5"/>
                    <a:pt x="1270" y="28"/>
                    <a:pt x="1224" y="74"/>
                  </a:cubicBezTo>
                  <a:lnTo>
                    <a:pt x="853" y="445"/>
                  </a:lnTo>
                  <a:lnTo>
                    <a:pt x="452" y="74"/>
                  </a:lnTo>
                  <a:cubicBezTo>
                    <a:pt x="407" y="22"/>
                    <a:pt x="355" y="1"/>
                    <a:pt x="3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37" name="Google Shape;12537;p23"/>
          <p:cNvGrpSpPr/>
          <p:nvPr/>
        </p:nvGrpSpPr>
        <p:grpSpPr>
          <a:xfrm>
            <a:off x="4281526" y="3844091"/>
            <a:ext cx="524700" cy="481967"/>
            <a:chOff x="1714150" y="3014050"/>
            <a:chExt cx="393525" cy="361475"/>
          </a:xfrm>
          <a:solidFill>
            <a:schemeClr val="bg1"/>
          </a:solidFill>
        </p:grpSpPr>
        <p:sp>
          <p:nvSpPr>
            <p:cNvPr id="12538" name="Google Shape;12538;p23"/>
            <p:cNvSpPr/>
            <p:nvPr/>
          </p:nvSpPr>
          <p:spPr>
            <a:xfrm>
              <a:off x="1778200" y="3048625"/>
              <a:ext cx="84875" cy="80750"/>
            </a:xfrm>
            <a:custGeom>
              <a:avLst/>
              <a:gdLst/>
              <a:ahLst/>
              <a:cxnLst/>
              <a:rect l="l" t="t" r="r" b="b"/>
              <a:pathLst>
                <a:path w="3395" h="3230" extrusionOk="0">
                  <a:moveTo>
                    <a:pt x="1698" y="594"/>
                  </a:moveTo>
                  <a:lnTo>
                    <a:pt x="1944" y="1150"/>
                  </a:lnTo>
                  <a:cubicBezTo>
                    <a:pt x="2006" y="1212"/>
                    <a:pt x="2068" y="1273"/>
                    <a:pt x="2160" y="1304"/>
                  </a:cubicBezTo>
                  <a:lnTo>
                    <a:pt x="2778" y="1397"/>
                  </a:lnTo>
                  <a:lnTo>
                    <a:pt x="2346" y="1829"/>
                  </a:lnTo>
                  <a:cubicBezTo>
                    <a:pt x="2284" y="1891"/>
                    <a:pt x="2253" y="1983"/>
                    <a:pt x="2253" y="2076"/>
                  </a:cubicBezTo>
                  <a:lnTo>
                    <a:pt x="2377" y="2693"/>
                  </a:lnTo>
                  <a:lnTo>
                    <a:pt x="2377" y="2693"/>
                  </a:lnTo>
                  <a:lnTo>
                    <a:pt x="1821" y="2384"/>
                  </a:lnTo>
                  <a:cubicBezTo>
                    <a:pt x="1790" y="2384"/>
                    <a:pt x="1728" y="2354"/>
                    <a:pt x="1698" y="2354"/>
                  </a:cubicBezTo>
                  <a:cubicBezTo>
                    <a:pt x="1636" y="2354"/>
                    <a:pt x="1605" y="2384"/>
                    <a:pt x="1543" y="2384"/>
                  </a:cubicBezTo>
                  <a:lnTo>
                    <a:pt x="988" y="2693"/>
                  </a:lnTo>
                  <a:lnTo>
                    <a:pt x="988" y="2693"/>
                  </a:lnTo>
                  <a:lnTo>
                    <a:pt x="1111" y="2076"/>
                  </a:lnTo>
                  <a:cubicBezTo>
                    <a:pt x="1142" y="1983"/>
                    <a:pt x="1080" y="1891"/>
                    <a:pt x="1019" y="1829"/>
                  </a:cubicBezTo>
                  <a:lnTo>
                    <a:pt x="587" y="1397"/>
                  </a:lnTo>
                  <a:lnTo>
                    <a:pt x="1204" y="1304"/>
                  </a:lnTo>
                  <a:cubicBezTo>
                    <a:pt x="1296" y="1273"/>
                    <a:pt x="1389" y="1243"/>
                    <a:pt x="1420" y="1150"/>
                  </a:cubicBezTo>
                  <a:lnTo>
                    <a:pt x="1698" y="594"/>
                  </a:lnTo>
                  <a:close/>
                  <a:moveTo>
                    <a:pt x="1694" y="0"/>
                  </a:moveTo>
                  <a:cubicBezTo>
                    <a:pt x="1590" y="0"/>
                    <a:pt x="1482" y="54"/>
                    <a:pt x="1420" y="162"/>
                  </a:cubicBezTo>
                  <a:lnTo>
                    <a:pt x="1080" y="872"/>
                  </a:lnTo>
                  <a:lnTo>
                    <a:pt x="247" y="996"/>
                  </a:lnTo>
                  <a:cubicBezTo>
                    <a:pt x="154" y="1027"/>
                    <a:pt x="62" y="1088"/>
                    <a:pt x="31" y="1212"/>
                  </a:cubicBezTo>
                  <a:cubicBezTo>
                    <a:pt x="0" y="1304"/>
                    <a:pt x="0" y="1428"/>
                    <a:pt x="93" y="1489"/>
                  </a:cubicBezTo>
                  <a:lnTo>
                    <a:pt x="679" y="2076"/>
                  </a:lnTo>
                  <a:lnTo>
                    <a:pt x="556" y="2878"/>
                  </a:lnTo>
                  <a:cubicBezTo>
                    <a:pt x="525" y="3002"/>
                    <a:pt x="556" y="3094"/>
                    <a:pt x="648" y="3156"/>
                  </a:cubicBezTo>
                  <a:cubicBezTo>
                    <a:pt x="699" y="3207"/>
                    <a:pt x="760" y="3230"/>
                    <a:pt x="819" y="3230"/>
                  </a:cubicBezTo>
                  <a:cubicBezTo>
                    <a:pt x="867" y="3230"/>
                    <a:pt x="915" y="3215"/>
                    <a:pt x="957" y="3187"/>
                  </a:cubicBezTo>
                  <a:lnTo>
                    <a:pt x="1698" y="2816"/>
                  </a:lnTo>
                  <a:lnTo>
                    <a:pt x="2407" y="3187"/>
                  </a:lnTo>
                  <a:cubicBezTo>
                    <a:pt x="2449" y="3215"/>
                    <a:pt x="2497" y="3230"/>
                    <a:pt x="2545" y="3230"/>
                  </a:cubicBezTo>
                  <a:cubicBezTo>
                    <a:pt x="2605" y="3230"/>
                    <a:pt x="2665" y="3207"/>
                    <a:pt x="2716" y="3156"/>
                  </a:cubicBezTo>
                  <a:cubicBezTo>
                    <a:pt x="2809" y="3094"/>
                    <a:pt x="2839" y="3002"/>
                    <a:pt x="2839" y="2878"/>
                  </a:cubicBezTo>
                  <a:lnTo>
                    <a:pt x="2685" y="2076"/>
                  </a:lnTo>
                  <a:lnTo>
                    <a:pt x="3272" y="1489"/>
                  </a:lnTo>
                  <a:cubicBezTo>
                    <a:pt x="3364" y="1428"/>
                    <a:pt x="3395" y="1304"/>
                    <a:pt x="3364" y="1212"/>
                  </a:cubicBezTo>
                  <a:cubicBezTo>
                    <a:pt x="3333" y="1088"/>
                    <a:pt x="3241" y="1027"/>
                    <a:pt x="3117" y="1027"/>
                  </a:cubicBezTo>
                  <a:lnTo>
                    <a:pt x="2315" y="903"/>
                  </a:lnTo>
                  <a:lnTo>
                    <a:pt x="1944" y="162"/>
                  </a:lnTo>
                  <a:cubicBezTo>
                    <a:pt x="1898" y="54"/>
                    <a:pt x="1798" y="0"/>
                    <a:pt x="16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39" name="Google Shape;12539;p23"/>
            <p:cNvSpPr/>
            <p:nvPr/>
          </p:nvSpPr>
          <p:spPr>
            <a:xfrm>
              <a:off x="1879275" y="3048050"/>
              <a:ext cx="84875" cy="81325"/>
            </a:xfrm>
            <a:custGeom>
              <a:avLst/>
              <a:gdLst/>
              <a:ahLst/>
              <a:cxnLst/>
              <a:rect l="l" t="t" r="r" b="b"/>
              <a:pathLst>
                <a:path w="3395" h="3253" extrusionOk="0">
                  <a:moveTo>
                    <a:pt x="1728" y="617"/>
                  </a:moveTo>
                  <a:lnTo>
                    <a:pt x="1975" y="1173"/>
                  </a:lnTo>
                  <a:cubicBezTo>
                    <a:pt x="2037" y="1235"/>
                    <a:pt x="2099" y="1296"/>
                    <a:pt x="2191" y="1327"/>
                  </a:cubicBezTo>
                  <a:lnTo>
                    <a:pt x="2809" y="1420"/>
                  </a:lnTo>
                  <a:lnTo>
                    <a:pt x="2376" y="1852"/>
                  </a:lnTo>
                  <a:cubicBezTo>
                    <a:pt x="2284" y="1914"/>
                    <a:pt x="2253" y="2006"/>
                    <a:pt x="2284" y="2099"/>
                  </a:cubicBezTo>
                  <a:lnTo>
                    <a:pt x="2376" y="2716"/>
                  </a:lnTo>
                  <a:lnTo>
                    <a:pt x="1852" y="2407"/>
                  </a:lnTo>
                  <a:cubicBezTo>
                    <a:pt x="1805" y="2392"/>
                    <a:pt x="1759" y="2384"/>
                    <a:pt x="1713" y="2384"/>
                  </a:cubicBezTo>
                  <a:cubicBezTo>
                    <a:pt x="1667" y="2384"/>
                    <a:pt x="1620" y="2392"/>
                    <a:pt x="1574" y="2407"/>
                  </a:cubicBezTo>
                  <a:lnTo>
                    <a:pt x="1049" y="2716"/>
                  </a:lnTo>
                  <a:lnTo>
                    <a:pt x="1142" y="2099"/>
                  </a:lnTo>
                  <a:cubicBezTo>
                    <a:pt x="1173" y="2006"/>
                    <a:pt x="1111" y="1914"/>
                    <a:pt x="1049" y="1852"/>
                  </a:cubicBezTo>
                  <a:lnTo>
                    <a:pt x="617" y="1420"/>
                  </a:lnTo>
                  <a:lnTo>
                    <a:pt x="1235" y="1327"/>
                  </a:lnTo>
                  <a:cubicBezTo>
                    <a:pt x="1327" y="1296"/>
                    <a:pt x="1389" y="1235"/>
                    <a:pt x="1451" y="1173"/>
                  </a:cubicBezTo>
                  <a:lnTo>
                    <a:pt x="1728" y="617"/>
                  </a:lnTo>
                  <a:close/>
                  <a:moveTo>
                    <a:pt x="1697" y="0"/>
                  </a:moveTo>
                  <a:cubicBezTo>
                    <a:pt x="1605" y="0"/>
                    <a:pt x="1481" y="62"/>
                    <a:pt x="1451" y="185"/>
                  </a:cubicBezTo>
                  <a:lnTo>
                    <a:pt x="1080" y="926"/>
                  </a:lnTo>
                  <a:lnTo>
                    <a:pt x="278" y="1019"/>
                  </a:lnTo>
                  <a:cubicBezTo>
                    <a:pt x="154" y="1050"/>
                    <a:pt x="62" y="1111"/>
                    <a:pt x="31" y="1235"/>
                  </a:cubicBezTo>
                  <a:cubicBezTo>
                    <a:pt x="0" y="1327"/>
                    <a:pt x="31" y="1451"/>
                    <a:pt x="124" y="1512"/>
                  </a:cubicBezTo>
                  <a:lnTo>
                    <a:pt x="710" y="2099"/>
                  </a:lnTo>
                  <a:lnTo>
                    <a:pt x="556" y="2901"/>
                  </a:lnTo>
                  <a:cubicBezTo>
                    <a:pt x="525" y="3025"/>
                    <a:pt x="586" y="3117"/>
                    <a:pt x="679" y="3179"/>
                  </a:cubicBezTo>
                  <a:cubicBezTo>
                    <a:pt x="730" y="3230"/>
                    <a:pt x="781" y="3253"/>
                    <a:pt x="837" y="3253"/>
                  </a:cubicBezTo>
                  <a:cubicBezTo>
                    <a:pt x="883" y="3253"/>
                    <a:pt x="932" y="3238"/>
                    <a:pt x="988" y="3210"/>
                  </a:cubicBezTo>
                  <a:lnTo>
                    <a:pt x="1697" y="2839"/>
                  </a:lnTo>
                  <a:lnTo>
                    <a:pt x="2438" y="3210"/>
                  </a:lnTo>
                  <a:cubicBezTo>
                    <a:pt x="2486" y="3237"/>
                    <a:pt x="2534" y="3249"/>
                    <a:pt x="2581" y="3249"/>
                  </a:cubicBezTo>
                  <a:cubicBezTo>
                    <a:pt x="2748" y="3249"/>
                    <a:pt x="2888" y="3094"/>
                    <a:pt x="2839" y="2901"/>
                  </a:cubicBezTo>
                  <a:lnTo>
                    <a:pt x="2716" y="2099"/>
                  </a:lnTo>
                  <a:lnTo>
                    <a:pt x="3302" y="1512"/>
                  </a:lnTo>
                  <a:cubicBezTo>
                    <a:pt x="3364" y="1451"/>
                    <a:pt x="3395" y="1327"/>
                    <a:pt x="3364" y="1235"/>
                  </a:cubicBezTo>
                  <a:cubicBezTo>
                    <a:pt x="3333" y="1111"/>
                    <a:pt x="3241" y="1050"/>
                    <a:pt x="3148" y="1019"/>
                  </a:cubicBezTo>
                  <a:lnTo>
                    <a:pt x="2315" y="895"/>
                  </a:lnTo>
                  <a:lnTo>
                    <a:pt x="1975" y="185"/>
                  </a:lnTo>
                  <a:cubicBezTo>
                    <a:pt x="1914" y="62"/>
                    <a:pt x="1821" y="0"/>
                    <a:pt x="169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0" name="Google Shape;12540;p23"/>
            <p:cNvSpPr/>
            <p:nvPr/>
          </p:nvSpPr>
          <p:spPr>
            <a:xfrm>
              <a:off x="1980325" y="3048625"/>
              <a:ext cx="85675" cy="80350"/>
            </a:xfrm>
            <a:custGeom>
              <a:avLst/>
              <a:gdLst/>
              <a:ahLst/>
              <a:cxnLst/>
              <a:rect l="l" t="t" r="r" b="b"/>
              <a:pathLst>
                <a:path w="3427" h="3214" extrusionOk="0">
                  <a:moveTo>
                    <a:pt x="1729" y="594"/>
                  </a:moveTo>
                  <a:lnTo>
                    <a:pt x="1976" y="1150"/>
                  </a:lnTo>
                  <a:cubicBezTo>
                    <a:pt x="2038" y="1212"/>
                    <a:pt x="2100" y="1273"/>
                    <a:pt x="2192" y="1304"/>
                  </a:cubicBezTo>
                  <a:lnTo>
                    <a:pt x="2809" y="1397"/>
                  </a:lnTo>
                  <a:lnTo>
                    <a:pt x="2377" y="1829"/>
                  </a:lnTo>
                  <a:cubicBezTo>
                    <a:pt x="2316" y="1891"/>
                    <a:pt x="2285" y="1983"/>
                    <a:pt x="2285" y="2076"/>
                  </a:cubicBezTo>
                  <a:lnTo>
                    <a:pt x="2408" y="2693"/>
                  </a:lnTo>
                  <a:lnTo>
                    <a:pt x="2408" y="2693"/>
                  </a:lnTo>
                  <a:lnTo>
                    <a:pt x="1853" y="2384"/>
                  </a:lnTo>
                  <a:cubicBezTo>
                    <a:pt x="1806" y="2369"/>
                    <a:pt x="1760" y="2361"/>
                    <a:pt x="1714" y="2361"/>
                  </a:cubicBezTo>
                  <a:cubicBezTo>
                    <a:pt x="1668" y="2361"/>
                    <a:pt x="1621" y="2369"/>
                    <a:pt x="1575" y="2384"/>
                  </a:cubicBezTo>
                  <a:lnTo>
                    <a:pt x="1050" y="2693"/>
                  </a:lnTo>
                  <a:lnTo>
                    <a:pt x="1143" y="2076"/>
                  </a:lnTo>
                  <a:cubicBezTo>
                    <a:pt x="1143" y="1983"/>
                    <a:pt x="1112" y="1891"/>
                    <a:pt x="1050" y="1829"/>
                  </a:cubicBezTo>
                  <a:lnTo>
                    <a:pt x="618" y="1397"/>
                  </a:lnTo>
                  <a:lnTo>
                    <a:pt x="1235" y="1304"/>
                  </a:lnTo>
                  <a:cubicBezTo>
                    <a:pt x="1328" y="1273"/>
                    <a:pt x="1390" y="1212"/>
                    <a:pt x="1451" y="1150"/>
                  </a:cubicBezTo>
                  <a:lnTo>
                    <a:pt x="1729" y="594"/>
                  </a:lnTo>
                  <a:close/>
                  <a:moveTo>
                    <a:pt x="1714" y="0"/>
                  </a:moveTo>
                  <a:cubicBezTo>
                    <a:pt x="1614" y="0"/>
                    <a:pt x="1513" y="54"/>
                    <a:pt x="1451" y="162"/>
                  </a:cubicBezTo>
                  <a:lnTo>
                    <a:pt x="1081" y="872"/>
                  </a:lnTo>
                  <a:lnTo>
                    <a:pt x="279" y="996"/>
                  </a:lnTo>
                  <a:cubicBezTo>
                    <a:pt x="186" y="1027"/>
                    <a:pt x="94" y="1088"/>
                    <a:pt x="63" y="1212"/>
                  </a:cubicBezTo>
                  <a:cubicBezTo>
                    <a:pt x="1" y="1304"/>
                    <a:pt x="32" y="1428"/>
                    <a:pt x="124" y="1489"/>
                  </a:cubicBezTo>
                  <a:lnTo>
                    <a:pt x="711" y="2076"/>
                  </a:lnTo>
                  <a:lnTo>
                    <a:pt x="587" y="2878"/>
                  </a:lnTo>
                  <a:cubicBezTo>
                    <a:pt x="538" y="3076"/>
                    <a:pt x="686" y="3214"/>
                    <a:pt x="858" y="3214"/>
                  </a:cubicBezTo>
                  <a:cubicBezTo>
                    <a:pt x="901" y="3214"/>
                    <a:pt x="945" y="3205"/>
                    <a:pt x="989" y="3187"/>
                  </a:cubicBezTo>
                  <a:lnTo>
                    <a:pt x="1729" y="2786"/>
                  </a:lnTo>
                  <a:lnTo>
                    <a:pt x="2439" y="3187"/>
                  </a:lnTo>
                  <a:cubicBezTo>
                    <a:pt x="2477" y="3200"/>
                    <a:pt x="2521" y="3207"/>
                    <a:pt x="2566" y="3207"/>
                  </a:cubicBezTo>
                  <a:cubicBezTo>
                    <a:pt x="2629" y="3207"/>
                    <a:pt x="2693" y="3192"/>
                    <a:pt x="2748" y="3156"/>
                  </a:cubicBezTo>
                  <a:cubicBezTo>
                    <a:pt x="2840" y="3094"/>
                    <a:pt x="2871" y="2971"/>
                    <a:pt x="2871" y="2878"/>
                  </a:cubicBezTo>
                  <a:lnTo>
                    <a:pt x="2717" y="2076"/>
                  </a:lnTo>
                  <a:lnTo>
                    <a:pt x="3303" y="1489"/>
                  </a:lnTo>
                  <a:cubicBezTo>
                    <a:pt x="3396" y="1428"/>
                    <a:pt x="3427" y="1304"/>
                    <a:pt x="3396" y="1212"/>
                  </a:cubicBezTo>
                  <a:cubicBezTo>
                    <a:pt x="3365" y="1088"/>
                    <a:pt x="3272" y="1027"/>
                    <a:pt x="3149" y="996"/>
                  </a:cubicBezTo>
                  <a:lnTo>
                    <a:pt x="2346" y="872"/>
                  </a:lnTo>
                  <a:lnTo>
                    <a:pt x="1976" y="162"/>
                  </a:lnTo>
                  <a:cubicBezTo>
                    <a:pt x="1914" y="54"/>
                    <a:pt x="1814" y="0"/>
                    <a:pt x="17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1" name="Google Shape;12541;p23"/>
            <p:cNvSpPr/>
            <p:nvPr/>
          </p:nvSpPr>
          <p:spPr>
            <a:xfrm>
              <a:off x="1741150" y="3014050"/>
              <a:ext cx="361900" cy="184475"/>
            </a:xfrm>
            <a:custGeom>
              <a:avLst/>
              <a:gdLst/>
              <a:ahLst/>
              <a:cxnLst/>
              <a:rect l="l" t="t" r="r" b="b"/>
              <a:pathLst>
                <a:path w="14476" h="7379" extrusionOk="0">
                  <a:moveTo>
                    <a:pt x="2652" y="1"/>
                  </a:moveTo>
                  <a:cubicBezTo>
                    <a:pt x="2643" y="1"/>
                    <a:pt x="2634" y="1"/>
                    <a:pt x="2624" y="2"/>
                  </a:cubicBezTo>
                  <a:lnTo>
                    <a:pt x="1297" y="2"/>
                  </a:lnTo>
                  <a:cubicBezTo>
                    <a:pt x="587" y="2"/>
                    <a:pt x="1" y="589"/>
                    <a:pt x="1" y="1298"/>
                  </a:cubicBezTo>
                  <a:lnTo>
                    <a:pt x="1" y="4693"/>
                  </a:lnTo>
                  <a:cubicBezTo>
                    <a:pt x="1" y="5403"/>
                    <a:pt x="587" y="5989"/>
                    <a:pt x="1297" y="5989"/>
                  </a:cubicBezTo>
                  <a:lnTo>
                    <a:pt x="2038" y="5989"/>
                  </a:lnTo>
                  <a:lnTo>
                    <a:pt x="3025" y="7286"/>
                  </a:lnTo>
                  <a:cubicBezTo>
                    <a:pt x="3056" y="7347"/>
                    <a:pt x="3118" y="7378"/>
                    <a:pt x="3183" y="7378"/>
                  </a:cubicBezTo>
                  <a:cubicBezTo>
                    <a:pt x="3249" y="7378"/>
                    <a:pt x="3318" y="7347"/>
                    <a:pt x="3365" y="7286"/>
                  </a:cubicBezTo>
                  <a:lnTo>
                    <a:pt x="4321" y="5989"/>
                  </a:lnTo>
                  <a:lnTo>
                    <a:pt x="13179" y="5989"/>
                  </a:lnTo>
                  <a:cubicBezTo>
                    <a:pt x="13889" y="5989"/>
                    <a:pt x="14475" y="5403"/>
                    <a:pt x="14475" y="4693"/>
                  </a:cubicBezTo>
                  <a:lnTo>
                    <a:pt x="14475" y="1298"/>
                  </a:lnTo>
                  <a:cubicBezTo>
                    <a:pt x="14475" y="606"/>
                    <a:pt x="13917" y="1"/>
                    <a:pt x="13230" y="1"/>
                  </a:cubicBezTo>
                  <a:cubicBezTo>
                    <a:pt x="13213" y="1"/>
                    <a:pt x="13196" y="2"/>
                    <a:pt x="13179" y="2"/>
                  </a:cubicBezTo>
                  <a:lnTo>
                    <a:pt x="3673" y="2"/>
                  </a:lnTo>
                  <a:cubicBezTo>
                    <a:pt x="3426" y="33"/>
                    <a:pt x="3426" y="373"/>
                    <a:pt x="3673" y="403"/>
                  </a:cubicBezTo>
                  <a:lnTo>
                    <a:pt x="13179" y="403"/>
                  </a:lnTo>
                  <a:cubicBezTo>
                    <a:pt x="13642" y="403"/>
                    <a:pt x="14043" y="805"/>
                    <a:pt x="14043" y="1298"/>
                  </a:cubicBezTo>
                  <a:lnTo>
                    <a:pt x="14043" y="4662"/>
                  </a:lnTo>
                  <a:cubicBezTo>
                    <a:pt x="14043" y="5156"/>
                    <a:pt x="13642" y="5557"/>
                    <a:pt x="13179" y="5557"/>
                  </a:cubicBezTo>
                  <a:lnTo>
                    <a:pt x="4229" y="5557"/>
                  </a:lnTo>
                  <a:cubicBezTo>
                    <a:pt x="4167" y="5557"/>
                    <a:pt x="4105" y="5588"/>
                    <a:pt x="4075" y="5650"/>
                  </a:cubicBezTo>
                  <a:lnTo>
                    <a:pt x="3180" y="6792"/>
                  </a:lnTo>
                  <a:lnTo>
                    <a:pt x="2315" y="5650"/>
                  </a:lnTo>
                  <a:cubicBezTo>
                    <a:pt x="2254" y="5588"/>
                    <a:pt x="2192" y="5557"/>
                    <a:pt x="2130" y="5557"/>
                  </a:cubicBezTo>
                  <a:lnTo>
                    <a:pt x="1297" y="5557"/>
                  </a:lnTo>
                  <a:cubicBezTo>
                    <a:pt x="834" y="5557"/>
                    <a:pt x="433" y="5156"/>
                    <a:pt x="433" y="4693"/>
                  </a:cubicBezTo>
                  <a:lnTo>
                    <a:pt x="433" y="1298"/>
                  </a:lnTo>
                  <a:cubicBezTo>
                    <a:pt x="433" y="805"/>
                    <a:pt x="834" y="403"/>
                    <a:pt x="1328" y="403"/>
                  </a:cubicBezTo>
                  <a:lnTo>
                    <a:pt x="2624" y="403"/>
                  </a:lnTo>
                  <a:cubicBezTo>
                    <a:pt x="2892" y="403"/>
                    <a:pt x="2901" y="1"/>
                    <a:pt x="265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2" name="Google Shape;12542;p23"/>
            <p:cNvSpPr/>
            <p:nvPr/>
          </p:nvSpPr>
          <p:spPr>
            <a:xfrm>
              <a:off x="1714150" y="3216250"/>
              <a:ext cx="196775" cy="159275"/>
            </a:xfrm>
            <a:custGeom>
              <a:avLst/>
              <a:gdLst/>
              <a:ahLst/>
              <a:cxnLst/>
              <a:rect l="l" t="t" r="r" b="b"/>
              <a:pathLst>
                <a:path w="7871" h="6371" extrusionOk="0">
                  <a:moveTo>
                    <a:pt x="4259" y="1669"/>
                  </a:moveTo>
                  <a:cubicBezTo>
                    <a:pt x="4467" y="1669"/>
                    <a:pt x="4677" y="1745"/>
                    <a:pt x="4846" y="1914"/>
                  </a:cubicBezTo>
                  <a:cubicBezTo>
                    <a:pt x="5401" y="2469"/>
                    <a:pt x="5031" y="3395"/>
                    <a:pt x="4260" y="3395"/>
                  </a:cubicBezTo>
                  <a:cubicBezTo>
                    <a:pt x="3766" y="3395"/>
                    <a:pt x="3395" y="2994"/>
                    <a:pt x="3395" y="2531"/>
                  </a:cubicBezTo>
                  <a:cubicBezTo>
                    <a:pt x="3395" y="2007"/>
                    <a:pt x="3821" y="1669"/>
                    <a:pt x="4259" y="1669"/>
                  </a:cubicBezTo>
                  <a:close/>
                  <a:moveTo>
                    <a:pt x="4260" y="463"/>
                  </a:moveTo>
                  <a:cubicBezTo>
                    <a:pt x="6605" y="463"/>
                    <a:pt x="7870" y="3241"/>
                    <a:pt x="6327" y="5031"/>
                  </a:cubicBezTo>
                  <a:cubicBezTo>
                    <a:pt x="6235" y="4629"/>
                    <a:pt x="6019" y="4259"/>
                    <a:pt x="5710" y="4012"/>
                  </a:cubicBezTo>
                  <a:cubicBezTo>
                    <a:pt x="5525" y="3827"/>
                    <a:pt x="5278" y="3673"/>
                    <a:pt x="5031" y="3580"/>
                  </a:cubicBezTo>
                  <a:cubicBezTo>
                    <a:pt x="6019" y="2808"/>
                    <a:pt x="5463" y="1265"/>
                    <a:pt x="4260" y="1265"/>
                  </a:cubicBezTo>
                  <a:cubicBezTo>
                    <a:pt x="3025" y="1265"/>
                    <a:pt x="2500" y="2808"/>
                    <a:pt x="3457" y="3580"/>
                  </a:cubicBezTo>
                  <a:cubicBezTo>
                    <a:pt x="2809" y="3827"/>
                    <a:pt x="2346" y="4352"/>
                    <a:pt x="2161" y="5031"/>
                  </a:cubicBezTo>
                  <a:cubicBezTo>
                    <a:pt x="618" y="3241"/>
                    <a:pt x="1883" y="463"/>
                    <a:pt x="4260" y="463"/>
                  </a:cubicBezTo>
                  <a:close/>
                  <a:moveTo>
                    <a:pt x="4248" y="3812"/>
                  </a:moveTo>
                  <a:cubicBezTo>
                    <a:pt x="5047" y="3812"/>
                    <a:pt x="5849" y="4321"/>
                    <a:pt x="5988" y="5339"/>
                  </a:cubicBezTo>
                  <a:cubicBezTo>
                    <a:pt x="5479" y="5740"/>
                    <a:pt x="4861" y="5941"/>
                    <a:pt x="4248" y="5941"/>
                  </a:cubicBezTo>
                  <a:cubicBezTo>
                    <a:pt x="3635" y="5941"/>
                    <a:pt x="3025" y="5740"/>
                    <a:pt x="2531" y="5339"/>
                  </a:cubicBezTo>
                  <a:cubicBezTo>
                    <a:pt x="2655" y="4321"/>
                    <a:pt x="3449" y="3812"/>
                    <a:pt x="4248" y="3812"/>
                  </a:cubicBezTo>
                  <a:close/>
                  <a:moveTo>
                    <a:pt x="4260" y="0"/>
                  </a:moveTo>
                  <a:cubicBezTo>
                    <a:pt x="1420" y="0"/>
                    <a:pt x="1" y="3426"/>
                    <a:pt x="2007" y="5432"/>
                  </a:cubicBezTo>
                  <a:cubicBezTo>
                    <a:pt x="2655" y="6081"/>
                    <a:pt x="3453" y="6371"/>
                    <a:pt x="4235" y="6371"/>
                  </a:cubicBezTo>
                  <a:cubicBezTo>
                    <a:pt x="5870" y="6371"/>
                    <a:pt x="7438" y="5100"/>
                    <a:pt x="7438" y="3179"/>
                  </a:cubicBezTo>
                  <a:cubicBezTo>
                    <a:pt x="7438" y="1420"/>
                    <a:pt x="6019" y="0"/>
                    <a:pt x="426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3" name="Google Shape;12543;p23"/>
            <p:cNvSpPr/>
            <p:nvPr/>
          </p:nvSpPr>
          <p:spPr>
            <a:xfrm>
              <a:off x="1916300" y="3223950"/>
              <a:ext cx="190600" cy="37075"/>
            </a:xfrm>
            <a:custGeom>
              <a:avLst/>
              <a:gdLst/>
              <a:ahLst/>
              <a:cxnLst/>
              <a:rect l="l" t="t" r="r" b="b"/>
              <a:pathLst>
                <a:path w="7624" h="1483" extrusionOk="0">
                  <a:moveTo>
                    <a:pt x="6728" y="433"/>
                  </a:moveTo>
                  <a:cubicBezTo>
                    <a:pt x="7099" y="464"/>
                    <a:pt x="7099" y="1019"/>
                    <a:pt x="6728" y="1050"/>
                  </a:cubicBezTo>
                  <a:lnTo>
                    <a:pt x="895" y="1050"/>
                  </a:lnTo>
                  <a:cubicBezTo>
                    <a:pt x="525" y="1019"/>
                    <a:pt x="525" y="464"/>
                    <a:pt x="895" y="433"/>
                  </a:cubicBezTo>
                  <a:close/>
                  <a:moveTo>
                    <a:pt x="895" y="1"/>
                  </a:moveTo>
                  <a:cubicBezTo>
                    <a:pt x="0" y="62"/>
                    <a:pt x="0" y="1420"/>
                    <a:pt x="895" y="1482"/>
                  </a:cubicBezTo>
                  <a:lnTo>
                    <a:pt x="6728" y="1482"/>
                  </a:lnTo>
                  <a:cubicBezTo>
                    <a:pt x="7623" y="1420"/>
                    <a:pt x="7623" y="62"/>
                    <a:pt x="672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4" name="Google Shape;12544;p23"/>
            <p:cNvSpPr/>
            <p:nvPr/>
          </p:nvSpPr>
          <p:spPr>
            <a:xfrm>
              <a:off x="1916300" y="3277975"/>
              <a:ext cx="191375" cy="36275"/>
            </a:xfrm>
            <a:custGeom>
              <a:avLst/>
              <a:gdLst/>
              <a:ahLst/>
              <a:cxnLst/>
              <a:rect l="l" t="t" r="r" b="b"/>
              <a:pathLst>
                <a:path w="7655" h="1451" extrusionOk="0">
                  <a:moveTo>
                    <a:pt x="926" y="0"/>
                  </a:moveTo>
                  <a:cubicBezTo>
                    <a:pt x="0" y="62"/>
                    <a:pt x="0" y="1389"/>
                    <a:pt x="926" y="1451"/>
                  </a:cubicBezTo>
                  <a:lnTo>
                    <a:pt x="6728" y="1451"/>
                  </a:lnTo>
                  <a:cubicBezTo>
                    <a:pt x="7654" y="1389"/>
                    <a:pt x="7654" y="62"/>
                    <a:pt x="6728" y="0"/>
                  </a:cubicBezTo>
                  <a:lnTo>
                    <a:pt x="6389" y="0"/>
                  </a:lnTo>
                  <a:cubicBezTo>
                    <a:pt x="6111" y="0"/>
                    <a:pt x="6111" y="401"/>
                    <a:pt x="6389" y="401"/>
                  </a:cubicBezTo>
                  <a:lnTo>
                    <a:pt x="6728" y="401"/>
                  </a:lnTo>
                  <a:cubicBezTo>
                    <a:pt x="7099" y="463"/>
                    <a:pt x="7099" y="988"/>
                    <a:pt x="6728" y="1049"/>
                  </a:cubicBezTo>
                  <a:lnTo>
                    <a:pt x="926" y="1049"/>
                  </a:lnTo>
                  <a:cubicBezTo>
                    <a:pt x="556" y="988"/>
                    <a:pt x="556" y="463"/>
                    <a:pt x="926" y="401"/>
                  </a:cubicBezTo>
                  <a:lnTo>
                    <a:pt x="5309" y="401"/>
                  </a:lnTo>
                  <a:cubicBezTo>
                    <a:pt x="5586" y="401"/>
                    <a:pt x="5586" y="0"/>
                    <a:pt x="5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5" name="Google Shape;12545;p23"/>
            <p:cNvSpPr/>
            <p:nvPr/>
          </p:nvSpPr>
          <p:spPr>
            <a:xfrm>
              <a:off x="1916300" y="3331975"/>
              <a:ext cx="191375" cy="37050"/>
            </a:xfrm>
            <a:custGeom>
              <a:avLst/>
              <a:gdLst/>
              <a:ahLst/>
              <a:cxnLst/>
              <a:rect l="l" t="t" r="r" b="b"/>
              <a:pathLst>
                <a:path w="7655" h="1482" extrusionOk="0">
                  <a:moveTo>
                    <a:pt x="926" y="0"/>
                  </a:moveTo>
                  <a:cubicBezTo>
                    <a:pt x="0" y="62"/>
                    <a:pt x="0" y="1389"/>
                    <a:pt x="926" y="1482"/>
                  </a:cubicBezTo>
                  <a:lnTo>
                    <a:pt x="1636" y="1482"/>
                  </a:lnTo>
                  <a:cubicBezTo>
                    <a:pt x="1914" y="1482"/>
                    <a:pt x="1914" y="1050"/>
                    <a:pt x="1636" y="1050"/>
                  </a:cubicBezTo>
                  <a:lnTo>
                    <a:pt x="926" y="1050"/>
                  </a:lnTo>
                  <a:cubicBezTo>
                    <a:pt x="556" y="1019"/>
                    <a:pt x="556" y="463"/>
                    <a:pt x="926" y="432"/>
                  </a:cubicBezTo>
                  <a:lnTo>
                    <a:pt x="6759" y="432"/>
                  </a:lnTo>
                  <a:cubicBezTo>
                    <a:pt x="7130" y="463"/>
                    <a:pt x="7130" y="1019"/>
                    <a:pt x="6759" y="1050"/>
                  </a:cubicBezTo>
                  <a:lnTo>
                    <a:pt x="2685" y="1050"/>
                  </a:lnTo>
                  <a:cubicBezTo>
                    <a:pt x="2408" y="1050"/>
                    <a:pt x="2408" y="1482"/>
                    <a:pt x="2685" y="1482"/>
                  </a:cubicBezTo>
                  <a:lnTo>
                    <a:pt x="6759" y="1482"/>
                  </a:lnTo>
                  <a:cubicBezTo>
                    <a:pt x="7654" y="1389"/>
                    <a:pt x="7654" y="62"/>
                    <a:pt x="675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46" name="Google Shape;12546;p23"/>
          <p:cNvGrpSpPr/>
          <p:nvPr/>
        </p:nvGrpSpPr>
        <p:grpSpPr>
          <a:xfrm>
            <a:off x="5285535" y="3843925"/>
            <a:ext cx="513367" cy="482300"/>
            <a:chOff x="959575" y="3014275"/>
            <a:chExt cx="385025" cy="361725"/>
          </a:xfrm>
          <a:solidFill>
            <a:schemeClr val="bg1"/>
          </a:solidFill>
        </p:grpSpPr>
        <p:sp>
          <p:nvSpPr>
            <p:cNvPr id="12547" name="Google Shape;12547;p23"/>
            <p:cNvSpPr/>
            <p:nvPr/>
          </p:nvSpPr>
          <p:spPr>
            <a:xfrm>
              <a:off x="1094600" y="3051775"/>
              <a:ext cx="250000" cy="324225"/>
            </a:xfrm>
            <a:custGeom>
              <a:avLst/>
              <a:gdLst/>
              <a:ahLst/>
              <a:cxnLst/>
              <a:rect l="l" t="t" r="r" b="b"/>
              <a:pathLst>
                <a:path w="10000" h="12969" extrusionOk="0">
                  <a:moveTo>
                    <a:pt x="9580" y="0"/>
                  </a:moveTo>
                  <a:cubicBezTo>
                    <a:pt x="9469" y="0"/>
                    <a:pt x="9363" y="95"/>
                    <a:pt x="9383" y="252"/>
                  </a:cubicBezTo>
                  <a:cubicBezTo>
                    <a:pt x="9475" y="499"/>
                    <a:pt x="9506" y="746"/>
                    <a:pt x="9506" y="1024"/>
                  </a:cubicBezTo>
                  <a:cubicBezTo>
                    <a:pt x="9475" y="2104"/>
                    <a:pt x="8611" y="2968"/>
                    <a:pt x="7531" y="3030"/>
                  </a:cubicBezTo>
                  <a:cubicBezTo>
                    <a:pt x="7484" y="3033"/>
                    <a:pt x="7438" y="3035"/>
                    <a:pt x="7392" y="3035"/>
                  </a:cubicBezTo>
                  <a:cubicBezTo>
                    <a:pt x="6982" y="3035"/>
                    <a:pt x="6602" y="2912"/>
                    <a:pt x="6296" y="2690"/>
                  </a:cubicBezTo>
                  <a:cubicBezTo>
                    <a:pt x="6025" y="2504"/>
                    <a:pt x="5707" y="2410"/>
                    <a:pt x="5388" y="2410"/>
                  </a:cubicBezTo>
                  <a:cubicBezTo>
                    <a:pt x="5127" y="2410"/>
                    <a:pt x="4866" y="2473"/>
                    <a:pt x="4630" y="2598"/>
                  </a:cubicBezTo>
                  <a:lnTo>
                    <a:pt x="710" y="4573"/>
                  </a:lnTo>
                  <a:cubicBezTo>
                    <a:pt x="278" y="4789"/>
                    <a:pt x="1" y="5221"/>
                    <a:pt x="1" y="5715"/>
                  </a:cubicBezTo>
                  <a:cubicBezTo>
                    <a:pt x="1" y="6209"/>
                    <a:pt x="278" y="6672"/>
                    <a:pt x="710" y="6888"/>
                  </a:cubicBezTo>
                  <a:lnTo>
                    <a:pt x="4630" y="8832"/>
                  </a:lnTo>
                  <a:cubicBezTo>
                    <a:pt x="4866" y="8957"/>
                    <a:pt x="5127" y="9019"/>
                    <a:pt x="5388" y="9019"/>
                  </a:cubicBezTo>
                  <a:cubicBezTo>
                    <a:pt x="5707" y="9019"/>
                    <a:pt x="6025" y="8926"/>
                    <a:pt x="6296" y="8739"/>
                  </a:cubicBezTo>
                  <a:cubicBezTo>
                    <a:pt x="6654" y="8503"/>
                    <a:pt x="7045" y="8396"/>
                    <a:pt x="7426" y="8396"/>
                  </a:cubicBezTo>
                  <a:cubicBezTo>
                    <a:pt x="8490" y="8396"/>
                    <a:pt x="9483" y="9232"/>
                    <a:pt x="9506" y="10437"/>
                  </a:cubicBezTo>
                  <a:cubicBezTo>
                    <a:pt x="9527" y="11691"/>
                    <a:pt x="8495" y="12549"/>
                    <a:pt x="7406" y="12549"/>
                  </a:cubicBezTo>
                  <a:cubicBezTo>
                    <a:pt x="6914" y="12549"/>
                    <a:pt x="6411" y="12374"/>
                    <a:pt x="5988" y="11980"/>
                  </a:cubicBezTo>
                  <a:cubicBezTo>
                    <a:pt x="5617" y="11610"/>
                    <a:pt x="5401" y="11116"/>
                    <a:pt x="5371" y="10591"/>
                  </a:cubicBezTo>
                  <a:cubicBezTo>
                    <a:pt x="5340" y="10005"/>
                    <a:pt x="4969" y="9480"/>
                    <a:pt x="4476" y="9233"/>
                  </a:cubicBezTo>
                  <a:lnTo>
                    <a:pt x="4043" y="9017"/>
                  </a:lnTo>
                  <a:cubicBezTo>
                    <a:pt x="4009" y="9000"/>
                    <a:pt x="3976" y="8992"/>
                    <a:pt x="3945" y="8992"/>
                  </a:cubicBezTo>
                  <a:cubicBezTo>
                    <a:pt x="3753" y="8992"/>
                    <a:pt x="3646" y="9285"/>
                    <a:pt x="3858" y="9418"/>
                  </a:cubicBezTo>
                  <a:lnTo>
                    <a:pt x="4290" y="9604"/>
                  </a:lnTo>
                  <a:cubicBezTo>
                    <a:pt x="4661" y="9789"/>
                    <a:pt x="4908" y="10190"/>
                    <a:pt x="4938" y="10622"/>
                  </a:cubicBezTo>
                  <a:cubicBezTo>
                    <a:pt x="5000" y="11918"/>
                    <a:pt x="6111" y="12967"/>
                    <a:pt x="7438" y="12967"/>
                  </a:cubicBezTo>
                  <a:cubicBezTo>
                    <a:pt x="7457" y="12968"/>
                    <a:pt x="7476" y="12968"/>
                    <a:pt x="7495" y="12968"/>
                  </a:cubicBezTo>
                  <a:cubicBezTo>
                    <a:pt x="8828" y="12968"/>
                    <a:pt x="9939" y="11899"/>
                    <a:pt x="9969" y="10529"/>
                  </a:cubicBezTo>
                  <a:cubicBezTo>
                    <a:pt x="10000" y="9141"/>
                    <a:pt x="8920" y="7999"/>
                    <a:pt x="7531" y="7968"/>
                  </a:cubicBezTo>
                  <a:cubicBezTo>
                    <a:pt x="7487" y="7965"/>
                    <a:pt x="7443" y="7964"/>
                    <a:pt x="7399" y="7964"/>
                  </a:cubicBezTo>
                  <a:cubicBezTo>
                    <a:pt x="6919" y="7964"/>
                    <a:pt x="6445" y="8117"/>
                    <a:pt x="6049" y="8400"/>
                  </a:cubicBezTo>
                  <a:cubicBezTo>
                    <a:pt x="5843" y="8520"/>
                    <a:pt x="5608" y="8583"/>
                    <a:pt x="5371" y="8583"/>
                  </a:cubicBezTo>
                  <a:cubicBezTo>
                    <a:pt x="5182" y="8583"/>
                    <a:pt x="4993" y="8544"/>
                    <a:pt x="4815" y="8462"/>
                  </a:cubicBezTo>
                  <a:lnTo>
                    <a:pt x="896" y="6486"/>
                  </a:lnTo>
                  <a:cubicBezTo>
                    <a:pt x="587" y="6332"/>
                    <a:pt x="433" y="6054"/>
                    <a:pt x="433" y="5715"/>
                  </a:cubicBezTo>
                  <a:cubicBezTo>
                    <a:pt x="402" y="5375"/>
                    <a:pt x="587" y="5098"/>
                    <a:pt x="896" y="4943"/>
                  </a:cubicBezTo>
                  <a:lnTo>
                    <a:pt x="4815" y="2968"/>
                  </a:lnTo>
                  <a:cubicBezTo>
                    <a:pt x="4993" y="2886"/>
                    <a:pt x="5182" y="2847"/>
                    <a:pt x="5371" y="2847"/>
                  </a:cubicBezTo>
                  <a:cubicBezTo>
                    <a:pt x="5608" y="2847"/>
                    <a:pt x="5843" y="2910"/>
                    <a:pt x="6049" y="3030"/>
                  </a:cubicBezTo>
                  <a:cubicBezTo>
                    <a:pt x="6490" y="3329"/>
                    <a:pt x="6969" y="3465"/>
                    <a:pt x="7435" y="3465"/>
                  </a:cubicBezTo>
                  <a:cubicBezTo>
                    <a:pt x="8697" y="3465"/>
                    <a:pt x="9862" y="2467"/>
                    <a:pt x="9907" y="1024"/>
                  </a:cubicBezTo>
                  <a:cubicBezTo>
                    <a:pt x="9907" y="715"/>
                    <a:pt x="9876" y="376"/>
                    <a:pt x="9753" y="98"/>
                  </a:cubicBezTo>
                  <a:cubicBezTo>
                    <a:pt x="9708" y="31"/>
                    <a:pt x="9643" y="0"/>
                    <a:pt x="958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8" name="Google Shape;12548;p23"/>
            <p:cNvSpPr/>
            <p:nvPr/>
          </p:nvSpPr>
          <p:spPr>
            <a:xfrm>
              <a:off x="959575" y="3014275"/>
              <a:ext cx="365400" cy="260450"/>
            </a:xfrm>
            <a:custGeom>
              <a:avLst/>
              <a:gdLst/>
              <a:ahLst/>
              <a:cxnLst/>
              <a:rect l="l" t="t" r="r" b="b"/>
              <a:pathLst>
                <a:path w="14616" h="10418" extrusionOk="0">
                  <a:moveTo>
                    <a:pt x="12828" y="0"/>
                  </a:moveTo>
                  <a:cubicBezTo>
                    <a:pt x="11585" y="0"/>
                    <a:pt x="10403" y="942"/>
                    <a:pt x="10339" y="2370"/>
                  </a:cubicBezTo>
                  <a:cubicBezTo>
                    <a:pt x="10309" y="2771"/>
                    <a:pt x="10062" y="3172"/>
                    <a:pt x="9660" y="3357"/>
                  </a:cubicBezTo>
                  <a:lnTo>
                    <a:pt x="5926" y="5209"/>
                  </a:lnTo>
                  <a:cubicBezTo>
                    <a:pt x="5759" y="5306"/>
                    <a:pt x="5574" y="5353"/>
                    <a:pt x="5387" y="5353"/>
                  </a:cubicBezTo>
                  <a:cubicBezTo>
                    <a:pt x="5158" y="5353"/>
                    <a:pt x="4926" y="5283"/>
                    <a:pt x="4723" y="5147"/>
                  </a:cubicBezTo>
                  <a:cubicBezTo>
                    <a:pt x="4301" y="4870"/>
                    <a:pt x="3817" y="4734"/>
                    <a:pt x="3336" y="4734"/>
                  </a:cubicBezTo>
                  <a:cubicBezTo>
                    <a:pt x="2691" y="4734"/>
                    <a:pt x="2052" y="4979"/>
                    <a:pt x="1575" y="5456"/>
                  </a:cubicBezTo>
                  <a:cubicBezTo>
                    <a:pt x="1" y="7030"/>
                    <a:pt x="1112" y="9746"/>
                    <a:pt x="3334" y="9746"/>
                  </a:cubicBezTo>
                  <a:cubicBezTo>
                    <a:pt x="3828" y="9715"/>
                    <a:pt x="4291" y="9591"/>
                    <a:pt x="4692" y="9314"/>
                  </a:cubicBezTo>
                  <a:cubicBezTo>
                    <a:pt x="4903" y="9172"/>
                    <a:pt x="5145" y="9102"/>
                    <a:pt x="5383" y="9102"/>
                  </a:cubicBezTo>
                  <a:cubicBezTo>
                    <a:pt x="5561" y="9102"/>
                    <a:pt x="5737" y="9142"/>
                    <a:pt x="5895" y="9221"/>
                  </a:cubicBezTo>
                  <a:lnTo>
                    <a:pt x="8210" y="10394"/>
                  </a:lnTo>
                  <a:cubicBezTo>
                    <a:pt x="8246" y="10410"/>
                    <a:pt x="8281" y="10417"/>
                    <a:pt x="8313" y="10417"/>
                  </a:cubicBezTo>
                  <a:cubicBezTo>
                    <a:pt x="8528" y="10417"/>
                    <a:pt x="8637" y="10100"/>
                    <a:pt x="8395" y="9993"/>
                  </a:cubicBezTo>
                  <a:lnTo>
                    <a:pt x="8395" y="9993"/>
                  </a:lnTo>
                  <a:lnTo>
                    <a:pt x="8426" y="10023"/>
                  </a:lnTo>
                  <a:lnTo>
                    <a:pt x="6111" y="8851"/>
                  </a:lnTo>
                  <a:cubicBezTo>
                    <a:pt x="5884" y="8743"/>
                    <a:pt x="5639" y="8689"/>
                    <a:pt x="5394" y="8689"/>
                  </a:cubicBezTo>
                  <a:cubicBezTo>
                    <a:pt x="5074" y="8689"/>
                    <a:pt x="4755" y="8782"/>
                    <a:pt x="4476" y="8974"/>
                  </a:cubicBezTo>
                  <a:cubicBezTo>
                    <a:pt x="4136" y="9190"/>
                    <a:pt x="3735" y="9283"/>
                    <a:pt x="3334" y="9314"/>
                  </a:cubicBezTo>
                  <a:cubicBezTo>
                    <a:pt x="2161" y="9283"/>
                    <a:pt x="1235" y="8326"/>
                    <a:pt x="1266" y="7184"/>
                  </a:cubicBezTo>
                  <a:cubicBezTo>
                    <a:pt x="1266" y="6629"/>
                    <a:pt x="1482" y="6135"/>
                    <a:pt x="1883" y="5764"/>
                  </a:cubicBezTo>
                  <a:cubicBezTo>
                    <a:pt x="2254" y="5394"/>
                    <a:pt x="2778" y="5178"/>
                    <a:pt x="3303" y="5178"/>
                  </a:cubicBezTo>
                  <a:cubicBezTo>
                    <a:pt x="3343" y="5175"/>
                    <a:pt x="3384" y="5173"/>
                    <a:pt x="3425" y="5173"/>
                  </a:cubicBezTo>
                  <a:cubicBezTo>
                    <a:pt x="3791" y="5173"/>
                    <a:pt x="4171" y="5296"/>
                    <a:pt x="4476" y="5518"/>
                  </a:cubicBezTo>
                  <a:cubicBezTo>
                    <a:pt x="4750" y="5689"/>
                    <a:pt x="5062" y="5775"/>
                    <a:pt x="5376" y="5775"/>
                  </a:cubicBezTo>
                  <a:cubicBezTo>
                    <a:pt x="5627" y="5775"/>
                    <a:pt x="5878" y="5720"/>
                    <a:pt x="6111" y="5610"/>
                  </a:cubicBezTo>
                  <a:lnTo>
                    <a:pt x="9846" y="3728"/>
                  </a:lnTo>
                  <a:cubicBezTo>
                    <a:pt x="10370" y="3481"/>
                    <a:pt x="10710" y="2956"/>
                    <a:pt x="10741" y="2370"/>
                  </a:cubicBezTo>
                  <a:cubicBezTo>
                    <a:pt x="10802" y="1289"/>
                    <a:pt x="11667" y="456"/>
                    <a:pt x="12747" y="425"/>
                  </a:cubicBezTo>
                  <a:cubicBezTo>
                    <a:pt x="12785" y="423"/>
                    <a:pt x="12822" y="422"/>
                    <a:pt x="12860" y="422"/>
                  </a:cubicBezTo>
                  <a:cubicBezTo>
                    <a:pt x="13342" y="422"/>
                    <a:pt x="13794" y="604"/>
                    <a:pt x="14166" y="919"/>
                  </a:cubicBezTo>
                  <a:cubicBezTo>
                    <a:pt x="14211" y="957"/>
                    <a:pt x="14257" y="973"/>
                    <a:pt x="14302" y="973"/>
                  </a:cubicBezTo>
                  <a:cubicBezTo>
                    <a:pt x="14475" y="973"/>
                    <a:pt x="14616" y="733"/>
                    <a:pt x="14444" y="611"/>
                  </a:cubicBezTo>
                  <a:cubicBezTo>
                    <a:pt x="13957" y="190"/>
                    <a:pt x="13386" y="0"/>
                    <a:pt x="1282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49" name="Google Shape;12549;p23"/>
            <p:cNvSpPr/>
            <p:nvPr/>
          </p:nvSpPr>
          <p:spPr>
            <a:xfrm>
              <a:off x="1229625" y="3038775"/>
              <a:ext cx="87975" cy="75250"/>
            </a:xfrm>
            <a:custGeom>
              <a:avLst/>
              <a:gdLst/>
              <a:ahLst/>
              <a:cxnLst/>
              <a:rect l="l" t="t" r="r" b="b"/>
              <a:pathLst>
                <a:path w="3519" h="3010" extrusionOk="0">
                  <a:moveTo>
                    <a:pt x="2003" y="405"/>
                  </a:moveTo>
                  <a:cubicBezTo>
                    <a:pt x="2557" y="405"/>
                    <a:pt x="3087" y="839"/>
                    <a:pt x="3087" y="1482"/>
                  </a:cubicBezTo>
                  <a:cubicBezTo>
                    <a:pt x="3087" y="2099"/>
                    <a:pt x="2624" y="2562"/>
                    <a:pt x="2006" y="2562"/>
                  </a:cubicBezTo>
                  <a:cubicBezTo>
                    <a:pt x="1994" y="2563"/>
                    <a:pt x="1982" y="2563"/>
                    <a:pt x="1970" y="2563"/>
                  </a:cubicBezTo>
                  <a:cubicBezTo>
                    <a:pt x="1037" y="2563"/>
                    <a:pt x="565" y="1412"/>
                    <a:pt x="1235" y="742"/>
                  </a:cubicBezTo>
                  <a:cubicBezTo>
                    <a:pt x="1458" y="509"/>
                    <a:pt x="1733" y="405"/>
                    <a:pt x="2003" y="405"/>
                  </a:cubicBezTo>
                  <a:close/>
                  <a:moveTo>
                    <a:pt x="2006" y="1"/>
                  </a:moveTo>
                  <a:cubicBezTo>
                    <a:pt x="679" y="1"/>
                    <a:pt x="0" y="1606"/>
                    <a:pt x="957" y="2562"/>
                  </a:cubicBezTo>
                  <a:cubicBezTo>
                    <a:pt x="1266" y="2871"/>
                    <a:pt x="1643" y="3010"/>
                    <a:pt x="2011" y="3010"/>
                  </a:cubicBezTo>
                  <a:cubicBezTo>
                    <a:pt x="2783" y="3010"/>
                    <a:pt x="3519" y="2402"/>
                    <a:pt x="3519" y="1482"/>
                  </a:cubicBezTo>
                  <a:cubicBezTo>
                    <a:pt x="3519" y="649"/>
                    <a:pt x="2840" y="1"/>
                    <a:pt x="20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50" name="Google Shape;12550;p23"/>
            <p:cNvSpPr/>
            <p:nvPr/>
          </p:nvSpPr>
          <p:spPr>
            <a:xfrm>
              <a:off x="1005100" y="3156500"/>
              <a:ext cx="85650" cy="75650"/>
            </a:xfrm>
            <a:custGeom>
              <a:avLst/>
              <a:gdLst/>
              <a:ahLst/>
              <a:cxnLst/>
              <a:rect l="l" t="t" r="r" b="b"/>
              <a:pathLst>
                <a:path w="3426" h="3026" extrusionOk="0">
                  <a:moveTo>
                    <a:pt x="1509" y="0"/>
                  </a:moveTo>
                  <a:cubicBezTo>
                    <a:pt x="1235" y="0"/>
                    <a:pt x="951" y="80"/>
                    <a:pt x="680" y="261"/>
                  </a:cubicBezTo>
                  <a:cubicBezTo>
                    <a:pt x="587" y="353"/>
                    <a:pt x="556" y="477"/>
                    <a:pt x="618" y="569"/>
                  </a:cubicBezTo>
                  <a:cubicBezTo>
                    <a:pt x="678" y="629"/>
                    <a:pt x="750" y="663"/>
                    <a:pt x="819" y="663"/>
                  </a:cubicBezTo>
                  <a:cubicBezTo>
                    <a:pt x="857" y="663"/>
                    <a:pt x="894" y="653"/>
                    <a:pt x="926" y="631"/>
                  </a:cubicBezTo>
                  <a:cubicBezTo>
                    <a:pt x="1080" y="529"/>
                    <a:pt x="1233" y="469"/>
                    <a:pt x="1404" y="469"/>
                  </a:cubicBezTo>
                  <a:cubicBezTo>
                    <a:pt x="1440" y="469"/>
                    <a:pt x="1476" y="471"/>
                    <a:pt x="1513" y="477"/>
                  </a:cubicBezTo>
                  <a:cubicBezTo>
                    <a:pt x="1525" y="476"/>
                    <a:pt x="1537" y="476"/>
                    <a:pt x="1550" y="476"/>
                  </a:cubicBezTo>
                  <a:cubicBezTo>
                    <a:pt x="2482" y="476"/>
                    <a:pt x="2955" y="1627"/>
                    <a:pt x="2284" y="2297"/>
                  </a:cubicBezTo>
                  <a:cubicBezTo>
                    <a:pt x="2062" y="2530"/>
                    <a:pt x="1786" y="2634"/>
                    <a:pt x="1516" y="2634"/>
                  </a:cubicBezTo>
                  <a:cubicBezTo>
                    <a:pt x="962" y="2634"/>
                    <a:pt x="433" y="2200"/>
                    <a:pt x="433" y="1557"/>
                  </a:cubicBezTo>
                  <a:cubicBezTo>
                    <a:pt x="433" y="1495"/>
                    <a:pt x="433" y="1433"/>
                    <a:pt x="433" y="1372"/>
                  </a:cubicBezTo>
                  <a:cubicBezTo>
                    <a:pt x="433" y="1279"/>
                    <a:pt x="371" y="1156"/>
                    <a:pt x="247" y="1156"/>
                  </a:cubicBezTo>
                  <a:lnTo>
                    <a:pt x="247" y="1125"/>
                  </a:lnTo>
                  <a:cubicBezTo>
                    <a:pt x="155" y="1125"/>
                    <a:pt x="31" y="1186"/>
                    <a:pt x="31" y="1310"/>
                  </a:cubicBezTo>
                  <a:cubicBezTo>
                    <a:pt x="1" y="1372"/>
                    <a:pt x="1" y="1464"/>
                    <a:pt x="31" y="1526"/>
                  </a:cubicBezTo>
                  <a:cubicBezTo>
                    <a:pt x="31" y="2470"/>
                    <a:pt x="776" y="3026"/>
                    <a:pt x="1531" y="3026"/>
                  </a:cubicBezTo>
                  <a:cubicBezTo>
                    <a:pt x="2035" y="3026"/>
                    <a:pt x="2544" y="2779"/>
                    <a:pt x="2840" y="2236"/>
                  </a:cubicBezTo>
                  <a:cubicBezTo>
                    <a:pt x="3426" y="1137"/>
                    <a:pt x="2544" y="0"/>
                    <a:pt x="15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51" name="Google Shape;12551;p23"/>
            <p:cNvSpPr/>
            <p:nvPr/>
          </p:nvSpPr>
          <p:spPr>
            <a:xfrm>
              <a:off x="1242225" y="3276000"/>
              <a:ext cx="88500" cy="75275"/>
            </a:xfrm>
            <a:custGeom>
              <a:avLst/>
              <a:gdLst/>
              <a:ahLst/>
              <a:cxnLst/>
              <a:rect l="l" t="t" r="r" b="b"/>
              <a:pathLst>
                <a:path w="3540" h="3011" extrusionOk="0">
                  <a:moveTo>
                    <a:pt x="1502" y="418"/>
                  </a:moveTo>
                  <a:cubicBezTo>
                    <a:pt x="2490" y="418"/>
                    <a:pt x="2953" y="1591"/>
                    <a:pt x="2274" y="2270"/>
                  </a:cubicBezTo>
                  <a:cubicBezTo>
                    <a:pt x="2053" y="2492"/>
                    <a:pt x="1779" y="2592"/>
                    <a:pt x="1510" y="2592"/>
                  </a:cubicBezTo>
                  <a:cubicBezTo>
                    <a:pt x="955" y="2592"/>
                    <a:pt x="422" y="2164"/>
                    <a:pt x="422" y="1499"/>
                  </a:cubicBezTo>
                  <a:cubicBezTo>
                    <a:pt x="422" y="912"/>
                    <a:pt x="916" y="418"/>
                    <a:pt x="1502" y="418"/>
                  </a:cubicBezTo>
                  <a:close/>
                  <a:moveTo>
                    <a:pt x="1518" y="1"/>
                  </a:moveTo>
                  <a:cubicBezTo>
                    <a:pt x="740" y="1"/>
                    <a:pt x="0" y="602"/>
                    <a:pt x="21" y="1499"/>
                  </a:cubicBezTo>
                  <a:cubicBezTo>
                    <a:pt x="21" y="2332"/>
                    <a:pt x="669" y="3011"/>
                    <a:pt x="1502" y="3011"/>
                  </a:cubicBezTo>
                  <a:cubicBezTo>
                    <a:pt x="2860" y="3011"/>
                    <a:pt x="3539" y="1375"/>
                    <a:pt x="2583" y="449"/>
                  </a:cubicBezTo>
                  <a:cubicBezTo>
                    <a:pt x="2272" y="139"/>
                    <a:pt x="1891" y="1"/>
                    <a:pt x="151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52" name="Google Shape;12552;p23"/>
          <p:cNvGrpSpPr/>
          <p:nvPr/>
        </p:nvGrpSpPr>
        <p:grpSpPr>
          <a:xfrm>
            <a:off x="6352126" y="3843525"/>
            <a:ext cx="483533" cy="483100"/>
            <a:chOff x="7730675" y="2463925"/>
            <a:chExt cx="362650" cy="362325"/>
          </a:xfrm>
          <a:solidFill>
            <a:schemeClr val="bg1"/>
          </a:solidFill>
        </p:grpSpPr>
        <p:sp>
          <p:nvSpPr>
            <p:cNvPr id="12553" name="Google Shape;12553;p23"/>
            <p:cNvSpPr/>
            <p:nvPr/>
          </p:nvSpPr>
          <p:spPr>
            <a:xfrm>
              <a:off x="7730675" y="2463925"/>
              <a:ext cx="361875" cy="362075"/>
            </a:xfrm>
            <a:custGeom>
              <a:avLst/>
              <a:gdLst/>
              <a:ahLst/>
              <a:cxnLst/>
              <a:rect l="l" t="t" r="r" b="b"/>
              <a:pathLst>
                <a:path w="14475" h="14483" extrusionOk="0">
                  <a:moveTo>
                    <a:pt x="10463" y="7533"/>
                  </a:moveTo>
                  <a:lnTo>
                    <a:pt x="10463" y="8922"/>
                  </a:lnTo>
                  <a:lnTo>
                    <a:pt x="9722" y="8922"/>
                  </a:lnTo>
                  <a:cubicBezTo>
                    <a:pt x="9352" y="8922"/>
                    <a:pt x="9043" y="8613"/>
                    <a:pt x="9043" y="8243"/>
                  </a:cubicBezTo>
                  <a:lnTo>
                    <a:pt x="9074" y="8243"/>
                  </a:lnTo>
                  <a:cubicBezTo>
                    <a:pt x="9043" y="7842"/>
                    <a:pt x="9352" y="7533"/>
                    <a:pt x="9753" y="7533"/>
                  </a:cubicBezTo>
                  <a:close/>
                  <a:moveTo>
                    <a:pt x="3851" y="2718"/>
                  </a:moveTo>
                  <a:cubicBezTo>
                    <a:pt x="4659" y="2718"/>
                    <a:pt x="5309" y="3385"/>
                    <a:pt x="5309" y="4200"/>
                  </a:cubicBezTo>
                  <a:cubicBezTo>
                    <a:pt x="5309" y="5558"/>
                    <a:pt x="6358" y="6669"/>
                    <a:pt x="7716" y="6731"/>
                  </a:cubicBezTo>
                  <a:cubicBezTo>
                    <a:pt x="7747" y="8089"/>
                    <a:pt x="6636" y="9230"/>
                    <a:pt x="5247" y="9261"/>
                  </a:cubicBezTo>
                  <a:lnTo>
                    <a:pt x="4753" y="9261"/>
                  </a:lnTo>
                  <a:cubicBezTo>
                    <a:pt x="3395" y="9261"/>
                    <a:pt x="2284" y="8150"/>
                    <a:pt x="2284" y="6792"/>
                  </a:cubicBezTo>
                  <a:lnTo>
                    <a:pt x="2284" y="4262"/>
                  </a:lnTo>
                  <a:cubicBezTo>
                    <a:pt x="2284" y="3398"/>
                    <a:pt x="2963" y="2719"/>
                    <a:pt x="3796" y="2719"/>
                  </a:cubicBezTo>
                  <a:cubicBezTo>
                    <a:pt x="3815" y="2718"/>
                    <a:pt x="3833" y="2718"/>
                    <a:pt x="3851" y="2718"/>
                  </a:cubicBezTo>
                  <a:close/>
                  <a:moveTo>
                    <a:pt x="13117" y="6329"/>
                  </a:moveTo>
                  <a:lnTo>
                    <a:pt x="13117" y="10064"/>
                  </a:lnTo>
                  <a:lnTo>
                    <a:pt x="10895" y="8953"/>
                  </a:lnTo>
                  <a:lnTo>
                    <a:pt x="10895" y="7410"/>
                  </a:lnTo>
                  <a:lnTo>
                    <a:pt x="13117" y="6329"/>
                  </a:lnTo>
                  <a:close/>
                  <a:moveTo>
                    <a:pt x="10463" y="9323"/>
                  </a:moveTo>
                  <a:lnTo>
                    <a:pt x="10463" y="10249"/>
                  </a:lnTo>
                  <a:cubicBezTo>
                    <a:pt x="10339" y="10218"/>
                    <a:pt x="10216" y="10187"/>
                    <a:pt x="10123" y="10187"/>
                  </a:cubicBezTo>
                  <a:lnTo>
                    <a:pt x="10123" y="10218"/>
                  </a:lnTo>
                  <a:lnTo>
                    <a:pt x="9938" y="10218"/>
                  </a:lnTo>
                  <a:lnTo>
                    <a:pt x="9938" y="9323"/>
                  </a:lnTo>
                  <a:close/>
                  <a:moveTo>
                    <a:pt x="5833" y="9632"/>
                  </a:moveTo>
                  <a:lnTo>
                    <a:pt x="5833" y="10990"/>
                  </a:lnTo>
                  <a:cubicBezTo>
                    <a:pt x="5833" y="11453"/>
                    <a:pt x="5463" y="11823"/>
                    <a:pt x="5000" y="11823"/>
                  </a:cubicBezTo>
                  <a:cubicBezTo>
                    <a:pt x="4568" y="11823"/>
                    <a:pt x="4198" y="11453"/>
                    <a:pt x="4167" y="10990"/>
                  </a:cubicBezTo>
                  <a:lnTo>
                    <a:pt x="4167" y="9632"/>
                  </a:lnTo>
                  <a:cubicBezTo>
                    <a:pt x="4383" y="9663"/>
                    <a:pt x="4568" y="9693"/>
                    <a:pt x="4753" y="9693"/>
                  </a:cubicBezTo>
                  <a:cubicBezTo>
                    <a:pt x="5124" y="9693"/>
                    <a:pt x="5463" y="9693"/>
                    <a:pt x="5833" y="9632"/>
                  </a:cubicBezTo>
                  <a:close/>
                  <a:moveTo>
                    <a:pt x="10108" y="10612"/>
                  </a:moveTo>
                  <a:cubicBezTo>
                    <a:pt x="10470" y="10612"/>
                    <a:pt x="10833" y="10851"/>
                    <a:pt x="10833" y="11329"/>
                  </a:cubicBezTo>
                  <a:lnTo>
                    <a:pt x="10833" y="12656"/>
                  </a:lnTo>
                  <a:lnTo>
                    <a:pt x="9382" y="12656"/>
                  </a:lnTo>
                  <a:lnTo>
                    <a:pt x="9382" y="11329"/>
                  </a:lnTo>
                  <a:cubicBezTo>
                    <a:pt x="9382" y="10851"/>
                    <a:pt x="9745" y="10612"/>
                    <a:pt x="10108" y="10612"/>
                  </a:cubicBezTo>
                  <a:close/>
                  <a:moveTo>
                    <a:pt x="7284" y="10681"/>
                  </a:moveTo>
                  <a:cubicBezTo>
                    <a:pt x="7932" y="10681"/>
                    <a:pt x="8549" y="10959"/>
                    <a:pt x="8981" y="11453"/>
                  </a:cubicBezTo>
                  <a:lnTo>
                    <a:pt x="8981" y="14076"/>
                  </a:lnTo>
                  <a:lnTo>
                    <a:pt x="494" y="14076"/>
                  </a:lnTo>
                  <a:lnTo>
                    <a:pt x="494" y="12903"/>
                  </a:lnTo>
                  <a:cubicBezTo>
                    <a:pt x="494" y="11669"/>
                    <a:pt x="1482" y="10681"/>
                    <a:pt x="2747" y="10681"/>
                  </a:cubicBezTo>
                  <a:lnTo>
                    <a:pt x="3766" y="10681"/>
                  </a:lnTo>
                  <a:lnTo>
                    <a:pt x="3766" y="10990"/>
                  </a:lnTo>
                  <a:cubicBezTo>
                    <a:pt x="3812" y="11777"/>
                    <a:pt x="4414" y="12170"/>
                    <a:pt x="5016" y="12170"/>
                  </a:cubicBezTo>
                  <a:cubicBezTo>
                    <a:pt x="5617" y="12170"/>
                    <a:pt x="6219" y="11777"/>
                    <a:pt x="6265" y="10990"/>
                  </a:cubicBezTo>
                  <a:lnTo>
                    <a:pt x="6265" y="10681"/>
                  </a:lnTo>
                  <a:close/>
                  <a:moveTo>
                    <a:pt x="10833" y="13088"/>
                  </a:moveTo>
                  <a:lnTo>
                    <a:pt x="10833" y="14076"/>
                  </a:lnTo>
                  <a:lnTo>
                    <a:pt x="9382" y="14076"/>
                  </a:lnTo>
                  <a:lnTo>
                    <a:pt x="9382" y="13088"/>
                  </a:lnTo>
                  <a:close/>
                  <a:moveTo>
                    <a:pt x="5769" y="0"/>
                  </a:moveTo>
                  <a:cubicBezTo>
                    <a:pt x="4976" y="0"/>
                    <a:pt x="4165" y="276"/>
                    <a:pt x="3550" y="774"/>
                  </a:cubicBezTo>
                  <a:cubicBezTo>
                    <a:pt x="3217" y="608"/>
                    <a:pt x="2861" y="492"/>
                    <a:pt x="2501" y="492"/>
                  </a:cubicBezTo>
                  <a:cubicBezTo>
                    <a:pt x="2460" y="492"/>
                    <a:pt x="2418" y="493"/>
                    <a:pt x="2377" y="497"/>
                  </a:cubicBezTo>
                  <a:cubicBezTo>
                    <a:pt x="1050" y="497"/>
                    <a:pt x="0" y="1546"/>
                    <a:pt x="0" y="2873"/>
                  </a:cubicBezTo>
                  <a:lnTo>
                    <a:pt x="0" y="3583"/>
                  </a:lnTo>
                  <a:cubicBezTo>
                    <a:pt x="0" y="3722"/>
                    <a:pt x="108" y="3791"/>
                    <a:pt x="216" y="3791"/>
                  </a:cubicBezTo>
                  <a:cubicBezTo>
                    <a:pt x="325" y="3791"/>
                    <a:pt x="433" y="3722"/>
                    <a:pt x="433" y="3583"/>
                  </a:cubicBezTo>
                  <a:lnTo>
                    <a:pt x="433" y="2873"/>
                  </a:lnTo>
                  <a:cubicBezTo>
                    <a:pt x="410" y="1723"/>
                    <a:pt x="1364" y="898"/>
                    <a:pt x="2388" y="898"/>
                  </a:cubicBezTo>
                  <a:cubicBezTo>
                    <a:pt x="2738" y="898"/>
                    <a:pt x="3096" y="994"/>
                    <a:pt x="3426" y="1206"/>
                  </a:cubicBezTo>
                  <a:cubicBezTo>
                    <a:pt x="3468" y="1234"/>
                    <a:pt x="3516" y="1249"/>
                    <a:pt x="3561" y="1249"/>
                  </a:cubicBezTo>
                  <a:cubicBezTo>
                    <a:pt x="3617" y="1249"/>
                    <a:pt x="3670" y="1227"/>
                    <a:pt x="3704" y="1176"/>
                  </a:cubicBezTo>
                  <a:cubicBezTo>
                    <a:pt x="4264" y="699"/>
                    <a:pt x="4952" y="426"/>
                    <a:pt x="5674" y="426"/>
                  </a:cubicBezTo>
                  <a:cubicBezTo>
                    <a:pt x="5748" y="426"/>
                    <a:pt x="5821" y="429"/>
                    <a:pt x="5895" y="435"/>
                  </a:cubicBezTo>
                  <a:cubicBezTo>
                    <a:pt x="7901" y="435"/>
                    <a:pt x="9506" y="2071"/>
                    <a:pt x="9506" y="4077"/>
                  </a:cubicBezTo>
                  <a:lnTo>
                    <a:pt x="9506" y="7132"/>
                  </a:lnTo>
                  <a:cubicBezTo>
                    <a:pt x="8981" y="7224"/>
                    <a:pt x="8611" y="7687"/>
                    <a:pt x="8642" y="8243"/>
                  </a:cubicBezTo>
                  <a:cubicBezTo>
                    <a:pt x="8611" y="8768"/>
                    <a:pt x="8981" y="9200"/>
                    <a:pt x="9506" y="9323"/>
                  </a:cubicBezTo>
                  <a:lnTo>
                    <a:pt x="9506" y="10372"/>
                  </a:lnTo>
                  <a:cubicBezTo>
                    <a:pt x="9290" y="10496"/>
                    <a:pt x="9136" y="10712"/>
                    <a:pt x="9043" y="10928"/>
                  </a:cubicBezTo>
                  <a:cubicBezTo>
                    <a:pt x="8549" y="10496"/>
                    <a:pt x="7901" y="10249"/>
                    <a:pt x="7253" y="10249"/>
                  </a:cubicBezTo>
                  <a:lnTo>
                    <a:pt x="6235" y="10249"/>
                  </a:lnTo>
                  <a:lnTo>
                    <a:pt x="6235" y="9508"/>
                  </a:lnTo>
                  <a:cubicBezTo>
                    <a:pt x="7376" y="9076"/>
                    <a:pt x="8117" y="7996"/>
                    <a:pt x="8148" y="6792"/>
                  </a:cubicBezTo>
                  <a:cubicBezTo>
                    <a:pt x="8148" y="6453"/>
                    <a:pt x="8148" y="6299"/>
                    <a:pt x="7747" y="6299"/>
                  </a:cubicBezTo>
                  <a:cubicBezTo>
                    <a:pt x="7729" y="6299"/>
                    <a:pt x="7711" y="6299"/>
                    <a:pt x="7693" y="6299"/>
                  </a:cubicBezTo>
                  <a:cubicBezTo>
                    <a:pt x="6606" y="6299"/>
                    <a:pt x="5710" y="5386"/>
                    <a:pt x="5710" y="4293"/>
                  </a:cubicBezTo>
                  <a:cubicBezTo>
                    <a:pt x="5726" y="2996"/>
                    <a:pt x="4745" y="2340"/>
                    <a:pt x="3769" y="2340"/>
                  </a:cubicBezTo>
                  <a:cubicBezTo>
                    <a:pt x="2816" y="2340"/>
                    <a:pt x="1867" y="2966"/>
                    <a:pt x="1852" y="4231"/>
                  </a:cubicBezTo>
                  <a:lnTo>
                    <a:pt x="1852" y="6792"/>
                  </a:lnTo>
                  <a:cubicBezTo>
                    <a:pt x="1852" y="7996"/>
                    <a:pt x="2624" y="9045"/>
                    <a:pt x="3735" y="9477"/>
                  </a:cubicBezTo>
                  <a:lnTo>
                    <a:pt x="3735" y="10249"/>
                  </a:lnTo>
                  <a:lnTo>
                    <a:pt x="2747" y="10249"/>
                  </a:lnTo>
                  <a:cubicBezTo>
                    <a:pt x="1790" y="10249"/>
                    <a:pt x="895" y="10743"/>
                    <a:pt x="433" y="11576"/>
                  </a:cubicBezTo>
                  <a:lnTo>
                    <a:pt x="433" y="4632"/>
                  </a:lnTo>
                  <a:cubicBezTo>
                    <a:pt x="417" y="4493"/>
                    <a:pt x="309" y="4424"/>
                    <a:pt x="205" y="4424"/>
                  </a:cubicBezTo>
                  <a:cubicBezTo>
                    <a:pt x="101" y="4424"/>
                    <a:pt x="0" y="4493"/>
                    <a:pt x="0" y="4632"/>
                  </a:cubicBezTo>
                  <a:lnTo>
                    <a:pt x="0" y="14292"/>
                  </a:lnTo>
                  <a:cubicBezTo>
                    <a:pt x="0" y="14399"/>
                    <a:pt x="94" y="14483"/>
                    <a:pt x="199" y="14483"/>
                  </a:cubicBezTo>
                  <a:cubicBezTo>
                    <a:pt x="215" y="14483"/>
                    <a:pt x="231" y="14481"/>
                    <a:pt x="247" y="14477"/>
                  </a:cubicBezTo>
                  <a:lnTo>
                    <a:pt x="11018" y="14477"/>
                  </a:lnTo>
                  <a:cubicBezTo>
                    <a:pt x="11142" y="14477"/>
                    <a:pt x="11234" y="14384"/>
                    <a:pt x="11234" y="14292"/>
                  </a:cubicBezTo>
                  <a:lnTo>
                    <a:pt x="11234" y="11360"/>
                  </a:lnTo>
                  <a:cubicBezTo>
                    <a:pt x="11234" y="11020"/>
                    <a:pt x="11111" y="10712"/>
                    <a:pt x="10864" y="10496"/>
                  </a:cubicBezTo>
                  <a:lnTo>
                    <a:pt x="10864" y="9447"/>
                  </a:lnTo>
                  <a:lnTo>
                    <a:pt x="14166" y="11082"/>
                  </a:lnTo>
                  <a:cubicBezTo>
                    <a:pt x="14192" y="11095"/>
                    <a:pt x="14220" y="11102"/>
                    <a:pt x="14248" y="11102"/>
                  </a:cubicBezTo>
                  <a:cubicBezTo>
                    <a:pt x="14348" y="11102"/>
                    <a:pt x="14444" y="11018"/>
                    <a:pt x="14444" y="10897"/>
                  </a:cubicBezTo>
                  <a:lnTo>
                    <a:pt x="14444" y="10125"/>
                  </a:lnTo>
                  <a:cubicBezTo>
                    <a:pt x="14444" y="9987"/>
                    <a:pt x="14344" y="9917"/>
                    <a:pt x="14243" y="9917"/>
                  </a:cubicBezTo>
                  <a:cubicBezTo>
                    <a:pt x="14143" y="9917"/>
                    <a:pt x="14043" y="9987"/>
                    <a:pt x="14043" y="10125"/>
                  </a:cubicBezTo>
                  <a:lnTo>
                    <a:pt x="14043" y="10558"/>
                  </a:lnTo>
                  <a:lnTo>
                    <a:pt x="13549" y="10280"/>
                  </a:lnTo>
                  <a:lnTo>
                    <a:pt x="13549" y="6144"/>
                  </a:lnTo>
                  <a:lnTo>
                    <a:pt x="14073" y="5867"/>
                  </a:lnTo>
                  <a:lnTo>
                    <a:pt x="14073" y="9045"/>
                  </a:lnTo>
                  <a:cubicBezTo>
                    <a:pt x="14073" y="9169"/>
                    <a:pt x="14166" y="9261"/>
                    <a:pt x="14259" y="9261"/>
                  </a:cubicBezTo>
                  <a:lnTo>
                    <a:pt x="14290" y="9261"/>
                  </a:lnTo>
                  <a:cubicBezTo>
                    <a:pt x="14382" y="9261"/>
                    <a:pt x="14475" y="9169"/>
                    <a:pt x="14475" y="9045"/>
                  </a:cubicBezTo>
                  <a:lnTo>
                    <a:pt x="14475" y="5527"/>
                  </a:lnTo>
                  <a:cubicBezTo>
                    <a:pt x="14475" y="5406"/>
                    <a:pt x="14379" y="5323"/>
                    <a:pt x="14278" y="5323"/>
                  </a:cubicBezTo>
                  <a:cubicBezTo>
                    <a:pt x="14251" y="5323"/>
                    <a:pt x="14223" y="5329"/>
                    <a:pt x="14197" y="5342"/>
                  </a:cubicBezTo>
                  <a:lnTo>
                    <a:pt x="10617" y="7101"/>
                  </a:lnTo>
                  <a:lnTo>
                    <a:pt x="9938" y="7101"/>
                  </a:lnTo>
                  <a:lnTo>
                    <a:pt x="9938" y="4077"/>
                  </a:lnTo>
                  <a:cubicBezTo>
                    <a:pt x="9969" y="1824"/>
                    <a:pt x="8148" y="3"/>
                    <a:pt x="5895" y="3"/>
                  </a:cubicBezTo>
                  <a:cubicBezTo>
                    <a:pt x="5853" y="1"/>
                    <a:pt x="5811" y="0"/>
                    <a:pt x="576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54" name="Google Shape;12554;p23"/>
            <p:cNvSpPr/>
            <p:nvPr/>
          </p:nvSpPr>
          <p:spPr>
            <a:xfrm>
              <a:off x="8028500" y="2464175"/>
              <a:ext cx="64825" cy="62725"/>
            </a:xfrm>
            <a:custGeom>
              <a:avLst/>
              <a:gdLst/>
              <a:ahLst/>
              <a:cxnLst/>
              <a:rect l="l" t="t" r="r" b="b"/>
              <a:pathLst>
                <a:path w="2593" h="2509" extrusionOk="0">
                  <a:moveTo>
                    <a:pt x="1327" y="703"/>
                  </a:moveTo>
                  <a:lnTo>
                    <a:pt x="1451" y="980"/>
                  </a:lnTo>
                  <a:cubicBezTo>
                    <a:pt x="1482" y="1042"/>
                    <a:pt x="1543" y="1104"/>
                    <a:pt x="1605" y="1104"/>
                  </a:cubicBezTo>
                  <a:lnTo>
                    <a:pt x="1914" y="1166"/>
                  </a:lnTo>
                  <a:lnTo>
                    <a:pt x="1698" y="1382"/>
                  </a:lnTo>
                  <a:cubicBezTo>
                    <a:pt x="1636" y="1443"/>
                    <a:pt x="1636" y="1505"/>
                    <a:pt x="1636" y="1567"/>
                  </a:cubicBezTo>
                  <a:lnTo>
                    <a:pt x="1698" y="1875"/>
                  </a:lnTo>
                  <a:lnTo>
                    <a:pt x="1420" y="1752"/>
                  </a:lnTo>
                  <a:cubicBezTo>
                    <a:pt x="1389" y="1737"/>
                    <a:pt x="1358" y="1729"/>
                    <a:pt x="1327" y="1729"/>
                  </a:cubicBezTo>
                  <a:cubicBezTo>
                    <a:pt x="1296" y="1729"/>
                    <a:pt x="1265" y="1737"/>
                    <a:pt x="1235" y="1752"/>
                  </a:cubicBezTo>
                  <a:lnTo>
                    <a:pt x="957" y="1875"/>
                  </a:lnTo>
                  <a:lnTo>
                    <a:pt x="1019" y="1567"/>
                  </a:lnTo>
                  <a:cubicBezTo>
                    <a:pt x="1019" y="1505"/>
                    <a:pt x="1019" y="1443"/>
                    <a:pt x="957" y="1382"/>
                  </a:cubicBezTo>
                  <a:lnTo>
                    <a:pt x="741" y="1166"/>
                  </a:lnTo>
                  <a:lnTo>
                    <a:pt x="1049" y="1104"/>
                  </a:lnTo>
                  <a:cubicBezTo>
                    <a:pt x="1111" y="1104"/>
                    <a:pt x="1173" y="1042"/>
                    <a:pt x="1204" y="980"/>
                  </a:cubicBezTo>
                  <a:lnTo>
                    <a:pt x="1327" y="703"/>
                  </a:lnTo>
                  <a:close/>
                  <a:moveTo>
                    <a:pt x="1327" y="1"/>
                  </a:moveTo>
                  <a:cubicBezTo>
                    <a:pt x="1250" y="1"/>
                    <a:pt x="1173" y="39"/>
                    <a:pt x="1142" y="116"/>
                  </a:cubicBezTo>
                  <a:lnTo>
                    <a:pt x="864" y="703"/>
                  </a:lnTo>
                  <a:lnTo>
                    <a:pt x="247" y="795"/>
                  </a:lnTo>
                  <a:cubicBezTo>
                    <a:pt x="93" y="826"/>
                    <a:pt x="0" y="1011"/>
                    <a:pt x="124" y="1166"/>
                  </a:cubicBezTo>
                  <a:lnTo>
                    <a:pt x="587" y="1598"/>
                  </a:lnTo>
                  <a:lnTo>
                    <a:pt x="463" y="2246"/>
                  </a:lnTo>
                  <a:cubicBezTo>
                    <a:pt x="463" y="2338"/>
                    <a:pt x="494" y="2400"/>
                    <a:pt x="556" y="2462"/>
                  </a:cubicBezTo>
                  <a:cubicBezTo>
                    <a:pt x="587" y="2493"/>
                    <a:pt x="617" y="2493"/>
                    <a:pt x="679" y="2493"/>
                  </a:cubicBezTo>
                  <a:cubicBezTo>
                    <a:pt x="710" y="2493"/>
                    <a:pt x="741" y="2493"/>
                    <a:pt x="772" y="2462"/>
                  </a:cubicBezTo>
                  <a:lnTo>
                    <a:pt x="1327" y="2184"/>
                  </a:lnTo>
                  <a:lnTo>
                    <a:pt x="1852" y="2462"/>
                  </a:lnTo>
                  <a:cubicBezTo>
                    <a:pt x="1883" y="2493"/>
                    <a:pt x="1921" y="2508"/>
                    <a:pt x="1960" y="2508"/>
                  </a:cubicBezTo>
                  <a:cubicBezTo>
                    <a:pt x="1998" y="2508"/>
                    <a:pt x="2037" y="2493"/>
                    <a:pt x="2068" y="2462"/>
                  </a:cubicBezTo>
                  <a:cubicBezTo>
                    <a:pt x="2130" y="2431"/>
                    <a:pt x="2191" y="2338"/>
                    <a:pt x="2160" y="2277"/>
                  </a:cubicBezTo>
                  <a:lnTo>
                    <a:pt x="2068" y="1628"/>
                  </a:lnTo>
                  <a:lnTo>
                    <a:pt x="2531" y="1166"/>
                  </a:lnTo>
                  <a:cubicBezTo>
                    <a:pt x="2562" y="1104"/>
                    <a:pt x="2593" y="1011"/>
                    <a:pt x="2562" y="950"/>
                  </a:cubicBezTo>
                  <a:cubicBezTo>
                    <a:pt x="2531" y="857"/>
                    <a:pt x="2469" y="795"/>
                    <a:pt x="2407" y="795"/>
                  </a:cubicBezTo>
                  <a:lnTo>
                    <a:pt x="1790" y="703"/>
                  </a:lnTo>
                  <a:lnTo>
                    <a:pt x="1512" y="116"/>
                  </a:lnTo>
                  <a:cubicBezTo>
                    <a:pt x="1482" y="39"/>
                    <a:pt x="1404" y="1"/>
                    <a:pt x="132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55" name="Google Shape;12555;p23"/>
            <p:cNvSpPr/>
            <p:nvPr/>
          </p:nvSpPr>
          <p:spPr>
            <a:xfrm>
              <a:off x="7995325" y="2537275"/>
              <a:ext cx="62500" cy="62550"/>
            </a:xfrm>
            <a:custGeom>
              <a:avLst/>
              <a:gdLst/>
              <a:ahLst/>
              <a:cxnLst/>
              <a:rect l="l" t="t" r="r" b="b"/>
              <a:pathLst>
                <a:path w="2500" h="2502" extrusionOk="0">
                  <a:moveTo>
                    <a:pt x="1265" y="711"/>
                  </a:moveTo>
                  <a:lnTo>
                    <a:pt x="1389" y="988"/>
                  </a:lnTo>
                  <a:cubicBezTo>
                    <a:pt x="1420" y="1050"/>
                    <a:pt x="1481" y="1081"/>
                    <a:pt x="1543" y="1112"/>
                  </a:cubicBezTo>
                  <a:lnTo>
                    <a:pt x="1852" y="1143"/>
                  </a:lnTo>
                  <a:lnTo>
                    <a:pt x="1605" y="1389"/>
                  </a:lnTo>
                  <a:cubicBezTo>
                    <a:pt x="1574" y="1420"/>
                    <a:pt x="1543" y="1482"/>
                    <a:pt x="1574" y="1575"/>
                  </a:cubicBezTo>
                  <a:lnTo>
                    <a:pt x="1605" y="1883"/>
                  </a:lnTo>
                  <a:lnTo>
                    <a:pt x="1358" y="1729"/>
                  </a:lnTo>
                  <a:cubicBezTo>
                    <a:pt x="1327" y="1714"/>
                    <a:pt x="1289" y="1706"/>
                    <a:pt x="1250" y="1706"/>
                  </a:cubicBezTo>
                  <a:cubicBezTo>
                    <a:pt x="1211" y="1706"/>
                    <a:pt x="1173" y="1714"/>
                    <a:pt x="1142" y="1729"/>
                  </a:cubicBezTo>
                  <a:lnTo>
                    <a:pt x="895" y="1883"/>
                  </a:lnTo>
                  <a:lnTo>
                    <a:pt x="957" y="1575"/>
                  </a:lnTo>
                  <a:cubicBezTo>
                    <a:pt x="957" y="1482"/>
                    <a:pt x="926" y="1420"/>
                    <a:pt x="895" y="1389"/>
                  </a:cubicBezTo>
                  <a:lnTo>
                    <a:pt x="648" y="1143"/>
                  </a:lnTo>
                  <a:lnTo>
                    <a:pt x="957" y="1112"/>
                  </a:lnTo>
                  <a:cubicBezTo>
                    <a:pt x="1049" y="1081"/>
                    <a:pt x="1080" y="1050"/>
                    <a:pt x="1111" y="988"/>
                  </a:cubicBezTo>
                  <a:lnTo>
                    <a:pt x="1265" y="711"/>
                  </a:lnTo>
                  <a:close/>
                  <a:moveTo>
                    <a:pt x="1265" y="1"/>
                  </a:moveTo>
                  <a:cubicBezTo>
                    <a:pt x="1173" y="1"/>
                    <a:pt x="1080" y="62"/>
                    <a:pt x="1049" y="124"/>
                  </a:cubicBezTo>
                  <a:lnTo>
                    <a:pt x="772" y="711"/>
                  </a:lnTo>
                  <a:lnTo>
                    <a:pt x="185" y="803"/>
                  </a:lnTo>
                  <a:cubicBezTo>
                    <a:pt x="93" y="803"/>
                    <a:pt x="31" y="865"/>
                    <a:pt x="0" y="927"/>
                  </a:cubicBezTo>
                  <a:cubicBezTo>
                    <a:pt x="0" y="1019"/>
                    <a:pt x="0" y="1112"/>
                    <a:pt x="62" y="1143"/>
                  </a:cubicBezTo>
                  <a:lnTo>
                    <a:pt x="525" y="1605"/>
                  </a:lnTo>
                  <a:lnTo>
                    <a:pt x="401" y="2254"/>
                  </a:lnTo>
                  <a:cubicBezTo>
                    <a:pt x="401" y="2315"/>
                    <a:pt x="432" y="2408"/>
                    <a:pt x="494" y="2439"/>
                  </a:cubicBezTo>
                  <a:cubicBezTo>
                    <a:pt x="525" y="2470"/>
                    <a:pt x="563" y="2485"/>
                    <a:pt x="602" y="2485"/>
                  </a:cubicBezTo>
                  <a:cubicBezTo>
                    <a:pt x="640" y="2485"/>
                    <a:pt x="679" y="2470"/>
                    <a:pt x="710" y="2439"/>
                  </a:cubicBezTo>
                  <a:lnTo>
                    <a:pt x="1265" y="2161"/>
                  </a:lnTo>
                  <a:lnTo>
                    <a:pt x="1790" y="2470"/>
                  </a:lnTo>
                  <a:cubicBezTo>
                    <a:pt x="1826" y="2491"/>
                    <a:pt x="1864" y="2501"/>
                    <a:pt x="1900" y="2501"/>
                  </a:cubicBezTo>
                  <a:cubicBezTo>
                    <a:pt x="2019" y="2501"/>
                    <a:pt x="2122" y="2395"/>
                    <a:pt x="2099" y="2254"/>
                  </a:cubicBezTo>
                  <a:lnTo>
                    <a:pt x="2006" y="1605"/>
                  </a:lnTo>
                  <a:lnTo>
                    <a:pt x="2438" y="1143"/>
                  </a:lnTo>
                  <a:cubicBezTo>
                    <a:pt x="2500" y="1081"/>
                    <a:pt x="2500" y="1019"/>
                    <a:pt x="2500" y="927"/>
                  </a:cubicBezTo>
                  <a:cubicBezTo>
                    <a:pt x="2469" y="865"/>
                    <a:pt x="2407" y="803"/>
                    <a:pt x="2315" y="803"/>
                  </a:cubicBezTo>
                  <a:lnTo>
                    <a:pt x="1728" y="711"/>
                  </a:lnTo>
                  <a:lnTo>
                    <a:pt x="1451" y="124"/>
                  </a:lnTo>
                  <a:cubicBezTo>
                    <a:pt x="1420" y="62"/>
                    <a:pt x="1327" y="1"/>
                    <a:pt x="126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56" name="Google Shape;12556;p23"/>
            <p:cNvSpPr/>
            <p:nvPr/>
          </p:nvSpPr>
          <p:spPr>
            <a:xfrm>
              <a:off x="8022325" y="2763525"/>
              <a:ext cx="62525" cy="62725"/>
            </a:xfrm>
            <a:custGeom>
              <a:avLst/>
              <a:gdLst/>
              <a:ahLst/>
              <a:cxnLst/>
              <a:rect l="l" t="t" r="r" b="b"/>
              <a:pathLst>
                <a:path w="2501" h="2509" extrusionOk="0">
                  <a:moveTo>
                    <a:pt x="1266" y="734"/>
                  </a:moveTo>
                  <a:lnTo>
                    <a:pt x="1389" y="981"/>
                  </a:lnTo>
                  <a:cubicBezTo>
                    <a:pt x="1420" y="1042"/>
                    <a:pt x="1482" y="1104"/>
                    <a:pt x="1543" y="1104"/>
                  </a:cubicBezTo>
                  <a:lnTo>
                    <a:pt x="1852" y="1166"/>
                  </a:lnTo>
                  <a:lnTo>
                    <a:pt x="1605" y="1382"/>
                  </a:lnTo>
                  <a:cubicBezTo>
                    <a:pt x="1574" y="1444"/>
                    <a:pt x="1543" y="1505"/>
                    <a:pt x="1574" y="1567"/>
                  </a:cubicBezTo>
                  <a:lnTo>
                    <a:pt x="1605" y="1907"/>
                  </a:lnTo>
                  <a:lnTo>
                    <a:pt x="1358" y="1752"/>
                  </a:lnTo>
                  <a:cubicBezTo>
                    <a:pt x="1327" y="1737"/>
                    <a:pt x="1289" y="1729"/>
                    <a:pt x="1250" y="1729"/>
                  </a:cubicBezTo>
                  <a:cubicBezTo>
                    <a:pt x="1212" y="1729"/>
                    <a:pt x="1173" y="1737"/>
                    <a:pt x="1142" y="1752"/>
                  </a:cubicBezTo>
                  <a:lnTo>
                    <a:pt x="895" y="1907"/>
                  </a:lnTo>
                  <a:lnTo>
                    <a:pt x="957" y="1567"/>
                  </a:lnTo>
                  <a:cubicBezTo>
                    <a:pt x="957" y="1505"/>
                    <a:pt x="926" y="1444"/>
                    <a:pt x="895" y="1382"/>
                  </a:cubicBezTo>
                  <a:lnTo>
                    <a:pt x="648" y="1166"/>
                  </a:lnTo>
                  <a:lnTo>
                    <a:pt x="957" y="1104"/>
                  </a:lnTo>
                  <a:cubicBezTo>
                    <a:pt x="1050" y="1104"/>
                    <a:pt x="1111" y="1042"/>
                    <a:pt x="1142" y="981"/>
                  </a:cubicBezTo>
                  <a:lnTo>
                    <a:pt x="1266" y="734"/>
                  </a:lnTo>
                  <a:close/>
                  <a:moveTo>
                    <a:pt x="1250" y="1"/>
                  </a:moveTo>
                  <a:cubicBezTo>
                    <a:pt x="1173" y="1"/>
                    <a:pt x="1096" y="39"/>
                    <a:pt x="1050" y="117"/>
                  </a:cubicBezTo>
                  <a:lnTo>
                    <a:pt x="803" y="703"/>
                  </a:lnTo>
                  <a:lnTo>
                    <a:pt x="185" y="796"/>
                  </a:lnTo>
                  <a:cubicBezTo>
                    <a:pt x="93" y="826"/>
                    <a:pt x="31" y="857"/>
                    <a:pt x="31" y="950"/>
                  </a:cubicBezTo>
                  <a:cubicBezTo>
                    <a:pt x="0" y="1012"/>
                    <a:pt x="0" y="1104"/>
                    <a:pt x="62" y="1166"/>
                  </a:cubicBezTo>
                  <a:lnTo>
                    <a:pt x="494" y="1629"/>
                  </a:lnTo>
                  <a:lnTo>
                    <a:pt x="401" y="2246"/>
                  </a:lnTo>
                  <a:cubicBezTo>
                    <a:pt x="401" y="2339"/>
                    <a:pt x="432" y="2431"/>
                    <a:pt x="494" y="2462"/>
                  </a:cubicBezTo>
                  <a:cubicBezTo>
                    <a:pt x="525" y="2493"/>
                    <a:pt x="563" y="2508"/>
                    <a:pt x="602" y="2508"/>
                  </a:cubicBezTo>
                  <a:cubicBezTo>
                    <a:pt x="641" y="2508"/>
                    <a:pt x="679" y="2493"/>
                    <a:pt x="710" y="2462"/>
                  </a:cubicBezTo>
                  <a:lnTo>
                    <a:pt x="1266" y="2184"/>
                  </a:lnTo>
                  <a:lnTo>
                    <a:pt x="1790" y="2462"/>
                  </a:lnTo>
                  <a:cubicBezTo>
                    <a:pt x="1821" y="2493"/>
                    <a:pt x="1860" y="2508"/>
                    <a:pt x="1898" y="2508"/>
                  </a:cubicBezTo>
                  <a:cubicBezTo>
                    <a:pt x="1937" y="2508"/>
                    <a:pt x="1975" y="2493"/>
                    <a:pt x="2006" y="2462"/>
                  </a:cubicBezTo>
                  <a:cubicBezTo>
                    <a:pt x="2068" y="2431"/>
                    <a:pt x="2130" y="2339"/>
                    <a:pt x="2099" y="2246"/>
                  </a:cubicBezTo>
                  <a:lnTo>
                    <a:pt x="2006" y="1629"/>
                  </a:lnTo>
                  <a:lnTo>
                    <a:pt x="2438" y="1166"/>
                  </a:lnTo>
                  <a:cubicBezTo>
                    <a:pt x="2500" y="1104"/>
                    <a:pt x="2500" y="1012"/>
                    <a:pt x="2500" y="950"/>
                  </a:cubicBezTo>
                  <a:cubicBezTo>
                    <a:pt x="2469" y="857"/>
                    <a:pt x="2407" y="826"/>
                    <a:pt x="2315" y="796"/>
                  </a:cubicBezTo>
                  <a:lnTo>
                    <a:pt x="1729" y="703"/>
                  </a:lnTo>
                  <a:lnTo>
                    <a:pt x="1451" y="117"/>
                  </a:lnTo>
                  <a:cubicBezTo>
                    <a:pt x="1404" y="39"/>
                    <a:pt x="1327" y="1"/>
                    <a:pt x="12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557" name="Google Shape;12557;p23"/>
          <p:cNvSpPr/>
          <p:nvPr/>
        </p:nvSpPr>
        <p:spPr>
          <a:xfrm>
            <a:off x="7301208" y="3844325"/>
            <a:ext cx="505133" cy="481500"/>
          </a:xfrm>
          <a:custGeom>
            <a:avLst/>
            <a:gdLst/>
            <a:ahLst/>
            <a:cxnLst/>
            <a:rect l="l" t="t" r="r" b="b"/>
            <a:pathLst>
              <a:path w="15154" h="14445" extrusionOk="0">
                <a:moveTo>
                  <a:pt x="11666" y="1429"/>
                </a:moveTo>
                <a:cubicBezTo>
                  <a:pt x="12090" y="1429"/>
                  <a:pt x="12515" y="1591"/>
                  <a:pt x="12839" y="1915"/>
                </a:cubicBezTo>
                <a:cubicBezTo>
                  <a:pt x="13487" y="2563"/>
                  <a:pt x="13487" y="3643"/>
                  <a:pt x="12839" y="4291"/>
                </a:cubicBezTo>
                <a:lnTo>
                  <a:pt x="11111" y="5989"/>
                </a:lnTo>
                <a:cubicBezTo>
                  <a:pt x="10806" y="6315"/>
                  <a:pt x="10379" y="6473"/>
                  <a:pt x="9949" y="6473"/>
                </a:cubicBezTo>
                <a:cubicBezTo>
                  <a:pt x="9768" y="6473"/>
                  <a:pt x="9586" y="6445"/>
                  <a:pt x="9413" y="6390"/>
                </a:cubicBezTo>
                <a:lnTo>
                  <a:pt x="9629" y="6174"/>
                </a:lnTo>
                <a:cubicBezTo>
                  <a:pt x="10153" y="5650"/>
                  <a:pt x="9629" y="4905"/>
                  <a:pt x="9065" y="4905"/>
                </a:cubicBezTo>
                <a:cubicBezTo>
                  <a:pt x="8898" y="4905"/>
                  <a:pt x="8728" y="4970"/>
                  <a:pt x="8580" y="5125"/>
                </a:cubicBezTo>
                <a:lnTo>
                  <a:pt x="8364" y="5341"/>
                </a:lnTo>
                <a:cubicBezTo>
                  <a:pt x="8148" y="4724"/>
                  <a:pt x="8302" y="4075"/>
                  <a:pt x="8734" y="3643"/>
                </a:cubicBezTo>
                <a:lnTo>
                  <a:pt x="8765" y="3643"/>
                </a:lnTo>
                <a:lnTo>
                  <a:pt x="10493" y="1915"/>
                </a:lnTo>
                <a:cubicBezTo>
                  <a:pt x="10817" y="1591"/>
                  <a:pt x="11242" y="1429"/>
                  <a:pt x="11666" y="1429"/>
                </a:cubicBezTo>
                <a:close/>
                <a:moveTo>
                  <a:pt x="9076" y="5344"/>
                </a:moveTo>
                <a:cubicBezTo>
                  <a:pt x="9325" y="5344"/>
                  <a:pt x="9536" y="5657"/>
                  <a:pt x="9321" y="5896"/>
                </a:cubicBezTo>
                <a:lnTo>
                  <a:pt x="8888" y="6328"/>
                </a:lnTo>
                <a:lnTo>
                  <a:pt x="6234" y="8982"/>
                </a:lnTo>
                <a:cubicBezTo>
                  <a:pt x="6174" y="9043"/>
                  <a:pt x="6105" y="9068"/>
                  <a:pt x="6037" y="9068"/>
                </a:cubicBezTo>
                <a:cubicBezTo>
                  <a:pt x="5791" y="9068"/>
                  <a:pt x="5554" y="8737"/>
                  <a:pt x="5771" y="8520"/>
                </a:cubicBezTo>
                <a:lnTo>
                  <a:pt x="8858" y="5433"/>
                </a:lnTo>
                <a:cubicBezTo>
                  <a:pt x="8927" y="5371"/>
                  <a:pt x="9003" y="5344"/>
                  <a:pt x="9076" y="5344"/>
                </a:cubicBezTo>
                <a:close/>
                <a:moveTo>
                  <a:pt x="5174" y="6884"/>
                </a:moveTo>
                <a:cubicBezTo>
                  <a:pt x="5623" y="6884"/>
                  <a:pt x="6073" y="6995"/>
                  <a:pt x="6481" y="7223"/>
                </a:cubicBezTo>
                <a:lnTo>
                  <a:pt x="6018" y="7686"/>
                </a:lnTo>
                <a:cubicBezTo>
                  <a:pt x="5740" y="7558"/>
                  <a:pt x="5447" y="7496"/>
                  <a:pt x="5157" y="7496"/>
                </a:cubicBezTo>
                <a:cubicBezTo>
                  <a:pt x="4611" y="7496"/>
                  <a:pt x="4076" y="7715"/>
                  <a:pt x="3673" y="8118"/>
                </a:cubicBezTo>
                <a:lnTo>
                  <a:pt x="1945" y="9847"/>
                </a:lnTo>
                <a:cubicBezTo>
                  <a:pt x="540" y="11347"/>
                  <a:pt x="1891" y="13380"/>
                  <a:pt x="3488" y="13380"/>
                </a:cubicBezTo>
                <a:cubicBezTo>
                  <a:pt x="3961" y="13380"/>
                  <a:pt x="4456" y="13201"/>
                  <a:pt x="4907" y="12778"/>
                </a:cubicBezTo>
                <a:cubicBezTo>
                  <a:pt x="5049" y="12636"/>
                  <a:pt x="4919" y="12440"/>
                  <a:pt x="4767" y="12440"/>
                </a:cubicBezTo>
                <a:cubicBezTo>
                  <a:pt x="4721" y="12440"/>
                  <a:pt x="4673" y="12458"/>
                  <a:pt x="4630" y="12501"/>
                </a:cubicBezTo>
                <a:cubicBezTo>
                  <a:pt x="4306" y="12825"/>
                  <a:pt x="3873" y="12987"/>
                  <a:pt x="3441" y="12987"/>
                </a:cubicBezTo>
                <a:cubicBezTo>
                  <a:pt x="3009" y="12987"/>
                  <a:pt x="2577" y="12825"/>
                  <a:pt x="2253" y="12501"/>
                </a:cubicBezTo>
                <a:cubicBezTo>
                  <a:pt x="1605" y="11853"/>
                  <a:pt x="1605" y="10772"/>
                  <a:pt x="2253" y="10124"/>
                </a:cubicBezTo>
                <a:lnTo>
                  <a:pt x="3981" y="8427"/>
                </a:lnTo>
                <a:cubicBezTo>
                  <a:pt x="4284" y="8102"/>
                  <a:pt x="4708" y="7930"/>
                  <a:pt x="5137" y="7930"/>
                </a:cubicBezTo>
                <a:cubicBezTo>
                  <a:pt x="5320" y="7930"/>
                  <a:pt x="5503" y="7961"/>
                  <a:pt x="5679" y="8026"/>
                </a:cubicBezTo>
                <a:lnTo>
                  <a:pt x="5494" y="8242"/>
                </a:lnTo>
                <a:cubicBezTo>
                  <a:pt x="4970" y="8766"/>
                  <a:pt x="5475" y="9511"/>
                  <a:pt x="6046" y="9511"/>
                </a:cubicBezTo>
                <a:cubicBezTo>
                  <a:pt x="6214" y="9511"/>
                  <a:pt x="6388" y="9446"/>
                  <a:pt x="6543" y="9291"/>
                </a:cubicBezTo>
                <a:lnTo>
                  <a:pt x="6728" y="9075"/>
                </a:lnTo>
                <a:lnTo>
                  <a:pt x="6728" y="9075"/>
                </a:lnTo>
                <a:cubicBezTo>
                  <a:pt x="6944" y="9692"/>
                  <a:pt x="6790" y="10340"/>
                  <a:pt x="6327" y="10772"/>
                </a:cubicBezTo>
                <a:lnTo>
                  <a:pt x="5370" y="11760"/>
                </a:lnTo>
                <a:cubicBezTo>
                  <a:pt x="5201" y="11905"/>
                  <a:pt x="5354" y="12126"/>
                  <a:pt x="5517" y="12126"/>
                </a:cubicBezTo>
                <a:cubicBezTo>
                  <a:pt x="5562" y="12126"/>
                  <a:pt x="5608" y="12109"/>
                  <a:pt x="5648" y="12069"/>
                </a:cubicBezTo>
                <a:lnTo>
                  <a:pt x="6636" y="11081"/>
                </a:lnTo>
                <a:cubicBezTo>
                  <a:pt x="7253" y="10464"/>
                  <a:pt x="7407" y="9538"/>
                  <a:pt x="7068" y="8766"/>
                </a:cubicBezTo>
                <a:lnTo>
                  <a:pt x="7531" y="8304"/>
                </a:lnTo>
                <a:lnTo>
                  <a:pt x="7531" y="8304"/>
                </a:lnTo>
                <a:cubicBezTo>
                  <a:pt x="8117" y="9353"/>
                  <a:pt x="7932" y="10680"/>
                  <a:pt x="7068" y="11513"/>
                </a:cubicBezTo>
                <a:lnTo>
                  <a:pt x="5370" y="13211"/>
                </a:lnTo>
                <a:cubicBezTo>
                  <a:pt x="4830" y="13751"/>
                  <a:pt x="4136" y="14021"/>
                  <a:pt x="3441" y="14021"/>
                </a:cubicBezTo>
                <a:cubicBezTo>
                  <a:pt x="2747" y="14021"/>
                  <a:pt x="2053" y="13751"/>
                  <a:pt x="1513" y="13211"/>
                </a:cubicBezTo>
                <a:cubicBezTo>
                  <a:pt x="463" y="12161"/>
                  <a:pt x="463" y="10464"/>
                  <a:pt x="1513" y="9384"/>
                </a:cubicBezTo>
                <a:lnTo>
                  <a:pt x="3241" y="7686"/>
                </a:lnTo>
                <a:cubicBezTo>
                  <a:pt x="3769" y="7158"/>
                  <a:pt x="4469" y="6884"/>
                  <a:pt x="5174" y="6884"/>
                </a:cubicBezTo>
                <a:close/>
                <a:moveTo>
                  <a:pt x="12008" y="0"/>
                </a:moveTo>
                <a:cubicBezTo>
                  <a:pt x="11755" y="0"/>
                  <a:pt x="11706" y="404"/>
                  <a:pt x="11975" y="434"/>
                </a:cubicBezTo>
                <a:cubicBezTo>
                  <a:pt x="14228" y="711"/>
                  <a:pt x="15153" y="3427"/>
                  <a:pt x="13580" y="5032"/>
                </a:cubicBezTo>
                <a:lnTo>
                  <a:pt x="11851" y="6730"/>
                </a:lnTo>
                <a:cubicBezTo>
                  <a:pt x="11323" y="7257"/>
                  <a:pt x="10634" y="7532"/>
                  <a:pt x="9931" y="7532"/>
                </a:cubicBezTo>
                <a:cubicBezTo>
                  <a:pt x="9484" y="7532"/>
                  <a:pt x="9031" y="7421"/>
                  <a:pt x="8611" y="7192"/>
                </a:cubicBezTo>
                <a:lnTo>
                  <a:pt x="9074" y="6730"/>
                </a:lnTo>
                <a:cubicBezTo>
                  <a:pt x="9351" y="6853"/>
                  <a:pt x="9629" y="6915"/>
                  <a:pt x="9938" y="6915"/>
                </a:cubicBezTo>
                <a:cubicBezTo>
                  <a:pt x="10493" y="6915"/>
                  <a:pt x="11018" y="6699"/>
                  <a:pt x="11419" y="6297"/>
                </a:cubicBezTo>
                <a:lnTo>
                  <a:pt x="13147" y="4600"/>
                </a:lnTo>
                <a:cubicBezTo>
                  <a:pt x="14553" y="3076"/>
                  <a:pt x="13201" y="1037"/>
                  <a:pt x="11602" y="1037"/>
                </a:cubicBezTo>
                <a:cubicBezTo>
                  <a:pt x="11130" y="1037"/>
                  <a:pt x="10635" y="1215"/>
                  <a:pt x="10185" y="1637"/>
                </a:cubicBezTo>
                <a:lnTo>
                  <a:pt x="8456" y="3366"/>
                </a:lnTo>
                <a:cubicBezTo>
                  <a:pt x="7839" y="3952"/>
                  <a:pt x="7685" y="4847"/>
                  <a:pt x="7994" y="5649"/>
                </a:cubicBezTo>
                <a:lnTo>
                  <a:pt x="8024" y="5680"/>
                </a:lnTo>
                <a:lnTo>
                  <a:pt x="7561" y="6143"/>
                </a:lnTo>
                <a:cubicBezTo>
                  <a:pt x="6975" y="5094"/>
                  <a:pt x="7160" y="3767"/>
                  <a:pt x="8024" y="2934"/>
                </a:cubicBezTo>
                <a:lnTo>
                  <a:pt x="9753" y="1205"/>
                </a:lnTo>
                <a:cubicBezTo>
                  <a:pt x="10061" y="897"/>
                  <a:pt x="10432" y="650"/>
                  <a:pt x="10864" y="526"/>
                </a:cubicBezTo>
                <a:cubicBezTo>
                  <a:pt x="11092" y="441"/>
                  <a:pt x="11004" y="118"/>
                  <a:pt x="10794" y="118"/>
                </a:cubicBezTo>
                <a:cubicBezTo>
                  <a:pt x="10777" y="118"/>
                  <a:pt x="10759" y="120"/>
                  <a:pt x="10740" y="125"/>
                </a:cubicBezTo>
                <a:cubicBezTo>
                  <a:pt x="10246" y="249"/>
                  <a:pt x="9814" y="526"/>
                  <a:pt x="9444" y="897"/>
                </a:cubicBezTo>
                <a:lnTo>
                  <a:pt x="7716" y="2594"/>
                </a:lnTo>
                <a:cubicBezTo>
                  <a:pt x="6697" y="3613"/>
                  <a:pt x="6512" y="5217"/>
                  <a:pt x="7253" y="6452"/>
                </a:cubicBezTo>
                <a:lnTo>
                  <a:pt x="6790" y="6915"/>
                </a:lnTo>
                <a:cubicBezTo>
                  <a:pt x="6286" y="6612"/>
                  <a:pt x="5720" y="6464"/>
                  <a:pt x="5158" y="6464"/>
                </a:cubicBezTo>
                <a:cubicBezTo>
                  <a:pt x="4343" y="6464"/>
                  <a:pt x="3535" y="6775"/>
                  <a:pt x="2932" y="7378"/>
                </a:cubicBezTo>
                <a:lnTo>
                  <a:pt x="1235" y="9106"/>
                </a:lnTo>
                <a:cubicBezTo>
                  <a:pt x="0" y="10310"/>
                  <a:pt x="0" y="12316"/>
                  <a:pt x="1235" y="13519"/>
                </a:cubicBezTo>
                <a:cubicBezTo>
                  <a:pt x="1837" y="14136"/>
                  <a:pt x="2639" y="14445"/>
                  <a:pt x="3441" y="14445"/>
                </a:cubicBezTo>
                <a:cubicBezTo>
                  <a:pt x="4244" y="14445"/>
                  <a:pt x="5046" y="14136"/>
                  <a:pt x="5648" y="13519"/>
                </a:cubicBezTo>
                <a:lnTo>
                  <a:pt x="7407" y="11791"/>
                </a:lnTo>
                <a:cubicBezTo>
                  <a:pt x="8395" y="10772"/>
                  <a:pt x="8611" y="9198"/>
                  <a:pt x="7870" y="7964"/>
                </a:cubicBezTo>
                <a:lnTo>
                  <a:pt x="8333" y="7501"/>
                </a:lnTo>
                <a:cubicBezTo>
                  <a:pt x="8837" y="7804"/>
                  <a:pt x="9403" y="7952"/>
                  <a:pt x="9965" y="7952"/>
                </a:cubicBezTo>
                <a:cubicBezTo>
                  <a:pt x="10780" y="7952"/>
                  <a:pt x="11588" y="7641"/>
                  <a:pt x="12191" y="7038"/>
                </a:cubicBezTo>
                <a:lnTo>
                  <a:pt x="13919" y="5310"/>
                </a:lnTo>
                <a:cubicBezTo>
                  <a:pt x="15123" y="4106"/>
                  <a:pt x="15123" y="2100"/>
                  <a:pt x="13919" y="897"/>
                </a:cubicBezTo>
                <a:lnTo>
                  <a:pt x="13857" y="897"/>
                </a:lnTo>
                <a:cubicBezTo>
                  <a:pt x="13363" y="403"/>
                  <a:pt x="12746" y="94"/>
                  <a:pt x="12036" y="2"/>
                </a:cubicBezTo>
                <a:cubicBezTo>
                  <a:pt x="12027" y="1"/>
                  <a:pt x="12018" y="0"/>
                  <a:pt x="12008"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558" name="Google Shape;12558;p23"/>
          <p:cNvGrpSpPr/>
          <p:nvPr/>
        </p:nvGrpSpPr>
        <p:grpSpPr>
          <a:xfrm>
            <a:off x="9333484" y="3842791"/>
            <a:ext cx="482533" cy="484567"/>
            <a:chOff x="5505525" y="2463200"/>
            <a:chExt cx="361900" cy="363425"/>
          </a:xfrm>
          <a:solidFill>
            <a:schemeClr val="bg1"/>
          </a:solidFill>
        </p:grpSpPr>
        <p:sp>
          <p:nvSpPr>
            <p:cNvPr id="12559" name="Google Shape;12559;p23"/>
            <p:cNvSpPr/>
            <p:nvPr/>
          </p:nvSpPr>
          <p:spPr>
            <a:xfrm>
              <a:off x="5505525" y="2545775"/>
              <a:ext cx="361900" cy="280850"/>
            </a:xfrm>
            <a:custGeom>
              <a:avLst/>
              <a:gdLst/>
              <a:ahLst/>
              <a:cxnLst/>
              <a:rect l="l" t="t" r="r" b="b"/>
              <a:pathLst>
                <a:path w="14476" h="11234" extrusionOk="0">
                  <a:moveTo>
                    <a:pt x="5834" y="6018"/>
                  </a:moveTo>
                  <a:cubicBezTo>
                    <a:pt x="6019" y="6018"/>
                    <a:pt x="6173" y="6142"/>
                    <a:pt x="6173" y="6327"/>
                  </a:cubicBezTo>
                  <a:cubicBezTo>
                    <a:pt x="6173" y="6537"/>
                    <a:pt x="6002" y="6661"/>
                    <a:pt x="5835" y="6661"/>
                  </a:cubicBezTo>
                  <a:cubicBezTo>
                    <a:pt x="5755" y="6661"/>
                    <a:pt x="5677" y="6633"/>
                    <a:pt x="5618" y="6574"/>
                  </a:cubicBezTo>
                  <a:cubicBezTo>
                    <a:pt x="5402" y="6358"/>
                    <a:pt x="5556" y="6018"/>
                    <a:pt x="5834" y="6018"/>
                  </a:cubicBezTo>
                  <a:close/>
                  <a:moveTo>
                    <a:pt x="8519" y="6018"/>
                  </a:moveTo>
                  <a:cubicBezTo>
                    <a:pt x="8796" y="6018"/>
                    <a:pt x="8951" y="6358"/>
                    <a:pt x="8735" y="6574"/>
                  </a:cubicBezTo>
                  <a:cubicBezTo>
                    <a:pt x="8665" y="6633"/>
                    <a:pt x="8584" y="6661"/>
                    <a:pt x="8504" y="6661"/>
                  </a:cubicBezTo>
                  <a:cubicBezTo>
                    <a:pt x="8336" y="6661"/>
                    <a:pt x="8179" y="6537"/>
                    <a:pt x="8179" y="6327"/>
                  </a:cubicBezTo>
                  <a:cubicBezTo>
                    <a:pt x="8179" y="6142"/>
                    <a:pt x="8334" y="6018"/>
                    <a:pt x="8519" y="6018"/>
                  </a:cubicBezTo>
                  <a:close/>
                  <a:moveTo>
                    <a:pt x="4322" y="2562"/>
                  </a:moveTo>
                  <a:lnTo>
                    <a:pt x="4414" y="3086"/>
                  </a:lnTo>
                  <a:lnTo>
                    <a:pt x="1606" y="3086"/>
                  </a:lnTo>
                  <a:cubicBezTo>
                    <a:pt x="1592" y="3083"/>
                    <a:pt x="1580" y="3082"/>
                    <a:pt x="1567" y="3082"/>
                  </a:cubicBezTo>
                  <a:cubicBezTo>
                    <a:pt x="1463" y="3082"/>
                    <a:pt x="1390" y="3189"/>
                    <a:pt x="1390" y="3272"/>
                  </a:cubicBezTo>
                  <a:lnTo>
                    <a:pt x="1390" y="7561"/>
                  </a:lnTo>
                  <a:cubicBezTo>
                    <a:pt x="1390" y="7700"/>
                    <a:pt x="1498" y="7770"/>
                    <a:pt x="1606" y="7770"/>
                  </a:cubicBezTo>
                  <a:cubicBezTo>
                    <a:pt x="1714" y="7770"/>
                    <a:pt x="1822" y="7700"/>
                    <a:pt x="1822" y="7561"/>
                  </a:cubicBezTo>
                  <a:lnTo>
                    <a:pt x="1822" y="3488"/>
                  </a:lnTo>
                  <a:lnTo>
                    <a:pt x="4538" y="3488"/>
                  </a:lnTo>
                  <a:lnTo>
                    <a:pt x="4723" y="4383"/>
                  </a:lnTo>
                  <a:cubicBezTo>
                    <a:pt x="4784" y="4629"/>
                    <a:pt x="5000" y="4815"/>
                    <a:pt x="5278" y="4845"/>
                  </a:cubicBezTo>
                  <a:lnTo>
                    <a:pt x="9229" y="4845"/>
                  </a:lnTo>
                  <a:lnTo>
                    <a:pt x="9198" y="5000"/>
                  </a:lnTo>
                  <a:cubicBezTo>
                    <a:pt x="9136" y="5339"/>
                    <a:pt x="8858" y="5586"/>
                    <a:pt x="8488" y="5617"/>
                  </a:cubicBezTo>
                  <a:lnTo>
                    <a:pt x="5247" y="5617"/>
                  </a:lnTo>
                  <a:cubicBezTo>
                    <a:pt x="5031" y="5617"/>
                    <a:pt x="4970" y="5926"/>
                    <a:pt x="5186" y="6018"/>
                  </a:cubicBezTo>
                  <a:cubicBezTo>
                    <a:pt x="5124" y="6111"/>
                    <a:pt x="5093" y="6234"/>
                    <a:pt x="5093" y="6358"/>
                  </a:cubicBezTo>
                  <a:cubicBezTo>
                    <a:pt x="5093" y="6714"/>
                    <a:pt x="5382" y="6865"/>
                    <a:pt x="5704" y="6865"/>
                  </a:cubicBezTo>
                  <a:cubicBezTo>
                    <a:pt x="6191" y="6865"/>
                    <a:pt x="6754" y="6520"/>
                    <a:pt x="6513" y="6018"/>
                  </a:cubicBezTo>
                  <a:lnTo>
                    <a:pt x="7840" y="6018"/>
                  </a:lnTo>
                  <a:cubicBezTo>
                    <a:pt x="7581" y="6536"/>
                    <a:pt x="7939" y="7108"/>
                    <a:pt x="8489" y="7108"/>
                  </a:cubicBezTo>
                  <a:cubicBezTo>
                    <a:pt x="8529" y="7108"/>
                    <a:pt x="8570" y="7105"/>
                    <a:pt x="8611" y="7098"/>
                  </a:cubicBezTo>
                  <a:cubicBezTo>
                    <a:pt x="9198" y="7037"/>
                    <a:pt x="9475" y="6327"/>
                    <a:pt x="9074" y="5864"/>
                  </a:cubicBezTo>
                  <a:cubicBezTo>
                    <a:pt x="9352" y="5710"/>
                    <a:pt x="9568" y="5401"/>
                    <a:pt x="9630" y="5092"/>
                  </a:cubicBezTo>
                  <a:lnTo>
                    <a:pt x="9938" y="3488"/>
                  </a:lnTo>
                  <a:lnTo>
                    <a:pt x="12654" y="3488"/>
                  </a:lnTo>
                  <a:lnTo>
                    <a:pt x="12654" y="9444"/>
                  </a:lnTo>
                  <a:lnTo>
                    <a:pt x="1822" y="9413"/>
                  </a:lnTo>
                  <a:lnTo>
                    <a:pt x="1822" y="8611"/>
                  </a:lnTo>
                  <a:cubicBezTo>
                    <a:pt x="1822" y="8472"/>
                    <a:pt x="1714" y="8402"/>
                    <a:pt x="1606" y="8402"/>
                  </a:cubicBezTo>
                  <a:cubicBezTo>
                    <a:pt x="1498" y="8402"/>
                    <a:pt x="1390" y="8472"/>
                    <a:pt x="1390" y="8611"/>
                  </a:cubicBezTo>
                  <a:lnTo>
                    <a:pt x="1390" y="9444"/>
                  </a:lnTo>
                  <a:lnTo>
                    <a:pt x="988" y="9444"/>
                  </a:lnTo>
                  <a:lnTo>
                    <a:pt x="988" y="3302"/>
                  </a:lnTo>
                  <a:cubicBezTo>
                    <a:pt x="988" y="2901"/>
                    <a:pt x="1297" y="2562"/>
                    <a:pt x="1698" y="2562"/>
                  </a:cubicBezTo>
                  <a:close/>
                  <a:moveTo>
                    <a:pt x="12809" y="2531"/>
                  </a:moveTo>
                  <a:cubicBezTo>
                    <a:pt x="13210" y="2531"/>
                    <a:pt x="13518" y="2870"/>
                    <a:pt x="13518" y="3302"/>
                  </a:cubicBezTo>
                  <a:lnTo>
                    <a:pt x="13518" y="9475"/>
                  </a:lnTo>
                  <a:lnTo>
                    <a:pt x="13086" y="9413"/>
                  </a:lnTo>
                  <a:lnTo>
                    <a:pt x="13086" y="3241"/>
                  </a:lnTo>
                  <a:cubicBezTo>
                    <a:pt x="13086" y="3117"/>
                    <a:pt x="12994" y="3025"/>
                    <a:pt x="12870" y="3025"/>
                  </a:cubicBezTo>
                  <a:lnTo>
                    <a:pt x="10000" y="3025"/>
                  </a:lnTo>
                  <a:lnTo>
                    <a:pt x="10093" y="2531"/>
                  </a:lnTo>
                  <a:close/>
                  <a:moveTo>
                    <a:pt x="7963" y="9845"/>
                  </a:moveTo>
                  <a:cubicBezTo>
                    <a:pt x="7963" y="9999"/>
                    <a:pt x="7840" y="10123"/>
                    <a:pt x="7685" y="10123"/>
                  </a:cubicBezTo>
                  <a:lnTo>
                    <a:pt x="6790" y="10123"/>
                  </a:lnTo>
                  <a:cubicBezTo>
                    <a:pt x="6636" y="10123"/>
                    <a:pt x="6544" y="9999"/>
                    <a:pt x="6544" y="9845"/>
                  </a:cubicBezTo>
                  <a:close/>
                  <a:moveTo>
                    <a:pt x="10741" y="0"/>
                  </a:moveTo>
                  <a:cubicBezTo>
                    <a:pt x="10401" y="31"/>
                    <a:pt x="10093" y="278"/>
                    <a:pt x="10000" y="617"/>
                  </a:cubicBezTo>
                  <a:lnTo>
                    <a:pt x="9877" y="1389"/>
                  </a:lnTo>
                  <a:lnTo>
                    <a:pt x="7932" y="1389"/>
                  </a:lnTo>
                  <a:cubicBezTo>
                    <a:pt x="7655" y="1389"/>
                    <a:pt x="7655" y="1821"/>
                    <a:pt x="7932" y="1821"/>
                  </a:cubicBezTo>
                  <a:lnTo>
                    <a:pt x="9784" y="1821"/>
                  </a:lnTo>
                  <a:lnTo>
                    <a:pt x="9290" y="4413"/>
                  </a:lnTo>
                  <a:lnTo>
                    <a:pt x="5278" y="4413"/>
                  </a:lnTo>
                  <a:cubicBezTo>
                    <a:pt x="5186" y="4413"/>
                    <a:pt x="5124" y="4352"/>
                    <a:pt x="5124" y="4290"/>
                  </a:cubicBezTo>
                  <a:lnTo>
                    <a:pt x="4661" y="2006"/>
                  </a:lnTo>
                  <a:cubicBezTo>
                    <a:pt x="4630" y="1914"/>
                    <a:pt x="4692" y="1821"/>
                    <a:pt x="4815" y="1821"/>
                  </a:cubicBezTo>
                  <a:lnTo>
                    <a:pt x="6605" y="1821"/>
                  </a:lnTo>
                  <a:cubicBezTo>
                    <a:pt x="6914" y="1821"/>
                    <a:pt x="6914" y="1389"/>
                    <a:pt x="6605" y="1389"/>
                  </a:cubicBezTo>
                  <a:lnTo>
                    <a:pt x="4815" y="1389"/>
                  </a:lnTo>
                  <a:cubicBezTo>
                    <a:pt x="4445" y="1389"/>
                    <a:pt x="4167" y="1728"/>
                    <a:pt x="4229" y="2099"/>
                  </a:cubicBezTo>
                  <a:lnTo>
                    <a:pt x="4229" y="2130"/>
                  </a:lnTo>
                  <a:lnTo>
                    <a:pt x="1698" y="2130"/>
                  </a:lnTo>
                  <a:cubicBezTo>
                    <a:pt x="1050" y="2130"/>
                    <a:pt x="556" y="2654"/>
                    <a:pt x="556" y="3302"/>
                  </a:cubicBezTo>
                  <a:lnTo>
                    <a:pt x="556" y="9475"/>
                  </a:lnTo>
                  <a:lnTo>
                    <a:pt x="217" y="9475"/>
                  </a:lnTo>
                  <a:cubicBezTo>
                    <a:pt x="93" y="9475"/>
                    <a:pt x="1" y="9567"/>
                    <a:pt x="1" y="9660"/>
                  </a:cubicBezTo>
                  <a:lnTo>
                    <a:pt x="1" y="10185"/>
                  </a:lnTo>
                  <a:cubicBezTo>
                    <a:pt x="1" y="10771"/>
                    <a:pt x="464" y="11234"/>
                    <a:pt x="1050" y="11234"/>
                  </a:cubicBezTo>
                  <a:lnTo>
                    <a:pt x="11543" y="11234"/>
                  </a:lnTo>
                  <a:cubicBezTo>
                    <a:pt x="11852" y="11234"/>
                    <a:pt x="11852" y="10833"/>
                    <a:pt x="11543" y="10833"/>
                  </a:cubicBezTo>
                  <a:lnTo>
                    <a:pt x="1050" y="10833"/>
                  </a:lnTo>
                  <a:cubicBezTo>
                    <a:pt x="711" y="10802"/>
                    <a:pt x="433" y="10524"/>
                    <a:pt x="433" y="10185"/>
                  </a:cubicBezTo>
                  <a:lnTo>
                    <a:pt x="433" y="9845"/>
                  </a:lnTo>
                  <a:lnTo>
                    <a:pt x="6111" y="9845"/>
                  </a:lnTo>
                  <a:cubicBezTo>
                    <a:pt x="6111" y="10215"/>
                    <a:pt x="6420" y="10524"/>
                    <a:pt x="6790" y="10524"/>
                  </a:cubicBezTo>
                  <a:lnTo>
                    <a:pt x="7685" y="10524"/>
                  </a:lnTo>
                  <a:cubicBezTo>
                    <a:pt x="7703" y="10525"/>
                    <a:pt x="7720" y="10526"/>
                    <a:pt x="7736" y="10526"/>
                  </a:cubicBezTo>
                  <a:cubicBezTo>
                    <a:pt x="8084" y="10526"/>
                    <a:pt x="8364" y="10228"/>
                    <a:pt x="8364" y="9845"/>
                  </a:cubicBezTo>
                  <a:lnTo>
                    <a:pt x="14074" y="9845"/>
                  </a:lnTo>
                  <a:lnTo>
                    <a:pt x="14074" y="10154"/>
                  </a:lnTo>
                  <a:cubicBezTo>
                    <a:pt x="14074" y="10493"/>
                    <a:pt x="13765" y="10802"/>
                    <a:pt x="13426" y="10802"/>
                  </a:cubicBezTo>
                  <a:lnTo>
                    <a:pt x="12685" y="10802"/>
                  </a:lnTo>
                  <a:cubicBezTo>
                    <a:pt x="12407" y="10802"/>
                    <a:pt x="12407" y="11203"/>
                    <a:pt x="12685" y="11203"/>
                  </a:cubicBezTo>
                  <a:lnTo>
                    <a:pt x="13426" y="11203"/>
                  </a:lnTo>
                  <a:cubicBezTo>
                    <a:pt x="14012" y="11203"/>
                    <a:pt x="14475" y="10740"/>
                    <a:pt x="14475" y="10154"/>
                  </a:cubicBezTo>
                  <a:lnTo>
                    <a:pt x="14475" y="9660"/>
                  </a:lnTo>
                  <a:cubicBezTo>
                    <a:pt x="14475" y="9536"/>
                    <a:pt x="14382" y="9444"/>
                    <a:pt x="14259" y="9444"/>
                  </a:cubicBezTo>
                  <a:lnTo>
                    <a:pt x="13920" y="9444"/>
                  </a:lnTo>
                  <a:lnTo>
                    <a:pt x="13920" y="3302"/>
                  </a:lnTo>
                  <a:cubicBezTo>
                    <a:pt x="13920" y="2654"/>
                    <a:pt x="13426" y="2130"/>
                    <a:pt x="12778" y="2130"/>
                  </a:cubicBezTo>
                  <a:lnTo>
                    <a:pt x="10154" y="2130"/>
                  </a:lnTo>
                  <a:cubicBezTo>
                    <a:pt x="10247" y="1667"/>
                    <a:pt x="10340" y="1173"/>
                    <a:pt x="10432" y="710"/>
                  </a:cubicBezTo>
                  <a:cubicBezTo>
                    <a:pt x="10463" y="556"/>
                    <a:pt x="10586" y="432"/>
                    <a:pt x="10741" y="432"/>
                  </a:cubicBezTo>
                  <a:lnTo>
                    <a:pt x="11049" y="432"/>
                  </a:lnTo>
                  <a:cubicBezTo>
                    <a:pt x="11327" y="432"/>
                    <a:pt x="11327" y="0"/>
                    <a:pt x="110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0" name="Google Shape;12560;p23"/>
            <p:cNvSpPr/>
            <p:nvPr/>
          </p:nvSpPr>
          <p:spPr>
            <a:xfrm>
              <a:off x="5642100" y="2463200"/>
              <a:ext cx="89525" cy="109025"/>
            </a:xfrm>
            <a:custGeom>
              <a:avLst/>
              <a:gdLst/>
              <a:ahLst/>
              <a:cxnLst/>
              <a:rect l="l" t="t" r="r" b="b"/>
              <a:pathLst>
                <a:path w="3581" h="4361" extrusionOk="0">
                  <a:moveTo>
                    <a:pt x="1790" y="472"/>
                  </a:moveTo>
                  <a:cubicBezTo>
                    <a:pt x="1898" y="472"/>
                    <a:pt x="2006" y="541"/>
                    <a:pt x="2006" y="680"/>
                  </a:cubicBezTo>
                  <a:lnTo>
                    <a:pt x="2006" y="2717"/>
                  </a:lnTo>
                  <a:cubicBezTo>
                    <a:pt x="2006" y="2844"/>
                    <a:pt x="2108" y="2927"/>
                    <a:pt x="2212" y="2927"/>
                  </a:cubicBezTo>
                  <a:cubicBezTo>
                    <a:pt x="2259" y="2927"/>
                    <a:pt x="2307" y="2910"/>
                    <a:pt x="2346" y="2871"/>
                  </a:cubicBezTo>
                  <a:lnTo>
                    <a:pt x="2747" y="2470"/>
                  </a:lnTo>
                  <a:cubicBezTo>
                    <a:pt x="2793" y="2409"/>
                    <a:pt x="2848" y="2384"/>
                    <a:pt x="2902" y="2384"/>
                  </a:cubicBezTo>
                  <a:cubicBezTo>
                    <a:pt x="3066" y="2384"/>
                    <a:pt x="3218" y="2616"/>
                    <a:pt x="3056" y="2779"/>
                  </a:cubicBezTo>
                  <a:cubicBezTo>
                    <a:pt x="2840" y="2964"/>
                    <a:pt x="1945" y="3890"/>
                    <a:pt x="1945" y="3890"/>
                  </a:cubicBezTo>
                  <a:cubicBezTo>
                    <a:pt x="1898" y="3920"/>
                    <a:pt x="1844" y="3936"/>
                    <a:pt x="1790" y="3936"/>
                  </a:cubicBezTo>
                  <a:cubicBezTo>
                    <a:pt x="1736" y="3936"/>
                    <a:pt x="1682" y="3920"/>
                    <a:pt x="1636" y="3890"/>
                  </a:cubicBezTo>
                  <a:lnTo>
                    <a:pt x="525" y="2779"/>
                  </a:lnTo>
                  <a:cubicBezTo>
                    <a:pt x="380" y="2634"/>
                    <a:pt x="538" y="2413"/>
                    <a:pt x="702" y="2413"/>
                  </a:cubicBezTo>
                  <a:cubicBezTo>
                    <a:pt x="748" y="2413"/>
                    <a:pt x="793" y="2430"/>
                    <a:pt x="834" y="2470"/>
                  </a:cubicBezTo>
                  <a:lnTo>
                    <a:pt x="1204" y="2871"/>
                  </a:lnTo>
                  <a:cubicBezTo>
                    <a:pt x="1243" y="2910"/>
                    <a:pt x="1294" y="2927"/>
                    <a:pt x="1345" y="2927"/>
                  </a:cubicBezTo>
                  <a:cubicBezTo>
                    <a:pt x="1458" y="2927"/>
                    <a:pt x="1574" y="2844"/>
                    <a:pt x="1574" y="2717"/>
                  </a:cubicBezTo>
                  <a:lnTo>
                    <a:pt x="1574" y="680"/>
                  </a:lnTo>
                  <a:cubicBezTo>
                    <a:pt x="1574" y="541"/>
                    <a:pt x="1682" y="472"/>
                    <a:pt x="1790" y="472"/>
                  </a:cubicBezTo>
                  <a:close/>
                  <a:moveTo>
                    <a:pt x="1775" y="1"/>
                  </a:moveTo>
                  <a:cubicBezTo>
                    <a:pt x="1459" y="1"/>
                    <a:pt x="1142" y="217"/>
                    <a:pt x="1142" y="649"/>
                  </a:cubicBezTo>
                  <a:lnTo>
                    <a:pt x="1142" y="2192"/>
                  </a:lnTo>
                  <a:lnTo>
                    <a:pt x="1111" y="2161"/>
                  </a:lnTo>
                  <a:cubicBezTo>
                    <a:pt x="983" y="2033"/>
                    <a:pt x="811" y="1968"/>
                    <a:pt x="633" y="1968"/>
                  </a:cubicBezTo>
                  <a:cubicBezTo>
                    <a:pt x="597" y="1968"/>
                    <a:pt x="561" y="1971"/>
                    <a:pt x="525" y="1976"/>
                  </a:cubicBezTo>
                  <a:cubicBezTo>
                    <a:pt x="309" y="2038"/>
                    <a:pt x="124" y="2223"/>
                    <a:pt x="62" y="2470"/>
                  </a:cubicBezTo>
                  <a:cubicBezTo>
                    <a:pt x="0" y="2686"/>
                    <a:pt x="62" y="2902"/>
                    <a:pt x="216" y="3056"/>
                  </a:cubicBezTo>
                  <a:lnTo>
                    <a:pt x="1327" y="4198"/>
                  </a:lnTo>
                  <a:cubicBezTo>
                    <a:pt x="1451" y="4306"/>
                    <a:pt x="1613" y="4360"/>
                    <a:pt x="1775" y="4360"/>
                  </a:cubicBezTo>
                  <a:cubicBezTo>
                    <a:pt x="1937" y="4360"/>
                    <a:pt x="2099" y="4306"/>
                    <a:pt x="2222" y="4198"/>
                  </a:cubicBezTo>
                  <a:lnTo>
                    <a:pt x="3333" y="3087"/>
                  </a:lnTo>
                  <a:cubicBezTo>
                    <a:pt x="3580" y="2809"/>
                    <a:pt x="3580" y="2439"/>
                    <a:pt x="3333" y="2192"/>
                  </a:cubicBezTo>
                  <a:cubicBezTo>
                    <a:pt x="3210" y="2069"/>
                    <a:pt x="3056" y="2007"/>
                    <a:pt x="2871" y="2007"/>
                  </a:cubicBezTo>
                  <a:cubicBezTo>
                    <a:pt x="2716" y="2007"/>
                    <a:pt x="2562" y="2069"/>
                    <a:pt x="2438" y="2192"/>
                  </a:cubicBezTo>
                  <a:lnTo>
                    <a:pt x="2408" y="2192"/>
                  </a:lnTo>
                  <a:lnTo>
                    <a:pt x="2408" y="649"/>
                  </a:lnTo>
                  <a:cubicBezTo>
                    <a:pt x="2408" y="217"/>
                    <a:pt x="2091" y="1"/>
                    <a:pt x="177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1" name="Google Shape;12561;p23"/>
            <p:cNvSpPr/>
            <p:nvPr/>
          </p:nvSpPr>
          <p:spPr>
            <a:xfrm>
              <a:off x="5573425" y="2744825"/>
              <a:ext cx="226100" cy="10050"/>
            </a:xfrm>
            <a:custGeom>
              <a:avLst/>
              <a:gdLst/>
              <a:ahLst/>
              <a:cxnLst/>
              <a:rect l="l" t="t" r="r" b="b"/>
              <a:pathLst>
                <a:path w="9044" h="402" extrusionOk="0">
                  <a:moveTo>
                    <a:pt x="309" y="1"/>
                  </a:moveTo>
                  <a:cubicBezTo>
                    <a:pt x="1" y="1"/>
                    <a:pt x="1" y="402"/>
                    <a:pt x="309" y="402"/>
                  </a:cubicBezTo>
                  <a:lnTo>
                    <a:pt x="8765" y="402"/>
                  </a:lnTo>
                  <a:cubicBezTo>
                    <a:pt x="9043" y="402"/>
                    <a:pt x="9043" y="1"/>
                    <a:pt x="876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62" name="Google Shape;12562;p23"/>
          <p:cNvGrpSpPr/>
          <p:nvPr/>
        </p:nvGrpSpPr>
        <p:grpSpPr>
          <a:xfrm>
            <a:off x="10336876" y="3843307"/>
            <a:ext cx="399200" cy="483533"/>
            <a:chOff x="6260100" y="4141325"/>
            <a:chExt cx="299400" cy="362650"/>
          </a:xfrm>
          <a:solidFill>
            <a:schemeClr val="bg1"/>
          </a:solidFill>
        </p:grpSpPr>
        <p:sp>
          <p:nvSpPr>
            <p:cNvPr id="12563" name="Google Shape;12563;p23"/>
            <p:cNvSpPr/>
            <p:nvPr/>
          </p:nvSpPr>
          <p:spPr>
            <a:xfrm>
              <a:off x="6260100" y="4141325"/>
              <a:ext cx="299400" cy="362650"/>
            </a:xfrm>
            <a:custGeom>
              <a:avLst/>
              <a:gdLst/>
              <a:ahLst/>
              <a:cxnLst/>
              <a:rect l="l" t="t" r="r" b="b"/>
              <a:pathLst>
                <a:path w="11976" h="14506" extrusionOk="0">
                  <a:moveTo>
                    <a:pt x="8796" y="10956"/>
                  </a:moveTo>
                  <a:lnTo>
                    <a:pt x="8796" y="11419"/>
                  </a:lnTo>
                  <a:lnTo>
                    <a:pt x="4908" y="11419"/>
                  </a:lnTo>
                  <a:lnTo>
                    <a:pt x="4908" y="10956"/>
                  </a:lnTo>
                  <a:close/>
                  <a:moveTo>
                    <a:pt x="8796" y="11851"/>
                  </a:moveTo>
                  <a:lnTo>
                    <a:pt x="8796" y="12222"/>
                  </a:lnTo>
                  <a:lnTo>
                    <a:pt x="4908" y="12222"/>
                  </a:lnTo>
                  <a:lnTo>
                    <a:pt x="4908" y="11851"/>
                  </a:lnTo>
                  <a:close/>
                  <a:moveTo>
                    <a:pt x="8796" y="12654"/>
                  </a:moveTo>
                  <a:lnTo>
                    <a:pt x="8796" y="12931"/>
                  </a:lnTo>
                  <a:cubicBezTo>
                    <a:pt x="8796" y="13055"/>
                    <a:pt x="8673" y="13148"/>
                    <a:pt x="8580" y="13148"/>
                  </a:cubicBezTo>
                  <a:lnTo>
                    <a:pt x="6451" y="13148"/>
                  </a:lnTo>
                  <a:cubicBezTo>
                    <a:pt x="6204" y="13178"/>
                    <a:pt x="6204" y="13549"/>
                    <a:pt x="6451" y="13580"/>
                  </a:cubicBezTo>
                  <a:lnTo>
                    <a:pt x="8333" y="13580"/>
                  </a:lnTo>
                  <a:cubicBezTo>
                    <a:pt x="8241" y="13857"/>
                    <a:pt x="7994" y="14043"/>
                    <a:pt x="7685" y="14043"/>
                  </a:cubicBezTo>
                  <a:lnTo>
                    <a:pt x="6019" y="14043"/>
                  </a:lnTo>
                  <a:cubicBezTo>
                    <a:pt x="5710" y="14043"/>
                    <a:pt x="5463" y="13857"/>
                    <a:pt x="5371" y="13580"/>
                  </a:cubicBezTo>
                  <a:cubicBezTo>
                    <a:pt x="5618" y="13549"/>
                    <a:pt x="5618" y="13178"/>
                    <a:pt x="5371" y="13148"/>
                  </a:cubicBezTo>
                  <a:lnTo>
                    <a:pt x="5093" y="13148"/>
                  </a:lnTo>
                  <a:cubicBezTo>
                    <a:pt x="4970" y="13148"/>
                    <a:pt x="4877" y="13055"/>
                    <a:pt x="4877" y="12931"/>
                  </a:cubicBezTo>
                  <a:lnTo>
                    <a:pt x="4877" y="12654"/>
                  </a:lnTo>
                  <a:close/>
                  <a:moveTo>
                    <a:pt x="6852" y="0"/>
                  </a:moveTo>
                  <a:cubicBezTo>
                    <a:pt x="2315" y="0"/>
                    <a:pt x="1" y="5401"/>
                    <a:pt x="3118" y="8673"/>
                  </a:cubicBezTo>
                  <a:cubicBezTo>
                    <a:pt x="3396" y="8950"/>
                    <a:pt x="3550" y="9352"/>
                    <a:pt x="3550" y="9753"/>
                  </a:cubicBezTo>
                  <a:lnTo>
                    <a:pt x="3550" y="9784"/>
                  </a:lnTo>
                  <a:cubicBezTo>
                    <a:pt x="3519" y="10339"/>
                    <a:pt x="3920" y="10802"/>
                    <a:pt x="4476" y="10925"/>
                  </a:cubicBezTo>
                  <a:lnTo>
                    <a:pt x="4476" y="11450"/>
                  </a:lnTo>
                  <a:cubicBezTo>
                    <a:pt x="4468" y="11449"/>
                    <a:pt x="4461" y="11449"/>
                    <a:pt x="4454" y="11449"/>
                  </a:cubicBezTo>
                  <a:cubicBezTo>
                    <a:pt x="4236" y="11449"/>
                    <a:pt x="4236" y="11884"/>
                    <a:pt x="4454" y="11884"/>
                  </a:cubicBezTo>
                  <a:cubicBezTo>
                    <a:pt x="4461" y="11884"/>
                    <a:pt x="4468" y="11883"/>
                    <a:pt x="4476" y="11882"/>
                  </a:cubicBezTo>
                  <a:lnTo>
                    <a:pt x="4476" y="12253"/>
                  </a:lnTo>
                  <a:cubicBezTo>
                    <a:pt x="4468" y="12252"/>
                    <a:pt x="4461" y="12251"/>
                    <a:pt x="4454" y="12251"/>
                  </a:cubicBezTo>
                  <a:cubicBezTo>
                    <a:pt x="4236" y="12251"/>
                    <a:pt x="4236" y="12686"/>
                    <a:pt x="4454" y="12686"/>
                  </a:cubicBezTo>
                  <a:cubicBezTo>
                    <a:pt x="4461" y="12686"/>
                    <a:pt x="4468" y="12686"/>
                    <a:pt x="4476" y="12685"/>
                  </a:cubicBezTo>
                  <a:lnTo>
                    <a:pt x="4476" y="12962"/>
                  </a:lnTo>
                  <a:cubicBezTo>
                    <a:pt x="4476" y="13240"/>
                    <a:pt x="4661" y="13487"/>
                    <a:pt x="4939" y="13580"/>
                  </a:cubicBezTo>
                  <a:cubicBezTo>
                    <a:pt x="5031" y="14104"/>
                    <a:pt x="5463" y="14505"/>
                    <a:pt x="6019" y="14505"/>
                  </a:cubicBezTo>
                  <a:lnTo>
                    <a:pt x="7685" y="14505"/>
                  </a:lnTo>
                  <a:cubicBezTo>
                    <a:pt x="8210" y="14505"/>
                    <a:pt x="8673" y="14104"/>
                    <a:pt x="8735" y="13580"/>
                  </a:cubicBezTo>
                  <a:cubicBezTo>
                    <a:pt x="9012" y="13487"/>
                    <a:pt x="9198" y="13240"/>
                    <a:pt x="9198" y="12962"/>
                  </a:cubicBezTo>
                  <a:lnTo>
                    <a:pt x="9198" y="12685"/>
                  </a:lnTo>
                  <a:lnTo>
                    <a:pt x="9228" y="12685"/>
                  </a:lnTo>
                  <a:cubicBezTo>
                    <a:pt x="9475" y="12654"/>
                    <a:pt x="9475" y="12283"/>
                    <a:pt x="9228" y="12253"/>
                  </a:cubicBezTo>
                  <a:lnTo>
                    <a:pt x="9198" y="12253"/>
                  </a:lnTo>
                  <a:lnTo>
                    <a:pt x="9198" y="11882"/>
                  </a:lnTo>
                  <a:lnTo>
                    <a:pt x="9228" y="11882"/>
                  </a:lnTo>
                  <a:cubicBezTo>
                    <a:pt x="9475" y="11820"/>
                    <a:pt x="9475" y="11481"/>
                    <a:pt x="9228" y="11450"/>
                  </a:cubicBezTo>
                  <a:lnTo>
                    <a:pt x="9198" y="11450"/>
                  </a:lnTo>
                  <a:lnTo>
                    <a:pt x="9198" y="10925"/>
                  </a:lnTo>
                  <a:cubicBezTo>
                    <a:pt x="9753" y="10833"/>
                    <a:pt x="10154" y="10339"/>
                    <a:pt x="10154" y="9784"/>
                  </a:cubicBezTo>
                  <a:lnTo>
                    <a:pt x="10154" y="9753"/>
                  </a:lnTo>
                  <a:cubicBezTo>
                    <a:pt x="10154" y="9352"/>
                    <a:pt x="10309" y="8950"/>
                    <a:pt x="10586" y="8673"/>
                  </a:cubicBezTo>
                  <a:cubicBezTo>
                    <a:pt x="11481" y="7716"/>
                    <a:pt x="11975" y="6450"/>
                    <a:pt x="11975" y="5123"/>
                  </a:cubicBezTo>
                  <a:cubicBezTo>
                    <a:pt x="11975" y="3920"/>
                    <a:pt x="11543" y="2747"/>
                    <a:pt x="10772" y="1821"/>
                  </a:cubicBezTo>
                  <a:cubicBezTo>
                    <a:pt x="10726" y="1775"/>
                    <a:pt x="10673" y="1756"/>
                    <a:pt x="10621" y="1756"/>
                  </a:cubicBezTo>
                  <a:cubicBezTo>
                    <a:pt x="10462" y="1756"/>
                    <a:pt x="10316" y="1936"/>
                    <a:pt x="10432" y="2099"/>
                  </a:cubicBezTo>
                  <a:cubicBezTo>
                    <a:pt x="11975" y="3920"/>
                    <a:pt x="11913" y="6636"/>
                    <a:pt x="10247" y="8364"/>
                  </a:cubicBezTo>
                  <a:cubicBezTo>
                    <a:pt x="9877" y="8734"/>
                    <a:pt x="9691" y="9228"/>
                    <a:pt x="9691" y="9753"/>
                  </a:cubicBezTo>
                  <a:cubicBezTo>
                    <a:pt x="9691" y="10154"/>
                    <a:pt x="9383" y="10493"/>
                    <a:pt x="8951" y="10493"/>
                  </a:cubicBezTo>
                  <a:lnTo>
                    <a:pt x="4723" y="10493"/>
                  </a:lnTo>
                  <a:cubicBezTo>
                    <a:pt x="4291" y="10493"/>
                    <a:pt x="3951" y="10154"/>
                    <a:pt x="3951" y="9753"/>
                  </a:cubicBezTo>
                  <a:cubicBezTo>
                    <a:pt x="3982" y="9228"/>
                    <a:pt x="3797" y="8734"/>
                    <a:pt x="3426" y="8364"/>
                  </a:cubicBezTo>
                  <a:cubicBezTo>
                    <a:pt x="1729" y="6574"/>
                    <a:pt x="1729" y="3766"/>
                    <a:pt x="3396" y="1945"/>
                  </a:cubicBezTo>
                  <a:cubicBezTo>
                    <a:pt x="4317" y="938"/>
                    <a:pt x="5586" y="422"/>
                    <a:pt x="6861" y="422"/>
                  </a:cubicBezTo>
                  <a:cubicBezTo>
                    <a:pt x="7893" y="422"/>
                    <a:pt x="8928" y="761"/>
                    <a:pt x="9784" y="1451"/>
                  </a:cubicBezTo>
                  <a:cubicBezTo>
                    <a:pt x="9825" y="1480"/>
                    <a:pt x="9867" y="1493"/>
                    <a:pt x="9907" y="1493"/>
                  </a:cubicBezTo>
                  <a:cubicBezTo>
                    <a:pt x="10078" y="1493"/>
                    <a:pt x="10212" y="1262"/>
                    <a:pt x="10062" y="1111"/>
                  </a:cubicBezTo>
                  <a:cubicBezTo>
                    <a:pt x="9167" y="402"/>
                    <a:pt x="8056" y="0"/>
                    <a:pt x="69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564" name="Google Shape;12564;p23"/>
            <p:cNvGrpSpPr/>
            <p:nvPr/>
          </p:nvGrpSpPr>
          <p:grpSpPr>
            <a:xfrm>
              <a:off x="6355250" y="4215575"/>
              <a:ext cx="152075" cy="146425"/>
              <a:chOff x="6355250" y="4215575"/>
              <a:chExt cx="152075" cy="146425"/>
            </a:xfrm>
            <a:grpFill/>
          </p:grpSpPr>
          <p:sp>
            <p:nvSpPr>
              <p:cNvPr id="12565" name="Google Shape;12565;p23"/>
              <p:cNvSpPr/>
              <p:nvPr/>
            </p:nvSpPr>
            <p:spPr>
              <a:xfrm>
                <a:off x="6368900" y="4215575"/>
                <a:ext cx="125000" cy="124075"/>
              </a:xfrm>
              <a:custGeom>
                <a:avLst/>
                <a:gdLst/>
                <a:ahLst/>
                <a:cxnLst/>
                <a:rect l="l" t="t" r="r" b="b"/>
                <a:pathLst>
                  <a:path w="5000" h="4963" extrusionOk="0">
                    <a:moveTo>
                      <a:pt x="2531" y="703"/>
                    </a:moveTo>
                    <a:lnTo>
                      <a:pt x="3025" y="1783"/>
                    </a:lnTo>
                    <a:cubicBezTo>
                      <a:pt x="3056" y="1845"/>
                      <a:pt x="3117" y="1907"/>
                      <a:pt x="3179" y="1907"/>
                    </a:cubicBezTo>
                    <a:lnTo>
                      <a:pt x="4352" y="2092"/>
                    </a:lnTo>
                    <a:lnTo>
                      <a:pt x="3488" y="2956"/>
                    </a:lnTo>
                    <a:cubicBezTo>
                      <a:pt x="3457" y="2987"/>
                      <a:pt x="3426" y="3079"/>
                      <a:pt x="3426" y="3141"/>
                    </a:cubicBezTo>
                    <a:lnTo>
                      <a:pt x="3642" y="4345"/>
                    </a:lnTo>
                    <a:lnTo>
                      <a:pt x="2624" y="3789"/>
                    </a:lnTo>
                    <a:cubicBezTo>
                      <a:pt x="2593" y="3758"/>
                      <a:pt x="2554" y="3743"/>
                      <a:pt x="2516" y="3743"/>
                    </a:cubicBezTo>
                    <a:cubicBezTo>
                      <a:pt x="2477" y="3743"/>
                      <a:pt x="2438" y="3758"/>
                      <a:pt x="2407" y="3789"/>
                    </a:cubicBezTo>
                    <a:lnTo>
                      <a:pt x="1420" y="4345"/>
                    </a:lnTo>
                    <a:lnTo>
                      <a:pt x="1605" y="3141"/>
                    </a:lnTo>
                    <a:cubicBezTo>
                      <a:pt x="1605" y="3079"/>
                      <a:pt x="1574" y="2987"/>
                      <a:pt x="1543" y="2956"/>
                    </a:cubicBezTo>
                    <a:lnTo>
                      <a:pt x="710" y="2092"/>
                    </a:lnTo>
                    <a:lnTo>
                      <a:pt x="1852" y="1907"/>
                    </a:lnTo>
                    <a:cubicBezTo>
                      <a:pt x="1945" y="1876"/>
                      <a:pt x="1975" y="1845"/>
                      <a:pt x="2006" y="1783"/>
                    </a:cubicBezTo>
                    <a:lnTo>
                      <a:pt x="2531" y="703"/>
                    </a:lnTo>
                    <a:close/>
                    <a:moveTo>
                      <a:pt x="2516" y="1"/>
                    </a:moveTo>
                    <a:cubicBezTo>
                      <a:pt x="2438" y="1"/>
                      <a:pt x="2361" y="39"/>
                      <a:pt x="2315" y="117"/>
                    </a:cubicBezTo>
                    <a:lnTo>
                      <a:pt x="1667" y="1505"/>
                    </a:lnTo>
                    <a:lnTo>
                      <a:pt x="216" y="1721"/>
                    </a:lnTo>
                    <a:cubicBezTo>
                      <a:pt x="62" y="1752"/>
                      <a:pt x="0" y="1968"/>
                      <a:pt x="124" y="2092"/>
                    </a:cubicBezTo>
                    <a:lnTo>
                      <a:pt x="1173" y="3172"/>
                    </a:lnTo>
                    <a:lnTo>
                      <a:pt x="926" y="4715"/>
                    </a:lnTo>
                    <a:cubicBezTo>
                      <a:pt x="902" y="4857"/>
                      <a:pt x="1006" y="4962"/>
                      <a:pt x="1125" y="4962"/>
                    </a:cubicBezTo>
                    <a:cubicBezTo>
                      <a:pt x="1161" y="4962"/>
                      <a:pt x="1199" y="4953"/>
                      <a:pt x="1235" y="4931"/>
                    </a:cubicBezTo>
                    <a:lnTo>
                      <a:pt x="2531" y="4221"/>
                    </a:lnTo>
                    <a:lnTo>
                      <a:pt x="3827" y="4931"/>
                    </a:lnTo>
                    <a:cubicBezTo>
                      <a:pt x="3863" y="4953"/>
                      <a:pt x="3899" y="4962"/>
                      <a:pt x="3933" y="4962"/>
                    </a:cubicBezTo>
                    <a:cubicBezTo>
                      <a:pt x="4045" y="4962"/>
                      <a:pt x="4136" y="4857"/>
                      <a:pt x="4136" y="4715"/>
                    </a:cubicBezTo>
                    <a:lnTo>
                      <a:pt x="3889" y="3172"/>
                    </a:lnTo>
                    <a:lnTo>
                      <a:pt x="4938" y="2092"/>
                    </a:lnTo>
                    <a:cubicBezTo>
                      <a:pt x="5000" y="2030"/>
                      <a:pt x="5000" y="1937"/>
                      <a:pt x="4969" y="1876"/>
                    </a:cubicBezTo>
                    <a:cubicBezTo>
                      <a:pt x="4969" y="1783"/>
                      <a:pt x="4876" y="1752"/>
                      <a:pt x="4815" y="1721"/>
                    </a:cubicBezTo>
                    <a:lnTo>
                      <a:pt x="3364" y="1505"/>
                    </a:lnTo>
                    <a:lnTo>
                      <a:pt x="2716" y="117"/>
                    </a:lnTo>
                    <a:cubicBezTo>
                      <a:pt x="2670" y="39"/>
                      <a:pt x="2593" y="1"/>
                      <a:pt x="251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6" name="Google Shape;12566;p23"/>
              <p:cNvSpPr/>
              <p:nvPr/>
            </p:nvSpPr>
            <p:spPr>
              <a:xfrm>
                <a:off x="6426750" y="4338075"/>
                <a:ext cx="10825" cy="23925"/>
              </a:xfrm>
              <a:custGeom>
                <a:avLst/>
                <a:gdLst/>
                <a:ahLst/>
                <a:cxnLst/>
                <a:rect l="l" t="t" r="r" b="b"/>
                <a:pathLst>
                  <a:path w="433" h="957" extrusionOk="0">
                    <a:moveTo>
                      <a:pt x="205" y="0"/>
                    </a:moveTo>
                    <a:cubicBezTo>
                      <a:pt x="109" y="0"/>
                      <a:pt x="16" y="62"/>
                      <a:pt x="1" y="185"/>
                    </a:cubicBezTo>
                    <a:lnTo>
                      <a:pt x="1" y="772"/>
                    </a:lnTo>
                    <a:cubicBezTo>
                      <a:pt x="16" y="895"/>
                      <a:pt x="109" y="957"/>
                      <a:pt x="205" y="957"/>
                    </a:cubicBezTo>
                    <a:cubicBezTo>
                      <a:pt x="302" y="957"/>
                      <a:pt x="402" y="895"/>
                      <a:pt x="433" y="772"/>
                    </a:cubicBezTo>
                    <a:lnTo>
                      <a:pt x="433" y="185"/>
                    </a:lnTo>
                    <a:cubicBezTo>
                      <a:pt x="402" y="62"/>
                      <a:pt x="302" y="0"/>
                      <a:pt x="2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7" name="Google Shape;12567;p23"/>
              <p:cNvSpPr/>
              <p:nvPr/>
            </p:nvSpPr>
            <p:spPr>
              <a:xfrm>
                <a:off x="6355250" y="4297175"/>
                <a:ext cx="25775" cy="14725"/>
              </a:xfrm>
              <a:custGeom>
                <a:avLst/>
                <a:gdLst/>
                <a:ahLst/>
                <a:cxnLst/>
                <a:rect l="l" t="t" r="r" b="b"/>
                <a:pathLst>
                  <a:path w="1031" h="589" extrusionOk="0">
                    <a:moveTo>
                      <a:pt x="731" y="0"/>
                    </a:moveTo>
                    <a:lnTo>
                      <a:pt x="207" y="186"/>
                    </a:lnTo>
                    <a:cubicBezTo>
                      <a:pt x="0" y="274"/>
                      <a:pt x="104" y="589"/>
                      <a:pt x="330" y="589"/>
                    </a:cubicBezTo>
                    <a:cubicBezTo>
                      <a:pt x="340" y="589"/>
                      <a:pt x="350" y="588"/>
                      <a:pt x="361" y="587"/>
                    </a:cubicBezTo>
                    <a:lnTo>
                      <a:pt x="855" y="402"/>
                    </a:lnTo>
                    <a:cubicBezTo>
                      <a:pt x="1030" y="285"/>
                      <a:pt x="956" y="29"/>
                      <a:pt x="764" y="29"/>
                    </a:cubicBezTo>
                    <a:cubicBezTo>
                      <a:pt x="754" y="29"/>
                      <a:pt x="743" y="30"/>
                      <a:pt x="731" y="31"/>
                    </a:cubicBezTo>
                    <a:lnTo>
                      <a:pt x="731" y="0"/>
                    </a:ln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8" name="Google Shape;12568;p23"/>
              <p:cNvSpPr/>
              <p:nvPr/>
            </p:nvSpPr>
            <p:spPr>
              <a:xfrm>
                <a:off x="6481000" y="4297125"/>
                <a:ext cx="26325" cy="14900"/>
              </a:xfrm>
              <a:custGeom>
                <a:avLst/>
                <a:gdLst/>
                <a:ahLst/>
                <a:cxnLst/>
                <a:rect l="l" t="t" r="r" b="b"/>
                <a:pathLst>
                  <a:path w="1053" h="596" extrusionOk="0">
                    <a:moveTo>
                      <a:pt x="298" y="0"/>
                    </a:moveTo>
                    <a:cubicBezTo>
                      <a:pt x="103" y="0"/>
                      <a:pt x="1" y="257"/>
                      <a:pt x="176" y="404"/>
                    </a:cubicBezTo>
                    <a:lnTo>
                      <a:pt x="701" y="589"/>
                    </a:lnTo>
                    <a:cubicBezTo>
                      <a:pt x="720" y="594"/>
                      <a:pt x="738" y="596"/>
                      <a:pt x="755" y="596"/>
                    </a:cubicBezTo>
                    <a:cubicBezTo>
                      <a:pt x="965" y="596"/>
                      <a:pt x="1053" y="273"/>
                      <a:pt x="825" y="188"/>
                    </a:cubicBezTo>
                    <a:lnTo>
                      <a:pt x="331" y="2"/>
                    </a:lnTo>
                    <a:cubicBezTo>
                      <a:pt x="320" y="1"/>
                      <a:pt x="309" y="0"/>
                      <a:pt x="29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69" name="Google Shape;12569;p23"/>
              <p:cNvSpPr/>
              <p:nvPr/>
            </p:nvSpPr>
            <p:spPr>
              <a:xfrm>
                <a:off x="6461475" y="4217300"/>
                <a:ext cx="24300" cy="22800"/>
              </a:xfrm>
              <a:custGeom>
                <a:avLst/>
                <a:gdLst/>
                <a:ahLst/>
                <a:cxnLst/>
                <a:rect l="l" t="t" r="r" b="b"/>
                <a:pathLst>
                  <a:path w="972" h="912" extrusionOk="0">
                    <a:moveTo>
                      <a:pt x="655" y="0"/>
                    </a:moveTo>
                    <a:cubicBezTo>
                      <a:pt x="599" y="0"/>
                      <a:pt x="542" y="23"/>
                      <a:pt x="494" y="78"/>
                    </a:cubicBezTo>
                    <a:lnTo>
                      <a:pt x="124" y="572"/>
                    </a:lnTo>
                    <a:cubicBezTo>
                      <a:pt x="1" y="696"/>
                      <a:pt x="93" y="912"/>
                      <a:pt x="278" y="912"/>
                    </a:cubicBezTo>
                    <a:cubicBezTo>
                      <a:pt x="340" y="912"/>
                      <a:pt x="402" y="881"/>
                      <a:pt x="433" y="819"/>
                    </a:cubicBezTo>
                    <a:lnTo>
                      <a:pt x="834" y="356"/>
                    </a:lnTo>
                    <a:cubicBezTo>
                      <a:pt x="972" y="195"/>
                      <a:pt x="819" y="0"/>
                      <a:pt x="65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0" name="Google Shape;12570;p23"/>
              <p:cNvSpPr/>
              <p:nvPr/>
            </p:nvSpPr>
            <p:spPr>
              <a:xfrm>
                <a:off x="6380875" y="4218825"/>
                <a:ext cx="22775" cy="21275"/>
              </a:xfrm>
              <a:custGeom>
                <a:avLst/>
                <a:gdLst/>
                <a:ahLst/>
                <a:cxnLst/>
                <a:rect l="l" t="t" r="r" b="b"/>
                <a:pathLst>
                  <a:path w="911" h="851" extrusionOk="0">
                    <a:moveTo>
                      <a:pt x="291" y="1"/>
                    </a:moveTo>
                    <a:cubicBezTo>
                      <a:pt x="136" y="1"/>
                      <a:pt x="1" y="196"/>
                      <a:pt x="139" y="357"/>
                    </a:cubicBezTo>
                    <a:lnTo>
                      <a:pt x="478" y="758"/>
                    </a:lnTo>
                    <a:cubicBezTo>
                      <a:pt x="509" y="789"/>
                      <a:pt x="571" y="820"/>
                      <a:pt x="632" y="820"/>
                    </a:cubicBezTo>
                    <a:lnTo>
                      <a:pt x="632" y="851"/>
                    </a:lnTo>
                    <a:cubicBezTo>
                      <a:pt x="817" y="851"/>
                      <a:pt x="910" y="635"/>
                      <a:pt x="787" y="511"/>
                    </a:cubicBezTo>
                    <a:lnTo>
                      <a:pt x="447" y="79"/>
                    </a:lnTo>
                    <a:cubicBezTo>
                      <a:pt x="400" y="24"/>
                      <a:pt x="344" y="1"/>
                      <a:pt x="2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grpSp>
        <p:nvGrpSpPr>
          <p:cNvPr id="12571" name="Google Shape;12571;p23"/>
          <p:cNvGrpSpPr/>
          <p:nvPr/>
        </p:nvGrpSpPr>
        <p:grpSpPr>
          <a:xfrm>
            <a:off x="10294710" y="4563638"/>
            <a:ext cx="483533" cy="482500"/>
            <a:chOff x="4755600" y="2463975"/>
            <a:chExt cx="362650" cy="361875"/>
          </a:xfrm>
          <a:solidFill>
            <a:schemeClr val="bg1"/>
          </a:solidFill>
        </p:grpSpPr>
        <p:sp>
          <p:nvSpPr>
            <p:cNvPr id="12572" name="Google Shape;12572;p23"/>
            <p:cNvSpPr/>
            <p:nvPr/>
          </p:nvSpPr>
          <p:spPr>
            <a:xfrm>
              <a:off x="4755600" y="2463975"/>
              <a:ext cx="362650" cy="361875"/>
            </a:xfrm>
            <a:custGeom>
              <a:avLst/>
              <a:gdLst/>
              <a:ahLst/>
              <a:cxnLst/>
              <a:rect l="l" t="t" r="r" b="b"/>
              <a:pathLst>
                <a:path w="14506" h="14475" extrusionOk="0">
                  <a:moveTo>
                    <a:pt x="5061" y="4044"/>
                  </a:moveTo>
                  <a:cubicBezTo>
                    <a:pt x="5185" y="4044"/>
                    <a:pt x="5277" y="4136"/>
                    <a:pt x="5247" y="4260"/>
                  </a:cubicBezTo>
                  <a:lnTo>
                    <a:pt x="5247" y="8364"/>
                  </a:lnTo>
                  <a:cubicBezTo>
                    <a:pt x="5277" y="8488"/>
                    <a:pt x="5185" y="8580"/>
                    <a:pt x="5061" y="8580"/>
                  </a:cubicBezTo>
                  <a:lnTo>
                    <a:pt x="5000" y="8580"/>
                  </a:lnTo>
                  <a:lnTo>
                    <a:pt x="5000" y="7840"/>
                  </a:lnTo>
                  <a:cubicBezTo>
                    <a:pt x="5000" y="7716"/>
                    <a:pt x="4907" y="7624"/>
                    <a:pt x="4784" y="7624"/>
                  </a:cubicBezTo>
                  <a:lnTo>
                    <a:pt x="4321" y="7593"/>
                  </a:lnTo>
                  <a:lnTo>
                    <a:pt x="4321" y="4260"/>
                  </a:lnTo>
                  <a:cubicBezTo>
                    <a:pt x="4321" y="4136"/>
                    <a:pt x="4413" y="4044"/>
                    <a:pt x="4537" y="4044"/>
                  </a:cubicBezTo>
                  <a:close/>
                  <a:moveTo>
                    <a:pt x="14073" y="10000"/>
                  </a:moveTo>
                  <a:lnTo>
                    <a:pt x="14073" y="10710"/>
                  </a:lnTo>
                  <a:cubicBezTo>
                    <a:pt x="14073" y="11080"/>
                    <a:pt x="13765" y="11358"/>
                    <a:pt x="13394" y="11358"/>
                  </a:cubicBezTo>
                  <a:lnTo>
                    <a:pt x="5000" y="11358"/>
                  </a:lnTo>
                  <a:lnTo>
                    <a:pt x="5000" y="10000"/>
                  </a:lnTo>
                  <a:close/>
                  <a:moveTo>
                    <a:pt x="9135" y="11790"/>
                  </a:moveTo>
                  <a:lnTo>
                    <a:pt x="9135" y="13148"/>
                  </a:lnTo>
                  <a:lnTo>
                    <a:pt x="7376" y="13148"/>
                  </a:lnTo>
                  <a:lnTo>
                    <a:pt x="7376" y="11790"/>
                  </a:lnTo>
                  <a:close/>
                  <a:moveTo>
                    <a:pt x="10555" y="13580"/>
                  </a:moveTo>
                  <a:cubicBezTo>
                    <a:pt x="10678" y="13580"/>
                    <a:pt x="10802" y="13673"/>
                    <a:pt x="10802" y="13827"/>
                  </a:cubicBezTo>
                  <a:cubicBezTo>
                    <a:pt x="10802" y="13950"/>
                    <a:pt x="10678" y="14043"/>
                    <a:pt x="10555" y="14043"/>
                  </a:cubicBezTo>
                  <a:lnTo>
                    <a:pt x="5926" y="14043"/>
                  </a:lnTo>
                  <a:cubicBezTo>
                    <a:pt x="5648" y="14012"/>
                    <a:pt x="5648" y="13611"/>
                    <a:pt x="5926" y="13580"/>
                  </a:cubicBezTo>
                  <a:close/>
                  <a:moveTo>
                    <a:pt x="11500" y="1"/>
                  </a:moveTo>
                  <a:cubicBezTo>
                    <a:pt x="11442" y="1"/>
                    <a:pt x="11388" y="32"/>
                    <a:pt x="11357" y="93"/>
                  </a:cubicBezTo>
                  <a:lnTo>
                    <a:pt x="9968" y="1667"/>
                  </a:lnTo>
                  <a:cubicBezTo>
                    <a:pt x="9845" y="1822"/>
                    <a:pt x="9938" y="2038"/>
                    <a:pt x="10123" y="2038"/>
                  </a:cubicBezTo>
                  <a:lnTo>
                    <a:pt x="10647" y="2038"/>
                  </a:lnTo>
                  <a:lnTo>
                    <a:pt x="10647" y="2593"/>
                  </a:lnTo>
                  <a:lnTo>
                    <a:pt x="5339" y="2593"/>
                  </a:lnTo>
                  <a:cubicBezTo>
                    <a:pt x="5061" y="2593"/>
                    <a:pt x="5061" y="3025"/>
                    <a:pt x="5339" y="3025"/>
                  </a:cubicBezTo>
                  <a:lnTo>
                    <a:pt x="10647" y="3025"/>
                  </a:lnTo>
                  <a:lnTo>
                    <a:pt x="10647" y="8426"/>
                  </a:lnTo>
                  <a:cubicBezTo>
                    <a:pt x="10647" y="8735"/>
                    <a:pt x="10894" y="9012"/>
                    <a:pt x="11203" y="9012"/>
                  </a:cubicBezTo>
                  <a:lnTo>
                    <a:pt x="11851" y="9012"/>
                  </a:lnTo>
                  <a:cubicBezTo>
                    <a:pt x="12160" y="9012"/>
                    <a:pt x="12407" y="8735"/>
                    <a:pt x="12407" y="8426"/>
                  </a:cubicBezTo>
                  <a:lnTo>
                    <a:pt x="12407" y="7778"/>
                  </a:lnTo>
                  <a:cubicBezTo>
                    <a:pt x="12391" y="7655"/>
                    <a:pt x="12299" y="7593"/>
                    <a:pt x="12206" y="7593"/>
                  </a:cubicBezTo>
                  <a:cubicBezTo>
                    <a:pt x="12113" y="7593"/>
                    <a:pt x="12021" y="7655"/>
                    <a:pt x="12005" y="7778"/>
                  </a:cubicBezTo>
                  <a:lnTo>
                    <a:pt x="12005" y="8426"/>
                  </a:lnTo>
                  <a:cubicBezTo>
                    <a:pt x="12005" y="8519"/>
                    <a:pt x="11944" y="8580"/>
                    <a:pt x="11851" y="8580"/>
                  </a:cubicBezTo>
                  <a:lnTo>
                    <a:pt x="11203" y="8580"/>
                  </a:lnTo>
                  <a:cubicBezTo>
                    <a:pt x="11110" y="8580"/>
                    <a:pt x="11049" y="8519"/>
                    <a:pt x="11049" y="8426"/>
                  </a:cubicBezTo>
                  <a:lnTo>
                    <a:pt x="11049" y="1822"/>
                  </a:lnTo>
                  <a:cubicBezTo>
                    <a:pt x="11049" y="1698"/>
                    <a:pt x="10956" y="1606"/>
                    <a:pt x="10833" y="1606"/>
                  </a:cubicBezTo>
                  <a:lnTo>
                    <a:pt x="10617" y="1606"/>
                  </a:lnTo>
                  <a:lnTo>
                    <a:pt x="11512" y="556"/>
                  </a:lnTo>
                  <a:lnTo>
                    <a:pt x="12437" y="1606"/>
                  </a:lnTo>
                  <a:lnTo>
                    <a:pt x="12191" y="1606"/>
                  </a:lnTo>
                  <a:cubicBezTo>
                    <a:pt x="12067" y="1606"/>
                    <a:pt x="11975" y="1698"/>
                    <a:pt x="11975" y="1822"/>
                  </a:cubicBezTo>
                  <a:lnTo>
                    <a:pt x="11975" y="6698"/>
                  </a:lnTo>
                  <a:cubicBezTo>
                    <a:pt x="11990" y="6821"/>
                    <a:pt x="12083" y="6883"/>
                    <a:pt x="12175" y="6883"/>
                  </a:cubicBezTo>
                  <a:cubicBezTo>
                    <a:pt x="12268" y="6883"/>
                    <a:pt x="12360" y="6821"/>
                    <a:pt x="12376" y="6698"/>
                  </a:cubicBezTo>
                  <a:lnTo>
                    <a:pt x="12376" y="3025"/>
                  </a:lnTo>
                  <a:lnTo>
                    <a:pt x="13394" y="3025"/>
                  </a:lnTo>
                  <a:cubicBezTo>
                    <a:pt x="13765" y="3025"/>
                    <a:pt x="14042" y="3303"/>
                    <a:pt x="14042" y="3673"/>
                  </a:cubicBezTo>
                  <a:lnTo>
                    <a:pt x="14042" y="9568"/>
                  </a:lnTo>
                  <a:lnTo>
                    <a:pt x="5000" y="9568"/>
                  </a:lnTo>
                  <a:lnTo>
                    <a:pt x="5000" y="9012"/>
                  </a:lnTo>
                  <a:lnTo>
                    <a:pt x="5061" y="9012"/>
                  </a:lnTo>
                  <a:cubicBezTo>
                    <a:pt x="5401" y="9012"/>
                    <a:pt x="5679" y="8735"/>
                    <a:pt x="5679" y="8364"/>
                  </a:cubicBezTo>
                  <a:lnTo>
                    <a:pt x="5679" y="4260"/>
                  </a:lnTo>
                  <a:cubicBezTo>
                    <a:pt x="5679" y="3889"/>
                    <a:pt x="5401" y="3612"/>
                    <a:pt x="5061" y="3612"/>
                  </a:cubicBezTo>
                  <a:lnTo>
                    <a:pt x="4537" y="3612"/>
                  </a:lnTo>
                  <a:cubicBezTo>
                    <a:pt x="4166" y="3612"/>
                    <a:pt x="3889" y="3889"/>
                    <a:pt x="3889" y="4260"/>
                  </a:cubicBezTo>
                  <a:lnTo>
                    <a:pt x="3889" y="7624"/>
                  </a:lnTo>
                  <a:lnTo>
                    <a:pt x="2438" y="7624"/>
                  </a:lnTo>
                  <a:lnTo>
                    <a:pt x="2438" y="3673"/>
                  </a:lnTo>
                  <a:cubicBezTo>
                    <a:pt x="2438" y="3303"/>
                    <a:pt x="2716" y="3025"/>
                    <a:pt x="3086" y="3025"/>
                  </a:cubicBezTo>
                  <a:lnTo>
                    <a:pt x="4228" y="3025"/>
                  </a:lnTo>
                  <a:cubicBezTo>
                    <a:pt x="4506" y="3025"/>
                    <a:pt x="4506" y="2593"/>
                    <a:pt x="4228" y="2593"/>
                  </a:cubicBezTo>
                  <a:lnTo>
                    <a:pt x="3086" y="2593"/>
                  </a:lnTo>
                  <a:cubicBezTo>
                    <a:pt x="2469" y="2593"/>
                    <a:pt x="2006" y="3087"/>
                    <a:pt x="2006" y="3673"/>
                  </a:cubicBezTo>
                  <a:lnTo>
                    <a:pt x="2006" y="7624"/>
                  </a:lnTo>
                  <a:lnTo>
                    <a:pt x="216" y="7624"/>
                  </a:lnTo>
                  <a:cubicBezTo>
                    <a:pt x="93" y="7624"/>
                    <a:pt x="0" y="7716"/>
                    <a:pt x="0" y="7840"/>
                  </a:cubicBezTo>
                  <a:lnTo>
                    <a:pt x="0" y="14290"/>
                  </a:lnTo>
                  <a:cubicBezTo>
                    <a:pt x="0" y="14382"/>
                    <a:pt x="93" y="14475"/>
                    <a:pt x="216" y="14475"/>
                  </a:cubicBezTo>
                  <a:lnTo>
                    <a:pt x="895" y="14475"/>
                  </a:lnTo>
                  <a:cubicBezTo>
                    <a:pt x="1173" y="14475"/>
                    <a:pt x="1173" y="14074"/>
                    <a:pt x="895" y="14074"/>
                  </a:cubicBezTo>
                  <a:lnTo>
                    <a:pt x="432" y="14074"/>
                  </a:lnTo>
                  <a:lnTo>
                    <a:pt x="432" y="8056"/>
                  </a:lnTo>
                  <a:lnTo>
                    <a:pt x="4599" y="8056"/>
                  </a:lnTo>
                  <a:lnTo>
                    <a:pt x="4599" y="14074"/>
                  </a:lnTo>
                  <a:lnTo>
                    <a:pt x="1975" y="14074"/>
                  </a:lnTo>
                  <a:cubicBezTo>
                    <a:pt x="1698" y="14074"/>
                    <a:pt x="1698" y="14475"/>
                    <a:pt x="1975" y="14475"/>
                  </a:cubicBezTo>
                  <a:lnTo>
                    <a:pt x="4784" y="14475"/>
                  </a:lnTo>
                  <a:cubicBezTo>
                    <a:pt x="4907" y="14475"/>
                    <a:pt x="5000" y="14382"/>
                    <a:pt x="5000" y="14290"/>
                  </a:cubicBezTo>
                  <a:lnTo>
                    <a:pt x="5000" y="11790"/>
                  </a:lnTo>
                  <a:lnTo>
                    <a:pt x="6975" y="11790"/>
                  </a:lnTo>
                  <a:lnTo>
                    <a:pt x="6975" y="13179"/>
                  </a:lnTo>
                  <a:lnTo>
                    <a:pt x="5926" y="13179"/>
                  </a:lnTo>
                  <a:cubicBezTo>
                    <a:pt x="5123" y="13241"/>
                    <a:pt x="5123" y="14413"/>
                    <a:pt x="5926" y="14475"/>
                  </a:cubicBezTo>
                  <a:lnTo>
                    <a:pt x="10555" y="14475"/>
                  </a:lnTo>
                  <a:cubicBezTo>
                    <a:pt x="11388" y="14413"/>
                    <a:pt x="11388" y="13241"/>
                    <a:pt x="10555" y="13179"/>
                  </a:cubicBezTo>
                  <a:lnTo>
                    <a:pt x="9567" y="13179"/>
                  </a:lnTo>
                  <a:lnTo>
                    <a:pt x="9567" y="11790"/>
                  </a:lnTo>
                  <a:lnTo>
                    <a:pt x="13425" y="11790"/>
                  </a:lnTo>
                  <a:cubicBezTo>
                    <a:pt x="14011" y="11790"/>
                    <a:pt x="14505" y="11296"/>
                    <a:pt x="14505" y="10710"/>
                  </a:cubicBezTo>
                  <a:lnTo>
                    <a:pt x="14505" y="3673"/>
                  </a:lnTo>
                  <a:cubicBezTo>
                    <a:pt x="14505" y="3087"/>
                    <a:pt x="14011" y="2593"/>
                    <a:pt x="13425" y="2593"/>
                  </a:cubicBezTo>
                  <a:lnTo>
                    <a:pt x="12407" y="2593"/>
                  </a:lnTo>
                  <a:lnTo>
                    <a:pt x="12407" y="2038"/>
                  </a:lnTo>
                  <a:lnTo>
                    <a:pt x="12870" y="2038"/>
                  </a:lnTo>
                  <a:cubicBezTo>
                    <a:pt x="13055" y="2007"/>
                    <a:pt x="13147" y="1822"/>
                    <a:pt x="13055" y="1667"/>
                  </a:cubicBezTo>
                  <a:lnTo>
                    <a:pt x="11666" y="93"/>
                  </a:lnTo>
                  <a:cubicBezTo>
                    <a:pt x="11620" y="32"/>
                    <a:pt x="11558" y="1"/>
                    <a:pt x="1150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3" name="Google Shape;12573;p23"/>
            <p:cNvSpPr/>
            <p:nvPr/>
          </p:nvSpPr>
          <p:spPr>
            <a:xfrm>
              <a:off x="4909125" y="2599000"/>
              <a:ext cx="45550" cy="90300"/>
            </a:xfrm>
            <a:custGeom>
              <a:avLst/>
              <a:gdLst/>
              <a:ahLst/>
              <a:cxnLst/>
              <a:rect l="l" t="t" r="r" b="b"/>
              <a:pathLst>
                <a:path w="1822" h="3612" extrusionOk="0">
                  <a:moveTo>
                    <a:pt x="1143" y="464"/>
                  </a:moveTo>
                  <a:cubicBezTo>
                    <a:pt x="1266" y="464"/>
                    <a:pt x="1359" y="556"/>
                    <a:pt x="1359" y="649"/>
                  </a:cubicBezTo>
                  <a:lnTo>
                    <a:pt x="1359" y="2963"/>
                  </a:lnTo>
                  <a:cubicBezTo>
                    <a:pt x="1359" y="3087"/>
                    <a:pt x="1266" y="3179"/>
                    <a:pt x="1143" y="3179"/>
                  </a:cubicBezTo>
                  <a:lnTo>
                    <a:pt x="649" y="3179"/>
                  </a:lnTo>
                  <a:cubicBezTo>
                    <a:pt x="525" y="3179"/>
                    <a:pt x="433" y="3087"/>
                    <a:pt x="433" y="2963"/>
                  </a:cubicBezTo>
                  <a:lnTo>
                    <a:pt x="433" y="649"/>
                  </a:lnTo>
                  <a:cubicBezTo>
                    <a:pt x="433" y="556"/>
                    <a:pt x="494" y="464"/>
                    <a:pt x="618" y="464"/>
                  </a:cubicBezTo>
                  <a:close/>
                  <a:moveTo>
                    <a:pt x="649" y="1"/>
                  </a:moveTo>
                  <a:cubicBezTo>
                    <a:pt x="278" y="1"/>
                    <a:pt x="1" y="278"/>
                    <a:pt x="1" y="618"/>
                  </a:cubicBezTo>
                  <a:lnTo>
                    <a:pt x="1" y="2933"/>
                  </a:lnTo>
                  <a:cubicBezTo>
                    <a:pt x="1" y="3303"/>
                    <a:pt x="278" y="3611"/>
                    <a:pt x="649" y="3611"/>
                  </a:cubicBezTo>
                  <a:lnTo>
                    <a:pt x="1143" y="3611"/>
                  </a:lnTo>
                  <a:cubicBezTo>
                    <a:pt x="1513" y="3611"/>
                    <a:pt x="1791" y="3334"/>
                    <a:pt x="1791" y="2963"/>
                  </a:cubicBezTo>
                  <a:lnTo>
                    <a:pt x="1791" y="649"/>
                  </a:lnTo>
                  <a:cubicBezTo>
                    <a:pt x="1821" y="309"/>
                    <a:pt x="1513" y="1"/>
                    <a:pt x="114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4" name="Google Shape;12574;p23"/>
            <p:cNvSpPr/>
            <p:nvPr/>
          </p:nvSpPr>
          <p:spPr>
            <a:xfrm>
              <a:off x="4964675" y="2565825"/>
              <a:ext cx="44775" cy="123475"/>
            </a:xfrm>
            <a:custGeom>
              <a:avLst/>
              <a:gdLst/>
              <a:ahLst/>
              <a:cxnLst/>
              <a:rect l="l" t="t" r="r" b="b"/>
              <a:pathLst>
                <a:path w="1791" h="4939" extrusionOk="0">
                  <a:moveTo>
                    <a:pt x="1173" y="402"/>
                  </a:moveTo>
                  <a:cubicBezTo>
                    <a:pt x="1297" y="402"/>
                    <a:pt x="1359" y="494"/>
                    <a:pt x="1359" y="618"/>
                  </a:cubicBezTo>
                  <a:lnTo>
                    <a:pt x="1359" y="4290"/>
                  </a:lnTo>
                  <a:cubicBezTo>
                    <a:pt x="1389" y="4414"/>
                    <a:pt x="1297" y="4506"/>
                    <a:pt x="1173" y="4506"/>
                  </a:cubicBezTo>
                  <a:lnTo>
                    <a:pt x="649" y="4506"/>
                  </a:lnTo>
                  <a:cubicBezTo>
                    <a:pt x="525" y="4506"/>
                    <a:pt x="433" y="4414"/>
                    <a:pt x="433" y="4290"/>
                  </a:cubicBezTo>
                  <a:lnTo>
                    <a:pt x="433" y="618"/>
                  </a:lnTo>
                  <a:cubicBezTo>
                    <a:pt x="433" y="494"/>
                    <a:pt x="525" y="402"/>
                    <a:pt x="649" y="402"/>
                  </a:cubicBezTo>
                  <a:close/>
                  <a:moveTo>
                    <a:pt x="649" y="1"/>
                  </a:moveTo>
                  <a:cubicBezTo>
                    <a:pt x="278" y="1"/>
                    <a:pt x="1" y="278"/>
                    <a:pt x="1" y="618"/>
                  </a:cubicBezTo>
                  <a:lnTo>
                    <a:pt x="1" y="4290"/>
                  </a:lnTo>
                  <a:cubicBezTo>
                    <a:pt x="1" y="4661"/>
                    <a:pt x="278" y="4938"/>
                    <a:pt x="649" y="4938"/>
                  </a:cubicBezTo>
                  <a:lnTo>
                    <a:pt x="1173" y="4938"/>
                  </a:lnTo>
                  <a:cubicBezTo>
                    <a:pt x="1513" y="4938"/>
                    <a:pt x="1791" y="4661"/>
                    <a:pt x="1791" y="4290"/>
                  </a:cubicBezTo>
                  <a:lnTo>
                    <a:pt x="1791" y="618"/>
                  </a:lnTo>
                  <a:cubicBezTo>
                    <a:pt x="1791" y="278"/>
                    <a:pt x="1513" y="1"/>
                    <a:pt x="11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5" name="Google Shape;12575;p23"/>
            <p:cNvSpPr/>
            <p:nvPr/>
          </p:nvSpPr>
          <p:spPr>
            <a:xfrm>
              <a:off x="4777975" y="2679250"/>
              <a:ext cx="90275" cy="79400"/>
            </a:xfrm>
            <a:custGeom>
              <a:avLst/>
              <a:gdLst/>
              <a:ahLst/>
              <a:cxnLst/>
              <a:rect l="l" t="t" r="r" b="b"/>
              <a:pathLst>
                <a:path w="3611" h="3176" extrusionOk="0">
                  <a:moveTo>
                    <a:pt x="1605" y="401"/>
                  </a:moveTo>
                  <a:cubicBezTo>
                    <a:pt x="2191" y="401"/>
                    <a:pt x="2685" y="803"/>
                    <a:pt x="2778" y="1389"/>
                  </a:cubicBezTo>
                  <a:lnTo>
                    <a:pt x="2407" y="1389"/>
                  </a:lnTo>
                  <a:cubicBezTo>
                    <a:pt x="2315" y="1019"/>
                    <a:pt x="1975" y="772"/>
                    <a:pt x="1605" y="772"/>
                  </a:cubicBezTo>
                  <a:cubicBezTo>
                    <a:pt x="1512" y="772"/>
                    <a:pt x="1451" y="772"/>
                    <a:pt x="1358" y="803"/>
                  </a:cubicBezTo>
                  <a:lnTo>
                    <a:pt x="1173" y="494"/>
                  </a:lnTo>
                  <a:cubicBezTo>
                    <a:pt x="1296" y="432"/>
                    <a:pt x="1451" y="401"/>
                    <a:pt x="1605" y="401"/>
                  </a:cubicBezTo>
                  <a:close/>
                  <a:moveTo>
                    <a:pt x="1605" y="1173"/>
                  </a:moveTo>
                  <a:cubicBezTo>
                    <a:pt x="2036" y="1224"/>
                    <a:pt x="1717" y="1899"/>
                    <a:pt x="1436" y="1899"/>
                  </a:cubicBezTo>
                  <a:cubicBezTo>
                    <a:pt x="1374" y="1899"/>
                    <a:pt x="1315" y="1867"/>
                    <a:pt x="1265" y="1790"/>
                  </a:cubicBezTo>
                  <a:cubicBezTo>
                    <a:pt x="1204" y="1729"/>
                    <a:pt x="1204" y="1667"/>
                    <a:pt x="1204" y="1574"/>
                  </a:cubicBezTo>
                  <a:cubicBezTo>
                    <a:pt x="1204" y="1451"/>
                    <a:pt x="1265" y="1327"/>
                    <a:pt x="1389" y="1235"/>
                  </a:cubicBezTo>
                  <a:cubicBezTo>
                    <a:pt x="1451" y="1204"/>
                    <a:pt x="1512" y="1173"/>
                    <a:pt x="1605" y="1173"/>
                  </a:cubicBezTo>
                  <a:close/>
                  <a:moveTo>
                    <a:pt x="803" y="710"/>
                  </a:moveTo>
                  <a:lnTo>
                    <a:pt x="988" y="1019"/>
                  </a:lnTo>
                  <a:cubicBezTo>
                    <a:pt x="864" y="1173"/>
                    <a:pt x="772" y="1389"/>
                    <a:pt x="772" y="1574"/>
                  </a:cubicBezTo>
                  <a:cubicBezTo>
                    <a:pt x="772" y="1636"/>
                    <a:pt x="772" y="1729"/>
                    <a:pt x="803" y="1790"/>
                  </a:cubicBezTo>
                  <a:lnTo>
                    <a:pt x="494" y="1945"/>
                  </a:lnTo>
                  <a:cubicBezTo>
                    <a:pt x="432" y="1821"/>
                    <a:pt x="432" y="1698"/>
                    <a:pt x="432" y="1574"/>
                  </a:cubicBezTo>
                  <a:cubicBezTo>
                    <a:pt x="432" y="1235"/>
                    <a:pt x="556" y="926"/>
                    <a:pt x="803" y="710"/>
                  </a:cubicBezTo>
                  <a:close/>
                  <a:moveTo>
                    <a:pt x="2778" y="1821"/>
                  </a:moveTo>
                  <a:cubicBezTo>
                    <a:pt x="2654" y="2377"/>
                    <a:pt x="2160" y="2778"/>
                    <a:pt x="1605" y="2778"/>
                  </a:cubicBezTo>
                  <a:lnTo>
                    <a:pt x="1605" y="2747"/>
                  </a:lnTo>
                  <a:cubicBezTo>
                    <a:pt x="1235" y="2747"/>
                    <a:pt x="926" y="2593"/>
                    <a:pt x="679" y="2315"/>
                  </a:cubicBezTo>
                  <a:lnTo>
                    <a:pt x="1019" y="2161"/>
                  </a:lnTo>
                  <a:cubicBezTo>
                    <a:pt x="1173" y="2315"/>
                    <a:pt x="1389" y="2407"/>
                    <a:pt x="1605" y="2407"/>
                  </a:cubicBezTo>
                  <a:cubicBezTo>
                    <a:pt x="1975" y="2407"/>
                    <a:pt x="2315" y="2161"/>
                    <a:pt x="2407" y="1821"/>
                  </a:cubicBezTo>
                  <a:close/>
                  <a:moveTo>
                    <a:pt x="1605" y="0"/>
                  </a:moveTo>
                  <a:cubicBezTo>
                    <a:pt x="1296" y="0"/>
                    <a:pt x="1019" y="62"/>
                    <a:pt x="772" y="247"/>
                  </a:cubicBezTo>
                  <a:cubicBezTo>
                    <a:pt x="278" y="525"/>
                    <a:pt x="0" y="1050"/>
                    <a:pt x="0" y="1574"/>
                  </a:cubicBezTo>
                  <a:cubicBezTo>
                    <a:pt x="0" y="1852"/>
                    <a:pt x="93" y="2130"/>
                    <a:pt x="216" y="2346"/>
                  </a:cubicBezTo>
                  <a:cubicBezTo>
                    <a:pt x="516" y="2898"/>
                    <a:pt x="1065" y="3176"/>
                    <a:pt x="1617" y="3176"/>
                  </a:cubicBezTo>
                  <a:cubicBezTo>
                    <a:pt x="2146" y="3176"/>
                    <a:pt x="2677" y="2921"/>
                    <a:pt x="2994" y="2407"/>
                  </a:cubicBezTo>
                  <a:cubicBezTo>
                    <a:pt x="3611" y="1327"/>
                    <a:pt x="2839" y="0"/>
                    <a:pt x="16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6" name="Google Shape;12576;p23"/>
            <p:cNvSpPr/>
            <p:nvPr/>
          </p:nvSpPr>
          <p:spPr>
            <a:xfrm>
              <a:off x="4782600" y="2770275"/>
              <a:ext cx="70225" cy="10850"/>
            </a:xfrm>
            <a:custGeom>
              <a:avLst/>
              <a:gdLst/>
              <a:ahLst/>
              <a:cxnLst/>
              <a:rect l="l" t="t" r="r" b="b"/>
              <a:pathLst>
                <a:path w="2809" h="434" extrusionOk="0">
                  <a:moveTo>
                    <a:pt x="309" y="1"/>
                  </a:moveTo>
                  <a:cubicBezTo>
                    <a:pt x="0" y="1"/>
                    <a:pt x="0" y="433"/>
                    <a:pt x="309" y="433"/>
                  </a:cubicBezTo>
                  <a:lnTo>
                    <a:pt x="2531" y="433"/>
                  </a:lnTo>
                  <a:cubicBezTo>
                    <a:pt x="2809" y="433"/>
                    <a:pt x="2809" y="1"/>
                    <a:pt x="253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77" name="Google Shape;12577;p23"/>
            <p:cNvSpPr/>
            <p:nvPr/>
          </p:nvSpPr>
          <p:spPr>
            <a:xfrm>
              <a:off x="4782600" y="2791125"/>
              <a:ext cx="68675" cy="10825"/>
            </a:xfrm>
            <a:custGeom>
              <a:avLst/>
              <a:gdLst/>
              <a:ahLst/>
              <a:cxnLst/>
              <a:rect l="l" t="t" r="r" b="b"/>
              <a:pathLst>
                <a:path w="2747" h="433" extrusionOk="0">
                  <a:moveTo>
                    <a:pt x="309" y="0"/>
                  </a:moveTo>
                  <a:cubicBezTo>
                    <a:pt x="0" y="0"/>
                    <a:pt x="0" y="432"/>
                    <a:pt x="309" y="432"/>
                  </a:cubicBezTo>
                  <a:lnTo>
                    <a:pt x="2531" y="432"/>
                  </a:lnTo>
                  <a:cubicBezTo>
                    <a:pt x="2654" y="432"/>
                    <a:pt x="2747" y="340"/>
                    <a:pt x="2747" y="216"/>
                  </a:cubicBezTo>
                  <a:cubicBezTo>
                    <a:pt x="2747" y="93"/>
                    <a:pt x="2654" y="0"/>
                    <a:pt x="25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78" name="Google Shape;12578;p23"/>
          <p:cNvGrpSpPr/>
          <p:nvPr/>
        </p:nvGrpSpPr>
        <p:grpSpPr>
          <a:xfrm>
            <a:off x="8347281" y="4608066"/>
            <a:ext cx="484567" cy="411533"/>
            <a:chOff x="3252625" y="2490975"/>
            <a:chExt cx="363425" cy="308650"/>
          </a:xfrm>
          <a:solidFill>
            <a:schemeClr val="bg1"/>
          </a:solidFill>
        </p:grpSpPr>
        <p:sp>
          <p:nvSpPr>
            <p:cNvPr id="12579" name="Google Shape;12579;p23"/>
            <p:cNvSpPr/>
            <p:nvPr/>
          </p:nvSpPr>
          <p:spPr>
            <a:xfrm>
              <a:off x="3252625" y="2490975"/>
              <a:ext cx="363425" cy="308650"/>
            </a:xfrm>
            <a:custGeom>
              <a:avLst/>
              <a:gdLst/>
              <a:ahLst/>
              <a:cxnLst/>
              <a:rect l="l" t="t" r="r" b="b"/>
              <a:pathLst>
                <a:path w="14537" h="12346" extrusionOk="0">
                  <a:moveTo>
                    <a:pt x="13055" y="4075"/>
                  </a:moveTo>
                  <a:lnTo>
                    <a:pt x="14011" y="5093"/>
                  </a:lnTo>
                  <a:lnTo>
                    <a:pt x="13055" y="6142"/>
                  </a:lnTo>
                  <a:lnTo>
                    <a:pt x="13055" y="5896"/>
                  </a:lnTo>
                  <a:cubicBezTo>
                    <a:pt x="13055" y="5772"/>
                    <a:pt x="12962" y="5680"/>
                    <a:pt x="12839" y="5680"/>
                  </a:cubicBezTo>
                  <a:lnTo>
                    <a:pt x="9876" y="5680"/>
                  </a:lnTo>
                  <a:cubicBezTo>
                    <a:pt x="9629" y="5217"/>
                    <a:pt x="9259" y="4815"/>
                    <a:pt x="8796" y="4538"/>
                  </a:cubicBezTo>
                  <a:lnTo>
                    <a:pt x="12839" y="4538"/>
                  </a:lnTo>
                  <a:cubicBezTo>
                    <a:pt x="12962" y="4538"/>
                    <a:pt x="13055" y="4445"/>
                    <a:pt x="13055" y="4322"/>
                  </a:cubicBezTo>
                  <a:lnTo>
                    <a:pt x="13055" y="4075"/>
                  </a:lnTo>
                  <a:close/>
                  <a:moveTo>
                    <a:pt x="7280" y="5755"/>
                  </a:moveTo>
                  <a:cubicBezTo>
                    <a:pt x="7478" y="5755"/>
                    <a:pt x="7678" y="5827"/>
                    <a:pt x="7839" y="5988"/>
                  </a:cubicBezTo>
                  <a:cubicBezTo>
                    <a:pt x="8333" y="6513"/>
                    <a:pt x="7963" y="7377"/>
                    <a:pt x="7253" y="7377"/>
                  </a:cubicBezTo>
                  <a:cubicBezTo>
                    <a:pt x="6821" y="7377"/>
                    <a:pt x="6450" y="7007"/>
                    <a:pt x="6450" y="6544"/>
                  </a:cubicBezTo>
                  <a:cubicBezTo>
                    <a:pt x="6471" y="6065"/>
                    <a:pt x="6871" y="5755"/>
                    <a:pt x="7280" y="5755"/>
                  </a:cubicBezTo>
                  <a:close/>
                  <a:moveTo>
                    <a:pt x="11666" y="2840"/>
                  </a:moveTo>
                  <a:lnTo>
                    <a:pt x="11666" y="4136"/>
                  </a:lnTo>
                  <a:lnTo>
                    <a:pt x="7160" y="4136"/>
                  </a:lnTo>
                  <a:cubicBezTo>
                    <a:pt x="5092" y="4229"/>
                    <a:pt x="3734" y="6328"/>
                    <a:pt x="4475" y="8241"/>
                  </a:cubicBezTo>
                  <a:lnTo>
                    <a:pt x="2870" y="8241"/>
                  </a:lnTo>
                  <a:lnTo>
                    <a:pt x="2870" y="2840"/>
                  </a:lnTo>
                  <a:close/>
                  <a:moveTo>
                    <a:pt x="7253" y="4507"/>
                  </a:moveTo>
                  <a:cubicBezTo>
                    <a:pt x="8703" y="4507"/>
                    <a:pt x="9876" y="5710"/>
                    <a:pt x="9845" y="7192"/>
                  </a:cubicBezTo>
                  <a:cubicBezTo>
                    <a:pt x="9845" y="7809"/>
                    <a:pt x="9629" y="8395"/>
                    <a:pt x="9228" y="8889"/>
                  </a:cubicBezTo>
                  <a:cubicBezTo>
                    <a:pt x="9135" y="8519"/>
                    <a:pt x="8919" y="8179"/>
                    <a:pt x="8642" y="7932"/>
                  </a:cubicBezTo>
                  <a:cubicBezTo>
                    <a:pt x="8456" y="7747"/>
                    <a:pt x="8240" y="7624"/>
                    <a:pt x="8024" y="7531"/>
                  </a:cubicBezTo>
                  <a:cubicBezTo>
                    <a:pt x="8919" y="6791"/>
                    <a:pt x="8425" y="5340"/>
                    <a:pt x="7253" y="5340"/>
                  </a:cubicBezTo>
                  <a:cubicBezTo>
                    <a:pt x="6080" y="5340"/>
                    <a:pt x="5555" y="6791"/>
                    <a:pt x="6481" y="7531"/>
                  </a:cubicBezTo>
                  <a:cubicBezTo>
                    <a:pt x="5895" y="7778"/>
                    <a:pt x="5432" y="8272"/>
                    <a:pt x="5278" y="8889"/>
                  </a:cubicBezTo>
                  <a:cubicBezTo>
                    <a:pt x="4876" y="8426"/>
                    <a:pt x="4660" y="7809"/>
                    <a:pt x="4660" y="7192"/>
                  </a:cubicBezTo>
                  <a:cubicBezTo>
                    <a:pt x="4599" y="5710"/>
                    <a:pt x="5771" y="4507"/>
                    <a:pt x="7253" y="4507"/>
                  </a:cubicBezTo>
                  <a:close/>
                  <a:moveTo>
                    <a:pt x="7346" y="7806"/>
                  </a:moveTo>
                  <a:cubicBezTo>
                    <a:pt x="7739" y="7806"/>
                    <a:pt x="8078" y="7984"/>
                    <a:pt x="8364" y="8241"/>
                  </a:cubicBezTo>
                  <a:cubicBezTo>
                    <a:pt x="8642" y="8488"/>
                    <a:pt x="8827" y="8858"/>
                    <a:pt x="8888" y="9229"/>
                  </a:cubicBezTo>
                  <a:cubicBezTo>
                    <a:pt x="8425" y="9599"/>
                    <a:pt x="7839" y="9815"/>
                    <a:pt x="7253" y="9815"/>
                  </a:cubicBezTo>
                  <a:cubicBezTo>
                    <a:pt x="6666" y="9815"/>
                    <a:pt x="6111" y="9599"/>
                    <a:pt x="5648" y="9229"/>
                  </a:cubicBezTo>
                  <a:cubicBezTo>
                    <a:pt x="5741" y="8395"/>
                    <a:pt x="6450" y="7809"/>
                    <a:pt x="7253" y="7809"/>
                  </a:cubicBezTo>
                  <a:cubicBezTo>
                    <a:pt x="7284" y="7807"/>
                    <a:pt x="7315" y="7806"/>
                    <a:pt x="7346" y="7806"/>
                  </a:cubicBezTo>
                  <a:close/>
                  <a:moveTo>
                    <a:pt x="11697" y="6112"/>
                  </a:moveTo>
                  <a:lnTo>
                    <a:pt x="11666" y="10772"/>
                  </a:lnTo>
                  <a:cubicBezTo>
                    <a:pt x="11666" y="11389"/>
                    <a:pt x="11172" y="11914"/>
                    <a:pt x="10524" y="11914"/>
                  </a:cubicBezTo>
                  <a:lnTo>
                    <a:pt x="4012" y="11914"/>
                  </a:lnTo>
                  <a:cubicBezTo>
                    <a:pt x="3364" y="11914"/>
                    <a:pt x="2870" y="11389"/>
                    <a:pt x="2870" y="10772"/>
                  </a:cubicBezTo>
                  <a:lnTo>
                    <a:pt x="2870" y="10247"/>
                  </a:lnTo>
                  <a:lnTo>
                    <a:pt x="3734" y="10247"/>
                  </a:lnTo>
                  <a:cubicBezTo>
                    <a:pt x="4012" y="10216"/>
                    <a:pt x="4012" y="9815"/>
                    <a:pt x="3734" y="9815"/>
                  </a:cubicBezTo>
                  <a:lnTo>
                    <a:pt x="1698" y="9815"/>
                  </a:lnTo>
                  <a:cubicBezTo>
                    <a:pt x="1574" y="9815"/>
                    <a:pt x="1482" y="9908"/>
                    <a:pt x="1482" y="10031"/>
                  </a:cubicBezTo>
                  <a:lnTo>
                    <a:pt x="1482" y="10278"/>
                  </a:lnTo>
                  <a:lnTo>
                    <a:pt x="556" y="9229"/>
                  </a:lnTo>
                  <a:lnTo>
                    <a:pt x="1482" y="8210"/>
                  </a:lnTo>
                  <a:lnTo>
                    <a:pt x="1482" y="8457"/>
                  </a:lnTo>
                  <a:cubicBezTo>
                    <a:pt x="1482" y="8581"/>
                    <a:pt x="1574" y="8673"/>
                    <a:pt x="1698" y="8673"/>
                  </a:cubicBezTo>
                  <a:lnTo>
                    <a:pt x="4660" y="8673"/>
                  </a:lnTo>
                  <a:cubicBezTo>
                    <a:pt x="4907" y="9136"/>
                    <a:pt x="5308" y="9537"/>
                    <a:pt x="5771" y="9815"/>
                  </a:cubicBezTo>
                  <a:lnTo>
                    <a:pt x="4784" y="9815"/>
                  </a:lnTo>
                  <a:cubicBezTo>
                    <a:pt x="4506" y="9815"/>
                    <a:pt x="4506" y="10247"/>
                    <a:pt x="4784" y="10247"/>
                  </a:cubicBezTo>
                  <a:lnTo>
                    <a:pt x="7376" y="10247"/>
                  </a:lnTo>
                  <a:cubicBezTo>
                    <a:pt x="9012" y="10155"/>
                    <a:pt x="10308" y="8827"/>
                    <a:pt x="10277" y="7192"/>
                  </a:cubicBezTo>
                  <a:cubicBezTo>
                    <a:pt x="10277" y="6821"/>
                    <a:pt x="10215" y="6451"/>
                    <a:pt x="10092" y="6112"/>
                  </a:cubicBezTo>
                  <a:close/>
                  <a:moveTo>
                    <a:pt x="4012" y="1"/>
                  </a:moveTo>
                  <a:cubicBezTo>
                    <a:pt x="3148" y="1"/>
                    <a:pt x="2438" y="711"/>
                    <a:pt x="2438" y="1575"/>
                  </a:cubicBezTo>
                  <a:lnTo>
                    <a:pt x="2438" y="8241"/>
                  </a:lnTo>
                  <a:lnTo>
                    <a:pt x="1883" y="8241"/>
                  </a:lnTo>
                  <a:lnTo>
                    <a:pt x="1883" y="7686"/>
                  </a:lnTo>
                  <a:cubicBezTo>
                    <a:pt x="1903" y="7543"/>
                    <a:pt x="1790" y="7455"/>
                    <a:pt x="1675" y="7455"/>
                  </a:cubicBezTo>
                  <a:cubicBezTo>
                    <a:pt x="1615" y="7455"/>
                    <a:pt x="1555" y="7479"/>
                    <a:pt x="1512" y="7531"/>
                  </a:cubicBezTo>
                  <a:lnTo>
                    <a:pt x="62" y="9105"/>
                  </a:lnTo>
                  <a:cubicBezTo>
                    <a:pt x="0" y="9167"/>
                    <a:pt x="0" y="9290"/>
                    <a:pt x="62" y="9383"/>
                  </a:cubicBezTo>
                  <a:lnTo>
                    <a:pt x="1512" y="10957"/>
                  </a:lnTo>
                  <a:cubicBezTo>
                    <a:pt x="1555" y="11010"/>
                    <a:pt x="1615" y="11034"/>
                    <a:pt x="1675" y="11034"/>
                  </a:cubicBezTo>
                  <a:cubicBezTo>
                    <a:pt x="1790" y="11034"/>
                    <a:pt x="1903" y="10945"/>
                    <a:pt x="1883" y="10803"/>
                  </a:cubicBezTo>
                  <a:lnTo>
                    <a:pt x="1883" y="10247"/>
                  </a:lnTo>
                  <a:lnTo>
                    <a:pt x="2438" y="10247"/>
                  </a:lnTo>
                  <a:lnTo>
                    <a:pt x="2438" y="10772"/>
                  </a:lnTo>
                  <a:cubicBezTo>
                    <a:pt x="2438" y="11636"/>
                    <a:pt x="3148" y="12346"/>
                    <a:pt x="4012" y="12346"/>
                  </a:cubicBezTo>
                  <a:lnTo>
                    <a:pt x="10524" y="12346"/>
                  </a:lnTo>
                  <a:cubicBezTo>
                    <a:pt x="11388" y="12346"/>
                    <a:pt x="12098" y="11636"/>
                    <a:pt x="12098" y="10772"/>
                  </a:cubicBezTo>
                  <a:lnTo>
                    <a:pt x="12098" y="6112"/>
                  </a:lnTo>
                  <a:lnTo>
                    <a:pt x="12654" y="6112"/>
                  </a:lnTo>
                  <a:lnTo>
                    <a:pt x="12654" y="6698"/>
                  </a:lnTo>
                  <a:cubicBezTo>
                    <a:pt x="12654" y="6818"/>
                    <a:pt x="12745" y="6899"/>
                    <a:pt x="12851" y="6899"/>
                  </a:cubicBezTo>
                  <a:cubicBezTo>
                    <a:pt x="12908" y="6899"/>
                    <a:pt x="12970" y="6876"/>
                    <a:pt x="13024" y="6821"/>
                  </a:cubicBezTo>
                  <a:lnTo>
                    <a:pt x="14444" y="5247"/>
                  </a:lnTo>
                  <a:cubicBezTo>
                    <a:pt x="14536" y="5186"/>
                    <a:pt x="14536" y="5062"/>
                    <a:pt x="14444" y="4970"/>
                  </a:cubicBezTo>
                  <a:lnTo>
                    <a:pt x="13024" y="3396"/>
                  </a:lnTo>
                  <a:cubicBezTo>
                    <a:pt x="12975" y="3357"/>
                    <a:pt x="12921" y="3340"/>
                    <a:pt x="12869" y="3340"/>
                  </a:cubicBezTo>
                  <a:cubicBezTo>
                    <a:pt x="12755" y="3340"/>
                    <a:pt x="12654" y="3423"/>
                    <a:pt x="12654" y="3550"/>
                  </a:cubicBezTo>
                  <a:lnTo>
                    <a:pt x="12654" y="4136"/>
                  </a:lnTo>
                  <a:lnTo>
                    <a:pt x="12129" y="4136"/>
                  </a:lnTo>
                  <a:lnTo>
                    <a:pt x="12129" y="1575"/>
                  </a:lnTo>
                  <a:cubicBezTo>
                    <a:pt x="12129" y="711"/>
                    <a:pt x="11419" y="1"/>
                    <a:pt x="10524" y="1"/>
                  </a:cubicBezTo>
                  <a:lnTo>
                    <a:pt x="9999" y="1"/>
                  </a:lnTo>
                  <a:cubicBezTo>
                    <a:pt x="9722" y="1"/>
                    <a:pt x="9722" y="402"/>
                    <a:pt x="9999" y="402"/>
                  </a:cubicBezTo>
                  <a:lnTo>
                    <a:pt x="10524" y="402"/>
                  </a:lnTo>
                  <a:cubicBezTo>
                    <a:pt x="11172" y="402"/>
                    <a:pt x="11697" y="927"/>
                    <a:pt x="11697" y="1575"/>
                  </a:cubicBezTo>
                  <a:lnTo>
                    <a:pt x="11697" y="2408"/>
                  </a:lnTo>
                  <a:lnTo>
                    <a:pt x="2870" y="2408"/>
                  </a:lnTo>
                  <a:lnTo>
                    <a:pt x="2870" y="1575"/>
                  </a:lnTo>
                  <a:cubicBezTo>
                    <a:pt x="2870" y="927"/>
                    <a:pt x="3364" y="402"/>
                    <a:pt x="4012" y="402"/>
                  </a:cubicBezTo>
                  <a:lnTo>
                    <a:pt x="8858" y="402"/>
                  </a:lnTo>
                  <a:cubicBezTo>
                    <a:pt x="9135" y="402"/>
                    <a:pt x="9135" y="1"/>
                    <a:pt x="8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0" name="Google Shape;12580;p23"/>
            <p:cNvSpPr/>
            <p:nvPr/>
          </p:nvSpPr>
          <p:spPr>
            <a:xfrm>
              <a:off x="3350600" y="2518000"/>
              <a:ext cx="23950" cy="20325"/>
            </a:xfrm>
            <a:custGeom>
              <a:avLst/>
              <a:gdLst/>
              <a:ahLst/>
              <a:cxnLst/>
              <a:rect l="l" t="t" r="r" b="b"/>
              <a:pathLst>
                <a:path w="958" h="813" extrusionOk="0">
                  <a:moveTo>
                    <a:pt x="402" y="0"/>
                  </a:moveTo>
                  <a:cubicBezTo>
                    <a:pt x="186" y="0"/>
                    <a:pt x="1" y="185"/>
                    <a:pt x="1" y="401"/>
                  </a:cubicBezTo>
                  <a:cubicBezTo>
                    <a:pt x="1" y="648"/>
                    <a:pt x="193" y="813"/>
                    <a:pt x="394" y="813"/>
                  </a:cubicBezTo>
                  <a:cubicBezTo>
                    <a:pt x="494" y="813"/>
                    <a:pt x="597" y="772"/>
                    <a:pt x="680" y="679"/>
                  </a:cubicBezTo>
                  <a:cubicBezTo>
                    <a:pt x="957" y="432"/>
                    <a:pt x="772" y="0"/>
                    <a:pt x="40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1" name="Google Shape;12581;p23"/>
            <p:cNvSpPr/>
            <p:nvPr/>
          </p:nvSpPr>
          <p:spPr>
            <a:xfrm>
              <a:off x="3386875" y="2518000"/>
              <a:ext cx="23925" cy="20325"/>
            </a:xfrm>
            <a:custGeom>
              <a:avLst/>
              <a:gdLst/>
              <a:ahLst/>
              <a:cxnLst/>
              <a:rect l="l" t="t" r="r" b="b"/>
              <a:pathLst>
                <a:path w="957" h="813" extrusionOk="0">
                  <a:moveTo>
                    <a:pt x="401" y="0"/>
                  </a:moveTo>
                  <a:cubicBezTo>
                    <a:pt x="185" y="0"/>
                    <a:pt x="0" y="185"/>
                    <a:pt x="0" y="401"/>
                  </a:cubicBezTo>
                  <a:cubicBezTo>
                    <a:pt x="0" y="648"/>
                    <a:pt x="192" y="813"/>
                    <a:pt x="403" y="813"/>
                  </a:cubicBezTo>
                  <a:cubicBezTo>
                    <a:pt x="508" y="813"/>
                    <a:pt x="617" y="772"/>
                    <a:pt x="710" y="679"/>
                  </a:cubicBezTo>
                  <a:cubicBezTo>
                    <a:pt x="957" y="432"/>
                    <a:pt x="772" y="0"/>
                    <a:pt x="40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2" name="Google Shape;12582;p23"/>
            <p:cNvSpPr/>
            <p:nvPr/>
          </p:nvSpPr>
          <p:spPr>
            <a:xfrm>
              <a:off x="3423125" y="2518000"/>
              <a:ext cx="23950" cy="20325"/>
            </a:xfrm>
            <a:custGeom>
              <a:avLst/>
              <a:gdLst/>
              <a:ahLst/>
              <a:cxnLst/>
              <a:rect l="l" t="t" r="r" b="b"/>
              <a:pathLst>
                <a:path w="958" h="813" extrusionOk="0">
                  <a:moveTo>
                    <a:pt x="433" y="0"/>
                  </a:moveTo>
                  <a:cubicBezTo>
                    <a:pt x="186" y="0"/>
                    <a:pt x="1" y="185"/>
                    <a:pt x="1" y="401"/>
                  </a:cubicBezTo>
                  <a:cubicBezTo>
                    <a:pt x="1" y="648"/>
                    <a:pt x="206" y="813"/>
                    <a:pt x="417" y="813"/>
                  </a:cubicBezTo>
                  <a:cubicBezTo>
                    <a:pt x="522" y="813"/>
                    <a:pt x="628" y="772"/>
                    <a:pt x="710" y="679"/>
                  </a:cubicBezTo>
                  <a:cubicBezTo>
                    <a:pt x="957" y="432"/>
                    <a:pt x="772" y="0"/>
                    <a:pt x="43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83" name="Google Shape;12583;p23"/>
          <p:cNvGrpSpPr/>
          <p:nvPr/>
        </p:nvGrpSpPr>
        <p:grpSpPr>
          <a:xfrm>
            <a:off x="7312008" y="4566838"/>
            <a:ext cx="483533" cy="476100"/>
            <a:chOff x="2498825" y="2466475"/>
            <a:chExt cx="362650" cy="357075"/>
          </a:xfrm>
          <a:solidFill>
            <a:schemeClr val="bg1"/>
          </a:solidFill>
        </p:grpSpPr>
        <p:sp>
          <p:nvSpPr>
            <p:cNvPr id="12584" name="Google Shape;12584;p23"/>
            <p:cNvSpPr/>
            <p:nvPr/>
          </p:nvSpPr>
          <p:spPr>
            <a:xfrm>
              <a:off x="2498825" y="2466475"/>
              <a:ext cx="362650" cy="357075"/>
            </a:xfrm>
            <a:custGeom>
              <a:avLst/>
              <a:gdLst/>
              <a:ahLst/>
              <a:cxnLst/>
              <a:rect l="l" t="t" r="r" b="b"/>
              <a:pathLst>
                <a:path w="14506" h="14283" extrusionOk="0">
                  <a:moveTo>
                    <a:pt x="12606" y="422"/>
                  </a:moveTo>
                  <a:cubicBezTo>
                    <a:pt x="12715" y="422"/>
                    <a:pt x="12828" y="454"/>
                    <a:pt x="12931" y="518"/>
                  </a:cubicBezTo>
                  <a:cubicBezTo>
                    <a:pt x="13024" y="580"/>
                    <a:pt x="13086" y="703"/>
                    <a:pt x="13116" y="827"/>
                  </a:cubicBezTo>
                  <a:cubicBezTo>
                    <a:pt x="13147" y="981"/>
                    <a:pt x="13116" y="1104"/>
                    <a:pt x="13024" y="1228"/>
                  </a:cubicBezTo>
                  <a:lnTo>
                    <a:pt x="12623" y="1783"/>
                  </a:lnTo>
                  <a:lnTo>
                    <a:pt x="11789" y="1197"/>
                  </a:lnTo>
                  <a:lnTo>
                    <a:pt x="12221" y="611"/>
                  </a:lnTo>
                  <a:cubicBezTo>
                    <a:pt x="12311" y="485"/>
                    <a:pt x="12454" y="422"/>
                    <a:pt x="12606" y="422"/>
                  </a:cubicBezTo>
                  <a:close/>
                  <a:moveTo>
                    <a:pt x="11542" y="1536"/>
                  </a:moveTo>
                  <a:lnTo>
                    <a:pt x="12376" y="2123"/>
                  </a:lnTo>
                  <a:lnTo>
                    <a:pt x="9567" y="6011"/>
                  </a:lnTo>
                  <a:lnTo>
                    <a:pt x="8734" y="5425"/>
                  </a:lnTo>
                  <a:lnTo>
                    <a:pt x="11542" y="1536"/>
                  </a:lnTo>
                  <a:close/>
                  <a:moveTo>
                    <a:pt x="8641" y="5888"/>
                  </a:moveTo>
                  <a:lnTo>
                    <a:pt x="9166" y="6258"/>
                  </a:lnTo>
                  <a:lnTo>
                    <a:pt x="8641" y="6444"/>
                  </a:lnTo>
                  <a:lnTo>
                    <a:pt x="8641" y="5888"/>
                  </a:lnTo>
                  <a:close/>
                  <a:moveTo>
                    <a:pt x="9691" y="3388"/>
                  </a:moveTo>
                  <a:lnTo>
                    <a:pt x="8271" y="5363"/>
                  </a:lnTo>
                  <a:cubicBezTo>
                    <a:pt x="8240" y="5394"/>
                    <a:pt x="8240" y="5425"/>
                    <a:pt x="8240" y="5487"/>
                  </a:cubicBezTo>
                  <a:lnTo>
                    <a:pt x="8209" y="6752"/>
                  </a:lnTo>
                  <a:cubicBezTo>
                    <a:pt x="8209" y="6853"/>
                    <a:pt x="8312" y="6954"/>
                    <a:pt x="8417" y="6954"/>
                  </a:cubicBezTo>
                  <a:cubicBezTo>
                    <a:pt x="8441" y="6954"/>
                    <a:pt x="8465" y="6949"/>
                    <a:pt x="8487" y="6937"/>
                  </a:cubicBezTo>
                  <a:lnTo>
                    <a:pt x="9691" y="6505"/>
                  </a:lnTo>
                  <a:cubicBezTo>
                    <a:pt x="9722" y="6505"/>
                    <a:pt x="9753" y="6474"/>
                    <a:pt x="9783" y="6444"/>
                  </a:cubicBezTo>
                  <a:lnTo>
                    <a:pt x="10864" y="4962"/>
                  </a:lnTo>
                  <a:lnTo>
                    <a:pt x="10864" y="7493"/>
                  </a:lnTo>
                  <a:cubicBezTo>
                    <a:pt x="10864" y="8110"/>
                    <a:pt x="10370" y="8604"/>
                    <a:pt x="9783" y="8604"/>
                  </a:cubicBezTo>
                  <a:cubicBezTo>
                    <a:pt x="9475" y="8604"/>
                    <a:pt x="9475" y="9036"/>
                    <a:pt x="9783" y="9036"/>
                  </a:cubicBezTo>
                  <a:cubicBezTo>
                    <a:pt x="10617" y="9036"/>
                    <a:pt x="11296" y="8357"/>
                    <a:pt x="11296" y="7493"/>
                  </a:cubicBezTo>
                  <a:lnTo>
                    <a:pt x="11296" y="6567"/>
                  </a:lnTo>
                  <a:lnTo>
                    <a:pt x="12684" y="6567"/>
                  </a:lnTo>
                  <a:lnTo>
                    <a:pt x="12684" y="12523"/>
                  </a:lnTo>
                  <a:lnTo>
                    <a:pt x="1852" y="12492"/>
                  </a:lnTo>
                  <a:lnTo>
                    <a:pt x="1852" y="6567"/>
                  </a:lnTo>
                  <a:lnTo>
                    <a:pt x="3148" y="6567"/>
                  </a:lnTo>
                  <a:lnTo>
                    <a:pt x="3148" y="7493"/>
                  </a:lnTo>
                  <a:cubicBezTo>
                    <a:pt x="3148" y="8264"/>
                    <a:pt x="3704" y="8912"/>
                    <a:pt x="4475" y="9005"/>
                  </a:cubicBezTo>
                  <a:lnTo>
                    <a:pt x="4475" y="10610"/>
                  </a:lnTo>
                  <a:cubicBezTo>
                    <a:pt x="4444" y="10702"/>
                    <a:pt x="4506" y="10795"/>
                    <a:pt x="4599" y="10826"/>
                  </a:cubicBezTo>
                  <a:lnTo>
                    <a:pt x="4660" y="10826"/>
                  </a:lnTo>
                  <a:cubicBezTo>
                    <a:pt x="4722" y="10826"/>
                    <a:pt x="4784" y="10795"/>
                    <a:pt x="4815" y="10764"/>
                  </a:cubicBezTo>
                  <a:lnTo>
                    <a:pt x="6574" y="9005"/>
                  </a:lnTo>
                  <a:lnTo>
                    <a:pt x="8703" y="9005"/>
                  </a:lnTo>
                  <a:cubicBezTo>
                    <a:pt x="8981" y="9005"/>
                    <a:pt x="8981" y="8573"/>
                    <a:pt x="8703" y="8573"/>
                  </a:cubicBezTo>
                  <a:lnTo>
                    <a:pt x="6481" y="8573"/>
                  </a:lnTo>
                  <a:cubicBezTo>
                    <a:pt x="6419" y="8573"/>
                    <a:pt x="6358" y="8604"/>
                    <a:pt x="6327" y="8635"/>
                  </a:cubicBezTo>
                  <a:lnTo>
                    <a:pt x="4876" y="10085"/>
                  </a:lnTo>
                  <a:lnTo>
                    <a:pt x="4876" y="8820"/>
                  </a:lnTo>
                  <a:cubicBezTo>
                    <a:pt x="4876" y="8696"/>
                    <a:pt x="4784" y="8604"/>
                    <a:pt x="4660" y="8604"/>
                  </a:cubicBezTo>
                  <a:cubicBezTo>
                    <a:pt x="4043" y="8604"/>
                    <a:pt x="3549" y="8110"/>
                    <a:pt x="3549" y="7493"/>
                  </a:cubicBezTo>
                  <a:lnTo>
                    <a:pt x="3549" y="4468"/>
                  </a:lnTo>
                  <a:cubicBezTo>
                    <a:pt x="3580" y="3882"/>
                    <a:pt x="4043" y="3388"/>
                    <a:pt x="4660" y="3388"/>
                  </a:cubicBezTo>
                  <a:close/>
                  <a:moveTo>
                    <a:pt x="12808" y="5641"/>
                  </a:moveTo>
                  <a:cubicBezTo>
                    <a:pt x="13209" y="5641"/>
                    <a:pt x="13518" y="5950"/>
                    <a:pt x="13518" y="6351"/>
                  </a:cubicBezTo>
                  <a:lnTo>
                    <a:pt x="13518" y="12523"/>
                  </a:lnTo>
                  <a:lnTo>
                    <a:pt x="13116" y="12492"/>
                  </a:lnTo>
                  <a:lnTo>
                    <a:pt x="13116" y="6320"/>
                  </a:lnTo>
                  <a:cubicBezTo>
                    <a:pt x="13116" y="6227"/>
                    <a:pt x="13024" y="6135"/>
                    <a:pt x="12900" y="6135"/>
                  </a:cubicBezTo>
                  <a:lnTo>
                    <a:pt x="11296" y="6135"/>
                  </a:lnTo>
                  <a:lnTo>
                    <a:pt x="11296" y="5641"/>
                  </a:lnTo>
                  <a:close/>
                  <a:moveTo>
                    <a:pt x="7963" y="12924"/>
                  </a:moveTo>
                  <a:cubicBezTo>
                    <a:pt x="7963" y="13079"/>
                    <a:pt x="7870" y="13202"/>
                    <a:pt x="7716" y="13202"/>
                  </a:cubicBezTo>
                  <a:lnTo>
                    <a:pt x="6821" y="13202"/>
                  </a:lnTo>
                  <a:cubicBezTo>
                    <a:pt x="6666" y="13202"/>
                    <a:pt x="6574" y="13079"/>
                    <a:pt x="6574" y="12924"/>
                  </a:cubicBezTo>
                  <a:close/>
                  <a:moveTo>
                    <a:pt x="12643" y="1"/>
                  </a:moveTo>
                  <a:cubicBezTo>
                    <a:pt x="12364" y="1"/>
                    <a:pt x="12079" y="124"/>
                    <a:pt x="11882" y="395"/>
                  </a:cubicBezTo>
                  <a:lnTo>
                    <a:pt x="9999" y="2987"/>
                  </a:lnTo>
                  <a:lnTo>
                    <a:pt x="4660" y="2987"/>
                  </a:lnTo>
                  <a:cubicBezTo>
                    <a:pt x="3827" y="2987"/>
                    <a:pt x="3148" y="3666"/>
                    <a:pt x="3148" y="4499"/>
                  </a:cubicBezTo>
                  <a:lnTo>
                    <a:pt x="3148" y="5209"/>
                  </a:lnTo>
                  <a:lnTo>
                    <a:pt x="1728" y="5209"/>
                  </a:lnTo>
                  <a:cubicBezTo>
                    <a:pt x="1080" y="5209"/>
                    <a:pt x="556" y="5734"/>
                    <a:pt x="556" y="6382"/>
                  </a:cubicBezTo>
                  <a:lnTo>
                    <a:pt x="556" y="10147"/>
                  </a:lnTo>
                  <a:cubicBezTo>
                    <a:pt x="556" y="10286"/>
                    <a:pt x="664" y="10355"/>
                    <a:pt x="772" y="10355"/>
                  </a:cubicBezTo>
                  <a:cubicBezTo>
                    <a:pt x="880" y="10355"/>
                    <a:pt x="988" y="10286"/>
                    <a:pt x="988" y="10147"/>
                  </a:cubicBezTo>
                  <a:lnTo>
                    <a:pt x="988" y="6351"/>
                  </a:lnTo>
                  <a:cubicBezTo>
                    <a:pt x="988" y="5950"/>
                    <a:pt x="1296" y="5610"/>
                    <a:pt x="1698" y="5610"/>
                  </a:cubicBezTo>
                  <a:lnTo>
                    <a:pt x="3117" y="5610"/>
                  </a:lnTo>
                  <a:lnTo>
                    <a:pt x="3117" y="6135"/>
                  </a:lnTo>
                  <a:lnTo>
                    <a:pt x="1605" y="6135"/>
                  </a:lnTo>
                  <a:cubicBezTo>
                    <a:pt x="1512" y="6135"/>
                    <a:pt x="1389" y="6227"/>
                    <a:pt x="1389" y="6351"/>
                  </a:cubicBezTo>
                  <a:lnTo>
                    <a:pt x="1389" y="12523"/>
                  </a:lnTo>
                  <a:lnTo>
                    <a:pt x="988" y="12523"/>
                  </a:lnTo>
                  <a:lnTo>
                    <a:pt x="988" y="11258"/>
                  </a:lnTo>
                  <a:cubicBezTo>
                    <a:pt x="988" y="11104"/>
                    <a:pt x="880" y="11026"/>
                    <a:pt x="772" y="11026"/>
                  </a:cubicBezTo>
                  <a:cubicBezTo>
                    <a:pt x="664" y="11026"/>
                    <a:pt x="556" y="11104"/>
                    <a:pt x="556" y="11258"/>
                  </a:cubicBezTo>
                  <a:lnTo>
                    <a:pt x="556" y="12523"/>
                  </a:lnTo>
                  <a:lnTo>
                    <a:pt x="216" y="12523"/>
                  </a:lnTo>
                  <a:cubicBezTo>
                    <a:pt x="93" y="12523"/>
                    <a:pt x="0" y="12616"/>
                    <a:pt x="0" y="12739"/>
                  </a:cubicBezTo>
                  <a:lnTo>
                    <a:pt x="0" y="13233"/>
                  </a:lnTo>
                  <a:cubicBezTo>
                    <a:pt x="0" y="13819"/>
                    <a:pt x="463" y="14282"/>
                    <a:pt x="1049" y="14282"/>
                  </a:cubicBezTo>
                  <a:lnTo>
                    <a:pt x="11604" y="14282"/>
                  </a:lnTo>
                  <a:cubicBezTo>
                    <a:pt x="11882" y="14282"/>
                    <a:pt x="11882" y="13881"/>
                    <a:pt x="11604" y="13881"/>
                  </a:cubicBezTo>
                  <a:lnTo>
                    <a:pt x="1049" y="13881"/>
                  </a:lnTo>
                  <a:cubicBezTo>
                    <a:pt x="710" y="13881"/>
                    <a:pt x="432" y="13603"/>
                    <a:pt x="432" y="13233"/>
                  </a:cubicBezTo>
                  <a:lnTo>
                    <a:pt x="432" y="12924"/>
                  </a:lnTo>
                  <a:lnTo>
                    <a:pt x="6142" y="12924"/>
                  </a:lnTo>
                  <a:cubicBezTo>
                    <a:pt x="6142" y="13326"/>
                    <a:pt x="6450" y="13634"/>
                    <a:pt x="6821" y="13634"/>
                  </a:cubicBezTo>
                  <a:lnTo>
                    <a:pt x="7685" y="13634"/>
                  </a:lnTo>
                  <a:cubicBezTo>
                    <a:pt x="8086" y="13634"/>
                    <a:pt x="8395" y="13326"/>
                    <a:pt x="8395" y="12924"/>
                  </a:cubicBezTo>
                  <a:lnTo>
                    <a:pt x="14073" y="12924"/>
                  </a:lnTo>
                  <a:lnTo>
                    <a:pt x="14073" y="13233"/>
                  </a:lnTo>
                  <a:cubicBezTo>
                    <a:pt x="14073" y="13603"/>
                    <a:pt x="13795" y="13881"/>
                    <a:pt x="13456" y="13881"/>
                  </a:cubicBezTo>
                  <a:lnTo>
                    <a:pt x="12808" y="13881"/>
                  </a:lnTo>
                  <a:cubicBezTo>
                    <a:pt x="12530" y="13881"/>
                    <a:pt x="12530" y="14282"/>
                    <a:pt x="12808" y="14282"/>
                  </a:cubicBezTo>
                  <a:lnTo>
                    <a:pt x="13456" y="14282"/>
                  </a:lnTo>
                  <a:cubicBezTo>
                    <a:pt x="14011" y="14282"/>
                    <a:pt x="14505" y="13819"/>
                    <a:pt x="14505" y="13233"/>
                  </a:cubicBezTo>
                  <a:lnTo>
                    <a:pt x="14505" y="12739"/>
                  </a:lnTo>
                  <a:cubicBezTo>
                    <a:pt x="14505" y="12616"/>
                    <a:pt x="14382" y="12523"/>
                    <a:pt x="14289" y="12523"/>
                  </a:cubicBezTo>
                  <a:lnTo>
                    <a:pt x="13950" y="12523"/>
                  </a:lnTo>
                  <a:lnTo>
                    <a:pt x="13950" y="6351"/>
                  </a:lnTo>
                  <a:cubicBezTo>
                    <a:pt x="13950" y="5703"/>
                    <a:pt x="13425" y="5178"/>
                    <a:pt x="12777" y="5178"/>
                  </a:cubicBezTo>
                  <a:lnTo>
                    <a:pt x="11296" y="5178"/>
                  </a:lnTo>
                  <a:lnTo>
                    <a:pt x="11296" y="4345"/>
                  </a:lnTo>
                  <a:lnTo>
                    <a:pt x="12684" y="2431"/>
                  </a:lnTo>
                  <a:cubicBezTo>
                    <a:pt x="12746" y="2493"/>
                    <a:pt x="12777" y="2555"/>
                    <a:pt x="12777" y="2648"/>
                  </a:cubicBezTo>
                  <a:cubicBezTo>
                    <a:pt x="12808" y="2802"/>
                    <a:pt x="12777" y="2925"/>
                    <a:pt x="12684" y="3049"/>
                  </a:cubicBezTo>
                  <a:lnTo>
                    <a:pt x="11789" y="4283"/>
                  </a:lnTo>
                  <a:cubicBezTo>
                    <a:pt x="11702" y="4459"/>
                    <a:pt x="11832" y="4619"/>
                    <a:pt x="11971" y="4619"/>
                  </a:cubicBezTo>
                  <a:cubicBezTo>
                    <a:pt x="12027" y="4619"/>
                    <a:pt x="12084" y="4592"/>
                    <a:pt x="12129" y="4530"/>
                  </a:cubicBezTo>
                  <a:lnTo>
                    <a:pt x="13055" y="3296"/>
                  </a:lnTo>
                  <a:cubicBezTo>
                    <a:pt x="13302" y="2925"/>
                    <a:pt x="13271" y="2401"/>
                    <a:pt x="12962" y="2061"/>
                  </a:cubicBezTo>
                  <a:lnTo>
                    <a:pt x="13394" y="1475"/>
                  </a:lnTo>
                  <a:cubicBezTo>
                    <a:pt x="13549" y="1259"/>
                    <a:pt x="13610" y="1012"/>
                    <a:pt x="13549" y="765"/>
                  </a:cubicBezTo>
                  <a:cubicBezTo>
                    <a:pt x="13474" y="282"/>
                    <a:pt x="13065" y="1"/>
                    <a:pt x="1264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5" name="Google Shape;12585;p23"/>
            <p:cNvSpPr/>
            <p:nvPr/>
          </p:nvSpPr>
          <p:spPr>
            <a:xfrm>
              <a:off x="2618400" y="2629875"/>
              <a:ext cx="69475" cy="10825"/>
            </a:xfrm>
            <a:custGeom>
              <a:avLst/>
              <a:gdLst/>
              <a:ahLst/>
              <a:cxnLst/>
              <a:rect l="l" t="t" r="r" b="b"/>
              <a:pathLst>
                <a:path w="2779" h="433" extrusionOk="0">
                  <a:moveTo>
                    <a:pt x="217" y="0"/>
                  </a:moveTo>
                  <a:cubicBezTo>
                    <a:pt x="93" y="0"/>
                    <a:pt x="1" y="93"/>
                    <a:pt x="1" y="216"/>
                  </a:cubicBezTo>
                  <a:cubicBezTo>
                    <a:pt x="1" y="309"/>
                    <a:pt x="93" y="432"/>
                    <a:pt x="217" y="432"/>
                  </a:cubicBezTo>
                  <a:lnTo>
                    <a:pt x="2562" y="432"/>
                  </a:lnTo>
                  <a:cubicBezTo>
                    <a:pt x="2686" y="432"/>
                    <a:pt x="2778" y="309"/>
                    <a:pt x="2778" y="216"/>
                  </a:cubicBezTo>
                  <a:cubicBezTo>
                    <a:pt x="2778" y="93"/>
                    <a:pt x="2686" y="0"/>
                    <a:pt x="256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6" name="Google Shape;12586;p23"/>
            <p:cNvSpPr/>
            <p:nvPr/>
          </p:nvSpPr>
          <p:spPr>
            <a:xfrm>
              <a:off x="2616875" y="2592050"/>
              <a:ext cx="72550" cy="10825"/>
            </a:xfrm>
            <a:custGeom>
              <a:avLst/>
              <a:gdLst/>
              <a:ahLst/>
              <a:cxnLst/>
              <a:rect l="l" t="t" r="r" b="b"/>
              <a:pathLst>
                <a:path w="2902" h="433" extrusionOk="0">
                  <a:moveTo>
                    <a:pt x="278" y="1"/>
                  </a:moveTo>
                  <a:cubicBezTo>
                    <a:pt x="0" y="1"/>
                    <a:pt x="0" y="433"/>
                    <a:pt x="278" y="433"/>
                  </a:cubicBezTo>
                  <a:lnTo>
                    <a:pt x="2623" y="433"/>
                  </a:lnTo>
                  <a:cubicBezTo>
                    <a:pt x="2901" y="433"/>
                    <a:pt x="2901" y="1"/>
                    <a:pt x="262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587" name="Google Shape;12587;p23"/>
          <p:cNvGrpSpPr/>
          <p:nvPr/>
        </p:nvGrpSpPr>
        <p:grpSpPr>
          <a:xfrm>
            <a:off x="6352626" y="4565955"/>
            <a:ext cx="482533" cy="477867"/>
            <a:chOff x="1741150" y="2466500"/>
            <a:chExt cx="361900" cy="358400"/>
          </a:xfrm>
          <a:solidFill>
            <a:schemeClr val="bg1"/>
          </a:solidFill>
        </p:grpSpPr>
        <p:sp>
          <p:nvSpPr>
            <p:cNvPr id="12588" name="Google Shape;12588;p23"/>
            <p:cNvSpPr/>
            <p:nvPr/>
          </p:nvSpPr>
          <p:spPr>
            <a:xfrm>
              <a:off x="1741150" y="2466500"/>
              <a:ext cx="88000" cy="358400"/>
            </a:xfrm>
            <a:custGeom>
              <a:avLst/>
              <a:gdLst/>
              <a:ahLst/>
              <a:cxnLst/>
              <a:rect l="l" t="t" r="r" b="b"/>
              <a:pathLst>
                <a:path w="3520" h="14336" extrusionOk="0">
                  <a:moveTo>
                    <a:pt x="1744" y="301"/>
                  </a:moveTo>
                  <a:cubicBezTo>
                    <a:pt x="1922" y="301"/>
                    <a:pt x="2099" y="424"/>
                    <a:pt x="2069" y="671"/>
                  </a:cubicBezTo>
                  <a:lnTo>
                    <a:pt x="2069" y="2276"/>
                  </a:lnTo>
                  <a:lnTo>
                    <a:pt x="1420" y="2276"/>
                  </a:lnTo>
                  <a:lnTo>
                    <a:pt x="1420" y="671"/>
                  </a:lnTo>
                  <a:cubicBezTo>
                    <a:pt x="1390" y="424"/>
                    <a:pt x="1567" y="301"/>
                    <a:pt x="1744" y="301"/>
                  </a:cubicBezTo>
                  <a:close/>
                  <a:moveTo>
                    <a:pt x="2069" y="6288"/>
                  </a:moveTo>
                  <a:lnTo>
                    <a:pt x="2069" y="13633"/>
                  </a:lnTo>
                  <a:cubicBezTo>
                    <a:pt x="2099" y="13880"/>
                    <a:pt x="1922" y="14004"/>
                    <a:pt x="1744" y="14004"/>
                  </a:cubicBezTo>
                  <a:cubicBezTo>
                    <a:pt x="1567" y="14004"/>
                    <a:pt x="1390" y="13880"/>
                    <a:pt x="1420" y="13633"/>
                  </a:cubicBezTo>
                  <a:lnTo>
                    <a:pt x="1420" y="6288"/>
                  </a:lnTo>
                  <a:close/>
                  <a:moveTo>
                    <a:pt x="1744" y="0"/>
                  </a:moveTo>
                  <a:cubicBezTo>
                    <a:pt x="1320" y="0"/>
                    <a:pt x="896" y="224"/>
                    <a:pt x="988" y="671"/>
                  </a:cubicBezTo>
                  <a:lnTo>
                    <a:pt x="988" y="2276"/>
                  </a:lnTo>
                  <a:lnTo>
                    <a:pt x="865" y="2276"/>
                  </a:lnTo>
                  <a:cubicBezTo>
                    <a:pt x="371" y="2276"/>
                    <a:pt x="1" y="2677"/>
                    <a:pt x="1" y="3171"/>
                  </a:cubicBezTo>
                  <a:lnTo>
                    <a:pt x="1" y="5455"/>
                  </a:lnTo>
                  <a:cubicBezTo>
                    <a:pt x="1" y="5918"/>
                    <a:pt x="371" y="6319"/>
                    <a:pt x="865" y="6319"/>
                  </a:cubicBezTo>
                  <a:lnTo>
                    <a:pt x="988" y="6319"/>
                  </a:lnTo>
                  <a:lnTo>
                    <a:pt x="988" y="13664"/>
                  </a:lnTo>
                  <a:cubicBezTo>
                    <a:pt x="896" y="14112"/>
                    <a:pt x="1320" y="14335"/>
                    <a:pt x="1744" y="14335"/>
                  </a:cubicBezTo>
                  <a:cubicBezTo>
                    <a:pt x="2169" y="14335"/>
                    <a:pt x="2593" y="14112"/>
                    <a:pt x="2501" y="13664"/>
                  </a:cubicBezTo>
                  <a:lnTo>
                    <a:pt x="2501" y="6319"/>
                  </a:lnTo>
                  <a:lnTo>
                    <a:pt x="2624" y="6319"/>
                  </a:lnTo>
                  <a:cubicBezTo>
                    <a:pt x="3087" y="6319"/>
                    <a:pt x="3488" y="5918"/>
                    <a:pt x="3488" y="5455"/>
                  </a:cubicBezTo>
                  <a:lnTo>
                    <a:pt x="3488" y="4930"/>
                  </a:lnTo>
                  <a:cubicBezTo>
                    <a:pt x="3488" y="4791"/>
                    <a:pt x="3388" y="4722"/>
                    <a:pt x="3288" y="4722"/>
                  </a:cubicBezTo>
                  <a:cubicBezTo>
                    <a:pt x="3187" y="4722"/>
                    <a:pt x="3087" y="4791"/>
                    <a:pt x="3087" y="4930"/>
                  </a:cubicBezTo>
                  <a:lnTo>
                    <a:pt x="3087" y="5424"/>
                  </a:lnTo>
                  <a:cubicBezTo>
                    <a:pt x="3087" y="5671"/>
                    <a:pt x="2871" y="5887"/>
                    <a:pt x="2624" y="5887"/>
                  </a:cubicBezTo>
                  <a:lnTo>
                    <a:pt x="865" y="5887"/>
                  </a:lnTo>
                  <a:cubicBezTo>
                    <a:pt x="618" y="5887"/>
                    <a:pt x="433" y="5671"/>
                    <a:pt x="433" y="5424"/>
                  </a:cubicBezTo>
                  <a:lnTo>
                    <a:pt x="433" y="3140"/>
                  </a:lnTo>
                  <a:cubicBezTo>
                    <a:pt x="433" y="2893"/>
                    <a:pt x="649" y="2677"/>
                    <a:pt x="896" y="2677"/>
                  </a:cubicBezTo>
                  <a:lnTo>
                    <a:pt x="2624" y="2677"/>
                  </a:lnTo>
                  <a:cubicBezTo>
                    <a:pt x="2902" y="2677"/>
                    <a:pt x="3087" y="2893"/>
                    <a:pt x="3087" y="3140"/>
                  </a:cubicBezTo>
                  <a:lnTo>
                    <a:pt x="3087" y="3758"/>
                  </a:lnTo>
                  <a:cubicBezTo>
                    <a:pt x="3087" y="3896"/>
                    <a:pt x="3195" y="3966"/>
                    <a:pt x="3303" y="3966"/>
                  </a:cubicBezTo>
                  <a:cubicBezTo>
                    <a:pt x="3411" y="3966"/>
                    <a:pt x="3519" y="3896"/>
                    <a:pt x="3519" y="3758"/>
                  </a:cubicBezTo>
                  <a:lnTo>
                    <a:pt x="3519" y="3140"/>
                  </a:lnTo>
                  <a:cubicBezTo>
                    <a:pt x="3519" y="2647"/>
                    <a:pt x="3118" y="2276"/>
                    <a:pt x="2624" y="2276"/>
                  </a:cubicBezTo>
                  <a:lnTo>
                    <a:pt x="2501" y="2276"/>
                  </a:lnTo>
                  <a:lnTo>
                    <a:pt x="2501" y="671"/>
                  </a:lnTo>
                  <a:cubicBezTo>
                    <a:pt x="2593" y="224"/>
                    <a:pt x="2169" y="0"/>
                    <a:pt x="17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89" name="Google Shape;12589;p23"/>
            <p:cNvSpPr/>
            <p:nvPr/>
          </p:nvSpPr>
          <p:spPr>
            <a:xfrm>
              <a:off x="1761225" y="2554975"/>
              <a:ext cx="46300" cy="10100"/>
            </a:xfrm>
            <a:custGeom>
              <a:avLst/>
              <a:gdLst/>
              <a:ahLst/>
              <a:cxnLst/>
              <a:rect l="l" t="t" r="r" b="b"/>
              <a:pathLst>
                <a:path w="1852" h="404" extrusionOk="0">
                  <a:moveTo>
                    <a:pt x="1602" y="1"/>
                  </a:moveTo>
                  <a:cubicBezTo>
                    <a:pt x="1593" y="1"/>
                    <a:pt x="1584" y="1"/>
                    <a:pt x="1574" y="3"/>
                  </a:cubicBezTo>
                  <a:lnTo>
                    <a:pt x="278" y="3"/>
                  </a:lnTo>
                  <a:cubicBezTo>
                    <a:pt x="0" y="3"/>
                    <a:pt x="0" y="404"/>
                    <a:pt x="278" y="404"/>
                  </a:cubicBezTo>
                  <a:lnTo>
                    <a:pt x="1574" y="404"/>
                  </a:lnTo>
                  <a:cubicBezTo>
                    <a:pt x="1842" y="404"/>
                    <a:pt x="1852" y="1"/>
                    <a:pt x="160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0" name="Google Shape;12590;p23"/>
            <p:cNvSpPr/>
            <p:nvPr/>
          </p:nvSpPr>
          <p:spPr>
            <a:xfrm>
              <a:off x="1761225" y="2582025"/>
              <a:ext cx="46300" cy="10825"/>
            </a:xfrm>
            <a:custGeom>
              <a:avLst/>
              <a:gdLst/>
              <a:ahLst/>
              <a:cxnLst/>
              <a:rect l="l" t="t" r="r" b="b"/>
              <a:pathLst>
                <a:path w="1852" h="433" extrusionOk="0">
                  <a:moveTo>
                    <a:pt x="278" y="1"/>
                  </a:moveTo>
                  <a:cubicBezTo>
                    <a:pt x="0" y="1"/>
                    <a:pt x="0" y="433"/>
                    <a:pt x="278" y="433"/>
                  </a:cubicBezTo>
                  <a:lnTo>
                    <a:pt x="1574" y="433"/>
                  </a:lnTo>
                  <a:cubicBezTo>
                    <a:pt x="1852" y="433"/>
                    <a:pt x="1852" y="1"/>
                    <a:pt x="157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1" name="Google Shape;12591;p23"/>
            <p:cNvSpPr/>
            <p:nvPr/>
          </p:nvSpPr>
          <p:spPr>
            <a:xfrm>
              <a:off x="1832200" y="2466500"/>
              <a:ext cx="87975" cy="357625"/>
            </a:xfrm>
            <a:custGeom>
              <a:avLst/>
              <a:gdLst/>
              <a:ahLst/>
              <a:cxnLst/>
              <a:rect l="l" t="t" r="r" b="b"/>
              <a:pathLst>
                <a:path w="3519" h="14305" extrusionOk="0">
                  <a:moveTo>
                    <a:pt x="2624" y="9899"/>
                  </a:moveTo>
                  <a:cubicBezTo>
                    <a:pt x="2871" y="9899"/>
                    <a:pt x="3087" y="10115"/>
                    <a:pt x="3087" y="10362"/>
                  </a:cubicBezTo>
                  <a:lnTo>
                    <a:pt x="3087" y="12646"/>
                  </a:lnTo>
                  <a:cubicBezTo>
                    <a:pt x="3087" y="12893"/>
                    <a:pt x="2871" y="13078"/>
                    <a:pt x="2624" y="13078"/>
                  </a:cubicBezTo>
                  <a:lnTo>
                    <a:pt x="895" y="13078"/>
                  </a:lnTo>
                  <a:cubicBezTo>
                    <a:pt x="618" y="13078"/>
                    <a:pt x="433" y="12893"/>
                    <a:pt x="433" y="12646"/>
                  </a:cubicBezTo>
                  <a:lnTo>
                    <a:pt x="433" y="10362"/>
                  </a:lnTo>
                  <a:cubicBezTo>
                    <a:pt x="433" y="10115"/>
                    <a:pt x="618" y="9899"/>
                    <a:pt x="895" y="9899"/>
                  </a:cubicBezTo>
                  <a:close/>
                  <a:moveTo>
                    <a:pt x="2099" y="13510"/>
                  </a:moveTo>
                  <a:lnTo>
                    <a:pt x="2099" y="13633"/>
                  </a:lnTo>
                  <a:cubicBezTo>
                    <a:pt x="2115" y="13880"/>
                    <a:pt x="1937" y="14004"/>
                    <a:pt x="1760" y="14004"/>
                  </a:cubicBezTo>
                  <a:cubicBezTo>
                    <a:pt x="1582" y="14004"/>
                    <a:pt x="1405" y="13880"/>
                    <a:pt x="1420" y="13633"/>
                  </a:cubicBezTo>
                  <a:lnTo>
                    <a:pt x="1420" y="13510"/>
                  </a:lnTo>
                  <a:close/>
                  <a:moveTo>
                    <a:pt x="1744" y="0"/>
                  </a:moveTo>
                  <a:cubicBezTo>
                    <a:pt x="1320" y="0"/>
                    <a:pt x="895" y="224"/>
                    <a:pt x="988" y="671"/>
                  </a:cubicBezTo>
                  <a:lnTo>
                    <a:pt x="988" y="9467"/>
                  </a:lnTo>
                  <a:lnTo>
                    <a:pt x="865" y="9467"/>
                  </a:lnTo>
                  <a:cubicBezTo>
                    <a:pt x="402" y="9467"/>
                    <a:pt x="0" y="9868"/>
                    <a:pt x="0" y="10362"/>
                  </a:cubicBezTo>
                  <a:lnTo>
                    <a:pt x="0" y="12646"/>
                  </a:lnTo>
                  <a:cubicBezTo>
                    <a:pt x="0" y="13109"/>
                    <a:pt x="402" y="13510"/>
                    <a:pt x="865" y="13510"/>
                  </a:cubicBezTo>
                  <a:lnTo>
                    <a:pt x="988" y="13510"/>
                  </a:lnTo>
                  <a:lnTo>
                    <a:pt x="988" y="13633"/>
                  </a:lnTo>
                  <a:cubicBezTo>
                    <a:pt x="895" y="14081"/>
                    <a:pt x="1320" y="14305"/>
                    <a:pt x="1744" y="14305"/>
                  </a:cubicBezTo>
                  <a:cubicBezTo>
                    <a:pt x="2169" y="14305"/>
                    <a:pt x="2593" y="14081"/>
                    <a:pt x="2500" y="13633"/>
                  </a:cubicBezTo>
                  <a:lnTo>
                    <a:pt x="2500" y="13510"/>
                  </a:lnTo>
                  <a:lnTo>
                    <a:pt x="2624" y="13510"/>
                  </a:lnTo>
                  <a:cubicBezTo>
                    <a:pt x="3118" y="13510"/>
                    <a:pt x="3519" y="13109"/>
                    <a:pt x="3519" y="12646"/>
                  </a:cubicBezTo>
                  <a:lnTo>
                    <a:pt x="3519" y="10362"/>
                  </a:lnTo>
                  <a:cubicBezTo>
                    <a:pt x="3519" y="9868"/>
                    <a:pt x="3118" y="9467"/>
                    <a:pt x="2624" y="9467"/>
                  </a:cubicBezTo>
                  <a:lnTo>
                    <a:pt x="2500" y="9467"/>
                  </a:lnTo>
                  <a:lnTo>
                    <a:pt x="2500" y="2863"/>
                  </a:lnTo>
                  <a:cubicBezTo>
                    <a:pt x="2500" y="2708"/>
                    <a:pt x="2400" y="2631"/>
                    <a:pt x="2300" y="2631"/>
                  </a:cubicBezTo>
                  <a:cubicBezTo>
                    <a:pt x="2199" y="2631"/>
                    <a:pt x="2099" y="2708"/>
                    <a:pt x="2099" y="2863"/>
                  </a:cubicBezTo>
                  <a:lnTo>
                    <a:pt x="2099" y="9467"/>
                  </a:lnTo>
                  <a:lnTo>
                    <a:pt x="1420" y="9467"/>
                  </a:lnTo>
                  <a:lnTo>
                    <a:pt x="1420" y="671"/>
                  </a:lnTo>
                  <a:cubicBezTo>
                    <a:pt x="1389" y="424"/>
                    <a:pt x="1567" y="301"/>
                    <a:pt x="1744" y="301"/>
                  </a:cubicBezTo>
                  <a:cubicBezTo>
                    <a:pt x="1922" y="301"/>
                    <a:pt x="2099" y="424"/>
                    <a:pt x="2068" y="671"/>
                  </a:cubicBezTo>
                  <a:lnTo>
                    <a:pt x="2068" y="1628"/>
                  </a:lnTo>
                  <a:cubicBezTo>
                    <a:pt x="2068" y="1782"/>
                    <a:pt x="2176" y="1860"/>
                    <a:pt x="2284" y="1860"/>
                  </a:cubicBezTo>
                  <a:cubicBezTo>
                    <a:pt x="2392" y="1860"/>
                    <a:pt x="2500" y="1782"/>
                    <a:pt x="2500" y="1628"/>
                  </a:cubicBezTo>
                  <a:lnTo>
                    <a:pt x="2500" y="671"/>
                  </a:lnTo>
                  <a:cubicBezTo>
                    <a:pt x="2593" y="224"/>
                    <a:pt x="2169" y="0"/>
                    <a:pt x="17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2" name="Google Shape;12592;p23"/>
            <p:cNvSpPr/>
            <p:nvPr/>
          </p:nvSpPr>
          <p:spPr>
            <a:xfrm>
              <a:off x="1853025" y="2734800"/>
              <a:ext cx="46325" cy="10825"/>
            </a:xfrm>
            <a:custGeom>
              <a:avLst/>
              <a:gdLst/>
              <a:ahLst/>
              <a:cxnLst/>
              <a:rect l="l" t="t" r="r" b="b"/>
              <a:pathLst>
                <a:path w="1853" h="433" extrusionOk="0">
                  <a:moveTo>
                    <a:pt x="279" y="0"/>
                  </a:moveTo>
                  <a:cubicBezTo>
                    <a:pt x="1" y="0"/>
                    <a:pt x="1" y="432"/>
                    <a:pt x="279" y="432"/>
                  </a:cubicBezTo>
                  <a:lnTo>
                    <a:pt x="1575" y="432"/>
                  </a:lnTo>
                  <a:cubicBezTo>
                    <a:pt x="1852" y="432"/>
                    <a:pt x="1852" y="0"/>
                    <a:pt x="157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3" name="Google Shape;12593;p23"/>
            <p:cNvSpPr/>
            <p:nvPr/>
          </p:nvSpPr>
          <p:spPr>
            <a:xfrm>
              <a:off x="1853025" y="2763300"/>
              <a:ext cx="46325" cy="10100"/>
            </a:xfrm>
            <a:custGeom>
              <a:avLst/>
              <a:gdLst/>
              <a:ahLst/>
              <a:cxnLst/>
              <a:rect l="l" t="t" r="r" b="b"/>
              <a:pathLst>
                <a:path w="1853" h="404" extrusionOk="0">
                  <a:moveTo>
                    <a:pt x="1602" y="1"/>
                  </a:moveTo>
                  <a:cubicBezTo>
                    <a:pt x="1594" y="1"/>
                    <a:pt x="1584" y="1"/>
                    <a:pt x="1575" y="2"/>
                  </a:cubicBezTo>
                  <a:lnTo>
                    <a:pt x="279" y="2"/>
                  </a:lnTo>
                  <a:cubicBezTo>
                    <a:pt x="1" y="2"/>
                    <a:pt x="1" y="403"/>
                    <a:pt x="279" y="403"/>
                  </a:cubicBezTo>
                  <a:lnTo>
                    <a:pt x="1575" y="403"/>
                  </a:lnTo>
                  <a:cubicBezTo>
                    <a:pt x="1843" y="403"/>
                    <a:pt x="1852" y="1"/>
                    <a:pt x="160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4" name="Google Shape;12594;p23"/>
            <p:cNvSpPr/>
            <p:nvPr/>
          </p:nvSpPr>
          <p:spPr>
            <a:xfrm>
              <a:off x="1924025" y="2466500"/>
              <a:ext cx="87200" cy="356475"/>
            </a:xfrm>
            <a:custGeom>
              <a:avLst/>
              <a:gdLst/>
              <a:ahLst/>
              <a:cxnLst/>
              <a:rect l="l" t="t" r="r" b="b"/>
              <a:pathLst>
                <a:path w="3488" h="14259" extrusionOk="0">
                  <a:moveTo>
                    <a:pt x="1744" y="347"/>
                  </a:moveTo>
                  <a:cubicBezTo>
                    <a:pt x="1906" y="347"/>
                    <a:pt x="2068" y="455"/>
                    <a:pt x="2068" y="671"/>
                  </a:cubicBezTo>
                  <a:lnTo>
                    <a:pt x="2068" y="5702"/>
                  </a:lnTo>
                  <a:lnTo>
                    <a:pt x="1420" y="5702"/>
                  </a:lnTo>
                  <a:lnTo>
                    <a:pt x="1420" y="671"/>
                  </a:lnTo>
                  <a:cubicBezTo>
                    <a:pt x="1420" y="455"/>
                    <a:pt x="1582" y="347"/>
                    <a:pt x="1744" y="347"/>
                  </a:cubicBezTo>
                  <a:close/>
                  <a:moveTo>
                    <a:pt x="2068" y="9714"/>
                  </a:moveTo>
                  <a:lnTo>
                    <a:pt x="2068" y="13633"/>
                  </a:lnTo>
                  <a:cubicBezTo>
                    <a:pt x="2068" y="13849"/>
                    <a:pt x="1906" y="13957"/>
                    <a:pt x="1744" y="13957"/>
                  </a:cubicBezTo>
                  <a:cubicBezTo>
                    <a:pt x="1582" y="13957"/>
                    <a:pt x="1420" y="13849"/>
                    <a:pt x="1420" y="13633"/>
                  </a:cubicBezTo>
                  <a:lnTo>
                    <a:pt x="1420" y="9714"/>
                  </a:lnTo>
                  <a:close/>
                  <a:moveTo>
                    <a:pt x="1744" y="0"/>
                  </a:moveTo>
                  <a:cubicBezTo>
                    <a:pt x="1319" y="0"/>
                    <a:pt x="895" y="224"/>
                    <a:pt x="988" y="671"/>
                  </a:cubicBezTo>
                  <a:lnTo>
                    <a:pt x="988" y="5702"/>
                  </a:lnTo>
                  <a:lnTo>
                    <a:pt x="864" y="5702"/>
                  </a:lnTo>
                  <a:cubicBezTo>
                    <a:pt x="370" y="5702"/>
                    <a:pt x="0" y="6072"/>
                    <a:pt x="0" y="6566"/>
                  </a:cubicBezTo>
                  <a:lnTo>
                    <a:pt x="0" y="8850"/>
                  </a:lnTo>
                  <a:cubicBezTo>
                    <a:pt x="0" y="9344"/>
                    <a:pt x="370" y="9745"/>
                    <a:pt x="864" y="9745"/>
                  </a:cubicBezTo>
                  <a:lnTo>
                    <a:pt x="988" y="9745"/>
                  </a:lnTo>
                  <a:lnTo>
                    <a:pt x="988" y="13633"/>
                  </a:lnTo>
                  <a:cubicBezTo>
                    <a:pt x="1065" y="14050"/>
                    <a:pt x="1404" y="14258"/>
                    <a:pt x="1744" y="14258"/>
                  </a:cubicBezTo>
                  <a:cubicBezTo>
                    <a:pt x="2083" y="14258"/>
                    <a:pt x="2423" y="14050"/>
                    <a:pt x="2500" y="13633"/>
                  </a:cubicBezTo>
                  <a:lnTo>
                    <a:pt x="2500" y="9714"/>
                  </a:lnTo>
                  <a:lnTo>
                    <a:pt x="2623" y="9714"/>
                  </a:lnTo>
                  <a:cubicBezTo>
                    <a:pt x="3117" y="9714"/>
                    <a:pt x="3487" y="9313"/>
                    <a:pt x="3487" y="8819"/>
                  </a:cubicBezTo>
                  <a:lnTo>
                    <a:pt x="3487" y="8263"/>
                  </a:lnTo>
                  <a:cubicBezTo>
                    <a:pt x="3487" y="8124"/>
                    <a:pt x="3379" y="8055"/>
                    <a:pt x="3275" y="8055"/>
                  </a:cubicBezTo>
                  <a:cubicBezTo>
                    <a:pt x="3171" y="8055"/>
                    <a:pt x="3071" y="8124"/>
                    <a:pt x="3086" y="8263"/>
                  </a:cubicBezTo>
                  <a:lnTo>
                    <a:pt x="3086" y="8819"/>
                  </a:lnTo>
                  <a:cubicBezTo>
                    <a:pt x="3086" y="9066"/>
                    <a:pt x="2870" y="9282"/>
                    <a:pt x="2623" y="9282"/>
                  </a:cubicBezTo>
                  <a:lnTo>
                    <a:pt x="864" y="9282"/>
                  </a:lnTo>
                  <a:cubicBezTo>
                    <a:pt x="617" y="9282"/>
                    <a:pt x="401" y="9066"/>
                    <a:pt x="401" y="8819"/>
                  </a:cubicBezTo>
                  <a:lnTo>
                    <a:pt x="401" y="6535"/>
                  </a:lnTo>
                  <a:cubicBezTo>
                    <a:pt x="401" y="6288"/>
                    <a:pt x="617" y="6072"/>
                    <a:pt x="864" y="6072"/>
                  </a:cubicBezTo>
                  <a:lnTo>
                    <a:pt x="2623" y="6072"/>
                  </a:lnTo>
                  <a:cubicBezTo>
                    <a:pt x="2870" y="6072"/>
                    <a:pt x="3086" y="6288"/>
                    <a:pt x="3086" y="6535"/>
                  </a:cubicBezTo>
                  <a:lnTo>
                    <a:pt x="3086" y="7091"/>
                  </a:lnTo>
                  <a:cubicBezTo>
                    <a:pt x="3086" y="7229"/>
                    <a:pt x="3187" y="7299"/>
                    <a:pt x="3287" y="7299"/>
                  </a:cubicBezTo>
                  <a:cubicBezTo>
                    <a:pt x="3387" y="7299"/>
                    <a:pt x="3487" y="7229"/>
                    <a:pt x="3487" y="7091"/>
                  </a:cubicBezTo>
                  <a:lnTo>
                    <a:pt x="3487" y="6535"/>
                  </a:lnTo>
                  <a:cubicBezTo>
                    <a:pt x="3487" y="6041"/>
                    <a:pt x="3086" y="5671"/>
                    <a:pt x="2623" y="5671"/>
                  </a:cubicBezTo>
                  <a:lnTo>
                    <a:pt x="2500" y="5671"/>
                  </a:lnTo>
                  <a:lnTo>
                    <a:pt x="2500" y="671"/>
                  </a:lnTo>
                  <a:cubicBezTo>
                    <a:pt x="2592" y="224"/>
                    <a:pt x="2168" y="0"/>
                    <a:pt x="17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5" name="Google Shape;12595;p23"/>
            <p:cNvSpPr/>
            <p:nvPr/>
          </p:nvSpPr>
          <p:spPr>
            <a:xfrm>
              <a:off x="1944850" y="2639125"/>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6" name="Google Shape;12596;p23"/>
            <p:cNvSpPr/>
            <p:nvPr/>
          </p:nvSpPr>
          <p:spPr>
            <a:xfrm>
              <a:off x="1944850" y="2666900"/>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7" name="Google Shape;12597;p23"/>
            <p:cNvSpPr/>
            <p:nvPr/>
          </p:nvSpPr>
          <p:spPr>
            <a:xfrm>
              <a:off x="2015050" y="2466500"/>
              <a:ext cx="88000" cy="357625"/>
            </a:xfrm>
            <a:custGeom>
              <a:avLst/>
              <a:gdLst/>
              <a:ahLst/>
              <a:cxnLst/>
              <a:rect l="l" t="t" r="r" b="b"/>
              <a:pathLst>
                <a:path w="3520" h="14305" extrusionOk="0">
                  <a:moveTo>
                    <a:pt x="1775" y="347"/>
                  </a:moveTo>
                  <a:cubicBezTo>
                    <a:pt x="1937" y="347"/>
                    <a:pt x="2099" y="455"/>
                    <a:pt x="2099" y="671"/>
                  </a:cubicBezTo>
                  <a:lnTo>
                    <a:pt x="2099" y="764"/>
                  </a:lnTo>
                  <a:lnTo>
                    <a:pt x="1451" y="764"/>
                  </a:lnTo>
                  <a:lnTo>
                    <a:pt x="1451" y="671"/>
                  </a:lnTo>
                  <a:cubicBezTo>
                    <a:pt x="1451" y="455"/>
                    <a:pt x="1613" y="347"/>
                    <a:pt x="1775" y="347"/>
                  </a:cubicBezTo>
                  <a:close/>
                  <a:moveTo>
                    <a:pt x="2655" y="1165"/>
                  </a:moveTo>
                  <a:cubicBezTo>
                    <a:pt x="2902" y="1165"/>
                    <a:pt x="3087" y="1381"/>
                    <a:pt x="3087" y="1628"/>
                  </a:cubicBezTo>
                  <a:lnTo>
                    <a:pt x="3087" y="3912"/>
                  </a:lnTo>
                  <a:cubicBezTo>
                    <a:pt x="3087" y="4159"/>
                    <a:pt x="2902" y="4375"/>
                    <a:pt x="2655" y="4375"/>
                  </a:cubicBezTo>
                  <a:lnTo>
                    <a:pt x="896" y="4375"/>
                  </a:lnTo>
                  <a:cubicBezTo>
                    <a:pt x="649" y="4375"/>
                    <a:pt x="433" y="4159"/>
                    <a:pt x="433" y="3912"/>
                  </a:cubicBezTo>
                  <a:lnTo>
                    <a:pt x="433" y="1628"/>
                  </a:lnTo>
                  <a:cubicBezTo>
                    <a:pt x="433" y="1381"/>
                    <a:pt x="649" y="1165"/>
                    <a:pt x="896" y="1165"/>
                  </a:cubicBezTo>
                  <a:close/>
                  <a:moveTo>
                    <a:pt x="1764" y="0"/>
                  </a:moveTo>
                  <a:cubicBezTo>
                    <a:pt x="1343" y="0"/>
                    <a:pt x="927" y="224"/>
                    <a:pt x="1019" y="671"/>
                  </a:cubicBezTo>
                  <a:lnTo>
                    <a:pt x="1019" y="764"/>
                  </a:lnTo>
                  <a:lnTo>
                    <a:pt x="896" y="764"/>
                  </a:lnTo>
                  <a:cubicBezTo>
                    <a:pt x="402" y="764"/>
                    <a:pt x="1" y="1134"/>
                    <a:pt x="1" y="1628"/>
                  </a:cubicBezTo>
                  <a:lnTo>
                    <a:pt x="1" y="3912"/>
                  </a:lnTo>
                  <a:cubicBezTo>
                    <a:pt x="1" y="4406"/>
                    <a:pt x="402" y="4807"/>
                    <a:pt x="896" y="4807"/>
                  </a:cubicBezTo>
                  <a:lnTo>
                    <a:pt x="1019" y="4807"/>
                  </a:lnTo>
                  <a:lnTo>
                    <a:pt x="1019" y="13633"/>
                  </a:lnTo>
                  <a:cubicBezTo>
                    <a:pt x="927" y="14081"/>
                    <a:pt x="1343" y="14305"/>
                    <a:pt x="1764" y="14305"/>
                  </a:cubicBezTo>
                  <a:cubicBezTo>
                    <a:pt x="2184" y="14305"/>
                    <a:pt x="2609" y="14081"/>
                    <a:pt x="2531" y="13633"/>
                  </a:cubicBezTo>
                  <a:lnTo>
                    <a:pt x="2531" y="12677"/>
                  </a:lnTo>
                  <a:cubicBezTo>
                    <a:pt x="2516" y="12522"/>
                    <a:pt x="2408" y="12445"/>
                    <a:pt x="2304" y="12445"/>
                  </a:cubicBezTo>
                  <a:cubicBezTo>
                    <a:pt x="2200" y="12445"/>
                    <a:pt x="2099" y="12522"/>
                    <a:pt x="2099" y="12677"/>
                  </a:cubicBezTo>
                  <a:lnTo>
                    <a:pt x="2099" y="13633"/>
                  </a:lnTo>
                  <a:cubicBezTo>
                    <a:pt x="2099" y="13849"/>
                    <a:pt x="1930" y="13957"/>
                    <a:pt x="1760" y="13957"/>
                  </a:cubicBezTo>
                  <a:cubicBezTo>
                    <a:pt x="1590" y="13957"/>
                    <a:pt x="1420" y="13849"/>
                    <a:pt x="1420" y="13633"/>
                  </a:cubicBezTo>
                  <a:lnTo>
                    <a:pt x="1420" y="4776"/>
                  </a:lnTo>
                  <a:lnTo>
                    <a:pt x="2099" y="4776"/>
                  </a:lnTo>
                  <a:lnTo>
                    <a:pt x="2099" y="11504"/>
                  </a:lnTo>
                  <a:cubicBezTo>
                    <a:pt x="2099" y="11643"/>
                    <a:pt x="2207" y="11712"/>
                    <a:pt x="2315" y="11712"/>
                  </a:cubicBezTo>
                  <a:cubicBezTo>
                    <a:pt x="2423" y="11712"/>
                    <a:pt x="2531" y="11643"/>
                    <a:pt x="2531" y="11504"/>
                  </a:cubicBezTo>
                  <a:lnTo>
                    <a:pt x="2531" y="4776"/>
                  </a:lnTo>
                  <a:lnTo>
                    <a:pt x="2624" y="4776"/>
                  </a:lnTo>
                  <a:cubicBezTo>
                    <a:pt x="3118" y="4776"/>
                    <a:pt x="3519" y="4375"/>
                    <a:pt x="3519" y="3912"/>
                  </a:cubicBezTo>
                  <a:lnTo>
                    <a:pt x="3519" y="1628"/>
                  </a:lnTo>
                  <a:cubicBezTo>
                    <a:pt x="3519" y="1134"/>
                    <a:pt x="3118" y="733"/>
                    <a:pt x="2624" y="733"/>
                  </a:cubicBezTo>
                  <a:lnTo>
                    <a:pt x="2531" y="733"/>
                  </a:lnTo>
                  <a:lnTo>
                    <a:pt x="2531" y="671"/>
                  </a:lnTo>
                  <a:cubicBezTo>
                    <a:pt x="2609" y="224"/>
                    <a:pt x="2184" y="0"/>
                    <a:pt x="176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8" name="Google Shape;12598;p23"/>
            <p:cNvSpPr/>
            <p:nvPr/>
          </p:nvSpPr>
          <p:spPr>
            <a:xfrm>
              <a:off x="2035900" y="2516450"/>
              <a:ext cx="46300" cy="10825"/>
            </a:xfrm>
            <a:custGeom>
              <a:avLst/>
              <a:gdLst/>
              <a:ahLst/>
              <a:cxnLst/>
              <a:rect l="l" t="t" r="r" b="b"/>
              <a:pathLst>
                <a:path w="1852" h="433" extrusionOk="0">
                  <a:moveTo>
                    <a:pt x="278" y="0"/>
                  </a:moveTo>
                  <a:cubicBezTo>
                    <a:pt x="0" y="0"/>
                    <a:pt x="0" y="432"/>
                    <a:pt x="278" y="432"/>
                  </a:cubicBezTo>
                  <a:lnTo>
                    <a:pt x="1574" y="432"/>
                  </a:lnTo>
                  <a:cubicBezTo>
                    <a:pt x="1852" y="432"/>
                    <a:pt x="1852" y="0"/>
                    <a:pt x="157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599" name="Google Shape;12599;p23"/>
            <p:cNvSpPr/>
            <p:nvPr/>
          </p:nvSpPr>
          <p:spPr>
            <a:xfrm>
              <a:off x="2035900" y="2544225"/>
              <a:ext cx="46300" cy="10100"/>
            </a:xfrm>
            <a:custGeom>
              <a:avLst/>
              <a:gdLst/>
              <a:ahLst/>
              <a:cxnLst/>
              <a:rect l="l" t="t" r="r" b="b"/>
              <a:pathLst>
                <a:path w="1852" h="404" extrusionOk="0">
                  <a:moveTo>
                    <a:pt x="278" y="0"/>
                  </a:moveTo>
                  <a:cubicBezTo>
                    <a:pt x="10" y="0"/>
                    <a:pt x="0" y="403"/>
                    <a:pt x="250" y="403"/>
                  </a:cubicBezTo>
                  <a:cubicBezTo>
                    <a:pt x="259" y="403"/>
                    <a:pt x="268" y="403"/>
                    <a:pt x="278" y="402"/>
                  </a:cubicBezTo>
                  <a:lnTo>
                    <a:pt x="1574" y="402"/>
                  </a:lnTo>
                  <a:cubicBezTo>
                    <a:pt x="1852" y="402"/>
                    <a:pt x="1852" y="0"/>
                    <a:pt x="157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00" name="Google Shape;12600;p23"/>
          <p:cNvGrpSpPr/>
          <p:nvPr/>
        </p:nvGrpSpPr>
        <p:grpSpPr>
          <a:xfrm>
            <a:off x="4301075" y="4563455"/>
            <a:ext cx="485600" cy="482867"/>
            <a:chOff x="7731450" y="1904575"/>
            <a:chExt cx="364200" cy="362150"/>
          </a:xfrm>
          <a:solidFill>
            <a:schemeClr val="bg1"/>
          </a:solidFill>
        </p:grpSpPr>
        <p:sp>
          <p:nvSpPr>
            <p:cNvPr id="12601" name="Google Shape;12601;p23"/>
            <p:cNvSpPr/>
            <p:nvPr/>
          </p:nvSpPr>
          <p:spPr>
            <a:xfrm>
              <a:off x="7776975" y="2157675"/>
              <a:ext cx="75625" cy="71650"/>
            </a:xfrm>
            <a:custGeom>
              <a:avLst/>
              <a:gdLst/>
              <a:ahLst/>
              <a:cxnLst/>
              <a:rect l="l" t="t" r="r" b="b"/>
              <a:pathLst>
                <a:path w="3025" h="2866" extrusionOk="0">
                  <a:moveTo>
                    <a:pt x="1728" y="1235"/>
                  </a:moveTo>
                  <a:lnTo>
                    <a:pt x="1667" y="1605"/>
                  </a:lnTo>
                  <a:lnTo>
                    <a:pt x="1266" y="1605"/>
                  </a:lnTo>
                  <a:lnTo>
                    <a:pt x="1327" y="1235"/>
                  </a:lnTo>
                  <a:close/>
                  <a:moveTo>
                    <a:pt x="1276" y="0"/>
                  </a:moveTo>
                  <a:cubicBezTo>
                    <a:pt x="1189" y="0"/>
                    <a:pt x="1107" y="49"/>
                    <a:pt x="1080" y="155"/>
                  </a:cubicBezTo>
                  <a:lnTo>
                    <a:pt x="988" y="803"/>
                  </a:lnTo>
                  <a:lnTo>
                    <a:pt x="278" y="803"/>
                  </a:lnTo>
                  <a:cubicBezTo>
                    <a:pt x="0" y="803"/>
                    <a:pt x="0" y="1235"/>
                    <a:pt x="278" y="1235"/>
                  </a:cubicBezTo>
                  <a:lnTo>
                    <a:pt x="926" y="1235"/>
                  </a:lnTo>
                  <a:lnTo>
                    <a:pt x="833" y="1605"/>
                  </a:lnTo>
                  <a:lnTo>
                    <a:pt x="278" y="1605"/>
                  </a:lnTo>
                  <a:cubicBezTo>
                    <a:pt x="0" y="1605"/>
                    <a:pt x="0" y="2038"/>
                    <a:pt x="278" y="2038"/>
                  </a:cubicBezTo>
                  <a:lnTo>
                    <a:pt x="772" y="2038"/>
                  </a:lnTo>
                  <a:lnTo>
                    <a:pt x="679" y="2624"/>
                  </a:lnTo>
                  <a:cubicBezTo>
                    <a:pt x="662" y="2778"/>
                    <a:pt x="778" y="2866"/>
                    <a:pt x="895" y="2866"/>
                  </a:cubicBezTo>
                  <a:cubicBezTo>
                    <a:pt x="989" y="2866"/>
                    <a:pt x="1084" y="2809"/>
                    <a:pt x="1111" y="2686"/>
                  </a:cubicBezTo>
                  <a:lnTo>
                    <a:pt x="1204" y="2038"/>
                  </a:lnTo>
                  <a:lnTo>
                    <a:pt x="1605" y="2038"/>
                  </a:lnTo>
                  <a:lnTo>
                    <a:pt x="1512" y="2624"/>
                  </a:lnTo>
                  <a:cubicBezTo>
                    <a:pt x="1495" y="2763"/>
                    <a:pt x="1604" y="2843"/>
                    <a:pt x="1714" y="2843"/>
                  </a:cubicBezTo>
                  <a:cubicBezTo>
                    <a:pt x="1800" y="2843"/>
                    <a:pt x="1887" y="2794"/>
                    <a:pt x="1914" y="2686"/>
                  </a:cubicBezTo>
                  <a:lnTo>
                    <a:pt x="2037" y="2038"/>
                  </a:lnTo>
                  <a:lnTo>
                    <a:pt x="2747" y="2038"/>
                  </a:lnTo>
                  <a:cubicBezTo>
                    <a:pt x="3025" y="2038"/>
                    <a:pt x="3025" y="1605"/>
                    <a:pt x="2747" y="1605"/>
                  </a:cubicBezTo>
                  <a:lnTo>
                    <a:pt x="2099" y="1605"/>
                  </a:lnTo>
                  <a:lnTo>
                    <a:pt x="2161" y="1235"/>
                  </a:lnTo>
                  <a:lnTo>
                    <a:pt x="2747" y="1235"/>
                  </a:lnTo>
                  <a:cubicBezTo>
                    <a:pt x="3025" y="1235"/>
                    <a:pt x="3025" y="803"/>
                    <a:pt x="2747" y="803"/>
                  </a:cubicBezTo>
                  <a:lnTo>
                    <a:pt x="2222" y="803"/>
                  </a:lnTo>
                  <a:lnTo>
                    <a:pt x="2315" y="248"/>
                  </a:lnTo>
                  <a:cubicBezTo>
                    <a:pt x="2332" y="89"/>
                    <a:pt x="2219" y="0"/>
                    <a:pt x="2106" y="0"/>
                  </a:cubicBezTo>
                  <a:cubicBezTo>
                    <a:pt x="2023" y="0"/>
                    <a:pt x="1940" y="49"/>
                    <a:pt x="1914" y="155"/>
                  </a:cubicBezTo>
                  <a:lnTo>
                    <a:pt x="1790" y="803"/>
                  </a:lnTo>
                  <a:lnTo>
                    <a:pt x="1420" y="803"/>
                  </a:lnTo>
                  <a:lnTo>
                    <a:pt x="1512" y="248"/>
                  </a:lnTo>
                  <a:cubicBezTo>
                    <a:pt x="1512" y="89"/>
                    <a:pt x="1391" y="0"/>
                    <a:pt x="127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2" name="Google Shape;12602;p23"/>
            <p:cNvSpPr/>
            <p:nvPr/>
          </p:nvSpPr>
          <p:spPr>
            <a:xfrm>
              <a:off x="7731450" y="1933150"/>
              <a:ext cx="118075" cy="114225"/>
            </a:xfrm>
            <a:custGeom>
              <a:avLst/>
              <a:gdLst/>
              <a:ahLst/>
              <a:cxnLst/>
              <a:rect l="l" t="t" r="r" b="b"/>
              <a:pathLst>
                <a:path w="4723" h="4569" extrusionOk="0">
                  <a:moveTo>
                    <a:pt x="2253" y="433"/>
                  </a:moveTo>
                  <a:cubicBezTo>
                    <a:pt x="3889" y="433"/>
                    <a:pt x="4722" y="2408"/>
                    <a:pt x="3580" y="3581"/>
                  </a:cubicBezTo>
                  <a:cubicBezTo>
                    <a:pt x="3241" y="3951"/>
                    <a:pt x="2747" y="4136"/>
                    <a:pt x="2253" y="4136"/>
                  </a:cubicBezTo>
                  <a:cubicBezTo>
                    <a:pt x="1235" y="4136"/>
                    <a:pt x="402" y="3303"/>
                    <a:pt x="402" y="2285"/>
                  </a:cubicBezTo>
                  <a:cubicBezTo>
                    <a:pt x="402" y="1791"/>
                    <a:pt x="587" y="1328"/>
                    <a:pt x="957" y="988"/>
                  </a:cubicBezTo>
                  <a:cubicBezTo>
                    <a:pt x="1297" y="649"/>
                    <a:pt x="1759" y="433"/>
                    <a:pt x="2253" y="433"/>
                  </a:cubicBezTo>
                  <a:close/>
                  <a:moveTo>
                    <a:pt x="2253" y="1"/>
                  </a:moveTo>
                  <a:cubicBezTo>
                    <a:pt x="1019" y="1"/>
                    <a:pt x="0" y="1019"/>
                    <a:pt x="0" y="2285"/>
                  </a:cubicBezTo>
                  <a:cubicBezTo>
                    <a:pt x="0" y="3550"/>
                    <a:pt x="1019" y="4568"/>
                    <a:pt x="2253" y="4568"/>
                  </a:cubicBezTo>
                  <a:cubicBezTo>
                    <a:pt x="3519" y="4568"/>
                    <a:pt x="4537" y="3550"/>
                    <a:pt x="4537" y="2285"/>
                  </a:cubicBezTo>
                  <a:cubicBezTo>
                    <a:pt x="4537" y="1019"/>
                    <a:pt x="3519" y="1"/>
                    <a:pt x="22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3" name="Google Shape;12603;p23"/>
            <p:cNvSpPr/>
            <p:nvPr/>
          </p:nvSpPr>
          <p:spPr>
            <a:xfrm>
              <a:off x="7756900" y="1967875"/>
              <a:ext cx="61750" cy="52500"/>
            </a:xfrm>
            <a:custGeom>
              <a:avLst/>
              <a:gdLst/>
              <a:ahLst/>
              <a:cxnLst/>
              <a:rect l="l" t="t" r="r" b="b"/>
              <a:pathLst>
                <a:path w="2470" h="2100" extrusionOk="0">
                  <a:moveTo>
                    <a:pt x="1694" y="394"/>
                  </a:moveTo>
                  <a:cubicBezTo>
                    <a:pt x="1717" y="394"/>
                    <a:pt x="1739" y="397"/>
                    <a:pt x="1760" y="402"/>
                  </a:cubicBezTo>
                  <a:cubicBezTo>
                    <a:pt x="1945" y="433"/>
                    <a:pt x="2069" y="618"/>
                    <a:pt x="2038" y="772"/>
                  </a:cubicBezTo>
                  <a:cubicBezTo>
                    <a:pt x="2038" y="1112"/>
                    <a:pt x="1852" y="1328"/>
                    <a:pt x="1266" y="1667"/>
                  </a:cubicBezTo>
                  <a:cubicBezTo>
                    <a:pt x="680" y="1328"/>
                    <a:pt x="464" y="1112"/>
                    <a:pt x="464" y="803"/>
                  </a:cubicBezTo>
                  <a:cubicBezTo>
                    <a:pt x="464" y="618"/>
                    <a:pt x="556" y="464"/>
                    <a:pt x="741" y="402"/>
                  </a:cubicBezTo>
                  <a:lnTo>
                    <a:pt x="711" y="402"/>
                  </a:lnTo>
                  <a:cubicBezTo>
                    <a:pt x="732" y="397"/>
                    <a:pt x="754" y="394"/>
                    <a:pt x="776" y="394"/>
                  </a:cubicBezTo>
                  <a:cubicBezTo>
                    <a:pt x="884" y="394"/>
                    <a:pt x="999" y="454"/>
                    <a:pt x="1050" y="556"/>
                  </a:cubicBezTo>
                  <a:cubicBezTo>
                    <a:pt x="1096" y="633"/>
                    <a:pt x="1174" y="672"/>
                    <a:pt x="1251" y="672"/>
                  </a:cubicBezTo>
                  <a:cubicBezTo>
                    <a:pt x="1328" y="672"/>
                    <a:pt x="1405" y="633"/>
                    <a:pt x="1451" y="556"/>
                  </a:cubicBezTo>
                  <a:cubicBezTo>
                    <a:pt x="1477" y="454"/>
                    <a:pt x="1587" y="394"/>
                    <a:pt x="1694" y="394"/>
                  </a:cubicBezTo>
                  <a:close/>
                  <a:moveTo>
                    <a:pt x="587" y="1"/>
                  </a:moveTo>
                  <a:cubicBezTo>
                    <a:pt x="248" y="93"/>
                    <a:pt x="1" y="433"/>
                    <a:pt x="1" y="803"/>
                  </a:cubicBezTo>
                  <a:cubicBezTo>
                    <a:pt x="1" y="1081"/>
                    <a:pt x="124" y="1328"/>
                    <a:pt x="340" y="1544"/>
                  </a:cubicBezTo>
                  <a:cubicBezTo>
                    <a:pt x="556" y="1760"/>
                    <a:pt x="834" y="1945"/>
                    <a:pt x="1143" y="2099"/>
                  </a:cubicBezTo>
                  <a:lnTo>
                    <a:pt x="1143" y="2068"/>
                  </a:lnTo>
                  <a:cubicBezTo>
                    <a:pt x="1174" y="2084"/>
                    <a:pt x="1212" y="2092"/>
                    <a:pt x="1251" y="2092"/>
                  </a:cubicBezTo>
                  <a:cubicBezTo>
                    <a:pt x="1289" y="2092"/>
                    <a:pt x="1328" y="2084"/>
                    <a:pt x="1359" y="2068"/>
                  </a:cubicBezTo>
                  <a:cubicBezTo>
                    <a:pt x="2038" y="1729"/>
                    <a:pt x="2470" y="1359"/>
                    <a:pt x="2470" y="772"/>
                  </a:cubicBezTo>
                  <a:cubicBezTo>
                    <a:pt x="2470" y="402"/>
                    <a:pt x="2192" y="62"/>
                    <a:pt x="1852" y="1"/>
                  </a:cubicBezTo>
                  <a:cubicBezTo>
                    <a:pt x="1652" y="93"/>
                    <a:pt x="1436" y="140"/>
                    <a:pt x="1220" y="140"/>
                  </a:cubicBezTo>
                  <a:cubicBezTo>
                    <a:pt x="1004" y="140"/>
                    <a:pt x="788" y="93"/>
                    <a:pt x="5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4" name="Google Shape;12604;p23"/>
            <p:cNvSpPr/>
            <p:nvPr/>
          </p:nvSpPr>
          <p:spPr>
            <a:xfrm>
              <a:off x="7954425" y="2178500"/>
              <a:ext cx="102650" cy="88225"/>
            </a:xfrm>
            <a:custGeom>
              <a:avLst/>
              <a:gdLst/>
              <a:ahLst/>
              <a:cxnLst/>
              <a:rect l="l" t="t" r="r" b="b"/>
              <a:pathLst>
                <a:path w="4106" h="3529" extrusionOk="0">
                  <a:moveTo>
                    <a:pt x="2333" y="421"/>
                  </a:moveTo>
                  <a:cubicBezTo>
                    <a:pt x="3028" y="421"/>
                    <a:pt x="3704" y="969"/>
                    <a:pt x="3704" y="1791"/>
                  </a:cubicBezTo>
                  <a:cubicBezTo>
                    <a:pt x="3673" y="2501"/>
                    <a:pt x="3087" y="3118"/>
                    <a:pt x="2346" y="3118"/>
                  </a:cubicBezTo>
                  <a:lnTo>
                    <a:pt x="2346" y="3087"/>
                  </a:lnTo>
                  <a:cubicBezTo>
                    <a:pt x="1173" y="3087"/>
                    <a:pt x="556" y="1637"/>
                    <a:pt x="1420" y="803"/>
                  </a:cubicBezTo>
                  <a:cubicBezTo>
                    <a:pt x="1684" y="539"/>
                    <a:pt x="2011" y="421"/>
                    <a:pt x="2333" y="421"/>
                  </a:cubicBezTo>
                  <a:close/>
                  <a:moveTo>
                    <a:pt x="2346" y="1"/>
                  </a:moveTo>
                  <a:cubicBezTo>
                    <a:pt x="772" y="1"/>
                    <a:pt x="0" y="1914"/>
                    <a:pt x="1111" y="3025"/>
                  </a:cubicBezTo>
                  <a:cubicBezTo>
                    <a:pt x="1469" y="3373"/>
                    <a:pt x="1907" y="3529"/>
                    <a:pt x="2336" y="3529"/>
                  </a:cubicBezTo>
                  <a:cubicBezTo>
                    <a:pt x="3239" y="3529"/>
                    <a:pt x="4105" y="2837"/>
                    <a:pt x="4105" y="1791"/>
                  </a:cubicBezTo>
                  <a:cubicBezTo>
                    <a:pt x="4105" y="822"/>
                    <a:pt x="3362" y="31"/>
                    <a:pt x="2401" y="31"/>
                  </a:cubicBezTo>
                  <a:cubicBezTo>
                    <a:pt x="2383" y="31"/>
                    <a:pt x="2364" y="31"/>
                    <a:pt x="2346" y="32"/>
                  </a:cubicBezTo>
                  <a:lnTo>
                    <a:pt x="2346" y="1"/>
                  </a:ln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5" name="Google Shape;12605;p23"/>
            <p:cNvSpPr/>
            <p:nvPr/>
          </p:nvSpPr>
          <p:spPr>
            <a:xfrm>
              <a:off x="7989925" y="2201075"/>
              <a:ext cx="47075" cy="43625"/>
            </a:xfrm>
            <a:custGeom>
              <a:avLst/>
              <a:gdLst/>
              <a:ahLst/>
              <a:cxnLst/>
              <a:rect l="l" t="t" r="r" b="b"/>
              <a:pathLst>
                <a:path w="1883" h="1745" extrusionOk="0">
                  <a:moveTo>
                    <a:pt x="926" y="1"/>
                  </a:moveTo>
                  <a:cubicBezTo>
                    <a:pt x="818" y="1"/>
                    <a:pt x="710" y="70"/>
                    <a:pt x="710" y="209"/>
                  </a:cubicBezTo>
                  <a:lnTo>
                    <a:pt x="710" y="641"/>
                  </a:lnTo>
                  <a:lnTo>
                    <a:pt x="278" y="641"/>
                  </a:lnTo>
                  <a:cubicBezTo>
                    <a:pt x="0" y="641"/>
                    <a:pt x="0" y="1073"/>
                    <a:pt x="278" y="1073"/>
                  </a:cubicBezTo>
                  <a:lnTo>
                    <a:pt x="710" y="1073"/>
                  </a:lnTo>
                  <a:lnTo>
                    <a:pt x="710" y="1536"/>
                  </a:lnTo>
                  <a:cubicBezTo>
                    <a:pt x="710" y="1675"/>
                    <a:pt x="818" y="1744"/>
                    <a:pt x="926" y="1744"/>
                  </a:cubicBezTo>
                  <a:cubicBezTo>
                    <a:pt x="1034" y="1744"/>
                    <a:pt x="1142" y="1675"/>
                    <a:pt x="1142" y="1536"/>
                  </a:cubicBezTo>
                  <a:lnTo>
                    <a:pt x="1142" y="1073"/>
                  </a:lnTo>
                  <a:lnTo>
                    <a:pt x="1605" y="1073"/>
                  </a:lnTo>
                  <a:cubicBezTo>
                    <a:pt x="1883" y="1073"/>
                    <a:pt x="1883" y="641"/>
                    <a:pt x="1605" y="641"/>
                  </a:cubicBezTo>
                  <a:lnTo>
                    <a:pt x="1142" y="641"/>
                  </a:lnTo>
                  <a:lnTo>
                    <a:pt x="1142" y="209"/>
                  </a:lnTo>
                  <a:cubicBezTo>
                    <a:pt x="1142" y="70"/>
                    <a:pt x="1034" y="1"/>
                    <a:pt x="92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6" name="Google Shape;12606;p23"/>
            <p:cNvSpPr/>
            <p:nvPr/>
          </p:nvSpPr>
          <p:spPr>
            <a:xfrm>
              <a:off x="7739900" y="1904575"/>
              <a:ext cx="355750" cy="358650"/>
            </a:xfrm>
            <a:custGeom>
              <a:avLst/>
              <a:gdLst/>
              <a:ahLst/>
              <a:cxnLst/>
              <a:rect l="l" t="t" r="r" b="b"/>
              <a:pathLst>
                <a:path w="14230" h="14346" extrusionOk="0">
                  <a:moveTo>
                    <a:pt x="8489" y="5372"/>
                  </a:moveTo>
                  <a:cubicBezTo>
                    <a:pt x="8890" y="5804"/>
                    <a:pt x="9384" y="6113"/>
                    <a:pt x="9939" y="6298"/>
                  </a:cubicBezTo>
                  <a:lnTo>
                    <a:pt x="9939" y="9230"/>
                  </a:lnTo>
                  <a:cubicBezTo>
                    <a:pt x="9939" y="9600"/>
                    <a:pt x="9631" y="9878"/>
                    <a:pt x="9260" y="9878"/>
                  </a:cubicBezTo>
                  <a:lnTo>
                    <a:pt x="8705" y="9878"/>
                  </a:lnTo>
                  <a:cubicBezTo>
                    <a:pt x="8643" y="9878"/>
                    <a:pt x="8581" y="9909"/>
                    <a:pt x="8551" y="9940"/>
                  </a:cubicBezTo>
                  <a:lnTo>
                    <a:pt x="7563" y="10742"/>
                  </a:lnTo>
                  <a:lnTo>
                    <a:pt x="7563" y="10094"/>
                  </a:lnTo>
                  <a:cubicBezTo>
                    <a:pt x="7563" y="9970"/>
                    <a:pt x="7470" y="9878"/>
                    <a:pt x="7347" y="9878"/>
                  </a:cubicBezTo>
                  <a:lnTo>
                    <a:pt x="4724" y="9878"/>
                  </a:lnTo>
                  <a:cubicBezTo>
                    <a:pt x="4353" y="9878"/>
                    <a:pt x="4045" y="9600"/>
                    <a:pt x="4045" y="9230"/>
                  </a:cubicBezTo>
                  <a:lnTo>
                    <a:pt x="4045" y="6051"/>
                  </a:lnTo>
                  <a:cubicBezTo>
                    <a:pt x="4045" y="5681"/>
                    <a:pt x="4353" y="5372"/>
                    <a:pt x="4724" y="5372"/>
                  </a:cubicBezTo>
                  <a:close/>
                  <a:moveTo>
                    <a:pt x="11008" y="0"/>
                  </a:moveTo>
                  <a:cubicBezTo>
                    <a:pt x="10971" y="0"/>
                    <a:pt x="10933" y="1"/>
                    <a:pt x="10896" y="2"/>
                  </a:cubicBezTo>
                  <a:cubicBezTo>
                    <a:pt x="10587" y="2"/>
                    <a:pt x="10310" y="33"/>
                    <a:pt x="10032" y="125"/>
                  </a:cubicBezTo>
                  <a:cubicBezTo>
                    <a:pt x="9803" y="183"/>
                    <a:pt x="9866" y="533"/>
                    <a:pt x="10099" y="533"/>
                  </a:cubicBezTo>
                  <a:cubicBezTo>
                    <a:pt x="10117" y="533"/>
                    <a:pt x="10136" y="531"/>
                    <a:pt x="10155" y="527"/>
                  </a:cubicBezTo>
                  <a:cubicBezTo>
                    <a:pt x="10404" y="455"/>
                    <a:pt x="10655" y="421"/>
                    <a:pt x="10902" y="421"/>
                  </a:cubicBezTo>
                  <a:cubicBezTo>
                    <a:pt x="12034" y="421"/>
                    <a:pt x="13089" y="1140"/>
                    <a:pt x="13519" y="2255"/>
                  </a:cubicBezTo>
                  <a:cubicBezTo>
                    <a:pt x="14013" y="3613"/>
                    <a:pt x="13427" y="5125"/>
                    <a:pt x="12100" y="5742"/>
                  </a:cubicBezTo>
                  <a:cubicBezTo>
                    <a:pt x="11659" y="5956"/>
                    <a:pt x="11229" y="6051"/>
                    <a:pt x="10824" y="6051"/>
                  </a:cubicBezTo>
                  <a:cubicBezTo>
                    <a:pt x="8416" y="6051"/>
                    <a:pt x="6879" y="2702"/>
                    <a:pt x="9230" y="959"/>
                  </a:cubicBezTo>
                  <a:cubicBezTo>
                    <a:pt x="9385" y="829"/>
                    <a:pt x="9258" y="591"/>
                    <a:pt x="9085" y="591"/>
                  </a:cubicBezTo>
                  <a:cubicBezTo>
                    <a:pt x="9052" y="591"/>
                    <a:pt x="9017" y="599"/>
                    <a:pt x="8983" y="619"/>
                  </a:cubicBezTo>
                  <a:cubicBezTo>
                    <a:pt x="8149" y="1236"/>
                    <a:pt x="7656" y="2193"/>
                    <a:pt x="7656" y="3212"/>
                  </a:cubicBezTo>
                  <a:cubicBezTo>
                    <a:pt x="7656" y="3829"/>
                    <a:pt x="7841" y="4446"/>
                    <a:pt x="8180" y="4940"/>
                  </a:cubicBezTo>
                  <a:lnTo>
                    <a:pt x="4724" y="4940"/>
                  </a:lnTo>
                  <a:cubicBezTo>
                    <a:pt x="4106" y="4940"/>
                    <a:pt x="3644" y="5434"/>
                    <a:pt x="3644" y="6051"/>
                  </a:cubicBezTo>
                  <a:lnTo>
                    <a:pt x="3644" y="8828"/>
                  </a:lnTo>
                  <a:cubicBezTo>
                    <a:pt x="3418" y="8774"/>
                    <a:pt x="3195" y="8748"/>
                    <a:pt x="2977" y="8748"/>
                  </a:cubicBezTo>
                  <a:cubicBezTo>
                    <a:pt x="1344" y="8748"/>
                    <a:pt x="0" y="10199"/>
                    <a:pt x="218" y="11915"/>
                  </a:cubicBezTo>
                  <a:cubicBezTo>
                    <a:pt x="404" y="13358"/>
                    <a:pt x="1644" y="14345"/>
                    <a:pt x="2984" y="14345"/>
                  </a:cubicBezTo>
                  <a:cubicBezTo>
                    <a:pt x="3421" y="14345"/>
                    <a:pt x="3867" y="14241"/>
                    <a:pt x="4292" y="14013"/>
                  </a:cubicBezTo>
                  <a:cubicBezTo>
                    <a:pt x="4504" y="13907"/>
                    <a:pt x="4397" y="13618"/>
                    <a:pt x="4205" y="13618"/>
                  </a:cubicBezTo>
                  <a:cubicBezTo>
                    <a:pt x="4174" y="13618"/>
                    <a:pt x="4141" y="13626"/>
                    <a:pt x="4106" y="13643"/>
                  </a:cubicBezTo>
                  <a:cubicBezTo>
                    <a:pt x="3745" y="13828"/>
                    <a:pt x="3364" y="13914"/>
                    <a:pt x="2992" y="13914"/>
                  </a:cubicBezTo>
                  <a:cubicBezTo>
                    <a:pt x="1937" y="13914"/>
                    <a:pt x="955" y="13218"/>
                    <a:pt x="681" y="12100"/>
                  </a:cubicBezTo>
                  <a:cubicBezTo>
                    <a:pt x="310" y="10618"/>
                    <a:pt x="1452" y="9168"/>
                    <a:pt x="2995" y="9168"/>
                  </a:cubicBezTo>
                  <a:cubicBezTo>
                    <a:pt x="3211" y="9168"/>
                    <a:pt x="3427" y="9199"/>
                    <a:pt x="3644" y="9261"/>
                  </a:cubicBezTo>
                  <a:cubicBezTo>
                    <a:pt x="3674" y="9847"/>
                    <a:pt x="4137" y="10310"/>
                    <a:pt x="4755" y="10310"/>
                  </a:cubicBezTo>
                  <a:lnTo>
                    <a:pt x="5032" y="10310"/>
                  </a:lnTo>
                  <a:cubicBezTo>
                    <a:pt x="5557" y="11174"/>
                    <a:pt x="5464" y="12316"/>
                    <a:pt x="4785" y="13087"/>
                  </a:cubicBezTo>
                  <a:cubicBezTo>
                    <a:pt x="4669" y="13250"/>
                    <a:pt x="4816" y="13430"/>
                    <a:pt x="4974" y="13430"/>
                  </a:cubicBezTo>
                  <a:cubicBezTo>
                    <a:pt x="5026" y="13430"/>
                    <a:pt x="5079" y="13411"/>
                    <a:pt x="5125" y="13365"/>
                  </a:cubicBezTo>
                  <a:cubicBezTo>
                    <a:pt x="5835" y="12501"/>
                    <a:pt x="5989" y="11297"/>
                    <a:pt x="5495" y="10310"/>
                  </a:cubicBezTo>
                  <a:lnTo>
                    <a:pt x="7131" y="10310"/>
                  </a:lnTo>
                  <a:lnTo>
                    <a:pt x="7131" y="11205"/>
                  </a:lnTo>
                  <a:cubicBezTo>
                    <a:pt x="7131" y="11317"/>
                    <a:pt x="7244" y="11396"/>
                    <a:pt x="7354" y="11396"/>
                  </a:cubicBezTo>
                  <a:cubicBezTo>
                    <a:pt x="7395" y="11396"/>
                    <a:pt x="7436" y="11385"/>
                    <a:pt x="7470" y="11359"/>
                  </a:cubicBezTo>
                  <a:lnTo>
                    <a:pt x="8767" y="10310"/>
                  </a:lnTo>
                  <a:lnTo>
                    <a:pt x="9260" y="10310"/>
                  </a:lnTo>
                  <a:cubicBezTo>
                    <a:pt x="9878" y="10310"/>
                    <a:pt x="10341" y="9816"/>
                    <a:pt x="10371" y="9199"/>
                  </a:cubicBezTo>
                  <a:lnTo>
                    <a:pt x="10371" y="6390"/>
                  </a:lnTo>
                  <a:cubicBezTo>
                    <a:pt x="10526" y="6421"/>
                    <a:pt x="10711" y="6421"/>
                    <a:pt x="10896" y="6421"/>
                  </a:cubicBezTo>
                  <a:cubicBezTo>
                    <a:pt x="10933" y="6423"/>
                    <a:pt x="10971" y="6423"/>
                    <a:pt x="11008" y="6423"/>
                  </a:cubicBezTo>
                  <a:cubicBezTo>
                    <a:pt x="12778" y="6423"/>
                    <a:pt x="14229" y="4995"/>
                    <a:pt x="14229" y="3212"/>
                  </a:cubicBezTo>
                  <a:cubicBezTo>
                    <a:pt x="14229" y="1428"/>
                    <a:pt x="12778" y="0"/>
                    <a:pt x="1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7" name="Google Shape;12607;p23"/>
            <p:cNvSpPr/>
            <p:nvPr/>
          </p:nvSpPr>
          <p:spPr>
            <a:xfrm>
              <a:off x="7965225" y="1933425"/>
              <a:ext cx="94150" cy="93900"/>
            </a:xfrm>
            <a:custGeom>
              <a:avLst/>
              <a:gdLst/>
              <a:ahLst/>
              <a:cxnLst/>
              <a:rect l="l" t="t" r="r" b="b"/>
              <a:pathLst>
                <a:path w="3766" h="3756" extrusionOk="0">
                  <a:moveTo>
                    <a:pt x="865" y="1749"/>
                  </a:moveTo>
                  <a:lnTo>
                    <a:pt x="865" y="3230"/>
                  </a:lnTo>
                  <a:lnTo>
                    <a:pt x="433" y="3230"/>
                  </a:lnTo>
                  <a:lnTo>
                    <a:pt x="433" y="1749"/>
                  </a:lnTo>
                  <a:close/>
                  <a:moveTo>
                    <a:pt x="2223" y="515"/>
                  </a:moveTo>
                  <a:cubicBezTo>
                    <a:pt x="2284" y="823"/>
                    <a:pt x="2223" y="1132"/>
                    <a:pt x="2068" y="1410"/>
                  </a:cubicBezTo>
                  <a:cubicBezTo>
                    <a:pt x="2006" y="1564"/>
                    <a:pt x="2130" y="1718"/>
                    <a:pt x="2253" y="1718"/>
                  </a:cubicBezTo>
                  <a:lnTo>
                    <a:pt x="3272" y="1718"/>
                  </a:lnTo>
                  <a:cubicBezTo>
                    <a:pt x="3303" y="1718"/>
                    <a:pt x="3334" y="1718"/>
                    <a:pt x="3334" y="1749"/>
                  </a:cubicBezTo>
                  <a:lnTo>
                    <a:pt x="3334" y="3261"/>
                  </a:lnTo>
                  <a:cubicBezTo>
                    <a:pt x="3334" y="3292"/>
                    <a:pt x="3303" y="3292"/>
                    <a:pt x="3272" y="3292"/>
                  </a:cubicBezTo>
                  <a:lnTo>
                    <a:pt x="1790" y="3292"/>
                  </a:lnTo>
                  <a:cubicBezTo>
                    <a:pt x="1605" y="3292"/>
                    <a:pt x="1420" y="3230"/>
                    <a:pt x="1266" y="3107"/>
                  </a:cubicBezTo>
                  <a:lnTo>
                    <a:pt x="1266" y="1934"/>
                  </a:lnTo>
                  <a:lnTo>
                    <a:pt x="1914" y="1224"/>
                  </a:lnTo>
                  <a:cubicBezTo>
                    <a:pt x="2068" y="1008"/>
                    <a:pt x="2192" y="792"/>
                    <a:pt x="2223" y="515"/>
                  </a:cubicBezTo>
                  <a:close/>
                  <a:moveTo>
                    <a:pt x="2198" y="0"/>
                  </a:moveTo>
                  <a:cubicBezTo>
                    <a:pt x="2005" y="0"/>
                    <a:pt x="1821" y="134"/>
                    <a:pt x="1821" y="360"/>
                  </a:cubicBezTo>
                  <a:lnTo>
                    <a:pt x="1821" y="329"/>
                  </a:lnTo>
                  <a:cubicBezTo>
                    <a:pt x="1821" y="545"/>
                    <a:pt x="1729" y="761"/>
                    <a:pt x="1605" y="916"/>
                  </a:cubicBezTo>
                  <a:lnTo>
                    <a:pt x="1204" y="1379"/>
                  </a:lnTo>
                  <a:cubicBezTo>
                    <a:pt x="1173" y="1348"/>
                    <a:pt x="1111" y="1317"/>
                    <a:pt x="1081" y="1317"/>
                  </a:cubicBezTo>
                  <a:lnTo>
                    <a:pt x="217" y="1317"/>
                  </a:lnTo>
                  <a:cubicBezTo>
                    <a:pt x="93" y="1317"/>
                    <a:pt x="0" y="1410"/>
                    <a:pt x="0" y="1533"/>
                  </a:cubicBezTo>
                  <a:lnTo>
                    <a:pt x="0" y="3477"/>
                  </a:lnTo>
                  <a:cubicBezTo>
                    <a:pt x="0" y="3570"/>
                    <a:pt x="93" y="3662"/>
                    <a:pt x="217" y="3662"/>
                  </a:cubicBezTo>
                  <a:lnTo>
                    <a:pt x="1081" y="3662"/>
                  </a:lnTo>
                  <a:cubicBezTo>
                    <a:pt x="1142" y="3662"/>
                    <a:pt x="1173" y="3662"/>
                    <a:pt x="1235" y="3601"/>
                  </a:cubicBezTo>
                  <a:cubicBezTo>
                    <a:pt x="1389" y="3693"/>
                    <a:pt x="1574" y="3755"/>
                    <a:pt x="1790" y="3755"/>
                  </a:cubicBezTo>
                  <a:lnTo>
                    <a:pt x="3303" y="3755"/>
                  </a:lnTo>
                  <a:cubicBezTo>
                    <a:pt x="3550" y="3755"/>
                    <a:pt x="3766" y="3508"/>
                    <a:pt x="3766" y="3261"/>
                  </a:cubicBezTo>
                  <a:lnTo>
                    <a:pt x="3766" y="1780"/>
                  </a:lnTo>
                  <a:cubicBezTo>
                    <a:pt x="3766" y="1502"/>
                    <a:pt x="3550" y="1317"/>
                    <a:pt x="3303" y="1317"/>
                  </a:cubicBezTo>
                  <a:lnTo>
                    <a:pt x="2593" y="1317"/>
                  </a:lnTo>
                  <a:cubicBezTo>
                    <a:pt x="2747" y="947"/>
                    <a:pt x="2716" y="515"/>
                    <a:pt x="2531" y="175"/>
                  </a:cubicBezTo>
                  <a:cubicBezTo>
                    <a:pt x="2447" y="55"/>
                    <a:pt x="2321" y="0"/>
                    <a:pt x="219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8" name="Google Shape;12608;p23"/>
            <p:cNvSpPr/>
            <p:nvPr/>
          </p:nvSpPr>
          <p:spPr>
            <a:xfrm>
              <a:off x="7942075" y="2075125"/>
              <a:ext cx="25500" cy="10825"/>
            </a:xfrm>
            <a:custGeom>
              <a:avLst/>
              <a:gdLst/>
              <a:ahLst/>
              <a:cxnLst/>
              <a:rect l="l" t="t" r="r" b="b"/>
              <a:pathLst>
                <a:path w="1020" h="433" extrusionOk="0">
                  <a:moveTo>
                    <a:pt x="186" y="0"/>
                  </a:moveTo>
                  <a:cubicBezTo>
                    <a:pt x="93" y="0"/>
                    <a:pt x="1" y="93"/>
                    <a:pt x="1" y="216"/>
                  </a:cubicBezTo>
                  <a:cubicBezTo>
                    <a:pt x="1" y="340"/>
                    <a:pt x="93" y="433"/>
                    <a:pt x="186" y="433"/>
                  </a:cubicBezTo>
                  <a:lnTo>
                    <a:pt x="741" y="433"/>
                  </a:lnTo>
                  <a:cubicBezTo>
                    <a:pt x="1019" y="433"/>
                    <a:pt x="1019" y="0"/>
                    <a:pt x="74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09" name="Google Shape;12609;p23"/>
            <p:cNvSpPr/>
            <p:nvPr/>
          </p:nvSpPr>
          <p:spPr>
            <a:xfrm>
              <a:off x="7861075" y="2075125"/>
              <a:ext cx="62500" cy="10825"/>
            </a:xfrm>
            <a:custGeom>
              <a:avLst/>
              <a:gdLst/>
              <a:ahLst/>
              <a:cxnLst/>
              <a:rect l="l" t="t" r="r" b="b"/>
              <a:pathLst>
                <a:path w="2500" h="433" extrusionOk="0">
                  <a:moveTo>
                    <a:pt x="309" y="0"/>
                  </a:moveTo>
                  <a:cubicBezTo>
                    <a:pt x="0" y="0"/>
                    <a:pt x="0" y="433"/>
                    <a:pt x="309" y="433"/>
                  </a:cubicBezTo>
                  <a:lnTo>
                    <a:pt x="2222" y="433"/>
                  </a:lnTo>
                  <a:cubicBezTo>
                    <a:pt x="2500" y="433"/>
                    <a:pt x="2500" y="0"/>
                    <a:pt x="222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0" name="Google Shape;12610;p23"/>
            <p:cNvSpPr/>
            <p:nvPr/>
          </p:nvSpPr>
          <p:spPr>
            <a:xfrm>
              <a:off x="7861075" y="2108300"/>
              <a:ext cx="28550" cy="10825"/>
            </a:xfrm>
            <a:custGeom>
              <a:avLst/>
              <a:gdLst/>
              <a:ahLst/>
              <a:cxnLst/>
              <a:rect l="l" t="t" r="r" b="b"/>
              <a:pathLst>
                <a:path w="1142" h="433" extrusionOk="0">
                  <a:moveTo>
                    <a:pt x="309" y="1"/>
                  </a:moveTo>
                  <a:cubicBezTo>
                    <a:pt x="0" y="1"/>
                    <a:pt x="0" y="433"/>
                    <a:pt x="309" y="433"/>
                  </a:cubicBezTo>
                  <a:lnTo>
                    <a:pt x="833" y="433"/>
                  </a:lnTo>
                  <a:cubicBezTo>
                    <a:pt x="1142" y="433"/>
                    <a:pt x="1142" y="1"/>
                    <a:pt x="83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1" name="Google Shape;12611;p23"/>
            <p:cNvSpPr/>
            <p:nvPr/>
          </p:nvSpPr>
          <p:spPr>
            <a:xfrm>
              <a:off x="7905825" y="2108300"/>
              <a:ext cx="61750" cy="10825"/>
            </a:xfrm>
            <a:custGeom>
              <a:avLst/>
              <a:gdLst/>
              <a:ahLst/>
              <a:cxnLst/>
              <a:rect l="l" t="t" r="r" b="b"/>
              <a:pathLst>
                <a:path w="2470" h="433" extrusionOk="0">
                  <a:moveTo>
                    <a:pt x="278" y="1"/>
                  </a:moveTo>
                  <a:cubicBezTo>
                    <a:pt x="0" y="1"/>
                    <a:pt x="0" y="433"/>
                    <a:pt x="278" y="433"/>
                  </a:cubicBezTo>
                  <a:lnTo>
                    <a:pt x="2191" y="433"/>
                  </a:lnTo>
                  <a:cubicBezTo>
                    <a:pt x="2469" y="433"/>
                    <a:pt x="2469" y="1"/>
                    <a:pt x="21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12" name="Google Shape;12612;p23"/>
          <p:cNvGrpSpPr/>
          <p:nvPr/>
        </p:nvGrpSpPr>
        <p:grpSpPr>
          <a:xfrm>
            <a:off x="3337034" y="4563638"/>
            <a:ext cx="481500" cy="482500"/>
            <a:chOff x="6986125" y="1904625"/>
            <a:chExt cx="361125" cy="361875"/>
          </a:xfrm>
          <a:solidFill>
            <a:schemeClr val="bg1"/>
          </a:solidFill>
        </p:grpSpPr>
        <p:sp>
          <p:nvSpPr>
            <p:cNvPr id="12613" name="Google Shape;12613;p23"/>
            <p:cNvSpPr/>
            <p:nvPr/>
          </p:nvSpPr>
          <p:spPr>
            <a:xfrm>
              <a:off x="6986125" y="1904625"/>
              <a:ext cx="361125" cy="361875"/>
            </a:xfrm>
            <a:custGeom>
              <a:avLst/>
              <a:gdLst/>
              <a:ahLst/>
              <a:cxnLst/>
              <a:rect l="l" t="t" r="r" b="b"/>
              <a:pathLst>
                <a:path w="14445" h="14475" extrusionOk="0">
                  <a:moveTo>
                    <a:pt x="7346" y="432"/>
                  </a:moveTo>
                  <a:lnTo>
                    <a:pt x="402" y="7407"/>
                  </a:lnTo>
                  <a:lnTo>
                    <a:pt x="402" y="5154"/>
                  </a:lnTo>
                  <a:lnTo>
                    <a:pt x="5124" y="432"/>
                  </a:lnTo>
                  <a:close/>
                  <a:moveTo>
                    <a:pt x="12592" y="432"/>
                  </a:moveTo>
                  <a:cubicBezTo>
                    <a:pt x="12994" y="432"/>
                    <a:pt x="13302" y="741"/>
                    <a:pt x="13333" y="1173"/>
                  </a:cubicBezTo>
                  <a:lnTo>
                    <a:pt x="13333" y="2531"/>
                  </a:lnTo>
                  <a:cubicBezTo>
                    <a:pt x="13302" y="2531"/>
                    <a:pt x="13302" y="2531"/>
                    <a:pt x="13271" y="2562"/>
                  </a:cubicBezTo>
                  <a:lnTo>
                    <a:pt x="8117" y="7715"/>
                  </a:lnTo>
                  <a:lnTo>
                    <a:pt x="680" y="7715"/>
                  </a:lnTo>
                  <a:lnTo>
                    <a:pt x="7963" y="432"/>
                  </a:lnTo>
                  <a:close/>
                  <a:moveTo>
                    <a:pt x="13333" y="3086"/>
                  </a:moveTo>
                  <a:lnTo>
                    <a:pt x="13333" y="6790"/>
                  </a:lnTo>
                  <a:lnTo>
                    <a:pt x="10926" y="6790"/>
                  </a:lnTo>
                  <a:cubicBezTo>
                    <a:pt x="10401" y="6790"/>
                    <a:pt x="9969" y="7191"/>
                    <a:pt x="9877" y="7715"/>
                  </a:cubicBezTo>
                  <a:lnTo>
                    <a:pt x="8704" y="7715"/>
                  </a:lnTo>
                  <a:lnTo>
                    <a:pt x="13333" y="3086"/>
                  </a:lnTo>
                  <a:close/>
                  <a:moveTo>
                    <a:pt x="13364" y="7222"/>
                  </a:moveTo>
                  <a:cubicBezTo>
                    <a:pt x="13673" y="7222"/>
                    <a:pt x="13919" y="7407"/>
                    <a:pt x="14012" y="7715"/>
                  </a:cubicBezTo>
                  <a:lnTo>
                    <a:pt x="10309" y="7715"/>
                  </a:lnTo>
                  <a:cubicBezTo>
                    <a:pt x="10370" y="7407"/>
                    <a:pt x="10617" y="7222"/>
                    <a:pt x="10926" y="7222"/>
                  </a:cubicBezTo>
                  <a:close/>
                  <a:moveTo>
                    <a:pt x="9877" y="8148"/>
                  </a:moveTo>
                  <a:lnTo>
                    <a:pt x="9877" y="9752"/>
                  </a:lnTo>
                  <a:lnTo>
                    <a:pt x="1143" y="9752"/>
                  </a:lnTo>
                  <a:cubicBezTo>
                    <a:pt x="711" y="9752"/>
                    <a:pt x="402" y="9413"/>
                    <a:pt x="402" y="8981"/>
                  </a:cubicBezTo>
                  <a:lnTo>
                    <a:pt x="402" y="8148"/>
                  </a:lnTo>
                  <a:close/>
                  <a:moveTo>
                    <a:pt x="12901" y="8148"/>
                  </a:moveTo>
                  <a:lnTo>
                    <a:pt x="10278" y="10740"/>
                  </a:lnTo>
                  <a:lnTo>
                    <a:pt x="10278" y="8148"/>
                  </a:lnTo>
                  <a:close/>
                  <a:moveTo>
                    <a:pt x="7840" y="10154"/>
                  </a:moveTo>
                  <a:lnTo>
                    <a:pt x="7840" y="11697"/>
                  </a:lnTo>
                  <a:lnTo>
                    <a:pt x="5865" y="11697"/>
                  </a:lnTo>
                  <a:lnTo>
                    <a:pt x="5865" y="10154"/>
                  </a:lnTo>
                  <a:close/>
                  <a:moveTo>
                    <a:pt x="9877" y="10154"/>
                  </a:moveTo>
                  <a:lnTo>
                    <a:pt x="9877" y="11882"/>
                  </a:lnTo>
                  <a:cubicBezTo>
                    <a:pt x="9753" y="11789"/>
                    <a:pt x="9599" y="11727"/>
                    <a:pt x="9444" y="11727"/>
                  </a:cubicBezTo>
                  <a:lnTo>
                    <a:pt x="8272" y="11727"/>
                  </a:lnTo>
                  <a:lnTo>
                    <a:pt x="8272" y="10154"/>
                  </a:lnTo>
                  <a:close/>
                  <a:moveTo>
                    <a:pt x="9470" y="12155"/>
                  </a:moveTo>
                  <a:cubicBezTo>
                    <a:pt x="9848" y="12155"/>
                    <a:pt x="9857" y="12746"/>
                    <a:pt x="9444" y="12746"/>
                  </a:cubicBezTo>
                  <a:lnTo>
                    <a:pt x="4291" y="12746"/>
                  </a:lnTo>
                  <a:cubicBezTo>
                    <a:pt x="4281" y="12747"/>
                    <a:pt x="4271" y="12747"/>
                    <a:pt x="4261" y="12747"/>
                  </a:cubicBezTo>
                  <a:cubicBezTo>
                    <a:pt x="3868" y="12747"/>
                    <a:pt x="3868" y="12158"/>
                    <a:pt x="4261" y="12158"/>
                  </a:cubicBezTo>
                  <a:cubicBezTo>
                    <a:pt x="4271" y="12158"/>
                    <a:pt x="4281" y="12159"/>
                    <a:pt x="4291" y="12160"/>
                  </a:cubicBezTo>
                  <a:lnTo>
                    <a:pt x="9414" y="12160"/>
                  </a:lnTo>
                  <a:cubicBezTo>
                    <a:pt x="9433" y="12157"/>
                    <a:pt x="9452" y="12155"/>
                    <a:pt x="9470" y="12155"/>
                  </a:cubicBezTo>
                  <a:close/>
                  <a:moveTo>
                    <a:pt x="14074" y="8148"/>
                  </a:moveTo>
                  <a:lnTo>
                    <a:pt x="14074" y="10400"/>
                  </a:lnTo>
                  <a:lnTo>
                    <a:pt x="14012" y="10431"/>
                  </a:lnTo>
                  <a:lnTo>
                    <a:pt x="11481" y="12931"/>
                  </a:lnTo>
                  <a:lnTo>
                    <a:pt x="10339" y="12931"/>
                  </a:lnTo>
                  <a:lnTo>
                    <a:pt x="10339" y="11326"/>
                  </a:lnTo>
                  <a:cubicBezTo>
                    <a:pt x="10370" y="11326"/>
                    <a:pt x="10401" y="11295"/>
                    <a:pt x="10401" y="11295"/>
                  </a:cubicBezTo>
                  <a:lnTo>
                    <a:pt x="13549" y="8148"/>
                  </a:lnTo>
                  <a:close/>
                  <a:moveTo>
                    <a:pt x="14012" y="13363"/>
                  </a:moveTo>
                  <a:lnTo>
                    <a:pt x="14012" y="13425"/>
                  </a:lnTo>
                  <a:cubicBezTo>
                    <a:pt x="14012" y="13795"/>
                    <a:pt x="13734" y="14073"/>
                    <a:pt x="13395" y="14073"/>
                  </a:cubicBezTo>
                  <a:lnTo>
                    <a:pt x="10957" y="14073"/>
                  </a:lnTo>
                  <a:cubicBezTo>
                    <a:pt x="10586" y="14073"/>
                    <a:pt x="10309" y="13795"/>
                    <a:pt x="10309" y="13425"/>
                  </a:cubicBezTo>
                  <a:lnTo>
                    <a:pt x="10309" y="13363"/>
                  </a:lnTo>
                  <a:close/>
                  <a:moveTo>
                    <a:pt x="1143" y="0"/>
                  </a:moveTo>
                  <a:cubicBezTo>
                    <a:pt x="495" y="0"/>
                    <a:pt x="1" y="525"/>
                    <a:pt x="1" y="1173"/>
                  </a:cubicBezTo>
                  <a:lnTo>
                    <a:pt x="1" y="8981"/>
                  </a:lnTo>
                  <a:cubicBezTo>
                    <a:pt x="1" y="9629"/>
                    <a:pt x="495" y="10154"/>
                    <a:pt x="1143" y="10154"/>
                  </a:cubicBezTo>
                  <a:lnTo>
                    <a:pt x="5463" y="10154"/>
                  </a:lnTo>
                  <a:lnTo>
                    <a:pt x="5463" y="11697"/>
                  </a:lnTo>
                  <a:lnTo>
                    <a:pt x="4291" y="11697"/>
                  </a:lnTo>
                  <a:cubicBezTo>
                    <a:pt x="4271" y="11695"/>
                    <a:pt x="4252" y="11695"/>
                    <a:pt x="4233" y="11695"/>
                  </a:cubicBezTo>
                  <a:cubicBezTo>
                    <a:pt x="3300" y="11695"/>
                    <a:pt x="3291" y="13120"/>
                    <a:pt x="4206" y="13120"/>
                  </a:cubicBezTo>
                  <a:cubicBezTo>
                    <a:pt x="4233" y="13120"/>
                    <a:pt x="4261" y="13119"/>
                    <a:pt x="4291" y="13116"/>
                  </a:cubicBezTo>
                  <a:lnTo>
                    <a:pt x="9444" y="13116"/>
                  </a:lnTo>
                  <a:cubicBezTo>
                    <a:pt x="9599" y="13116"/>
                    <a:pt x="9753" y="13085"/>
                    <a:pt x="9877" y="12993"/>
                  </a:cubicBezTo>
                  <a:lnTo>
                    <a:pt x="9877" y="13394"/>
                  </a:lnTo>
                  <a:cubicBezTo>
                    <a:pt x="9877" y="13980"/>
                    <a:pt x="10370" y="14474"/>
                    <a:pt x="10957" y="14474"/>
                  </a:cubicBezTo>
                  <a:lnTo>
                    <a:pt x="13395" y="14474"/>
                  </a:lnTo>
                  <a:cubicBezTo>
                    <a:pt x="13981" y="14474"/>
                    <a:pt x="14444" y="13980"/>
                    <a:pt x="14444" y="13394"/>
                  </a:cubicBezTo>
                  <a:lnTo>
                    <a:pt x="14444" y="12622"/>
                  </a:lnTo>
                  <a:cubicBezTo>
                    <a:pt x="14444" y="12484"/>
                    <a:pt x="14344" y="12414"/>
                    <a:pt x="14244" y="12414"/>
                  </a:cubicBezTo>
                  <a:cubicBezTo>
                    <a:pt x="14143" y="12414"/>
                    <a:pt x="14043" y="12484"/>
                    <a:pt x="14043" y="12622"/>
                  </a:cubicBezTo>
                  <a:lnTo>
                    <a:pt x="14043" y="12931"/>
                  </a:lnTo>
                  <a:lnTo>
                    <a:pt x="12068" y="12931"/>
                  </a:lnTo>
                  <a:lnTo>
                    <a:pt x="14012" y="10956"/>
                  </a:lnTo>
                  <a:lnTo>
                    <a:pt x="14012" y="11419"/>
                  </a:lnTo>
                  <a:cubicBezTo>
                    <a:pt x="14012" y="11542"/>
                    <a:pt x="14105" y="11635"/>
                    <a:pt x="14228" y="11635"/>
                  </a:cubicBezTo>
                  <a:cubicBezTo>
                    <a:pt x="14352" y="11635"/>
                    <a:pt x="14444" y="11542"/>
                    <a:pt x="14444" y="11419"/>
                  </a:cubicBezTo>
                  <a:lnTo>
                    <a:pt x="14444" y="7870"/>
                  </a:lnTo>
                  <a:cubicBezTo>
                    <a:pt x="14444" y="7438"/>
                    <a:pt x="14166" y="7036"/>
                    <a:pt x="13765" y="6882"/>
                  </a:cubicBezTo>
                  <a:lnTo>
                    <a:pt x="13765" y="1173"/>
                  </a:lnTo>
                  <a:cubicBezTo>
                    <a:pt x="13765" y="525"/>
                    <a:pt x="13241" y="0"/>
                    <a:pt x="12592" y="0"/>
                  </a:cubicBezTo>
                  <a:lnTo>
                    <a:pt x="3457" y="0"/>
                  </a:lnTo>
                  <a:cubicBezTo>
                    <a:pt x="3149" y="0"/>
                    <a:pt x="3149" y="432"/>
                    <a:pt x="3457" y="432"/>
                  </a:cubicBezTo>
                  <a:lnTo>
                    <a:pt x="4537" y="432"/>
                  </a:lnTo>
                  <a:lnTo>
                    <a:pt x="402" y="4568"/>
                  </a:lnTo>
                  <a:lnTo>
                    <a:pt x="402" y="1173"/>
                  </a:lnTo>
                  <a:cubicBezTo>
                    <a:pt x="402" y="741"/>
                    <a:pt x="711" y="401"/>
                    <a:pt x="1143" y="401"/>
                  </a:cubicBezTo>
                  <a:lnTo>
                    <a:pt x="2038" y="401"/>
                  </a:lnTo>
                  <a:cubicBezTo>
                    <a:pt x="2254" y="339"/>
                    <a:pt x="2254" y="62"/>
                    <a:pt x="20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4" name="Google Shape;12614;p23"/>
            <p:cNvSpPr/>
            <p:nvPr/>
          </p:nvSpPr>
          <p:spPr>
            <a:xfrm>
              <a:off x="7278550" y="2241000"/>
              <a:ext cx="23175" cy="10825"/>
            </a:xfrm>
            <a:custGeom>
              <a:avLst/>
              <a:gdLst/>
              <a:ahLst/>
              <a:cxnLst/>
              <a:rect l="l" t="t" r="r" b="b"/>
              <a:pathLst>
                <a:path w="927" h="433" extrusionOk="0">
                  <a:moveTo>
                    <a:pt x="216" y="1"/>
                  </a:moveTo>
                  <a:cubicBezTo>
                    <a:pt x="93" y="1"/>
                    <a:pt x="0" y="93"/>
                    <a:pt x="0" y="217"/>
                  </a:cubicBezTo>
                  <a:cubicBezTo>
                    <a:pt x="0" y="340"/>
                    <a:pt x="93" y="433"/>
                    <a:pt x="216" y="433"/>
                  </a:cubicBezTo>
                  <a:lnTo>
                    <a:pt x="741" y="433"/>
                  </a:lnTo>
                  <a:cubicBezTo>
                    <a:pt x="834" y="433"/>
                    <a:pt x="926" y="340"/>
                    <a:pt x="926" y="217"/>
                  </a:cubicBezTo>
                  <a:cubicBezTo>
                    <a:pt x="926" y="93"/>
                    <a:pt x="834" y="1"/>
                    <a:pt x="7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15" name="Google Shape;12615;p23"/>
          <p:cNvGrpSpPr/>
          <p:nvPr/>
        </p:nvGrpSpPr>
        <p:grpSpPr>
          <a:xfrm>
            <a:off x="1432218" y="5301166"/>
            <a:ext cx="483533" cy="482500"/>
            <a:chOff x="4755600" y="1904625"/>
            <a:chExt cx="362650" cy="361875"/>
          </a:xfrm>
          <a:solidFill>
            <a:schemeClr val="bg1"/>
          </a:solidFill>
        </p:grpSpPr>
        <p:sp>
          <p:nvSpPr>
            <p:cNvPr id="12616" name="Google Shape;12616;p23"/>
            <p:cNvSpPr/>
            <p:nvPr/>
          </p:nvSpPr>
          <p:spPr>
            <a:xfrm>
              <a:off x="4847400" y="1904625"/>
              <a:ext cx="177475" cy="148150"/>
            </a:xfrm>
            <a:custGeom>
              <a:avLst/>
              <a:gdLst/>
              <a:ahLst/>
              <a:cxnLst/>
              <a:rect l="l" t="t" r="r" b="b"/>
              <a:pathLst>
                <a:path w="7099" h="5926" extrusionOk="0">
                  <a:moveTo>
                    <a:pt x="5834" y="432"/>
                  </a:moveTo>
                  <a:cubicBezTo>
                    <a:pt x="6296" y="432"/>
                    <a:pt x="6698" y="802"/>
                    <a:pt x="6698" y="1265"/>
                  </a:cubicBezTo>
                  <a:lnTo>
                    <a:pt x="6698" y="1512"/>
                  </a:lnTo>
                  <a:lnTo>
                    <a:pt x="6235" y="1512"/>
                  </a:lnTo>
                  <a:cubicBezTo>
                    <a:pt x="5957" y="1512"/>
                    <a:pt x="5957" y="1913"/>
                    <a:pt x="6235" y="1913"/>
                  </a:cubicBezTo>
                  <a:lnTo>
                    <a:pt x="6698" y="1913"/>
                  </a:lnTo>
                  <a:lnTo>
                    <a:pt x="6698" y="4629"/>
                  </a:lnTo>
                  <a:cubicBezTo>
                    <a:pt x="6698" y="5092"/>
                    <a:pt x="6296" y="5463"/>
                    <a:pt x="5834" y="5463"/>
                  </a:cubicBezTo>
                  <a:lnTo>
                    <a:pt x="1297" y="5463"/>
                  </a:lnTo>
                  <a:cubicBezTo>
                    <a:pt x="834" y="5463"/>
                    <a:pt x="464" y="5092"/>
                    <a:pt x="464" y="4629"/>
                  </a:cubicBezTo>
                  <a:lnTo>
                    <a:pt x="464" y="1944"/>
                  </a:lnTo>
                  <a:lnTo>
                    <a:pt x="5124" y="1944"/>
                  </a:lnTo>
                  <a:cubicBezTo>
                    <a:pt x="5401" y="1913"/>
                    <a:pt x="5401" y="1512"/>
                    <a:pt x="5124" y="1512"/>
                  </a:cubicBezTo>
                  <a:lnTo>
                    <a:pt x="464" y="1512"/>
                  </a:lnTo>
                  <a:lnTo>
                    <a:pt x="464" y="1265"/>
                  </a:lnTo>
                  <a:cubicBezTo>
                    <a:pt x="464" y="802"/>
                    <a:pt x="834" y="432"/>
                    <a:pt x="1297" y="432"/>
                  </a:cubicBezTo>
                  <a:close/>
                  <a:moveTo>
                    <a:pt x="1297" y="0"/>
                  </a:moveTo>
                  <a:cubicBezTo>
                    <a:pt x="587" y="0"/>
                    <a:pt x="1" y="556"/>
                    <a:pt x="32" y="1265"/>
                  </a:cubicBezTo>
                  <a:lnTo>
                    <a:pt x="32" y="4629"/>
                  </a:lnTo>
                  <a:cubicBezTo>
                    <a:pt x="32" y="5339"/>
                    <a:pt x="587" y="5895"/>
                    <a:pt x="1297" y="5895"/>
                  </a:cubicBezTo>
                  <a:lnTo>
                    <a:pt x="1297" y="5925"/>
                  </a:lnTo>
                  <a:lnTo>
                    <a:pt x="5834" y="5925"/>
                  </a:lnTo>
                  <a:cubicBezTo>
                    <a:pt x="6543" y="5925"/>
                    <a:pt x="7099" y="5339"/>
                    <a:pt x="7099" y="4629"/>
                  </a:cubicBezTo>
                  <a:lnTo>
                    <a:pt x="7099" y="1265"/>
                  </a:lnTo>
                  <a:cubicBezTo>
                    <a:pt x="7099" y="556"/>
                    <a:pt x="6543" y="0"/>
                    <a:pt x="5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7" name="Google Shape;12617;p23"/>
            <p:cNvSpPr/>
            <p:nvPr/>
          </p:nvSpPr>
          <p:spPr>
            <a:xfrm>
              <a:off x="4871325" y="1923900"/>
              <a:ext cx="14675" cy="10825"/>
            </a:xfrm>
            <a:custGeom>
              <a:avLst/>
              <a:gdLst/>
              <a:ahLst/>
              <a:cxnLst/>
              <a:rect l="l" t="t" r="r" b="b"/>
              <a:pathLst>
                <a:path w="587" h="433" extrusionOk="0">
                  <a:moveTo>
                    <a:pt x="278" y="1"/>
                  </a:moveTo>
                  <a:cubicBezTo>
                    <a:pt x="0" y="1"/>
                    <a:pt x="0" y="433"/>
                    <a:pt x="278" y="433"/>
                  </a:cubicBezTo>
                  <a:cubicBezTo>
                    <a:pt x="587" y="433"/>
                    <a:pt x="587" y="1"/>
                    <a:pt x="2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8" name="Google Shape;12618;p23"/>
            <p:cNvSpPr/>
            <p:nvPr/>
          </p:nvSpPr>
          <p:spPr>
            <a:xfrm>
              <a:off x="4889075" y="1923900"/>
              <a:ext cx="13125" cy="10825"/>
            </a:xfrm>
            <a:custGeom>
              <a:avLst/>
              <a:gdLst/>
              <a:ahLst/>
              <a:cxnLst/>
              <a:rect l="l" t="t" r="r" b="b"/>
              <a:pathLst>
                <a:path w="525" h="433" extrusionOk="0">
                  <a:moveTo>
                    <a:pt x="278" y="1"/>
                  </a:moveTo>
                  <a:cubicBezTo>
                    <a:pt x="0" y="1"/>
                    <a:pt x="0" y="433"/>
                    <a:pt x="278" y="433"/>
                  </a:cubicBezTo>
                  <a:cubicBezTo>
                    <a:pt x="525" y="402"/>
                    <a:pt x="525" y="31"/>
                    <a:pt x="2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19" name="Google Shape;12619;p23"/>
            <p:cNvSpPr/>
            <p:nvPr/>
          </p:nvSpPr>
          <p:spPr>
            <a:xfrm>
              <a:off x="4906825" y="19239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0" name="Google Shape;12620;p23"/>
            <p:cNvSpPr/>
            <p:nvPr/>
          </p:nvSpPr>
          <p:spPr>
            <a:xfrm>
              <a:off x="4755600"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0" y="0"/>
                    <a:pt x="0" y="370"/>
                    <a:pt x="0" y="833"/>
                  </a:cubicBezTo>
                  <a:lnTo>
                    <a:pt x="0" y="2716"/>
                  </a:lnTo>
                  <a:cubicBezTo>
                    <a:pt x="0" y="3179"/>
                    <a:pt x="370" y="3549"/>
                    <a:pt x="833" y="3549"/>
                  </a:cubicBezTo>
                  <a:lnTo>
                    <a:pt x="3395" y="3549"/>
                  </a:lnTo>
                  <a:cubicBezTo>
                    <a:pt x="3858" y="3549"/>
                    <a:pt x="4228" y="3179"/>
                    <a:pt x="4228" y="2716"/>
                  </a:cubicBezTo>
                  <a:cubicBezTo>
                    <a:pt x="4228" y="2577"/>
                    <a:pt x="4120" y="2508"/>
                    <a:pt x="4012" y="2508"/>
                  </a:cubicBezTo>
                  <a:cubicBezTo>
                    <a:pt x="3904" y="2508"/>
                    <a:pt x="3796" y="2577"/>
                    <a:pt x="3796" y="2716"/>
                  </a:cubicBezTo>
                  <a:cubicBezTo>
                    <a:pt x="3796" y="2932"/>
                    <a:pt x="3611" y="3117"/>
                    <a:pt x="3426" y="3117"/>
                  </a:cubicBezTo>
                  <a:lnTo>
                    <a:pt x="833" y="3117"/>
                  </a:lnTo>
                  <a:cubicBezTo>
                    <a:pt x="617" y="3117"/>
                    <a:pt x="463" y="2932"/>
                    <a:pt x="463" y="2716"/>
                  </a:cubicBezTo>
                  <a:lnTo>
                    <a:pt x="463" y="1265"/>
                  </a:lnTo>
                  <a:lnTo>
                    <a:pt x="3827" y="1265"/>
                  </a:lnTo>
                  <a:lnTo>
                    <a:pt x="3827" y="1728"/>
                  </a:lnTo>
                  <a:cubicBezTo>
                    <a:pt x="3827" y="1867"/>
                    <a:pt x="3935" y="1937"/>
                    <a:pt x="4043" y="1937"/>
                  </a:cubicBezTo>
                  <a:cubicBezTo>
                    <a:pt x="4151" y="1937"/>
                    <a:pt x="4259" y="1867"/>
                    <a:pt x="4259" y="1728"/>
                  </a:cubicBezTo>
                  <a:lnTo>
                    <a:pt x="4259" y="833"/>
                  </a:lnTo>
                  <a:cubicBezTo>
                    <a:pt x="4259" y="370"/>
                    <a:pt x="3889" y="0"/>
                    <a:pt x="342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1" name="Google Shape;12621;p23"/>
            <p:cNvSpPr/>
            <p:nvPr/>
          </p:nvSpPr>
          <p:spPr>
            <a:xfrm>
              <a:off x="4883675"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1" y="0"/>
                    <a:pt x="0" y="370"/>
                    <a:pt x="0" y="833"/>
                  </a:cubicBezTo>
                  <a:lnTo>
                    <a:pt x="0" y="2716"/>
                  </a:lnTo>
                  <a:cubicBezTo>
                    <a:pt x="0" y="3179"/>
                    <a:pt x="371" y="3549"/>
                    <a:pt x="833" y="3549"/>
                  </a:cubicBezTo>
                  <a:lnTo>
                    <a:pt x="1173" y="3549"/>
                  </a:lnTo>
                  <a:cubicBezTo>
                    <a:pt x="1420" y="3487"/>
                    <a:pt x="1451" y="3117"/>
                    <a:pt x="1173" y="3117"/>
                  </a:cubicBezTo>
                  <a:lnTo>
                    <a:pt x="833" y="3117"/>
                  </a:lnTo>
                  <a:cubicBezTo>
                    <a:pt x="617" y="3117"/>
                    <a:pt x="463" y="2963"/>
                    <a:pt x="463" y="2747"/>
                  </a:cubicBezTo>
                  <a:lnTo>
                    <a:pt x="463" y="1265"/>
                  </a:lnTo>
                  <a:lnTo>
                    <a:pt x="3827" y="1265"/>
                  </a:lnTo>
                  <a:lnTo>
                    <a:pt x="3827" y="2716"/>
                  </a:lnTo>
                  <a:cubicBezTo>
                    <a:pt x="3827" y="2932"/>
                    <a:pt x="3642" y="3117"/>
                    <a:pt x="3426" y="3117"/>
                  </a:cubicBezTo>
                  <a:lnTo>
                    <a:pt x="2284" y="3117"/>
                  </a:lnTo>
                  <a:cubicBezTo>
                    <a:pt x="2037" y="3148"/>
                    <a:pt x="2037" y="3487"/>
                    <a:pt x="2284" y="3518"/>
                  </a:cubicBezTo>
                  <a:lnTo>
                    <a:pt x="3426" y="3518"/>
                  </a:lnTo>
                  <a:cubicBezTo>
                    <a:pt x="3889" y="3518"/>
                    <a:pt x="4259" y="3148"/>
                    <a:pt x="4259" y="2716"/>
                  </a:cubicBezTo>
                  <a:lnTo>
                    <a:pt x="4259" y="833"/>
                  </a:lnTo>
                  <a:cubicBezTo>
                    <a:pt x="4259" y="370"/>
                    <a:pt x="3889" y="0"/>
                    <a:pt x="342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2" name="Google Shape;12622;p23"/>
            <p:cNvSpPr/>
            <p:nvPr/>
          </p:nvSpPr>
          <p:spPr>
            <a:xfrm>
              <a:off x="5012525" y="2177750"/>
              <a:ext cx="105725" cy="88750"/>
            </a:xfrm>
            <a:custGeom>
              <a:avLst/>
              <a:gdLst/>
              <a:ahLst/>
              <a:cxnLst/>
              <a:rect l="l" t="t" r="r" b="b"/>
              <a:pathLst>
                <a:path w="4229" h="3550" extrusionOk="0">
                  <a:moveTo>
                    <a:pt x="3364" y="432"/>
                  </a:moveTo>
                  <a:cubicBezTo>
                    <a:pt x="3580" y="432"/>
                    <a:pt x="3765" y="617"/>
                    <a:pt x="3765" y="833"/>
                  </a:cubicBezTo>
                  <a:lnTo>
                    <a:pt x="3765" y="864"/>
                  </a:lnTo>
                  <a:lnTo>
                    <a:pt x="401" y="864"/>
                  </a:lnTo>
                  <a:lnTo>
                    <a:pt x="401" y="833"/>
                  </a:lnTo>
                  <a:cubicBezTo>
                    <a:pt x="401" y="617"/>
                    <a:pt x="586" y="432"/>
                    <a:pt x="803" y="432"/>
                  </a:cubicBezTo>
                  <a:close/>
                  <a:moveTo>
                    <a:pt x="803" y="0"/>
                  </a:moveTo>
                  <a:cubicBezTo>
                    <a:pt x="370" y="0"/>
                    <a:pt x="0" y="370"/>
                    <a:pt x="0" y="833"/>
                  </a:cubicBezTo>
                  <a:lnTo>
                    <a:pt x="0" y="1728"/>
                  </a:lnTo>
                  <a:cubicBezTo>
                    <a:pt x="0" y="1867"/>
                    <a:pt x="100" y="1937"/>
                    <a:pt x="201" y="1937"/>
                  </a:cubicBezTo>
                  <a:cubicBezTo>
                    <a:pt x="301" y="1937"/>
                    <a:pt x="401" y="1867"/>
                    <a:pt x="401" y="1728"/>
                  </a:cubicBezTo>
                  <a:lnTo>
                    <a:pt x="401" y="1265"/>
                  </a:lnTo>
                  <a:lnTo>
                    <a:pt x="3765" y="1265"/>
                  </a:lnTo>
                  <a:lnTo>
                    <a:pt x="3765" y="2716"/>
                  </a:lnTo>
                  <a:cubicBezTo>
                    <a:pt x="3765" y="2932"/>
                    <a:pt x="3611" y="3117"/>
                    <a:pt x="3395" y="3117"/>
                  </a:cubicBezTo>
                  <a:lnTo>
                    <a:pt x="833" y="3117"/>
                  </a:lnTo>
                  <a:cubicBezTo>
                    <a:pt x="617" y="3117"/>
                    <a:pt x="432" y="2932"/>
                    <a:pt x="432" y="2716"/>
                  </a:cubicBezTo>
                  <a:cubicBezTo>
                    <a:pt x="432" y="2577"/>
                    <a:pt x="324" y="2508"/>
                    <a:pt x="216" y="2508"/>
                  </a:cubicBezTo>
                  <a:cubicBezTo>
                    <a:pt x="108" y="2508"/>
                    <a:pt x="0" y="2577"/>
                    <a:pt x="0" y="2716"/>
                  </a:cubicBezTo>
                  <a:cubicBezTo>
                    <a:pt x="0" y="3179"/>
                    <a:pt x="370" y="3549"/>
                    <a:pt x="833" y="3549"/>
                  </a:cubicBezTo>
                  <a:lnTo>
                    <a:pt x="3395" y="3549"/>
                  </a:lnTo>
                  <a:cubicBezTo>
                    <a:pt x="3858" y="3549"/>
                    <a:pt x="4228" y="3179"/>
                    <a:pt x="4228" y="2716"/>
                  </a:cubicBezTo>
                  <a:lnTo>
                    <a:pt x="4228" y="833"/>
                  </a:lnTo>
                  <a:cubicBezTo>
                    <a:pt x="4228" y="370"/>
                    <a:pt x="3858" y="0"/>
                    <a:pt x="339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3" name="Google Shape;12623;p23"/>
            <p:cNvSpPr/>
            <p:nvPr/>
          </p:nvSpPr>
          <p:spPr>
            <a:xfrm>
              <a:off x="4805750" y="2068375"/>
              <a:ext cx="261575" cy="87025"/>
            </a:xfrm>
            <a:custGeom>
              <a:avLst/>
              <a:gdLst/>
              <a:ahLst/>
              <a:cxnLst/>
              <a:rect l="l" t="t" r="r" b="b"/>
              <a:pathLst>
                <a:path w="10463" h="3481" extrusionOk="0">
                  <a:moveTo>
                    <a:pt x="5247" y="0"/>
                  </a:moveTo>
                  <a:cubicBezTo>
                    <a:pt x="5139" y="0"/>
                    <a:pt x="5031" y="70"/>
                    <a:pt x="5031" y="209"/>
                  </a:cubicBezTo>
                  <a:lnTo>
                    <a:pt x="5031" y="1443"/>
                  </a:lnTo>
                  <a:lnTo>
                    <a:pt x="864" y="1443"/>
                  </a:lnTo>
                  <a:cubicBezTo>
                    <a:pt x="370" y="1443"/>
                    <a:pt x="0" y="1814"/>
                    <a:pt x="0" y="2307"/>
                  </a:cubicBezTo>
                  <a:lnTo>
                    <a:pt x="0" y="3264"/>
                  </a:lnTo>
                  <a:cubicBezTo>
                    <a:pt x="0" y="3357"/>
                    <a:pt x="93" y="3480"/>
                    <a:pt x="216" y="3480"/>
                  </a:cubicBezTo>
                  <a:cubicBezTo>
                    <a:pt x="340" y="3480"/>
                    <a:pt x="432" y="3388"/>
                    <a:pt x="432" y="3264"/>
                  </a:cubicBezTo>
                  <a:lnTo>
                    <a:pt x="432" y="2307"/>
                  </a:lnTo>
                  <a:cubicBezTo>
                    <a:pt x="432" y="2060"/>
                    <a:pt x="617" y="1875"/>
                    <a:pt x="864" y="1875"/>
                  </a:cubicBezTo>
                  <a:lnTo>
                    <a:pt x="5031" y="1875"/>
                  </a:lnTo>
                  <a:lnTo>
                    <a:pt x="5031" y="3264"/>
                  </a:lnTo>
                  <a:cubicBezTo>
                    <a:pt x="5031" y="3403"/>
                    <a:pt x="5139" y="3472"/>
                    <a:pt x="5247" y="3472"/>
                  </a:cubicBezTo>
                  <a:cubicBezTo>
                    <a:pt x="5355" y="3472"/>
                    <a:pt x="5463" y="3403"/>
                    <a:pt x="5463" y="3264"/>
                  </a:cubicBezTo>
                  <a:lnTo>
                    <a:pt x="5463" y="1875"/>
                  </a:lnTo>
                  <a:lnTo>
                    <a:pt x="9629" y="1875"/>
                  </a:lnTo>
                  <a:cubicBezTo>
                    <a:pt x="9845" y="1875"/>
                    <a:pt x="10061" y="2060"/>
                    <a:pt x="10061" y="2307"/>
                  </a:cubicBezTo>
                  <a:lnTo>
                    <a:pt x="10061" y="3264"/>
                  </a:lnTo>
                  <a:cubicBezTo>
                    <a:pt x="10061" y="3403"/>
                    <a:pt x="10161" y="3472"/>
                    <a:pt x="10262" y="3472"/>
                  </a:cubicBezTo>
                  <a:cubicBezTo>
                    <a:pt x="10362" y="3472"/>
                    <a:pt x="10462" y="3403"/>
                    <a:pt x="10462" y="3264"/>
                  </a:cubicBezTo>
                  <a:lnTo>
                    <a:pt x="10462" y="2307"/>
                  </a:lnTo>
                  <a:cubicBezTo>
                    <a:pt x="10462" y="1814"/>
                    <a:pt x="10092" y="1443"/>
                    <a:pt x="9629" y="1443"/>
                  </a:cubicBezTo>
                  <a:lnTo>
                    <a:pt x="5463" y="1443"/>
                  </a:lnTo>
                  <a:lnTo>
                    <a:pt x="5463" y="209"/>
                  </a:lnTo>
                  <a:cubicBezTo>
                    <a:pt x="5463" y="70"/>
                    <a:pt x="5355" y="0"/>
                    <a:pt x="524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24" name="Google Shape;12624;p23"/>
          <p:cNvGrpSpPr/>
          <p:nvPr/>
        </p:nvGrpSpPr>
        <p:grpSpPr>
          <a:xfrm>
            <a:off x="5299951" y="5300848"/>
            <a:ext cx="484533" cy="483133"/>
            <a:chOff x="2499600" y="1904400"/>
            <a:chExt cx="363400" cy="362350"/>
          </a:xfrm>
          <a:solidFill>
            <a:schemeClr val="bg1"/>
          </a:solidFill>
        </p:grpSpPr>
        <p:sp>
          <p:nvSpPr>
            <p:cNvPr id="12625" name="Google Shape;12625;p23"/>
            <p:cNvSpPr/>
            <p:nvPr/>
          </p:nvSpPr>
          <p:spPr>
            <a:xfrm>
              <a:off x="2499600" y="1904400"/>
              <a:ext cx="316350" cy="362350"/>
            </a:xfrm>
            <a:custGeom>
              <a:avLst/>
              <a:gdLst/>
              <a:ahLst/>
              <a:cxnLst/>
              <a:rect l="l" t="t" r="r" b="b"/>
              <a:pathLst>
                <a:path w="12654" h="14494" extrusionOk="0">
                  <a:moveTo>
                    <a:pt x="11110" y="4546"/>
                  </a:moveTo>
                  <a:cubicBezTo>
                    <a:pt x="12067" y="4546"/>
                    <a:pt x="12067" y="5996"/>
                    <a:pt x="11110" y="5996"/>
                  </a:cubicBezTo>
                  <a:lnTo>
                    <a:pt x="11079" y="5996"/>
                  </a:lnTo>
                  <a:lnTo>
                    <a:pt x="11079" y="4546"/>
                  </a:lnTo>
                  <a:close/>
                  <a:moveTo>
                    <a:pt x="1212" y="3371"/>
                  </a:moveTo>
                  <a:cubicBezTo>
                    <a:pt x="1229" y="3371"/>
                    <a:pt x="1247" y="3372"/>
                    <a:pt x="1265" y="3373"/>
                  </a:cubicBezTo>
                  <a:lnTo>
                    <a:pt x="1265" y="7107"/>
                  </a:lnTo>
                  <a:cubicBezTo>
                    <a:pt x="741" y="7015"/>
                    <a:pt x="401" y="6737"/>
                    <a:pt x="401" y="6336"/>
                  </a:cubicBezTo>
                  <a:lnTo>
                    <a:pt x="401" y="6305"/>
                  </a:lnTo>
                  <a:lnTo>
                    <a:pt x="401" y="4175"/>
                  </a:lnTo>
                  <a:cubicBezTo>
                    <a:pt x="431" y="3730"/>
                    <a:pt x="774" y="3371"/>
                    <a:pt x="1212" y="3371"/>
                  </a:cubicBezTo>
                  <a:close/>
                  <a:moveTo>
                    <a:pt x="2222" y="3373"/>
                  </a:moveTo>
                  <a:lnTo>
                    <a:pt x="2222" y="7107"/>
                  </a:lnTo>
                  <a:lnTo>
                    <a:pt x="1697" y="7107"/>
                  </a:lnTo>
                  <a:lnTo>
                    <a:pt x="1697" y="3373"/>
                  </a:lnTo>
                  <a:close/>
                  <a:moveTo>
                    <a:pt x="4043" y="3373"/>
                  </a:moveTo>
                  <a:lnTo>
                    <a:pt x="4043" y="7107"/>
                  </a:lnTo>
                  <a:lnTo>
                    <a:pt x="2623" y="7107"/>
                  </a:lnTo>
                  <a:lnTo>
                    <a:pt x="2623" y="3373"/>
                  </a:lnTo>
                  <a:close/>
                  <a:moveTo>
                    <a:pt x="8857" y="1182"/>
                  </a:moveTo>
                  <a:lnTo>
                    <a:pt x="8857" y="9360"/>
                  </a:lnTo>
                  <a:lnTo>
                    <a:pt x="4475" y="7169"/>
                  </a:lnTo>
                  <a:lnTo>
                    <a:pt x="4475" y="3342"/>
                  </a:lnTo>
                  <a:lnTo>
                    <a:pt x="8857" y="1182"/>
                  </a:lnTo>
                  <a:close/>
                  <a:moveTo>
                    <a:pt x="10444" y="1"/>
                  </a:moveTo>
                  <a:cubicBezTo>
                    <a:pt x="10348" y="1"/>
                    <a:pt x="10249" y="23"/>
                    <a:pt x="10154" y="71"/>
                  </a:cubicBezTo>
                  <a:lnTo>
                    <a:pt x="4321" y="2941"/>
                  </a:lnTo>
                  <a:lnTo>
                    <a:pt x="1234" y="2941"/>
                  </a:lnTo>
                  <a:cubicBezTo>
                    <a:pt x="556" y="2941"/>
                    <a:pt x="0" y="3496"/>
                    <a:pt x="0" y="4175"/>
                  </a:cubicBezTo>
                  <a:lnTo>
                    <a:pt x="0" y="6305"/>
                  </a:lnTo>
                  <a:cubicBezTo>
                    <a:pt x="0" y="6644"/>
                    <a:pt x="154" y="6984"/>
                    <a:pt x="432" y="7200"/>
                  </a:cubicBezTo>
                  <a:cubicBezTo>
                    <a:pt x="710" y="7416"/>
                    <a:pt x="1080" y="7539"/>
                    <a:pt x="1481" y="7539"/>
                  </a:cubicBezTo>
                  <a:lnTo>
                    <a:pt x="2222" y="7539"/>
                  </a:lnTo>
                  <a:lnTo>
                    <a:pt x="1420" y="9916"/>
                  </a:lnTo>
                  <a:cubicBezTo>
                    <a:pt x="1420" y="10058"/>
                    <a:pt x="1540" y="10147"/>
                    <a:pt x="1649" y="10147"/>
                  </a:cubicBezTo>
                  <a:cubicBezTo>
                    <a:pt x="1705" y="10147"/>
                    <a:pt x="1758" y="10123"/>
                    <a:pt x="1790" y="10070"/>
                  </a:cubicBezTo>
                  <a:lnTo>
                    <a:pt x="2654" y="7539"/>
                  </a:lnTo>
                  <a:lnTo>
                    <a:pt x="4043" y="7539"/>
                  </a:lnTo>
                  <a:lnTo>
                    <a:pt x="4043" y="13187"/>
                  </a:lnTo>
                  <a:cubicBezTo>
                    <a:pt x="4043" y="13717"/>
                    <a:pt x="3606" y="14073"/>
                    <a:pt x="3152" y="14073"/>
                  </a:cubicBezTo>
                  <a:cubicBezTo>
                    <a:pt x="2945" y="14073"/>
                    <a:pt x="2735" y="13999"/>
                    <a:pt x="2562" y="13835"/>
                  </a:cubicBezTo>
                  <a:lnTo>
                    <a:pt x="1451" y="12817"/>
                  </a:lnTo>
                  <a:cubicBezTo>
                    <a:pt x="1204" y="12601"/>
                    <a:pt x="1111" y="12261"/>
                    <a:pt x="1173" y="11953"/>
                  </a:cubicBezTo>
                  <a:lnTo>
                    <a:pt x="1420" y="11243"/>
                  </a:lnTo>
                  <a:cubicBezTo>
                    <a:pt x="1420" y="11107"/>
                    <a:pt x="1310" y="11020"/>
                    <a:pt x="1198" y="11020"/>
                  </a:cubicBezTo>
                  <a:cubicBezTo>
                    <a:pt x="1132" y="11020"/>
                    <a:pt x="1064" y="11050"/>
                    <a:pt x="1018" y="11119"/>
                  </a:cubicBezTo>
                  <a:lnTo>
                    <a:pt x="802" y="11829"/>
                  </a:lnTo>
                  <a:cubicBezTo>
                    <a:pt x="648" y="12292"/>
                    <a:pt x="802" y="12786"/>
                    <a:pt x="1173" y="13125"/>
                  </a:cubicBezTo>
                  <a:lnTo>
                    <a:pt x="2315" y="14144"/>
                  </a:lnTo>
                  <a:cubicBezTo>
                    <a:pt x="2576" y="14385"/>
                    <a:pt x="2885" y="14494"/>
                    <a:pt x="3187" y="14494"/>
                  </a:cubicBezTo>
                  <a:cubicBezTo>
                    <a:pt x="3852" y="14494"/>
                    <a:pt x="4485" y="13971"/>
                    <a:pt x="4506" y="13187"/>
                  </a:cubicBezTo>
                  <a:lnTo>
                    <a:pt x="4506" y="7663"/>
                  </a:lnTo>
                  <a:lnTo>
                    <a:pt x="10154" y="10440"/>
                  </a:lnTo>
                  <a:cubicBezTo>
                    <a:pt x="10250" y="10489"/>
                    <a:pt x="10350" y="10511"/>
                    <a:pt x="10446" y="10511"/>
                  </a:cubicBezTo>
                  <a:cubicBezTo>
                    <a:pt x="10782" y="10511"/>
                    <a:pt x="11079" y="10244"/>
                    <a:pt x="11079" y="9885"/>
                  </a:cubicBezTo>
                  <a:lnTo>
                    <a:pt x="11079" y="6397"/>
                  </a:lnTo>
                  <a:lnTo>
                    <a:pt x="11110" y="6397"/>
                  </a:lnTo>
                  <a:cubicBezTo>
                    <a:pt x="12653" y="6397"/>
                    <a:pt x="12653" y="4083"/>
                    <a:pt x="11110" y="4083"/>
                  </a:cubicBezTo>
                  <a:lnTo>
                    <a:pt x="11110" y="4114"/>
                  </a:lnTo>
                  <a:lnTo>
                    <a:pt x="11079" y="4114"/>
                  </a:lnTo>
                  <a:lnTo>
                    <a:pt x="11079" y="2571"/>
                  </a:lnTo>
                  <a:cubicBezTo>
                    <a:pt x="11079" y="2432"/>
                    <a:pt x="10971" y="2362"/>
                    <a:pt x="10863" y="2362"/>
                  </a:cubicBezTo>
                  <a:cubicBezTo>
                    <a:pt x="10755" y="2362"/>
                    <a:pt x="10647" y="2432"/>
                    <a:pt x="10647" y="2571"/>
                  </a:cubicBezTo>
                  <a:lnTo>
                    <a:pt x="10647" y="9885"/>
                  </a:lnTo>
                  <a:cubicBezTo>
                    <a:pt x="10647" y="10002"/>
                    <a:pt x="10558" y="10102"/>
                    <a:pt x="10447" y="10102"/>
                  </a:cubicBezTo>
                  <a:cubicBezTo>
                    <a:pt x="10412" y="10102"/>
                    <a:pt x="10376" y="10092"/>
                    <a:pt x="10339" y="10070"/>
                  </a:cubicBezTo>
                  <a:lnTo>
                    <a:pt x="9289" y="9576"/>
                  </a:lnTo>
                  <a:lnTo>
                    <a:pt x="9289" y="966"/>
                  </a:lnTo>
                  <a:lnTo>
                    <a:pt x="10339" y="441"/>
                  </a:lnTo>
                  <a:cubicBezTo>
                    <a:pt x="10371" y="428"/>
                    <a:pt x="10403" y="422"/>
                    <a:pt x="10434" y="422"/>
                  </a:cubicBezTo>
                  <a:cubicBezTo>
                    <a:pt x="10551" y="422"/>
                    <a:pt x="10647" y="511"/>
                    <a:pt x="10647" y="657"/>
                  </a:cubicBezTo>
                  <a:lnTo>
                    <a:pt x="10647" y="1336"/>
                  </a:lnTo>
                  <a:cubicBezTo>
                    <a:pt x="10647" y="1475"/>
                    <a:pt x="10755" y="1544"/>
                    <a:pt x="10863" y="1544"/>
                  </a:cubicBezTo>
                  <a:cubicBezTo>
                    <a:pt x="10971" y="1544"/>
                    <a:pt x="11079" y="1475"/>
                    <a:pt x="11079" y="1336"/>
                  </a:cubicBezTo>
                  <a:lnTo>
                    <a:pt x="11079" y="657"/>
                  </a:lnTo>
                  <a:cubicBezTo>
                    <a:pt x="11079" y="273"/>
                    <a:pt x="10780" y="1"/>
                    <a:pt x="104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6" name="Google Shape;12626;p23"/>
            <p:cNvSpPr/>
            <p:nvPr/>
          </p:nvSpPr>
          <p:spPr>
            <a:xfrm>
              <a:off x="2819000" y="2030375"/>
              <a:ext cx="44000" cy="10825"/>
            </a:xfrm>
            <a:custGeom>
              <a:avLst/>
              <a:gdLst/>
              <a:ahLst/>
              <a:cxnLst/>
              <a:rect l="l" t="t" r="r" b="b"/>
              <a:pathLst>
                <a:path w="1760" h="433" extrusionOk="0">
                  <a:moveTo>
                    <a:pt x="309" y="0"/>
                  </a:moveTo>
                  <a:cubicBezTo>
                    <a:pt x="1" y="0"/>
                    <a:pt x="1" y="433"/>
                    <a:pt x="309" y="433"/>
                  </a:cubicBezTo>
                  <a:lnTo>
                    <a:pt x="1482" y="433"/>
                  </a:lnTo>
                  <a:cubicBezTo>
                    <a:pt x="1760" y="433"/>
                    <a:pt x="1760" y="0"/>
                    <a:pt x="14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7" name="Google Shape;12627;p23"/>
            <p:cNvSpPr/>
            <p:nvPr/>
          </p:nvSpPr>
          <p:spPr>
            <a:xfrm>
              <a:off x="2802275" y="1973275"/>
              <a:ext cx="39875" cy="32500"/>
            </a:xfrm>
            <a:custGeom>
              <a:avLst/>
              <a:gdLst/>
              <a:ahLst/>
              <a:cxnLst/>
              <a:rect l="l" t="t" r="r" b="b"/>
              <a:pathLst>
                <a:path w="1595" h="1300" extrusionOk="0">
                  <a:moveTo>
                    <a:pt x="1276" y="1"/>
                  </a:moveTo>
                  <a:cubicBezTo>
                    <a:pt x="1239" y="1"/>
                    <a:pt x="1201" y="10"/>
                    <a:pt x="1164" y="32"/>
                  </a:cubicBezTo>
                  <a:lnTo>
                    <a:pt x="176" y="927"/>
                  </a:lnTo>
                  <a:cubicBezTo>
                    <a:pt x="0" y="1044"/>
                    <a:pt x="75" y="1299"/>
                    <a:pt x="267" y="1299"/>
                  </a:cubicBezTo>
                  <a:cubicBezTo>
                    <a:pt x="277" y="1299"/>
                    <a:pt x="288" y="1299"/>
                    <a:pt x="299" y="1297"/>
                  </a:cubicBezTo>
                  <a:cubicBezTo>
                    <a:pt x="361" y="1297"/>
                    <a:pt x="423" y="1266"/>
                    <a:pt x="454" y="1235"/>
                  </a:cubicBezTo>
                  <a:lnTo>
                    <a:pt x="1441" y="371"/>
                  </a:lnTo>
                  <a:cubicBezTo>
                    <a:pt x="1595" y="218"/>
                    <a:pt x="1452" y="1"/>
                    <a:pt x="127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28" name="Google Shape;12628;p23"/>
            <p:cNvSpPr/>
            <p:nvPr/>
          </p:nvSpPr>
          <p:spPr>
            <a:xfrm>
              <a:off x="2802900" y="2066575"/>
              <a:ext cx="39650" cy="32375"/>
            </a:xfrm>
            <a:custGeom>
              <a:avLst/>
              <a:gdLst/>
              <a:ahLst/>
              <a:cxnLst/>
              <a:rect l="l" t="t" r="r" b="b"/>
              <a:pathLst>
                <a:path w="1586" h="1295" extrusionOk="0">
                  <a:moveTo>
                    <a:pt x="308" y="1"/>
                  </a:moveTo>
                  <a:cubicBezTo>
                    <a:pt x="136" y="1"/>
                    <a:pt x="0" y="197"/>
                    <a:pt x="151" y="373"/>
                  </a:cubicBezTo>
                  <a:lnTo>
                    <a:pt x="1139" y="1237"/>
                  </a:lnTo>
                  <a:cubicBezTo>
                    <a:pt x="1185" y="1278"/>
                    <a:pt x="1235" y="1295"/>
                    <a:pt x="1282" y="1295"/>
                  </a:cubicBezTo>
                  <a:cubicBezTo>
                    <a:pt x="1452" y="1295"/>
                    <a:pt x="1586" y="1074"/>
                    <a:pt x="1416" y="929"/>
                  </a:cubicBezTo>
                  <a:lnTo>
                    <a:pt x="429" y="34"/>
                  </a:lnTo>
                  <a:cubicBezTo>
                    <a:pt x="389" y="11"/>
                    <a:pt x="348" y="1"/>
                    <a:pt x="30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29" name="Google Shape;12629;p23"/>
          <p:cNvGrpSpPr/>
          <p:nvPr/>
        </p:nvGrpSpPr>
        <p:grpSpPr>
          <a:xfrm>
            <a:off x="6387609" y="5300633"/>
            <a:ext cx="412567" cy="483567"/>
            <a:chOff x="4781825" y="4140750"/>
            <a:chExt cx="309425" cy="362675"/>
          </a:xfrm>
          <a:solidFill>
            <a:schemeClr val="bg1"/>
          </a:solidFill>
        </p:grpSpPr>
        <p:sp>
          <p:nvSpPr>
            <p:cNvPr id="12630" name="Google Shape;12630;p23"/>
            <p:cNvSpPr/>
            <p:nvPr/>
          </p:nvSpPr>
          <p:spPr>
            <a:xfrm>
              <a:off x="4781825" y="4208450"/>
              <a:ext cx="309425" cy="294975"/>
            </a:xfrm>
            <a:custGeom>
              <a:avLst/>
              <a:gdLst/>
              <a:ahLst/>
              <a:cxnLst/>
              <a:rect l="l" t="t" r="r" b="b"/>
              <a:pathLst>
                <a:path w="12377" h="11799" extrusionOk="0">
                  <a:moveTo>
                    <a:pt x="11666" y="432"/>
                  </a:moveTo>
                  <a:cubicBezTo>
                    <a:pt x="11851" y="432"/>
                    <a:pt x="11975" y="556"/>
                    <a:pt x="11975" y="710"/>
                  </a:cubicBezTo>
                  <a:lnTo>
                    <a:pt x="11975" y="2253"/>
                  </a:lnTo>
                  <a:lnTo>
                    <a:pt x="9043" y="2253"/>
                  </a:lnTo>
                  <a:lnTo>
                    <a:pt x="9043" y="710"/>
                  </a:lnTo>
                  <a:cubicBezTo>
                    <a:pt x="9043" y="556"/>
                    <a:pt x="9197" y="432"/>
                    <a:pt x="9352" y="432"/>
                  </a:cubicBezTo>
                  <a:close/>
                  <a:moveTo>
                    <a:pt x="710" y="0"/>
                  </a:moveTo>
                  <a:cubicBezTo>
                    <a:pt x="309" y="0"/>
                    <a:pt x="0" y="309"/>
                    <a:pt x="0" y="710"/>
                  </a:cubicBezTo>
                  <a:lnTo>
                    <a:pt x="0" y="5586"/>
                  </a:lnTo>
                  <a:cubicBezTo>
                    <a:pt x="0" y="9125"/>
                    <a:pt x="2897" y="11799"/>
                    <a:pt x="6176" y="11799"/>
                  </a:cubicBezTo>
                  <a:cubicBezTo>
                    <a:pt x="6815" y="11799"/>
                    <a:pt x="7468" y="11697"/>
                    <a:pt x="8117" y="11481"/>
                  </a:cubicBezTo>
                  <a:cubicBezTo>
                    <a:pt x="8293" y="11364"/>
                    <a:pt x="8219" y="11108"/>
                    <a:pt x="8026" y="11108"/>
                  </a:cubicBezTo>
                  <a:cubicBezTo>
                    <a:pt x="8016" y="11108"/>
                    <a:pt x="8005" y="11109"/>
                    <a:pt x="7994" y="11111"/>
                  </a:cubicBezTo>
                  <a:cubicBezTo>
                    <a:pt x="7395" y="11304"/>
                    <a:pt x="6794" y="11394"/>
                    <a:pt x="6207" y="11394"/>
                  </a:cubicBezTo>
                  <a:cubicBezTo>
                    <a:pt x="3131" y="11394"/>
                    <a:pt x="432" y="8908"/>
                    <a:pt x="432" y="5617"/>
                  </a:cubicBezTo>
                  <a:lnTo>
                    <a:pt x="432" y="2716"/>
                  </a:lnTo>
                  <a:lnTo>
                    <a:pt x="1914" y="2716"/>
                  </a:lnTo>
                  <a:cubicBezTo>
                    <a:pt x="2222" y="2716"/>
                    <a:pt x="2222" y="2284"/>
                    <a:pt x="1914" y="2284"/>
                  </a:cubicBezTo>
                  <a:lnTo>
                    <a:pt x="432" y="2284"/>
                  </a:lnTo>
                  <a:lnTo>
                    <a:pt x="432" y="741"/>
                  </a:lnTo>
                  <a:cubicBezTo>
                    <a:pt x="402" y="556"/>
                    <a:pt x="556" y="432"/>
                    <a:pt x="710" y="432"/>
                  </a:cubicBezTo>
                  <a:lnTo>
                    <a:pt x="3025" y="432"/>
                  </a:lnTo>
                  <a:cubicBezTo>
                    <a:pt x="3179" y="432"/>
                    <a:pt x="3303" y="556"/>
                    <a:pt x="3333" y="710"/>
                  </a:cubicBezTo>
                  <a:lnTo>
                    <a:pt x="3333" y="2253"/>
                  </a:lnTo>
                  <a:lnTo>
                    <a:pt x="2963" y="2253"/>
                  </a:lnTo>
                  <a:cubicBezTo>
                    <a:pt x="2655" y="2253"/>
                    <a:pt x="2655" y="2685"/>
                    <a:pt x="2963" y="2685"/>
                  </a:cubicBezTo>
                  <a:lnTo>
                    <a:pt x="3333" y="2685"/>
                  </a:lnTo>
                  <a:lnTo>
                    <a:pt x="3333" y="5586"/>
                  </a:lnTo>
                  <a:cubicBezTo>
                    <a:pt x="3333" y="7191"/>
                    <a:pt x="4630" y="8456"/>
                    <a:pt x="6204" y="8456"/>
                  </a:cubicBezTo>
                  <a:cubicBezTo>
                    <a:pt x="7778" y="8426"/>
                    <a:pt x="9043" y="7129"/>
                    <a:pt x="9043" y="5555"/>
                  </a:cubicBezTo>
                  <a:lnTo>
                    <a:pt x="9043" y="2685"/>
                  </a:lnTo>
                  <a:lnTo>
                    <a:pt x="11944" y="2685"/>
                  </a:lnTo>
                  <a:lnTo>
                    <a:pt x="11944" y="5586"/>
                  </a:lnTo>
                  <a:cubicBezTo>
                    <a:pt x="11944" y="7716"/>
                    <a:pt x="10771" y="9691"/>
                    <a:pt x="8919" y="10679"/>
                  </a:cubicBezTo>
                  <a:cubicBezTo>
                    <a:pt x="8680" y="10811"/>
                    <a:pt x="8807" y="11105"/>
                    <a:pt x="9005" y="11105"/>
                  </a:cubicBezTo>
                  <a:cubicBezTo>
                    <a:pt x="9037" y="11105"/>
                    <a:pt x="9070" y="11097"/>
                    <a:pt x="9105" y="11080"/>
                  </a:cubicBezTo>
                  <a:cubicBezTo>
                    <a:pt x="11111" y="10000"/>
                    <a:pt x="12376" y="7901"/>
                    <a:pt x="12376" y="5617"/>
                  </a:cubicBezTo>
                  <a:lnTo>
                    <a:pt x="12376" y="710"/>
                  </a:lnTo>
                  <a:cubicBezTo>
                    <a:pt x="12376" y="309"/>
                    <a:pt x="12067" y="0"/>
                    <a:pt x="11666" y="0"/>
                  </a:cubicBezTo>
                  <a:lnTo>
                    <a:pt x="9352" y="0"/>
                  </a:lnTo>
                  <a:cubicBezTo>
                    <a:pt x="8950" y="0"/>
                    <a:pt x="8642" y="309"/>
                    <a:pt x="8642" y="710"/>
                  </a:cubicBezTo>
                  <a:lnTo>
                    <a:pt x="8642" y="5555"/>
                  </a:lnTo>
                  <a:cubicBezTo>
                    <a:pt x="8642" y="6913"/>
                    <a:pt x="7562" y="7994"/>
                    <a:pt x="6235" y="8024"/>
                  </a:cubicBezTo>
                  <a:cubicBezTo>
                    <a:pt x="4877" y="8024"/>
                    <a:pt x="3766" y="6944"/>
                    <a:pt x="3766" y="5586"/>
                  </a:cubicBezTo>
                  <a:lnTo>
                    <a:pt x="3766" y="710"/>
                  </a:lnTo>
                  <a:cubicBezTo>
                    <a:pt x="3766" y="309"/>
                    <a:pt x="3426" y="0"/>
                    <a:pt x="305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1" name="Google Shape;12631;p23"/>
            <p:cNvSpPr/>
            <p:nvPr/>
          </p:nvSpPr>
          <p:spPr>
            <a:xfrm>
              <a:off x="4929200" y="4434725"/>
              <a:ext cx="97825" cy="43025"/>
            </a:xfrm>
            <a:custGeom>
              <a:avLst/>
              <a:gdLst/>
              <a:ahLst/>
              <a:cxnLst/>
              <a:rect l="l" t="t" r="r" b="b"/>
              <a:pathLst>
                <a:path w="3913" h="1721" extrusionOk="0">
                  <a:moveTo>
                    <a:pt x="3619" y="0"/>
                  </a:moveTo>
                  <a:cubicBezTo>
                    <a:pt x="3576" y="0"/>
                    <a:pt x="3531" y="16"/>
                    <a:pt x="3487" y="54"/>
                  </a:cubicBezTo>
                  <a:lnTo>
                    <a:pt x="3457" y="54"/>
                  </a:lnTo>
                  <a:cubicBezTo>
                    <a:pt x="2592" y="856"/>
                    <a:pt x="1481" y="1288"/>
                    <a:pt x="309" y="1288"/>
                  </a:cubicBezTo>
                  <a:cubicBezTo>
                    <a:pt x="0" y="1288"/>
                    <a:pt x="0" y="1720"/>
                    <a:pt x="309" y="1720"/>
                  </a:cubicBezTo>
                  <a:cubicBezTo>
                    <a:pt x="1574" y="1720"/>
                    <a:pt x="2808" y="1226"/>
                    <a:pt x="3765" y="393"/>
                  </a:cubicBezTo>
                  <a:cubicBezTo>
                    <a:pt x="3913" y="246"/>
                    <a:pt x="3786" y="0"/>
                    <a:pt x="361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2" name="Google Shape;12632;p23"/>
            <p:cNvSpPr/>
            <p:nvPr/>
          </p:nvSpPr>
          <p:spPr>
            <a:xfrm>
              <a:off x="4799575" y="4163300"/>
              <a:ext cx="10050" cy="28200"/>
            </a:xfrm>
            <a:custGeom>
              <a:avLst/>
              <a:gdLst/>
              <a:ahLst/>
              <a:cxnLst/>
              <a:rect l="l" t="t" r="r" b="b"/>
              <a:pathLst>
                <a:path w="402" h="1128" extrusionOk="0">
                  <a:moveTo>
                    <a:pt x="201" y="1"/>
                  </a:moveTo>
                  <a:cubicBezTo>
                    <a:pt x="101" y="1"/>
                    <a:pt x="0" y="78"/>
                    <a:pt x="0" y="232"/>
                  </a:cubicBezTo>
                  <a:lnTo>
                    <a:pt x="0" y="911"/>
                  </a:lnTo>
                  <a:cubicBezTo>
                    <a:pt x="0" y="1035"/>
                    <a:pt x="93" y="1127"/>
                    <a:pt x="185" y="1127"/>
                  </a:cubicBezTo>
                  <a:cubicBezTo>
                    <a:pt x="309" y="1127"/>
                    <a:pt x="401" y="1035"/>
                    <a:pt x="401" y="911"/>
                  </a:cubicBezTo>
                  <a:lnTo>
                    <a:pt x="401" y="232"/>
                  </a:lnTo>
                  <a:cubicBezTo>
                    <a:pt x="401" y="78"/>
                    <a:pt x="301" y="1"/>
                    <a:pt x="2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3" name="Google Shape;12633;p23"/>
            <p:cNvSpPr/>
            <p:nvPr/>
          </p:nvSpPr>
          <p:spPr>
            <a:xfrm>
              <a:off x="4823475" y="4140750"/>
              <a:ext cx="10075" cy="50750"/>
            </a:xfrm>
            <a:custGeom>
              <a:avLst/>
              <a:gdLst/>
              <a:ahLst/>
              <a:cxnLst/>
              <a:rect l="l" t="t" r="r" b="b"/>
              <a:pathLst>
                <a:path w="403" h="2030" extrusionOk="0">
                  <a:moveTo>
                    <a:pt x="202" y="0"/>
                  </a:moveTo>
                  <a:cubicBezTo>
                    <a:pt x="101" y="0"/>
                    <a:pt x="1" y="70"/>
                    <a:pt x="1" y="209"/>
                  </a:cubicBezTo>
                  <a:lnTo>
                    <a:pt x="1" y="1813"/>
                  </a:lnTo>
                  <a:cubicBezTo>
                    <a:pt x="1" y="1937"/>
                    <a:pt x="94" y="2029"/>
                    <a:pt x="217" y="2029"/>
                  </a:cubicBezTo>
                  <a:cubicBezTo>
                    <a:pt x="310" y="2029"/>
                    <a:pt x="402" y="1937"/>
                    <a:pt x="402" y="1813"/>
                  </a:cubicBezTo>
                  <a:lnTo>
                    <a:pt x="402" y="209"/>
                  </a:lnTo>
                  <a:cubicBezTo>
                    <a:pt x="402" y="70"/>
                    <a:pt x="302" y="0"/>
                    <a:pt x="20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4" name="Google Shape;12634;p23"/>
            <p:cNvSpPr/>
            <p:nvPr/>
          </p:nvSpPr>
          <p:spPr>
            <a:xfrm>
              <a:off x="4847400" y="4163300"/>
              <a:ext cx="10050" cy="28200"/>
            </a:xfrm>
            <a:custGeom>
              <a:avLst/>
              <a:gdLst/>
              <a:ahLst/>
              <a:cxnLst/>
              <a:rect l="l" t="t" r="r" b="b"/>
              <a:pathLst>
                <a:path w="402" h="1128" extrusionOk="0">
                  <a:moveTo>
                    <a:pt x="201" y="1"/>
                  </a:moveTo>
                  <a:cubicBezTo>
                    <a:pt x="101" y="1"/>
                    <a:pt x="1" y="78"/>
                    <a:pt x="1" y="232"/>
                  </a:cubicBezTo>
                  <a:lnTo>
                    <a:pt x="1" y="911"/>
                  </a:lnTo>
                  <a:cubicBezTo>
                    <a:pt x="1" y="1035"/>
                    <a:pt x="93" y="1127"/>
                    <a:pt x="217" y="1127"/>
                  </a:cubicBezTo>
                  <a:cubicBezTo>
                    <a:pt x="309" y="1127"/>
                    <a:pt x="402" y="1035"/>
                    <a:pt x="402" y="911"/>
                  </a:cubicBezTo>
                  <a:lnTo>
                    <a:pt x="402" y="232"/>
                  </a:lnTo>
                  <a:cubicBezTo>
                    <a:pt x="402" y="78"/>
                    <a:pt x="302" y="1"/>
                    <a:pt x="2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5" name="Google Shape;12635;p23"/>
            <p:cNvSpPr/>
            <p:nvPr/>
          </p:nvSpPr>
          <p:spPr>
            <a:xfrm>
              <a:off x="5014825" y="4163300"/>
              <a:ext cx="10825" cy="28200"/>
            </a:xfrm>
            <a:custGeom>
              <a:avLst/>
              <a:gdLst/>
              <a:ahLst/>
              <a:cxnLst/>
              <a:rect l="l" t="t" r="r" b="b"/>
              <a:pathLst>
                <a:path w="433" h="1128" extrusionOk="0">
                  <a:moveTo>
                    <a:pt x="217" y="1"/>
                  </a:moveTo>
                  <a:cubicBezTo>
                    <a:pt x="109" y="1"/>
                    <a:pt x="1" y="78"/>
                    <a:pt x="1" y="232"/>
                  </a:cubicBezTo>
                  <a:lnTo>
                    <a:pt x="1" y="911"/>
                  </a:lnTo>
                  <a:cubicBezTo>
                    <a:pt x="1" y="1035"/>
                    <a:pt x="93" y="1127"/>
                    <a:pt x="217" y="1127"/>
                  </a:cubicBezTo>
                  <a:cubicBezTo>
                    <a:pt x="340" y="1127"/>
                    <a:pt x="433" y="1035"/>
                    <a:pt x="433" y="911"/>
                  </a:cubicBezTo>
                  <a:lnTo>
                    <a:pt x="433" y="232"/>
                  </a:lnTo>
                  <a:cubicBezTo>
                    <a:pt x="433" y="78"/>
                    <a:pt x="325" y="1"/>
                    <a:pt x="21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6" name="Google Shape;12636;p23"/>
            <p:cNvSpPr/>
            <p:nvPr/>
          </p:nvSpPr>
          <p:spPr>
            <a:xfrm>
              <a:off x="5038750" y="4140750"/>
              <a:ext cx="10825" cy="50750"/>
            </a:xfrm>
            <a:custGeom>
              <a:avLst/>
              <a:gdLst/>
              <a:ahLst/>
              <a:cxnLst/>
              <a:rect l="l" t="t" r="r" b="b"/>
              <a:pathLst>
                <a:path w="433" h="2030" extrusionOk="0">
                  <a:moveTo>
                    <a:pt x="216" y="0"/>
                  </a:moveTo>
                  <a:cubicBezTo>
                    <a:pt x="108" y="0"/>
                    <a:pt x="0" y="70"/>
                    <a:pt x="0" y="209"/>
                  </a:cubicBezTo>
                  <a:lnTo>
                    <a:pt x="0" y="1813"/>
                  </a:lnTo>
                  <a:cubicBezTo>
                    <a:pt x="0" y="1937"/>
                    <a:pt x="93" y="2029"/>
                    <a:pt x="216" y="2029"/>
                  </a:cubicBezTo>
                  <a:cubicBezTo>
                    <a:pt x="340" y="2029"/>
                    <a:pt x="432" y="1937"/>
                    <a:pt x="432" y="1813"/>
                  </a:cubicBezTo>
                  <a:lnTo>
                    <a:pt x="432" y="209"/>
                  </a:lnTo>
                  <a:cubicBezTo>
                    <a:pt x="432" y="70"/>
                    <a:pt x="324" y="0"/>
                    <a:pt x="21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37" name="Google Shape;12637;p23"/>
            <p:cNvSpPr/>
            <p:nvPr/>
          </p:nvSpPr>
          <p:spPr>
            <a:xfrm>
              <a:off x="5062675" y="4163300"/>
              <a:ext cx="10825" cy="28200"/>
            </a:xfrm>
            <a:custGeom>
              <a:avLst/>
              <a:gdLst/>
              <a:ahLst/>
              <a:cxnLst/>
              <a:rect l="l" t="t" r="r" b="b"/>
              <a:pathLst>
                <a:path w="433" h="1128" extrusionOk="0">
                  <a:moveTo>
                    <a:pt x="216" y="1"/>
                  </a:moveTo>
                  <a:cubicBezTo>
                    <a:pt x="108" y="1"/>
                    <a:pt x="0" y="78"/>
                    <a:pt x="0" y="232"/>
                  </a:cubicBezTo>
                  <a:lnTo>
                    <a:pt x="0" y="911"/>
                  </a:lnTo>
                  <a:cubicBezTo>
                    <a:pt x="0" y="1035"/>
                    <a:pt x="93" y="1127"/>
                    <a:pt x="216" y="1127"/>
                  </a:cubicBezTo>
                  <a:cubicBezTo>
                    <a:pt x="340" y="1127"/>
                    <a:pt x="432" y="1035"/>
                    <a:pt x="432" y="911"/>
                  </a:cubicBezTo>
                  <a:lnTo>
                    <a:pt x="432" y="232"/>
                  </a:lnTo>
                  <a:cubicBezTo>
                    <a:pt x="432" y="78"/>
                    <a:pt x="324" y="1"/>
                    <a:pt x="21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38" name="Google Shape;12638;p23"/>
          <p:cNvGrpSpPr/>
          <p:nvPr/>
        </p:nvGrpSpPr>
        <p:grpSpPr>
          <a:xfrm>
            <a:off x="9364367" y="5301166"/>
            <a:ext cx="420767" cy="482500"/>
            <a:chOff x="4028025" y="4141325"/>
            <a:chExt cx="315575" cy="361875"/>
          </a:xfrm>
          <a:solidFill>
            <a:schemeClr val="bg1"/>
          </a:solidFill>
        </p:grpSpPr>
        <p:sp>
          <p:nvSpPr>
            <p:cNvPr id="12639" name="Google Shape;12639;p23"/>
            <p:cNvSpPr/>
            <p:nvPr/>
          </p:nvSpPr>
          <p:spPr>
            <a:xfrm>
              <a:off x="4068150" y="4193775"/>
              <a:ext cx="129625" cy="10850"/>
            </a:xfrm>
            <a:custGeom>
              <a:avLst/>
              <a:gdLst/>
              <a:ahLst/>
              <a:cxnLst/>
              <a:rect l="l" t="t" r="r" b="b"/>
              <a:pathLst>
                <a:path w="5185" h="434" extrusionOk="0">
                  <a:moveTo>
                    <a:pt x="309" y="1"/>
                  </a:moveTo>
                  <a:cubicBezTo>
                    <a:pt x="0" y="1"/>
                    <a:pt x="0" y="433"/>
                    <a:pt x="309" y="433"/>
                  </a:cubicBezTo>
                  <a:lnTo>
                    <a:pt x="4907" y="433"/>
                  </a:lnTo>
                  <a:cubicBezTo>
                    <a:pt x="5185" y="433"/>
                    <a:pt x="5185" y="1"/>
                    <a:pt x="490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0" name="Google Shape;12640;p23"/>
            <p:cNvSpPr/>
            <p:nvPr/>
          </p:nvSpPr>
          <p:spPr>
            <a:xfrm>
              <a:off x="4068150" y="4234675"/>
              <a:ext cx="129625" cy="10825"/>
            </a:xfrm>
            <a:custGeom>
              <a:avLst/>
              <a:gdLst/>
              <a:ahLst/>
              <a:cxnLst/>
              <a:rect l="l" t="t" r="r" b="b"/>
              <a:pathLst>
                <a:path w="5185" h="433" extrusionOk="0">
                  <a:moveTo>
                    <a:pt x="309" y="1"/>
                  </a:moveTo>
                  <a:cubicBezTo>
                    <a:pt x="0" y="1"/>
                    <a:pt x="0" y="433"/>
                    <a:pt x="309" y="433"/>
                  </a:cubicBezTo>
                  <a:lnTo>
                    <a:pt x="4907" y="433"/>
                  </a:lnTo>
                  <a:cubicBezTo>
                    <a:pt x="5185" y="433"/>
                    <a:pt x="5185" y="1"/>
                    <a:pt x="490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1" name="Google Shape;12641;p23"/>
            <p:cNvSpPr/>
            <p:nvPr/>
          </p:nvSpPr>
          <p:spPr>
            <a:xfrm>
              <a:off x="4070450" y="4275575"/>
              <a:ext cx="182125" cy="92600"/>
            </a:xfrm>
            <a:custGeom>
              <a:avLst/>
              <a:gdLst/>
              <a:ahLst/>
              <a:cxnLst/>
              <a:rect l="l" t="t" r="r" b="b"/>
              <a:pathLst>
                <a:path w="7285" h="3704" extrusionOk="0">
                  <a:moveTo>
                    <a:pt x="6883" y="432"/>
                  </a:moveTo>
                  <a:lnTo>
                    <a:pt x="6883" y="2963"/>
                  </a:lnTo>
                  <a:lnTo>
                    <a:pt x="4846" y="926"/>
                  </a:lnTo>
                  <a:cubicBezTo>
                    <a:pt x="4800" y="880"/>
                    <a:pt x="4738" y="857"/>
                    <a:pt x="4680" y="857"/>
                  </a:cubicBezTo>
                  <a:cubicBezTo>
                    <a:pt x="4622" y="857"/>
                    <a:pt x="4568" y="880"/>
                    <a:pt x="4537" y="926"/>
                  </a:cubicBezTo>
                  <a:lnTo>
                    <a:pt x="2686" y="2778"/>
                  </a:lnTo>
                  <a:lnTo>
                    <a:pt x="1822" y="1883"/>
                  </a:lnTo>
                  <a:cubicBezTo>
                    <a:pt x="1791" y="1852"/>
                    <a:pt x="1737" y="1837"/>
                    <a:pt x="1683" y="1837"/>
                  </a:cubicBezTo>
                  <a:cubicBezTo>
                    <a:pt x="1629" y="1837"/>
                    <a:pt x="1575" y="1852"/>
                    <a:pt x="1544" y="1883"/>
                  </a:cubicBezTo>
                  <a:lnTo>
                    <a:pt x="433" y="2994"/>
                  </a:lnTo>
                  <a:lnTo>
                    <a:pt x="433" y="463"/>
                  </a:lnTo>
                  <a:lnTo>
                    <a:pt x="6883" y="432"/>
                  </a:lnTo>
                  <a:close/>
                  <a:moveTo>
                    <a:pt x="1667" y="2346"/>
                  </a:moveTo>
                  <a:lnTo>
                    <a:pt x="2624" y="3303"/>
                  </a:lnTo>
                  <a:lnTo>
                    <a:pt x="711" y="3303"/>
                  </a:lnTo>
                  <a:lnTo>
                    <a:pt x="1667" y="2346"/>
                  </a:lnTo>
                  <a:close/>
                  <a:moveTo>
                    <a:pt x="4692" y="1358"/>
                  </a:moveTo>
                  <a:lnTo>
                    <a:pt x="6605" y="3303"/>
                  </a:lnTo>
                  <a:lnTo>
                    <a:pt x="3241" y="3303"/>
                  </a:lnTo>
                  <a:lnTo>
                    <a:pt x="2994" y="3056"/>
                  </a:lnTo>
                  <a:lnTo>
                    <a:pt x="4692" y="1358"/>
                  </a:lnTo>
                  <a:close/>
                  <a:moveTo>
                    <a:pt x="217" y="0"/>
                  </a:moveTo>
                  <a:cubicBezTo>
                    <a:pt x="93" y="0"/>
                    <a:pt x="1" y="93"/>
                    <a:pt x="1" y="216"/>
                  </a:cubicBezTo>
                  <a:lnTo>
                    <a:pt x="1" y="3519"/>
                  </a:lnTo>
                  <a:cubicBezTo>
                    <a:pt x="1" y="3611"/>
                    <a:pt x="93" y="3704"/>
                    <a:pt x="217" y="3704"/>
                  </a:cubicBezTo>
                  <a:lnTo>
                    <a:pt x="7068" y="3704"/>
                  </a:lnTo>
                  <a:cubicBezTo>
                    <a:pt x="7192" y="3704"/>
                    <a:pt x="7284" y="3611"/>
                    <a:pt x="7284" y="3519"/>
                  </a:cubicBezTo>
                  <a:lnTo>
                    <a:pt x="7284" y="216"/>
                  </a:lnTo>
                  <a:cubicBezTo>
                    <a:pt x="7284" y="93"/>
                    <a:pt x="7192" y="0"/>
                    <a:pt x="706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2" name="Google Shape;12642;p23"/>
            <p:cNvSpPr/>
            <p:nvPr/>
          </p:nvSpPr>
          <p:spPr>
            <a:xfrm>
              <a:off x="4068150" y="4399025"/>
              <a:ext cx="186725" cy="10825"/>
            </a:xfrm>
            <a:custGeom>
              <a:avLst/>
              <a:gdLst/>
              <a:ahLst/>
              <a:cxnLst/>
              <a:rect l="l" t="t" r="r" b="b"/>
              <a:pathLst>
                <a:path w="7469" h="433" extrusionOk="0">
                  <a:moveTo>
                    <a:pt x="309" y="0"/>
                  </a:moveTo>
                  <a:cubicBezTo>
                    <a:pt x="0" y="0"/>
                    <a:pt x="0" y="432"/>
                    <a:pt x="309" y="432"/>
                  </a:cubicBezTo>
                  <a:lnTo>
                    <a:pt x="7160" y="432"/>
                  </a:lnTo>
                  <a:cubicBezTo>
                    <a:pt x="7469" y="432"/>
                    <a:pt x="7469" y="0"/>
                    <a:pt x="716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3" name="Google Shape;12643;p23"/>
            <p:cNvSpPr/>
            <p:nvPr/>
          </p:nvSpPr>
          <p:spPr>
            <a:xfrm>
              <a:off x="4069675" y="4439900"/>
              <a:ext cx="183675" cy="10825"/>
            </a:xfrm>
            <a:custGeom>
              <a:avLst/>
              <a:gdLst/>
              <a:ahLst/>
              <a:cxnLst/>
              <a:rect l="l" t="t" r="r" b="b"/>
              <a:pathLst>
                <a:path w="7347" h="433" extrusionOk="0">
                  <a:moveTo>
                    <a:pt x="248" y="1"/>
                  </a:moveTo>
                  <a:cubicBezTo>
                    <a:pt x="1" y="32"/>
                    <a:pt x="1" y="402"/>
                    <a:pt x="248" y="433"/>
                  </a:cubicBezTo>
                  <a:lnTo>
                    <a:pt x="7099" y="433"/>
                  </a:lnTo>
                  <a:cubicBezTo>
                    <a:pt x="7346" y="402"/>
                    <a:pt x="7346" y="32"/>
                    <a:pt x="709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4" name="Google Shape;12644;p23"/>
            <p:cNvSpPr/>
            <p:nvPr/>
          </p:nvSpPr>
          <p:spPr>
            <a:xfrm>
              <a:off x="4123700" y="4294800"/>
              <a:ext cx="33200" cy="28625"/>
            </a:xfrm>
            <a:custGeom>
              <a:avLst/>
              <a:gdLst/>
              <a:ahLst/>
              <a:cxnLst/>
              <a:rect l="l" t="t" r="r" b="b"/>
              <a:pathLst>
                <a:path w="1328" h="1145" extrusionOk="0">
                  <a:moveTo>
                    <a:pt x="587" y="435"/>
                  </a:moveTo>
                  <a:cubicBezTo>
                    <a:pt x="648" y="435"/>
                    <a:pt x="710" y="497"/>
                    <a:pt x="710" y="558"/>
                  </a:cubicBezTo>
                  <a:cubicBezTo>
                    <a:pt x="710" y="666"/>
                    <a:pt x="641" y="720"/>
                    <a:pt x="571" y="720"/>
                  </a:cubicBezTo>
                  <a:cubicBezTo>
                    <a:pt x="502" y="720"/>
                    <a:pt x="432" y="666"/>
                    <a:pt x="432" y="558"/>
                  </a:cubicBezTo>
                  <a:cubicBezTo>
                    <a:pt x="432" y="497"/>
                    <a:pt x="494" y="435"/>
                    <a:pt x="587" y="435"/>
                  </a:cubicBezTo>
                  <a:close/>
                  <a:moveTo>
                    <a:pt x="586" y="0"/>
                  </a:moveTo>
                  <a:cubicBezTo>
                    <a:pt x="287" y="0"/>
                    <a:pt x="0" y="222"/>
                    <a:pt x="0" y="558"/>
                  </a:cubicBezTo>
                  <a:cubicBezTo>
                    <a:pt x="0" y="898"/>
                    <a:pt x="278" y="1145"/>
                    <a:pt x="587" y="1145"/>
                  </a:cubicBezTo>
                  <a:cubicBezTo>
                    <a:pt x="1080" y="1145"/>
                    <a:pt x="1327" y="528"/>
                    <a:pt x="988" y="157"/>
                  </a:cubicBezTo>
                  <a:cubicBezTo>
                    <a:pt x="870" y="49"/>
                    <a:pt x="726" y="0"/>
                    <a:pt x="5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5" name="Google Shape;12645;p23"/>
            <p:cNvSpPr/>
            <p:nvPr/>
          </p:nvSpPr>
          <p:spPr>
            <a:xfrm>
              <a:off x="4028025" y="4141325"/>
              <a:ext cx="315575" cy="361875"/>
            </a:xfrm>
            <a:custGeom>
              <a:avLst/>
              <a:gdLst/>
              <a:ahLst/>
              <a:cxnLst/>
              <a:rect l="l" t="t" r="r" b="b"/>
              <a:pathLst>
                <a:path w="12623" h="14475" extrusionOk="0">
                  <a:moveTo>
                    <a:pt x="8271" y="772"/>
                  </a:moveTo>
                  <a:lnTo>
                    <a:pt x="10061" y="2778"/>
                  </a:lnTo>
                  <a:lnTo>
                    <a:pt x="9043" y="2778"/>
                  </a:lnTo>
                  <a:cubicBezTo>
                    <a:pt x="8642" y="2778"/>
                    <a:pt x="8271" y="2438"/>
                    <a:pt x="8271" y="2006"/>
                  </a:cubicBezTo>
                  <a:lnTo>
                    <a:pt x="8271" y="772"/>
                  </a:lnTo>
                  <a:close/>
                  <a:moveTo>
                    <a:pt x="10851" y="4679"/>
                  </a:moveTo>
                  <a:cubicBezTo>
                    <a:pt x="10874" y="4679"/>
                    <a:pt x="10898" y="4682"/>
                    <a:pt x="10925" y="4691"/>
                  </a:cubicBezTo>
                  <a:cubicBezTo>
                    <a:pt x="11049" y="4691"/>
                    <a:pt x="11172" y="4722"/>
                    <a:pt x="11265" y="4815"/>
                  </a:cubicBezTo>
                  <a:cubicBezTo>
                    <a:pt x="11358" y="4907"/>
                    <a:pt x="11419" y="5031"/>
                    <a:pt x="11419" y="5185"/>
                  </a:cubicBezTo>
                  <a:lnTo>
                    <a:pt x="11419" y="5895"/>
                  </a:lnTo>
                  <a:lnTo>
                    <a:pt x="10432" y="5895"/>
                  </a:lnTo>
                  <a:lnTo>
                    <a:pt x="10432" y="5185"/>
                  </a:lnTo>
                  <a:cubicBezTo>
                    <a:pt x="10401" y="5031"/>
                    <a:pt x="10463" y="4907"/>
                    <a:pt x="10555" y="4815"/>
                  </a:cubicBezTo>
                  <a:cubicBezTo>
                    <a:pt x="10586" y="4815"/>
                    <a:pt x="10586" y="4784"/>
                    <a:pt x="10617" y="4784"/>
                  </a:cubicBezTo>
                  <a:cubicBezTo>
                    <a:pt x="10648" y="4753"/>
                    <a:pt x="10679" y="4753"/>
                    <a:pt x="10709" y="4722"/>
                  </a:cubicBezTo>
                  <a:cubicBezTo>
                    <a:pt x="10753" y="4700"/>
                    <a:pt x="10797" y="4679"/>
                    <a:pt x="10851" y="4679"/>
                  </a:cubicBezTo>
                  <a:close/>
                  <a:moveTo>
                    <a:pt x="11234" y="11543"/>
                  </a:moveTo>
                  <a:lnTo>
                    <a:pt x="10925" y="11975"/>
                  </a:lnTo>
                  <a:lnTo>
                    <a:pt x="10617" y="11543"/>
                  </a:lnTo>
                  <a:close/>
                  <a:moveTo>
                    <a:pt x="1204" y="0"/>
                  </a:moveTo>
                  <a:cubicBezTo>
                    <a:pt x="556" y="0"/>
                    <a:pt x="0" y="525"/>
                    <a:pt x="0" y="1204"/>
                  </a:cubicBezTo>
                  <a:lnTo>
                    <a:pt x="0" y="13271"/>
                  </a:lnTo>
                  <a:cubicBezTo>
                    <a:pt x="0" y="13919"/>
                    <a:pt x="525" y="14475"/>
                    <a:pt x="1204" y="14475"/>
                  </a:cubicBezTo>
                  <a:lnTo>
                    <a:pt x="9537" y="14475"/>
                  </a:lnTo>
                  <a:cubicBezTo>
                    <a:pt x="10185" y="14475"/>
                    <a:pt x="10740" y="13919"/>
                    <a:pt x="10740" y="13271"/>
                  </a:cubicBezTo>
                  <a:lnTo>
                    <a:pt x="10740" y="12499"/>
                  </a:lnTo>
                  <a:cubicBezTo>
                    <a:pt x="10783" y="12542"/>
                    <a:pt x="10840" y="12565"/>
                    <a:pt x="10897" y="12565"/>
                  </a:cubicBezTo>
                  <a:cubicBezTo>
                    <a:pt x="10963" y="12565"/>
                    <a:pt x="11030" y="12535"/>
                    <a:pt x="11080" y="12469"/>
                  </a:cubicBezTo>
                  <a:lnTo>
                    <a:pt x="11790" y="11419"/>
                  </a:lnTo>
                  <a:cubicBezTo>
                    <a:pt x="11790" y="11388"/>
                    <a:pt x="11820" y="11358"/>
                    <a:pt x="11820" y="11327"/>
                  </a:cubicBezTo>
                  <a:lnTo>
                    <a:pt x="11820" y="6358"/>
                  </a:lnTo>
                  <a:cubicBezTo>
                    <a:pt x="12036" y="6420"/>
                    <a:pt x="12160" y="6636"/>
                    <a:pt x="12160" y="6852"/>
                  </a:cubicBezTo>
                  <a:lnTo>
                    <a:pt x="12160" y="8395"/>
                  </a:lnTo>
                  <a:cubicBezTo>
                    <a:pt x="12160" y="8534"/>
                    <a:pt x="12268" y="8603"/>
                    <a:pt x="12376" y="8603"/>
                  </a:cubicBezTo>
                  <a:cubicBezTo>
                    <a:pt x="12484" y="8603"/>
                    <a:pt x="12592" y="8534"/>
                    <a:pt x="12592" y="8395"/>
                  </a:cubicBezTo>
                  <a:lnTo>
                    <a:pt x="12623" y="6852"/>
                  </a:lnTo>
                  <a:cubicBezTo>
                    <a:pt x="12623" y="6389"/>
                    <a:pt x="12283" y="5988"/>
                    <a:pt x="11851" y="5895"/>
                  </a:cubicBezTo>
                  <a:lnTo>
                    <a:pt x="11851" y="5185"/>
                  </a:lnTo>
                  <a:cubicBezTo>
                    <a:pt x="11823" y="4652"/>
                    <a:pt x="11413" y="4247"/>
                    <a:pt x="10921" y="4247"/>
                  </a:cubicBezTo>
                  <a:cubicBezTo>
                    <a:pt x="10872" y="4247"/>
                    <a:pt x="10822" y="4251"/>
                    <a:pt x="10771" y="4259"/>
                  </a:cubicBezTo>
                  <a:lnTo>
                    <a:pt x="10771" y="2994"/>
                  </a:lnTo>
                  <a:cubicBezTo>
                    <a:pt x="10740" y="2932"/>
                    <a:pt x="10740" y="2901"/>
                    <a:pt x="10709" y="2840"/>
                  </a:cubicBezTo>
                  <a:lnTo>
                    <a:pt x="8240" y="62"/>
                  </a:lnTo>
                  <a:cubicBezTo>
                    <a:pt x="8210" y="31"/>
                    <a:pt x="8148" y="0"/>
                    <a:pt x="8086" y="0"/>
                  </a:cubicBezTo>
                  <a:lnTo>
                    <a:pt x="3519" y="0"/>
                  </a:lnTo>
                  <a:cubicBezTo>
                    <a:pt x="3241" y="0"/>
                    <a:pt x="3241" y="402"/>
                    <a:pt x="3519" y="402"/>
                  </a:cubicBezTo>
                  <a:lnTo>
                    <a:pt x="7870" y="402"/>
                  </a:lnTo>
                  <a:lnTo>
                    <a:pt x="7870" y="2006"/>
                  </a:lnTo>
                  <a:cubicBezTo>
                    <a:pt x="7870" y="2654"/>
                    <a:pt x="8395" y="3210"/>
                    <a:pt x="9074" y="3210"/>
                  </a:cubicBezTo>
                  <a:lnTo>
                    <a:pt x="10339" y="3210"/>
                  </a:lnTo>
                  <a:lnTo>
                    <a:pt x="10339" y="4444"/>
                  </a:lnTo>
                  <a:lnTo>
                    <a:pt x="10247" y="4537"/>
                  </a:lnTo>
                  <a:cubicBezTo>
                    <a:pt x="10092" y="4691"/>
                    <a:pt x="9969" y="4938"/>
                    <a:pt x="9969" y="5185"/>
                  </a:cubicBezTo>
                  <a:lnTo>
                    <a:pt x="9969" y="9290"/>
                  </a:lnTo>
                  <a:cubicBezTo>
                    <a:pt x="9969" y="9429"/>
                    <a:pt x="10077" y="9498"/>
                    <a:pt x="10185" y="9498"/>
                  </a:cubicBezTo>
                  <a:cubicBezTo>
                    <a:pt x="10293" y="9498"/>
                    <a:pt x="10401" y="9429"/>
                    <a:pt x="10401" y="9290"/>
                  </a:cubicBezTo>
                  <a:lnTo>
                    <a:pt x="10401" y="6327"/>
                  </a:lnTo>
                  <a:lnTo>
                    <a:pt x="11419" y="6327"/>
                  </a:lnTo>
                  <a:lnTo>
                    <a:pt x="11419" y="11111"/>
                  </a:lnTo>
                  <a:lnTo>
                    <a:pt x="10432" y="11111"/>
                  </a:lnTo>
                  <a:lnTo>
                    <a:pt x="10432" y="10555"/>
                  </a:lnTo>
                  <a:cubicBezTo>
                    <a:pt x="10432" y="10416"/>
                    <a:pt x="10324" y="10347"/>
                    <a:pt x="10216" y="10347"/>
                  </a:cubicBezTo>
                  <a:cubicBezTo>
                    <a:pt x="10108" y="10347"/>
                    <a:pt x="10000" y="10416"/>
                    <a:pt x="10000" y="10555"/>
                  </a:cubicBezTo>
                  <a:lnTo>
                    <a:pt x="10000" y="11327"/>
                  </a:lnTo>
                  <a:cubicBezTo>
                    <a:pt x="10000" y="11388"/>
                    <a:pt x="10000" y="11419"/>
                    <a:pt x="10030" y="11450"/>
                  </a:cubicBezTo>
                  <a:lnTo>
                    <a:pt x="10339" y="11913"/>
                  </a:lnTo>
                  <a:cubicBezTo>
                    <a:pt x="10339" y="11944"/>
                    <a:pt x="10339" y="11944"/>
                    <a:pt x="10339" y="11975"/>
                  </a:cubicBezTo>
                  <a:lnTo>
                    <a:pt x="10339" y="13302"/>
                  </a:lnTo>
                  <a:cubicBezTo>
                    <a:pt x="10339" y="13703"/>
                    <a:pt x="10000" y="14073"/>
                    <a:pt x="9568" y="14073"/>
                  </a:cubicBezTo>
                  <a:lnTo>
                    <a:pt x="1204" y="14073"/>
                  </a:lnTo>
                  <a:cubicBezTo>
                    <a:pt x="803" y="14073"/>
                    <a:pt x="432" y="13703"/>
                    <a:pt x="432" y="13302"/>
                  </a:cubicBezTo>
                  <a:lnTo>
                    <a:pt x="432" y="1204"/>
                  </a:lnTo>
                  <a:cubicBezTo>
                    <a:pt x="432" y="772"/>
                    <a:pt x="803" y="432"/>
                    <a:pt x="1204" y="432"/>
                  </a:cubicBezTo>
                  <a:lnTo>
                    <a:pt x="2253" y="432"/>
                  </a:lnTo>
                  <a:cubicBezTo>
                    <a:pt x="2531" y="432"/>
                    <a:pt x="2531" y="0"/>
                    <a:pt x="22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46" name="Google Shape;12646;p23"/>
          <p:cNvGrpSpPr/>
          <p:nvPr/>
        </p:nvGrpSpPr>
        <p:grpSpPr>
          <a:xfrm>
            <a:off x="7301208" y="5301181"/>
            <a:ext cx="505133" cy="482467"/>
            <a:chOff x="1727275" y="1904650"/>
            <a:chExt cx="378850" cy="361850"/>
          </a:xfrm>
          <a:solidFill>
            <a:schemeClr val="bg1"/>
          </a:solidFill>
        </p:grpSpPr>
        <p:sp>
          <p:nvSpPr>
            <p:cNvPr id="12647" name="Google Shape;12647;p23"/>
            <p:cNvSpPr/>
            <p:nvPr/>
          </p:nvSpPr>
          <p:spPr>
            <a:xfrm>
              <a:off x="1822950" y="1927750"/>
              <a:ext cx="145850" cy="110150"/>
            </a:xfrm>
            <a:custGeom>
              <a:avLst/>
              <a:gdLst/>
              <a:ahLst/>
              <a:cxnLst/>
              <a:rect l="l" t="t" r="r" b="b"/>
              <a:pathLst>
                <a:path w="5834" h="4406" extrusionOk="0">
                  <a:moveTo>
                    <a:pt x="3364" y="1"/>
                  </a:moveTo>
                  <a:cubicBezTo>
                    <a:pt x="1080" y="1"/>
                    <a:pt x="0" y="2809"/>
                    <a:pt x="1698" y="4352"/>
                  </a:cubicBezTo>
                  <a:cubicBezTo>
                    <a:pt x="1741" y="4390"/>
                    <a:pt x="1788" y="4406"/>
                    <a:pt x="1832" y="4406"/>
                  </a:cubicBezTo>
                  <a:cubicBezTo>
                    <a:pt x="2006" y="4406"/>
                    <a:pt x="2147" y="4160"/>
                    <a:pt x="1975" y="4013"/>
                  </a:cubicBezTo>
                  <a:cubicBezTo>
                    <a:pt x="864" y="3025"/>
                    <a:pt x="1142" y="1204"/>
                    <a:pt x="2500" y="587"/>
                  </a:cubicBezTo>
                  <a:cubicBezTo>
                    <a:pt x="2778" y="470"/>
                    <a:pt x="3060" y="416"/>
                    <a:pt x="3335" y="416"/>
                  </a:cubicBezTo>
                  <a:cubicBezTo>
                    <a:pt x="4434" y="416"/>
                    <a:pt x="5407" y="1285"/>
                    <a:pt x="5432" y="2470"/>
                  </a:cubicBezTo>
                  <a:cubicBezTo>
                    <a:pt x="5432" y="3056"/>
                    <a:pt x="5185" y="3612"/>
                    <a:pt x="4753" y="4013"/>
                  </a:cubicBezTo>
                  <a:cubicBezTo>
                    <a:pt x="4581" y="4160"/>
                    <a:pt x="4722" y="4406"/>
                    <a:pt x="4896" y="4406"/>
                  </a:cubicBezTo>
                  <a:cubicBezTo>
                    <a:pt x="4940" y="4406"/>
                    <a:pt x="4987" y="4390"/>
                    <a:pt x="5031" y="4352"/>
                  </a:cubicBezTo>
                  <a:cubicBezTo>
                    <a:pt x="5555" y="3859"/>
                    <a:pt x="5833" y="3210"/>
                    <a:pt x="5833" y="2501"/>
                  </a:cubicBezTo>
                  <a:cubicBezTo>
                    <a:pt x="5833" y="1112"/>
                    <a:pt x="4722" y="1"/>
                    <a:pt x="336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48" name="Google Shape;12648;p23"/>
            <p:cNvSpPr/>
            <p:nvPr/>
          </p:nvSpPr>
          <p:spPr>
            <a:xfrm>
              <a:off x="1727275" y="1904650"/>
              <a:ext cx="378850" cy="361850"/>
            </a:xfrm>
            <a:custGeom>
              <a:avLst/>
              <a:gdLst/>
              <a:ahLst/>
              <a:cxnLst/>
              <a:rect l="l" t="t" r="r" b="b"/>
              <a:pathLst>
                <a:path w="15154" h="14474" extrusionOk="0">
                  <a:moveTo>
                    <a:pt x="14073" y="2869"/>
                  </a:moveTo>
                  <a:cubicBezTo>
                    <a:pt x="14567" y="2900"/>
                    <a:pt x="14783" y="3517"/>
                    <a:pt x="14413" y="3826"/>
                  </a:cubicBezTo>
                  <a:cubicBezTo>
                    <a:pt x="14337" y="3902"/>
                    <a:pt x="14219" y="3957"/>
                    <a:pt x="14110" y="3957"/>
                  </a:cubicBezTo>
                  <a:cubicBezTo>
                    <a:pt x="14087" y="3957"/>
                    <a:pt x="14064" y="3955"/>
                    <a:pt x="14042" y="3949"/>
                  </a:cubicBezTo>
                  <a:cubicBezTo>
                    <a:pt x="13888" y="3949"/>
                    <a:pt x="13734" y="3888"/>
                    <a:pt x="13641" y="3764"/>
                  </a:cubicBezTo>
                  <a:cubicBezTo>
                    <a:pt x="13456" y="3548"/>
                    <a:pt x="13456" y="3209"/>
                    <a:pt x="13703" y="2993"/>
                  </a:cubicBezTo>
                  <a:cubicBezTo>
                    <a:pt x="13796" y="2900"/>
                    <a:pt x="13950" y="2869"/>
                    <a:pt x="14073" y="2869"/>
                  </a:cubicBezTo>
                  <a:close/>
                  <a:moveTo>
                    <a:pt x="7195" y="430"/>
                  </a:moveTo>
                  <a:cubicBezTo>
                    <a:pt x="10505" y="430"/>
                    <a:pt x="11368" y="5037"/>
                    <a:pt x="8240" y="6202"/>
                  </a:cubicBezTo>
                  <a:lnTo>
                    <a:pt x="8240" y="4412"/>
                  </a:lnTo>
                  <a:cubicBezTo>
                    <a:pt x="8240" y="3733"/>
                    <a:pt x="7739" y="3394"/>
                    <a:pt x="7237" y="3394"/>
                  </a:cubicBezTo>
                  <a:cubicBezTo>
                    <a:pt x="6736" y="3394"/>
                    <a:pt x="6234" y="3733"/>
                    <a:pt x="6234" y="4412"/>
                  </a:cubicBezTo>
                  <a:lnTo>
                    <a:pt x="6234" y="6233"/>
                  </a:lnTo>
                  <a:cubicBezTo>
                    <a:pt x="3056" y="5153"/>
                    <a:pt x="3796" y="493"/>
                    <a:pt x="7129" y="431"/>
                  </a:cubicBezTo>
                  <a:cubicBezTo>
                    <a:pt x="7151" y="431"/>
                    <a:pt x="7173" y="430"/>
                    <a:pt x="7195" y="430"/>
                  </a:cubicBezTo>
                  <a:close/>
                  <a:moveTo>
                    <a:pt x="1958" y="7720"/>
                  </a:moveTo>
                  <a:cubicBezTo>
                    <a:pt x="2469" y="7720"/>
                    <a:pt x="2963" y="8128"/>
                    <a:pt x="2963" y="8733"/>
                  </a:cubicBezTo>
                  <a:cubicBezTo>
                    <a:pt x="2963" y="9288"/>
                    <a:pt x="2531" y="9720"/>
                    <a:pt x="1975" y="9720"/>
                  </a:cubicBezTo>
                  <a:cubicBezTo>
                    <a:pt x="1080" y="9720"/>
                    <a:pt x="618" y="8640"/>
                    <a:pt x="1266" y="8023"/>
                  </a:cubicBezTo>
                  <a:cubicBezTo>
                    <a:pt x="1465" y="7813"/>
                    <a:pt x="1714" y="7720"/>
                    <a:pt x="1958" y="7720"/>
                  </a:cubicBezTo>
                  <a:close/>
                  <a:moveTo>
                    <a:pt x="7196" y="1"/>
                  </a:moveTo>
                  <a:cubicBezTo>
                    <a:pt x="6755" y="1"/>
                    <a:pt x="6304" y="88"/>
                    <a:pt x="5864" y="277"/>
                  </a:cubicBezTo>
                  <a:cubicBezTo>
                    <a:pt x="3704" y="1172"/>
                    <a:pt x="3086" y="3980"/>
                    <a:pt x="4660" y="5708"/>
                  </a:cubicBezTo>
                  <a:lnTo>
                    <a:pt x="2809" y="7591"/>
                  </a:lnTo>
                  <a:cubicBezTo>
                    <a:pt x="2562" y="7406"/>
                    <a:pt x="2253" y="7282"/>
                    <a:pt x="1975" y="7282"/>
                  </a:cubicBezTo>
                  <a:cubicBezTo>
                    <a:pt x="463" y="7313"/>
                    <a:pt x="0" y="9319"/>
                    <a:pt x="1327" y="9998"/>
                  </a:cubicBezTo>
                  <a:cubicBezTo>
                    <a:pt x="1546" y="10110"/>
                    <a:pt x="1765" y="10160"/>
                    <a:pt x="1975" y="10160"/>
                  </a:cubicBezTo>
                  <a:cubicBezTo>
                    <a:pt x="3040" y="10160"/>
                    <a:pt x="3865" y="8874"/>
                    <a:pt x="3117" y="7869"/>
                  </a:cubicBezTo>
                  <a:lnTo>
                    <a:pt x="5000" y="6017"/>
                  </a:lnTo>
                  <a:cubicBezTo>
                    <a:pt x="5339" y="6326"/>
                    <a:pt x="5771" y="6542"/>
                    <a:pt x="6234" y="6696"/>
                  </a:cubicBezTo>
                  <a:lnTo>
                    <a:pt x="6234" y="10307"/>
                  </a:lnTo>
                  <a:cubicBezTo>
                    <a:pt x="6111" y="10276"/>
                    <a:pt x="5987" y="10245"/>
                    <a:pt x="5864" y="10245"/>
                  </a:cubicBezTo>
                  <a:cubicBezTo>
                    <a:pt x="5617" y="10245"/>
                    <a:pt x="5339" y="10369"/>
                    <a:pt x="5154" y="10554"/>
                  </a:cubicBezTo>
                  <a:cubicBezTo>
                    <a:pt x="4969" y="10739"/>
                    <a:pt x="4876" y="10955"/>
                    <a:pt x="4846" y="11233"/>
                  </a:cubicBezTo>
                  <a:cubicBezTo>
                    <a:pt x="4722" y="12745"/>
                    <a:pt x="6018" y="13825"/>
                    <a:pt x="6605" y="14226"/>
                  </a:cubicBezTo>
                  <a:cubicBezTo>
                    <a:pt x="6790" y="14381"/>
                    <a:pt x="7006" y="14442"/>
                    <a:pt x="7222" y="14473"/>
                  </a:cubicBezTo>
                  <a:lnTo>
                    <a:pt x="10030" y="14473"/>
                  </a:lnTo>
                  <a:cubicBezTo>
                    <a:pt x="10308" y="14473"/>
                    <a:pt x="10308" y="14041"/>
                    <a:pt x="10030" y="14041"/>
                  </a:cubicBezTo>
                  <a:lnTo>
                    <a:pt x="7253" y="14041"/>
                  </a:lnTo>
                  <a:cubicBezTo>
                    <a:pt x="7099" y="14041"/>
                    <a:pt x="6975" y="13979"/>
                    <a:pt x="6852" y="13887"/>
                  </a:cubicBezTo>
                  <a:cubicBezTo>
                    <a:pt x="6358" y="13516"/>
                    <a:pt x="5185" y="12560"/>
                    <a:pt x="5278" y="11264"/>
                  </a:cubicBezTo>
                  <a:cubicBezTo>
                    <a:pt x="5278" y="11109"/>
                    <a:pt x="5339" y="10955"/>
                    <a:pt x="5463" y="10862"/>
                  </a:cubicBezTo>
                  <a:cubicBezTo>
                    <a:pt x="5555" y="10739"/>
                    <a:pt x="5710" y="10677"/>
                    <a:pt x="5833" y="10677"/>
                  </a:cubicBezTo>
                  <a:cubicBezTo>
                    <a:pt x="5987" y="10677"/>
                    <a:pt x="6142" y="10739"/>
                    <a:pt x="6265" y="10862"/>
                  </a:cubicBezTo>
                  <a:cubicBezTo>
                    <a:pt x="6296" y="10893"/>
                    <a:pt x="6358" y="10924"/>
                    <a:pt x="6420" y="10924"/>
                  </a:cubicBezTo>
                  <a:cubicBezTo>
                    <a:pt x="6543" y="10924"/>
                    <a:pt x="6636" y="10831"/>
                    <a:pt x="6636" y="10708"/>
                  </a:cubicBezTo>
                  <a:lnTo>
                    <a:pt x="6636" y="4412"/>
                  </a:lnTo>
                  <a:cubicBezTo>
                    <a:pt x="6682" y="4073"/>
                    <a:pt x="6944" y="3903"/>
                    <a:pt x="7207" y="3903"/>
                  </a:cubicBezTo>
                  <a:cubicBezTo>
                    <a:pt x="7469" y="3903"/>
                    <a:pt x="7731" y="4073"/>
                    <a:pt x="7777" y="4412"/>
                  </a:cubicBezTo>
                  <a:lnTo>
                    <a:pt x="7777" y="9751"/>
                  </a:lnTo>
                  <a:cubicBezTo>
                    <a:pt x="7777" y="9890"/>
                    <a:pt x="7885" y="9960"/>
                    <a:pt x="7994" y="9960"/>
                  </a:cubicBezTo>
                  <a:cubicBezTo>
                    <a:pt x="8102" y="9960"/>
                    <a:pt x="8210" y="9890"/>
                    <a:pt x="8210" y="9751"/>
                  </a:cubicBezTo>
                  <a:lnTo>
                    <a:pt x="8210" y="8332"/>
                  </a:lnTo>
                  <a:cubicBezTo>
                    <a:pt x="8179" y="7961"/>
                    <a:pt x="8456" y="7653"/>
                    <a:pt x="8827" y="7653"/>
                  </a:cubicBezTo>
                  <a:cubicBezTo>
                    <a:pt x="9135" y="7653"/>
                    <a:pt x="9413" y="7900"/>
                    <a:pt x="9413" y="8239"/>
                  </a:cubicBezTo>
                  <a:lnTo>
                    <a:pt x="9413" y="9751"/>
                  </a:lnTo>
                  <a:cubicBezTo>
                    <a:pt x="9413" y="9890"/>
                    <a:pt x="9513" y="9960"/>
                    <a:pt x="9614" y="9960"/>
                  </a:cubicBezTo>
                  <a:cubicBezTo>
                    <a:pt x="9714" y="9960"/>
                    <a:pt x="9814" y="9890"/>
                    <a:pt x="9814" y="9751"/>
                  </a:cubicBezTo>
                  <a:lnTo>
                    <a:pt x="9814" y="8301"/>
                  </a:lnTo>
                  <a:cubicBezTo>
                    <a:pt x="9814" y="7961"/>
                    <a:pt x="10092" y="7653"/>
                    <a:pt x="10432" y="7653"/>
                  </a:cubicBezTo>
                  <a:cubicBezTo>
                    <a:pt x="10771" y="7653"/>
                    <a:pt x="11049" y="7961"/>
                    <a:pt x="11018" y="8301"/>
                  </a:cubicBezTo>
                  <a:lnTo>
                    <a:pt x="11018" y="9751"/>
                  </a:lnTo>
                  <a:cubicBezTo>
                    <a:pt x="11018" y="9875"/>
                    <a:pt x="11111" y="9967"/>
                    <a:pt x="11234" y="9967"/>
                  </a:cubicBezTo>
                  <a:cubicBezTo>
                    <a:pt x="11357" y="9967"/>
                    <a:pt x="11450" y="9875"/>
                    <a:pt x="11450" y="9751"/>
                  </a:cubicBezTo>
                  <a:lnTo>
                    <a:pt x="11450" y="8270"/>
                  </a:lnTo>
                  <a:cubicBezTo>
                    <a:pt x="11450" y="7930"/>
                    <a:pt x="11697" y="7653"/>
                    <a:pt x="12036" y="7653"/>
                  </a:cubicBezTo>
                  <a:cubicBezTo>
                    <a:pt x="12191" y="7653"/>
                    <a:pt x="12345" y="7684"/>
                    <a:pt x="12438" y="7807"/>
                  </a:cubicBezTo>
                  <a:cubicBezTo>
                    <a:pt x="12561" y="7930"/>
                    <a:pt x="12623" y="8085"/>
                    <a:pt x="12623" y="8239"/>
                  </a:cubicBezTo>
                  <a:lnTo>
                    <a:pt x="12623" y="12004"/>
                  </a:lnTo>
                  <a:cubicBezTo>
                    <a:pt x="12623" y="12652"/>
                    <a:pt x="12407" y="13300"/>
                    <a:pt x="12006" y="13794"/>
                  </a:cubicBezTo>
                  <a:cubicBezTo>
                    <a:pt x="11882" y="13949"/>
                    <a:pt x="11697" y="14041"/>
                    <a:pt x="11481" y="14072"/>
                  </a:cubicBezTo>
                  <a:cubicBezTo>
                    <a:pt x="11471" y="14071"/>
                    <a:pt x="11462" y="14070"/>
                    <a:pt x="11453" y="14070"/>
                  </a:cubicBezTo>
                  <a:cubicBezTo>
                    <a:pt x="11203" y="14070"/>
                    <a:pt x="11213" y="14473"/>
                    <a:pt x="11481" y="14473"/>
                  </a:cubicBezTo>
                  <a:cubicBezTo>
                    <a:pt x="11820" y="14473"/>
                    <a:pt x="12129" y="14319"/>
                    <a:pt x="12345" y="14072"/>
                  </a:cubicBezTo>
                  <a:cubicBezTo>
                    <a:pt x="12808" y="13486"/>
                    <a:pt x="13055" y="12745"/>
                    <a:pt x="13055" y="12004"/>
                  </a:cubicBezTo>
                  <a:lnTo>
                    <a:pt x="13055" y="8239"/>
                  </a:lnTo>
                  <a:cubicBezTo>
                    <a:pt x="13055" y="7961"/>
                    <a:pt x="12931" y="7684"/>
                    <a:pt x="12746" y="7498"/>
                  </a:cubicBezTo>
                  <a:cubicBezTo>
                    <a:pt x="12552" y="7332"/>
                    <a:pt x="12334" y="7216"/>
                    <a:pt x="12091" y="7216"/>
                  </a:cubicBezTo>
                  <a:cubicBezTo>
                    <a:pt x="12063" y="7216"/>
                    <a:pt x="12034" y="7217"/>
                    <a:pt x="12006" y="7221"/>
                  </a:cubicBezTo>
                  <a:cubicBezTo>
                    <a:pt x="11697" y="7221"/>
                    <a:pt x="11419" y="7375"/>
                    <a:pt x="11234" y="7622"/>
                  </a:cubicBezTo>
                  <a:cubicBezTo>
                    <a:pt x="11033" y="7344"/>
                    <a:pt x="10725" y="7205"/>
                    <a:pt x="10416" y="7205"/>
                  </a:cubicBezTo>
                  <a:cubicBezTo>
                    <a:pt x="10108" y="7205"/>
                    <a:pt x="9799" y="7344"/>
                    <a:pt x="9598" y="7622"/>
                  </a:cubicBezTo>
                  <a:cubicBezTo>
                    <a:pt x="9415" y="7346"/>
                    <a:pt x="9110" y="7202"/>
                    <a:pt x="8803" y="7202"/>
                  </a:cubicBezTo>
                  <a:cubicBezTo>
                    <a:pt x="8594" y="7202"/>
                    <a:pt x="8384" y="7269"/>
                    <a:pt x="8210" y="7406"/>
                  </a:cubicBezTo>
                  <a:lnTo>
                    <a:pt x="8210" y="6634"/>
                  </a:lnTo>
                  <a:cubicBezTo>
                    <a:pt x="8858" y="6418"/>
                    <a:pt x="9444" y="6017"/>
                    <a:pt x="9845" y="5462"/>
                  </a:cubicBezTo>
                  <a:cubicBezTo>
                    <a:pt x="10277" y="4906"/>
                    <a:pt x="10493" y="4258"/>
                    <a:pt x="10555" y="3610"/>
                  </a:cubicBezTo>
                  <a:lnTo>
                    <a:pt x="13055" y="3610"/>
                  </a:lnTo>
                  <a:cubicBezTo>
                    <a:pt x="13117" y="3764"/>
                    <a:pt x="13209" y="3918"/>
                    <a:pt x="13333" y="4042"/>
                  </a:cubicBezTo>
                  <a:cubicBezTo>
                    <a:pt x="13487" y="4258"/>
                    <a:pt x="13734" y="4351"/>
                    <a:pt x="14012" y="4381"/>
                  </a:cubicBezTo>
                  <a:cubicBezTo>
                    <a:pt x="14043" y="4385"/>
                    <a:pt x="14074" y="4387"/>
                    <a:pt x="14106" y="4387"/>
                  </a:cubicBezTo>
                  <a:cubicBezTo>
                    <a:pt x="14320" y="4387"/>
                    <a:pt x="14529" y="4296"/>
                    <a:pt x="14691" y="4134"/>
                  </a:cubicBezTo>
                  <a:cubicBezTo>
                    <a:pt x="15092" y="3795"/>
                    <a:pt x="15153" y="3178"/>
                    <a:pt x="14814" y="2777"/>
                  </a:cubicBezTo>
                  <a:cubicBezTo>
                    <a:pt x="14629" y="2591"/>
                    <a:pt x="14382" y="2468"/>
                    <a:pt x="14135" y="2437"/>
                  </a:cubicBezTo>
                  <a:cubicBezTo>
                    <a:pt x="14114" y="2436"/>
                    <a:pt x="14093" y="2435"/>
                    <a:pt x="14073" y="2435"/>
                  </a:cubicBezTo>
                  <a:cubicBezTo>
                    <a:pt x="13605" y="2435"/>
                    <a:pt x="13205" y="2765"/>
                    <a:pt x="13117" y="3209"/>
                  </a:cubicBezTo>
                  <a:lnTo>
                    <a:pt x="10586" y="3209"/>
                  </a:lnTo>
                  <a:cubicBezTo>
                    <a:pt x="10488" y="1340"/>
                    <a:pt x="8921" y="1"/>
                    <a:pt x="719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49" name="Google Shape;12649;p23"/>
          <p:cNvGrpSpPr/>
          <p:nvPr/>
        </p:nvGrpSpPr>
        <p:grpSpPr>
          <a:xfrm>
            <a:off x="3373051" y="5300648"/>
            <a:ext cx="409467" cy="483533"/>
            <a:chOff x="5533300" y="4140550"/>
            <a:chExt cx="307100" cy="362650"/>
          </a:xfrm>
          <a:solidFill>
            <a:schemeClr val="bg1"/>
          </a:solidFill>
        </p:grpSpPr>
        <p:sp>
          <p:nvSpPr>
            <p:cNvPr id="12650" name="Google Shape;12650;p23"/>
            <p:cNvSpPr/>
            <p:nvPr/>
          </p:nvSpPr>
          <p:spPr>
            <a:xfrm>
              <a:off x="5698425" y="4326500"/>
              <a:ext cx="109575" cy="93200"/>
            </a:xfrm>
            <a:custGeom>
              <a:avLst/>
              <a:gdLst/>
              <a:ahLst/>
              <a:cxnLst/>
              <a:rect l="l" t="t" r="r" b="b"/>
              <a:pathLst>
                <a:path w="4383" h="3728" extrusionOk="0">
                  <a:moveTo>
                    <a:pt x="2510" y="1424"/>
                  </a:moveTo>
                  <a:cubicBezTo>
                    <a:pt x="2582" y="1424"/>
                    <a:pt x="2656" y="1452"/>
                    <a:pt x="2716" y="1512"/>
                  </a:cubicBezTo>
                  <a:cubicBezTo>
                    <a:pt x="2932" y="1728"/>
                    <a:pt x="2778" y="2037"/>
                    <a:pt x="2500" y="2037"/>
                  </a:cubicBezTo>
                  <a:cubicBezTo>
                    <a:pt x="2346" y="2037"/>
                    <a:pt x="2222" y="1883"/>
                    <a:pt x="2222" y="1728"/>
                  </a:cubicBezTo>
                  <a:cubicBezTo>
                    <a:pt x="2222" y="1541"/>
                    <a:pt x="2362" y="1424"/>
                    <a:pt x="2510" y="1424"/>
                  </a:cubicBezTo>
                  <a:close/>
                  <a:moveTo>
                    <a:pt x="2500" y="463"/>
                  </a:moveTo>
                  <a:cubicBezTo>
                    <a:pt x="3735" y="463"/>
                    <a:pt x="4383" y="1883"/>
                    <a:pt x="3580" y="2778"/>
                  </a:cubicBezTo>
                  <a:lnTo>
                    <a:pt x="3580" y="2809"/>
                  </a:lnTo>
                  <a:cubicBezTo>
                    <a:pt x="3488" y="2531"/>
                    <a:pt x="3303" y="2315"/>
                    <a:pt x="3086" y="2191"/>
                  </a:cubicBezTo>
                  <a:cubicBezTo>
                    <a:pt x="3179" y="2068"/>
                    <a:pt x="3241" y="1883"/>
                    <a:pt x="3241" y="1728"/>
                  </a:cubicBezTo>
                  <a:cubicBezTo>
                    <a:pt x="3272" y="1204"/>
                    <a:pt x="2894" y="941"/>
                    <a:pt x="2516" y="941"/>
                  </a:cubicBezTo>
                  <a:cubicBezTo>
                    <a:pt x="2137" y="941"/>
                    <a:pt x="1759" y="1204"/>
                    <a:pt x="1790" y="1728"/>
                  </a:cubicBezTo>
                  <a:cubicBezTo>
                    <a:pt x="1790" y="1883"/>
                    <a:pt x="1852" y="2068"/>
                    <a:pt x="1945" y="2191"/>
                  </a:cubicBezTo>
                  <a:cubicBezTo>
                    <a:pt x="1729" y="2315"/>
                    <a:pt x="1543" y="2531"/>
                    <a:pt x="1451" y="2778"/>
                  </a:cubicBezTo>
                  <a:cubicBezTo>
                    <a:pt x="648" y="1883"/>
                    <a:pt x="1297" y="463"/>
                    <a:pt x="2500" y="463"/>
                  </a:cubicBezTo>
                  <a:close/>
                  <a:moveTo>
                    <a:pt x="2500" y="2438"/>
                  </a:moveTo>
                  <a:cubicBezTo>
                    <a:pt x="2832" y="2438"/>
                    <a:pt x="3164" y="2654"/>
                    <a:pt x="3210" y="3086"/>
                  </a:cubicBezTo>
                  <a:cubicBezTo>
                    <a:pt x="2994" y="3210"/>
                    <a:pt x="2778" y="3272"/>
                    <a:pt x="2531" y="3272"/>
                  </a:cubicBezTo>
                  <a:cubicBezTo>
                    <a:pt x="2253" y="3272"/>
                    <a:pt x="2006" y="3210"/>
                    <a:pt x="1790" y="3086"/>
                  </a:cubicBezTo>
                  <a:cubicBezTo>
                    <a:pt x="1837" y="2654"/>
                    <a:pt x="2168" y="2438"/>
                    <a:pt x="2500" y="2438"/>
                  </a:cubicBezTo>
                  <a:close/>
                  <a:moveTo>
                    <a:pt x="2531" y="0"/>
                  </a:moveTo>
                  <a:cubicBezTo>
                    <a:pt x="864" y="0"/>
                    <a:pt x="0" y="1975"/>
                    <a:pt x="1173" y="3179"/>
                  </a:cubicBezTo>
                  <a:cubicBezTo>
                    <a:pt x="1552" y="3557"/>
                    <a:pt x="2017" y="3727"/>
                    <a:pt x="2474" y="3727"/>
                  </a:cubicBezTo>
                  <a:cubicBezTo>
                    <a:pt x="3432" y="3727"/>
                    <a:pt x="4352" y="2981"/>
                    <a:pt x="4352" y="1852"/>
                  </a:cubicBezTo>
                  <a:cubicBezTo>
                    <a:pt x="4352" y="833"/>
                    <a:pt x="3549" y="0"/>
                    <a:pt x="25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1" name="Google Shape;12651;p23"/>
            <p:cNvSpPr/>
            <p:nvPr/>
          </p:nvSpPr>
          <p:spPr>
            <a:xfrm>
              <a:off x="5533300" y="4140550"/>
              <a:ext cx="307100" cy="362650"/>
            </a:xfrm>
            <a:custGeom>
              <a:avLst/>
              <a:gdLst/>
              <a:ahLst/>
              <a:cxnLst/>
              <a:rect l="l" t="t" r="r" b="b"/>
              <a:pathLst>
                <a:path w="12284" h="14506" extrusionOk="0">
                  <a:moveTo>
                    <a:pt x="10988" y="433"/>
                  </a:moveTo>
                  <a:cubicBezTo>
                    <a:pt x="11451" y="433"/>
                    <a:pt x="11852" y="834"/>
                    <a:pt x="11852" y="1328"/>
                  </a:cubicBezTo>
                  <a:lnTo>
                    <a:pt x="11852" y="1698"/>
                  </a:lnTo>
                  <a:lnTo>
                    <a:pt x="402" y="1698"/>
                  </a:lnTo>
                  <a:lnTo>
                    <a:pt x="402" y="1328"/>
                  </a:lnTo>
                  <a:cubicBezTo>
                    <a:pt x="402" y="834"/>
                    <a:pt x="803" y="433"/>
                    <a:pt x="1297" y="433"/>
                  </a:cubicBezTo>
                  <a:close/>
                  <a:moveTo>
                    <a:pt x="1297" y="1"/>
                  </a:moveTo>
                  <a:cubicBezTo>
                    <a:pt x="556" y="1"/>
                    <a:pt x="1" y="587"/>
                    <a:pt x="1" y="1328"/>
                  </a:cubicBezTo>
                  <a:lnTo>
                    <a:pt x="1" y="13179"/>
                  </a:lnTo>
                  <a:cubicBezTo>
                    <a:pt x="1" y="13919"/>
                    <a:pt x="556" y="14506"/>
                    <a:pt x="1297" y="14506"/>
                  </a:cubicBezTo>
                  <a:lnTo>
                    <a:pt x="10988" y="14506"/>
                  </a:lnTo>
                  <a:cubicBezTo>
                    <a:pt x="11698" y="14506"/>
                    <a:pt x="12284" y="13919"/>
                    <a:pt x="12284" y="13179"/>
                  </a:cubicBezTo>
                  <a:lnTo>
                    <a:pt x="12284" y="9845"/>
                  </a:lnTo>
                  <a:cubicBezTo>
                    <a:pt x="12284" y="9707"/>
                    <a:pt x="12176" y="9637"/>
                    <a:pt x="12068" y="9637"/>
                  </a:cubicBezTo>
                  <a:cubicBezTo>
                    <a:pt x="11960" y="9637"/>
                    <a:pt x="11852" y="9707"/>
                    <a:pt x="11852" y="9845"/>
                  </a:cubicBezTo>
                  <a:lnTo>
                    <a:pt x="11852" y="13179"/>
                  </a:lnTo>
                  <a:cubicBezTo>
                    <a:pt x="11852" y="13672"/>
                    <a:pt x="11451" y="14074"/>
                    <a:pt x="10988" y="14074"/>
                  </a:cubicBezTo>
                  <a:lnTo>
                    <a:pt x="1297" y="14074"/>
                  </a:lnTo>
                  <a:cubicBezTo>
                    <a:pt x="803" y="14074"/>
                    <a:pt x="402" y="13672"/>
                    <a:pt x="402" y="13179"/>
                  </a:cubicBezTo>
                  <a:lnTo>
                    <a:pt x="402" y="2161"/>
                  </a:lnTo>
                  <a:lnTo>
                    <a:pt x="11852" y="2161"/>
                  </a:lnTo>
                  <a:lnTo>
                    <a:pt x="11852" y="8734"/>
                  </a:lnTo>
                  <a:cubicBezTo>
                    <a:pt x="11852" y="8858"/>
                    <a:pt x="11944" y="8950"/>
                    <a:pt x="12068" y="8950"/>
                  </a:cubicBezTo>
                  <a:cubicBezTo>
                    <a:pt x="12191" y="8950"/>
                    <a:pt x="12284" y="8827"/>
                    <a:pt x="12284" y="8734"/>
                  </a:cubicBezTo>
                  <a:lnTo>
                    <a:pt x="12284" y="1328"/>
                  </a:lnTo>
                  <a:cubicBezTo>
                    <a:pt x="12284" y="587"/>
                    <a:pt x="11698" y="1"/>
                    <a:pt x="1098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2" name="Google Shape;12652;p23"/>
            <p:cNvSpPr/>
            <p:nvPr/>
          </p:nvSpPr>
          <p:spPr>
            <a:xfrm>
              <a:off x="5558000" y="41637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3" name="Google Shape;12653;p23"/>
            <p:cNvSpPr/>
            <p:nvPr/>
          </p:nvSpPr>
          <p:spPr>
            <a:xfrm>
              <a:off x="5576525" y="41637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4" name="Google Shape;12654;p23"/>
            <p:cNvSpPr/>
            <p:nvPr/>
          </p:nvSpPr>
          <p:spPr>
            <a:xfrm>
              <a:off x="5595800" y="4163700"/>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5" name="Google Shape;12655;p23"/>
            <p:cNvSpPr/>
            <p:nvPr/>
          </p:nvSpPr>
          <p:spPr>
            <a:xfrm>
              <a:off x="5565725" y="4216350"/>
              <a:ext cx="108800" cy="93200"/>
            </a:xfrm>
            <a:custGeom>
              <a:avLst/>
              <a:gdLst/>
              <a:ahLst/>
              <a:cxnLst/>
              <a:rect l="l" t="t" r="r" b="b"/>
              <a:pathLst>
                <a:path w="4352" h="3728" extrusionOk="0">
                  <a:moveTo>
                    <a:pt x="1836" y="1397"/>
                  </a:moveTo>
                  <a:cubicBezTo>
                    <a:pt x="1998" y="1397"/>
                    <a:pt x="2160" y="1505"/>
                    <a:pt x="2130" y="1721"/>
                  </a:cubicBezTo>
                  <a:cubicBezTo>
                    <a:pt x="2160" y="1953"/>
                    <a:pt x="1998" y="2068"/>
                    <a:pt x="1836" y="2068"/>
                  </a:cubicBezTo>
                  <a:cubicBezTo>
                    <a:pt x="1674" y="2068"/>
                    <a:pt x="1512" y="1953"/>
                    <a:pt x="1543" y="1721"/>
                  </a:cubicBezTo>
                  <a:cubicBezTo>
                    <a:pt x="1512" y="1505"/>
                    <a:pt x="1674" y="1397"/>
                    <a:pt x="1836" y="1397"/>
                  </a:cubicBezTo>
                  <a:close/>
                  <a:moveTo>
                    <a:pt x="1852" y="425"/>
                  </a:moveTo>
                  <a:cubicBezTo>
                    <a:pt x="2623" y="425"/>
                    <a:pt x="3271" y="1073"/>
                    <a:pt x="3271" y="1876"/>
                  </a:cubicBezTo>
                  <a:cubicBezTo>
                    <a:pt x="3271" y="2215"/>
                    <a:pt x="3148" y="2555"/>
                    <a:pt x="2932" y="2832"/>
                  </a:cubicBezTo>
                  <a:cubicBezTo>
                    <a:pt x="2808" y="2555"/>
                    <a:pt x="2654" y="2338"/>
                    <a:pt x="2407" y="2215"/>
                  </a:cubicBezTo>
                  <a:cubicBezTo>
                    <a:pt x="2500" y="2092"/>
                    <a:pt x="2562" y="1906"/>
                    <a:pt x="2562" y="1752"/>
                  </a:cubicBezTo>
                  <a:cubicBezTo>
                    <a:pt x="2608" y="1227"/>
                    <a:pt x="2230" y="965"/>
                    <a:pt x="1848" y="965"/>
                  </a:cubicBezTo>
                  <a:cubicBezTo>
                    <a:pt x="1466" y="965"/>
                    <a:pt x="1080" y="1227"/>
                    <a:pt x="1111" y="1752"/>
                  </a:cubicBezTo>
                  <a:cubicBezTo>
                    <a:pt x="1111" y="1906"/>
                    <a:pt x="1173" y="2092"/>
                    <a:pt x="1296" y="2215"/>
                  </a:cubicBezTo>
                  <a:cubicBezTo>
                    <a:pt x="1049" y="2338"/>
                    <a:pt x="864" y="2555"/>
                    <a:pt x="772" y="2801"/>
                  </a:cubicBezTo>
                  <a:cubicBezTo>
                    <a:pt x="0" y="1876"/>
                    <a:pt x="648" y="456"/>
                    <a:pt x="1852" y="456"/>
                  </a:cubicBezTo>
                  <a:lnTo>
                    <a:pt x="1852" y="425"/>
                  </a:lnTo>
                  <a:close/>
                  <a:moveTo>
                    <a:pt x="1852" y="2462"/>
                  </a:moveTo>
                  <a:cubicBezTo>
                    <a:pt x="2191" y="2462"/>
                    <a:pt x="2500" y="2740"/>
                    <a:pt x="2562" y="3110"/>
                  </a:cubicBezTo>
                  <a:cubicBezTo>
                    <a:pt x="2330" y="3233"/>
                    <a:pt x="2083" y="3295"/>
                    <a:pt x="1840" y="3295"/>
                  </a:cubicBezTo>
                  <a:cubicBezTo>
                    <a:pt x="1597" y="3295"/>
                    <a:pt x="1358" y="3233"/>
                    <a:pt x="1142" y="3110"/>
                  </a:cubicBezTo>
                  <a:cubicBezTo>
                    <a:pt x="1173" y="2740"/>
                    <a:pt x="1481" y="2462"/>
                    <a:pt x="1852" y="2462"/>
                  </a:cubicBezTo>
                  <a:close/>
                  <a:moveTo>
                    <a:pt x="1878" y="0"/>
                  </a:moveTo>
                  <a:cubicBezTo>
                    <a:pt x="920" y="0"/>
                    <a:pt x="0" y="747"/>
                    <a:pt x="0" y="1876"/>
                  </a:cubicBezTo>
                  <a:cubicBezTo>
                    <a:pt x="0" y="2863"/>
                    <a:pt x="833" y="3696"/>
                    <a:pt x="1852" y="3727"/>
                  </a:cubicBezTo>
                  <a:cubicBezTo>
                    <a:pt x="3487" y="3727"/>
                    <a:pt x="4352" y="1721"/>
                    <a:pt x="3179" y="548"/>
                  </a:cubicBezTo>
                  <a:cubicBezTo>
                    <a:pt x="2800" y="170"/>
                    <a:pt x="2335" y="0"/>
                    <a:pt x="18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6" name="Google Shape;12656;p23"/>
            <p:cNvSpPr/>
            <p:nvPr/>
          </p:nvSpPr>
          <p:spPr>
            <a:xfrm>
              <a:off x="5561850" y="4436825"/>
              <a:ext cx="250000" cy="35525"/>
            </a:xfrm>
            <a:custGeom>
              <a:avLst/>
              <a:gdLst/>
              <a:ahLst/>
              <a:cxnLst/>
              <a:rect l="l" t="t" r="r" b="b"/>
              <a:pathLst>
                <a:path w="10000" h="1421" extrusionOk="0">
                  <a:moveTo>
                    <a:pt x="865" y="0"/>
                  </a:moveTo>
                  <a:cubicBezTo>
                    <a:pt x="1" y="62"/>
                    <a:pt x="1" y="1358"/>
                    <a:pt x="865" y="1420"/>
                  </a:cubicBezTo>
                  <a:lnTo>
                    <a:pt x="9105" y="1420"/>
                  </a:lnTo>
                  <a:cubicBezTo>
                    <a:pt x="10000" y="1358"/>
                    <a:pt x="10000" y="62"/>
                    <a:pt x="9105" y="0"/>
                  </a:cubicBezTo>
                  <a:lnTo>
                    <a:pt x="2593" y="0"/>
                  </a:lnTo>
                  <a:cubicBezTo>
                    <a:pt x="2315" y="0"/>
                    <a:pt x="2315" y="433"/>
                    <a:pt x="2593" y="433"/>
                  </a:cubicBezTo>
                  <a:lnTo>
                    <a:pt x="9105" y="433"/>
                  </a:lnTo>
                  <a:cubicBezTo>
                    <a:pt x="9444" y="463"/>
                    <a:pt x="9444" y="957"/>
                    <a:pt x="9105" y="988"/>
                  </a:cubicBezTo>
                  <a:lnTo>
                    <a:pt x="865" y="988"/>
                  </a:lnTo>
                  <a:cubicBezTo>
                    <a:pt x="525" y="957"/>
                    <a:pt x="525" y="463"/>
                    <a:pt x="865" y="433"/>
                  </a:cubicBezTo>
                  <a:lnTo>
                    <a:pt x="1451" y="433"/>
                  </a:lnTo>
                  <a:cubicBezTo>
                    <a:pt x="1729" y="433"/>
                    <a:pt x="1729" y="0"/>
                    <a:pt x="145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7" name="Google Shape;12657;p23"/>
            <p:cNvSpPr/>
            <p:nvPr/>
          </p:nvSpPr>
          <p:spPr>
            <a:xfrm>
              <a:off x="5662925" y="4220025"/>
              <a:ext cx="144300" cy="86425"/>
            </a:xfrm>
            <a:custGeom>
              <a:avLst/>
              <a:gdLst/>
              <a:ahLst/>
              <a:cxnLst/>
              <a:rect l="l" t="t" r="r" b="b"/>
              <a:pathLst>
                <a:path w="5772" h="3457" extrusionOk="0">
                  <a:moveTo>
                    <a:pt x="1852" y="0"/>
                  </a:moveTo>
                  <a:cubicBezTo>
                    <a:pt x="1359" y="0"/>
                    <a:pt x="957" y="401"/>
                    <a:pt x="957" y="895"/>
                  </a:cubicBezTo>
                  <a:lnTo>
                    <a:pt x="957" y="988"/>
                  </a:lnTo>
                  <a:lnTo>
                    <a:pt x="278" y="988"/>
                  </a:lnTo>
                  <a:cubicBezTo>
                    <a:pt x="93" y="988"/>
                    <a:pt x="1" y="1204"/>
                    <a:pt x="124" y="1327"/>
                  </a:cubicBezTo>
                  <a:lnTo>
                    <a:pt x="957" y="2315"/>
                  </a:lnTo>
                  <a:lnTo>
                    <a:pt x="957" y="2562"/>
                  </a:lnTo>
                  <a:cubicBezTo>
                    <a:pt x="957" y="3056"/>
                    <a:pt x="1359" y="3457"/>
                    <a:pt x="1852" y="3457"/>
                  </a:cubicBezTo>
                  <a:lnTo>
                    <a:pt x="4877" y="3457"/>
                  </a:lnTo>
                  <a:cubicBezTo>
                    <a:pt x="5371" y="3457"/>
                    <a:pt x="5772" y="3056"/>
                    <a:pt x="5772" y="2562"/>
                  </a:cubicBezTo>
                  <a:lnTo>
                    <a:pt x="5772" y="895"/>
                  </a:lnTo>
                  <a:cubicBezTo>
                    <a:pt x="5772" y="401"/>
                    <a:pt x="5371" y="0"/>
                    <a:pt x="4877" y="0"/>
                  </a:cubicBezTo>
                  <a:lnTo>
                    <a:pt x="4568" y="0"/>
                  </a:lnTo>
                  <a:cubicBezTo>
                    <a:pt x="4290" y="0"/>
                    <a:pt x="4290" y="401"/>
                    <a:pt x="4568" y="401"/>
                  </a:cubicBezTo>
                  <a:lnTo>
                    <a:pt x="4877" y="401"/>
                  </a:lnTo>
                  <a:cubicBezTo>
                    <a:pt x="5124" y="401"/>
                    <a:pt x="5340" y="618"/>
                    <a:pt x="5340" y="895"/>
                  </a:cubicBezTo>
                  <a:lnTo>
                    <a:pt x="5340" y="2562"/>
                  </a:lnTo>
                  <a:cubicBezTo>
                    <a:pt x="5340" y="2809"/>
                    <a:pt x="5124" y="3025"/>
                    <a:pt x="4877" y="3025"/>
                  </a:cubicBezTo>
                  <a:lnTo>
                    <a:pt x="1852" y="3025"/>
                  </a:lnTo>
                  <a:cubicBezTo>
                    <a:pt x="1605" y="3025"/>
                    <a:pt x="1359" y="2809"/>
                    <a:pt x="1359" y="2562"/>
                  </a:cubicBezTo>
                  <a:lnTo>
                    <a:pt x="1359" y="2222"/>
                  </a:lnTo>
                  <a:cubicBezTo>
                    <a:pt x="1359" y="2191"/>
                    <a:pt x="1359" y="2130"/>
                    <a:pt x="1328" y="2099"/>
                  </a:cubicBezTo>
                  <a:lnTo>
                    <a:pt x="741" y="1389"/>
                  </a:lnTo>
                  <a:lnTo>
                    <a:pt x="1173" y="1389"/>
                  </a:lnTo>
                  <a:cubicBezTo>
                    <a:pt x="1183" y="1392"/>
                    <a:pt x="1193" y="1394"/>
                    <a:pt x="1203" y="1394"/>
                  </a:cubicBezTo>
                  <a:cubicBezTo>
                    <a:pt x="1285" y="1394"/>
                    <a:pt x="1359" y="1287"/>
                    <a:pt x="1359" y="1204"/>
                  </a:cubicBezTo>
                  <a:lnTo>
                    <a:pt x="1359" y="895"/>
                  </a:lnTo>
                  <a:cubicBezTo>
                    <a:pt x="1389" y="618"/>
                    <a:pt x="1605" y="401"/>
                    <a:pt x="1852" y="401"/>
                  </a:cubicBezTo>
                  <a:lnTo>
                    <a:pt x="3365" y="401"/>
                  </a:lnTo>
                  <a:cubicBezTo>
                    <a:pt x="3673" y="401"/>
                    <a:pt x="3673" y="0"/>
                    <a:pt x="336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58" name="Google Shape;12658;p23"/>
            <p:cNvSpPr/>
            <p:nvPr/>
          </p:nvSpPr>
          <p:spPr>
            <a:xfrm>
              <a:off x="5565725" y="4329575"/>
              <a:ext cx="144300" cy="86450"/>
            </a:xfrm>
            <a:custGeom>
              <a:avLst/>
              <a:gdLst/>
              <a:ahLst/>
              <a:cxnLst/>
              <a:rect l="l" t="t" r="r" b="b"/>
              <a:pathLst>
                <a:path w="5772" h="3458" extrusionOk="0">
                  <a:moveTo>
                    <a:pt x="3920" y="433"/>
                  </a:moveTo>
                  <a:cubicBezTo>
                    <a:pt x="4197" y="433"/>
                    <a:pt x="4413" y="649"/>
                    <a:pt x="4413" y="896"/>
                  </a:cubicBezTo>
                  <a:lnTo>
                    <a:pt x="4413" y="1204"/>
                  </a:lnTo>
                  <a:cubicBezTo>
                    <a:pt x="4413" y="1328"/>
                    <a:pt x="4506" y="1420"/>
                    <a:pt x="4629" y="1420"/>
                  </a:cubicBezTo>
                  <a:lnTo>
                    <a:pt x="5031" y="1420"/>
                  </a:lnTo>
                  <a:lnTo>
                    <a:pt x="4475" y="2161"/>
                  </a:lnTo>
                  <a:cubicBezTo>
                    <a:pt x="4413" y="2192"/>
                    <a:pt x="4413" y="2223"/>
                    <a:pt x="4413" y="2284"/>
                  </a:cubicBezTo>
                  <a:lnTo>
                    <a:pt x="4413" y="2593"/>
                  </a:lnTo>
                  <a:cubicBezTo>
                    <a:pt x="4413" y="2840"/>
                    <a:pt x="4197" y="3056"/>
                    <a:pt x="3920" y="3056"/>
                  </a:cubicBezTo>
                  <a:lnTo>
                    <a:pt x="926" y="3056"/>
                  </a:lnTo>
                  <a:cubicBezTo>
                    <a:pt x="648" y="3056"/>
                    <a:pt x="432" y="2840"/>
                    <a:pt x="432" y="2593"/>
                  </a:cubicBezTo>
                  <a:lnTo>
                    <a:pt x="432" y="896"/>
                  </a:lnTo>
                  <a:cubicBezTo>
                    <a:pt x="432" y="649"/>
                    <a:pt x="648" y="433"/>
                    <a:pt x="926" y="433"/>
                  </a:cubicBezTo>
                  <a:close/>
                  <a:moveTo>
                    <a:pt x="926" y="1"/>
                  </a:moveTo>
                  <a:cubicBezTo>
                    <a:pt x="401" y="1"/>
                    <a:pt x="0" y="402"/>
                    <a:pt x="0" y="896"/>
                  </a:cubicBezTo>
                  <a:lnTo>
                    <a:pt x="0" y="2562"/>
                  </a:lnTo>
                  <a:cubicBezTo>
                    <a:pt x="0" y="3056"/>
                    <a:pt x="401" y="3457"/>
                    <a:pt x="926" y="3457"/>
                  </a:cubicBezTo>
                  <a:lnTo>
                    <a:pt x="3920" y="3457"/>
                  </a:lnTo>
                  <a:cubicBezTo>
                    <a:pt x="4413" y="3457"/>
                    <a:pt x="4815" y="3056"/>
                    <a:pt x="4845" y="2562"/>
                  </a:cubicBezTo>
                  <a:lnTo>
                    <a:pt x="4845" y="2346"/>
                  </a:lnTo>
                  <a:lnTo>
                    <a:pt x="5648" y="1359"/>
                  </a:lnTo>
                  <a:cubicBezTo>
                    <a:pt x="5771" y="1204"/>
                    <a:pt x="5679" y="1019"/>
                    <a:pt x="5493" y="1019"/>
                  </a:cubicBezTo>
                  <a:lnTo>
                    <a:pt x="4845" y="1019"/>
                  </a:lnTo>
                  <a:lnTo>
                    <a:pt x="4845" y="896"/>
                  </a:lnTo>
                  <a:cubicBezTo>
                    <a:pt x="4845" y="402"/>
                    <a:pt x="4444" y="1"/>
                    <a:pt x="39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59" name="Google Shape;12659;p23"/>
          <p:cNvGrpSpPr/>
          <p:nvPr/>
        </p:nvGrpSpPr>
        <p:grpSpPr>
          <a:xfrm>
            <a:off x="5315884" y="2354808"/>
            <a:ext cx="452667" cy="481667"/>
            <a:chOff x="2510400" y="4141325"/>
            <a:chExt cx="339500" cy="361250"/>
          </a:xfrm>
          <a:solidFill>
            <a:schemeClr val="bg1"/>
          </a:solidFill>
        </p:grpSpPr>
        <p:sp>
          <p:nvSpPr>
            <p:cNvPr id="12660" name="Google Shape;12660;p23"/>
            <p:cNvSpPr/>
            <p:nvPr/>
          </p:nvSpPr>
          <p:spPr>
            <a:xfrm>
              <a:off x="2510400" y="4141325"/>
              <a:ext cx="339500" cy="361250"/>
            </a:xfrm>
            <a:custGeom>
              <a:avLst/>
              <a:gdLst/>
              <a:ahLst/>
              <a:cxnLst/>
              <a:rect l="l" t="t" r="r" b="b"/>
              <a:pathLst>
                <a:path w="13580" h="14450" extrusionOk="0">
                  <a:moveTo>
                    <a:pt x="7098" y="0"/>
                  </a:moveTo>
                  <a:cubicBezTo>
                    <a:pt x="6203" y="0"/>
                    <a:pt x="5493" y="710"/>
                    <a:pt x="5493" y="1574"/>
                  </a:cubicBezTo>
                  <a:lnTo>
                    <a:pt x="5493" y="3858"/>
                  </a:lnTo>
                  <a:cubicBezTo>
                    <a:pt x="5428" y="3836"/>
                    <a:pt x="5347" y="3814"/>
                    <a:pt x="5273" y="3814"/>
                  </a:cubicBezTo>
                  <a:cubicBezTo>
                    <a:pt x="5242" y="3814"/>
                    <a:pt x="5212" y="3818"/>
                    <a:pt x="5185" y="3827"/>
                  </a:cubicBezTo>
                  <a:lnTo>
                    <a:pt x="1296" y="3827"/>
                  </a:lnTo>
                  <a:cubicBezTo>
                    <a:pt x="586" y="3827"/>
                    <a:pt x="0" y="4383"/>
                    <a:pt x="0" y="5123"/>
                  </a:cubicBezTo>
                  <a:lnTo>
                    <a:pt x="0" y="5556"/>
                  </a:lnTo>
                  <a:cubicBezTo>
                    <a:pt x="0" y="5694"/>
                    <a:pt x="108" y="5764"/>
                    <a:pt x="216" y="5764"/>
                  </a:cubicBezTo>
                  <a:cubicBezTo>
                    <a:pt x="324" y="5764"/>
                    <a:pt x="432" y="5694"/>
                    <a:pt x="432" y="5556"/>
                  </a:cubicBezTo>
                  <a:lnTo>
                    <a:pt x="432" y="5123"/>
                  </a:lnTo>
                  <a:cubicBezTo>
                    <a:pt x="432" y="4630"/>
                    <a:pt x="802" y="4228"/>
                    <a:pt x="1296" y="4228"/>
                  </a:cubicBezTo>
                  <a:lnTo>
                    <a:pt x="5185" y="4228"/>
                  </a:lnTo>
                  <a:cubicBezTo>
                    <a:pt x="5648" y="4228"/>
                    <a:pt x="6049" y="4630"/>
                    <a:pt x="6049" y="5123"/>
                  </a:cubicBezTo>
                  <a:lnTo>
                    <a:pt x="6049" y="7562"/>
                  </a:lnTo>
                  <a:cubicBezTo>
                    <a:pt x="6049" y="7592"/>
                    <a:pt x="6049" y="7623"/>
                    <a:pt x="6049" y="7623"/>
                  </a:cubicBezTo>
                  <a:lnTo>
                    <a:pt x="6049" y="8981"/>
                  </a:lnTo>
                  <a:lnTo>
                    <a:pt x="6049" y="9074"/>
                  </a:lnTo>
                  <a:lnTo>
                    <a:pt x="5617" y="9074"/>
                  </a:lnTo>
                  <a:cubicBezTo>
                    <a:pt x="5597" y="9072"/>
                    <a:pt x="5578" y="9072"/>
                    <a:pt x="5559" y="9072"/>
                  </a:cubicBezTo>
                  <a:cubicBezTo>
                    <a:pt x="5118" y="9072"/>
                    <a:pt x="4719" y="9403"/>
                    <a:pt x="4660" y="9876"/>
                  </a:cubicBezTo>
                  <a:cubicBezTo>
                    <a:pt x="4629" y="9876"/>
                    <a:pt x="4598" y="9876"/>
                    <a:pt x="4598" y="9907"/>
                  </a:cubicBezTo>
                  <a:lnTo>
                    <a:pt x="3642" y="10617"/>
                  </a:lnTo>
                  <a:lnTo>
                    <a:pt x="3642" y="10061"/>
                  </a:lnTo>
                  <a:cubicBezTo>
                    <a:pt x="3642" y="9938"/>
                    <a:pt x="3549" y="9845"/>
                    <a:pt x="3426" y="9845"/>
                  </a:cubicBezTo>
                  <a:lnTo>
                    <a:pt x="1296" y="9845"/>
                  </a:lnTo>
                  <a:cubicBezTo>
                    <a:pt x="802" y="9845"/>
                    <a:pt x="432" y="9444"/>
                    <a:pt x="432" y="8981"/>
                  </a:cubicBezTo>
                  <a:lnTo>
                    <a:pt x="432" y="6852"/>
                  </a:lnTo>
                  <a:cubicBezTo>
                    <a:pt x="432" y="6697"/>
                    <a:pt x="324" y="6620"/>
                    <a:pt x="216" y="6620"/>
                  </a:cubicBezTo>
                  <a:cubicBezTo>
                    <a:pt x="108" y="6620"/>
                    <a:pt x="0" y="6697"/>
                    <a:pt x="0" y="6852"/>
                  </a:cubicBezTo>
                  <a:lnTo>
                    <a:pt x="0" y="8981"/>
                  </a:lnTo>
                  <a:cubicBezTo>
                    <a:pt x="0" y="9691"/>
                    <a:pt x="586" y="10277"/>
                    <a:pt x="1296" y="10277"/>
                  </a:cubicBezTo>
                  <a:lnTo>
                    <a:pt x="3241" y="10277"/>
                  </a:lnTo>
                  <a:lnTo>
                    <a:pt x="3241" y="11049"/>
                  </a:lnTo>
                  <a:cubicBezTo>
                    <a:pt x="3241" y="11159"/>
                    <a:pt x="3335" y="11254"/>
                    <a:pt x="3445" y="11254"/>
                  </a:cubicBezTo>
                  <a:cubicBezTo>
                    <a:pt x="3489" y="11254"/>
                    <a:pt x="3536" y="11238"/>
                    <a:pt x="3580" y="11203"/>
                  </a:cubicBezTo>
                  <a:lnTo>
                    <a:pt x="4629" y="10401"/>
                  </a:lnTo>
                  <a:lnTo>
                    <a:pt x="4629" y="12777"/>
                  </a:lnTo>
                  <a:cubicBezTo>
                    <a:pt x="4629" y="13302"/>
                    <a:pt x="5092" y="13765"/>
                    <a:pt x="5617" y="13765"/>
                  </a:cubicBezTo>
                  <a:lnTo>
                    <a:pt x="6913" y="13765"/>
                  </a:lnTo>
                  <a:lnTo>
                    <a:pt x="6913" y="14259"/>
                  </a:lnTo>
                  <a:cubicBezTo>
                    <a:pt x="6936" y="14370"/>
                    <a:pt x="7039" y="14450"/>
                    <a:pt x="7141" y="14450"/>
                  </a:cubicBezTo>
                  <a:cubicBezTo>
                    <a:pt x="7180" y="14450"/>
                    <a:pt x="7219" y="14438"/>
                    <a:pt x="7253" y="14413"/>
                  </a:cubicBezTo>
                  <a:lnTo>
                    <a:pt x="8117" y="13765"/>
                  </a:lnTo>
                  <a:lnTo>
                    <a:pt x="8395" y="13765"/>
                  </a:lnTo>
                  <a:cubicBezTo>
                    <a:pt x="8919" y="13765"/>
                    <a:pt x="9351" y="13302"/>
                    <a:pt x="9351" y="12777"/>
                  </a:cubicBezTo>
                  <a:lnTo>
                    <a:pt x="9351" y="12376"/>
                  </a:lnTo>
                  <a:cubicBezTo>
                    <a:pt x="9351" y="12237"/>
                    <a:pt x="9251" y="12168"/>
                    <a:pt x="9151" y="12168"/>
                  </a:cubicBezTo>
                  <a:cubicBezTo>
                    <a:pt x="9050" y="12168"/>
                    <a:pt x="8950" y="12237"/>
                    <a:pt x="8950" y="12376"/>
                  </a:cubicBezTo>
                  <a:lnTo>
                    <a:pt x="8950" y="12777"/>
                  </a:lnTo>
                  <a:cubicBezTo>
                    <a:pt x="8950" y="13086"/>
                    <a:pt x="8672" y="13333"/>
                    <a:pt x="8395" y="13333"/>
                  </a:cubicBezTo>
                  <a:lnTo>
                    <a:pt x="8055" y="13333"/>
                  </a:lnTo>
                  <a:cubicBezTo>
                    <a:pt x="7993" y="13333"/>
                    <a:pt x="7962" y="13333"/>
                    <a:pt x="7932" y="13364"/>
                  </a:cubicBezTo>
                  <a:lnTo>
                    <a:pt x="7345" y="13826"/>
                  </a:lnTo>
                  <a:lnTo>
                    <a:pt x="7345" y="13549"/>
                  </a:lnTo>
                  <a:cubicBezTo>
                    <a:pt x="7345" y="13425"/>
                    <a:pt x="7253" y="13333"/>
                    <a:pt x="7129" y="13333"/>
                  </a:cubicBezTo>
                  <a:lnTo>
                    <a:pt x="5617" y="13333"/>
                  </a:lnTo>
                  <a:cubicBezTo>
                    <a:pt x="5308" y="13333"/>
                    <a:pt x="5061" y="13086"/>
                    <a:pt x="5061" y="12777"/>
                  </a:cubicBezTo>
                  <a:lnTo>
                    <a:pt x="5061" y="10030"/>
                  </a:lnTo>
                  <a:cubicBezTo>
                    <a:pt x="5061" y="9722"/>
                    <a:pt x="5308" y="9475"/>
                    <a:pt x="5617" y="9475"/>
                  </a:cubicBezTo>
                  <a:lnTo>
                    <a:pt x="8395" y="9475"/>
                  </a:lnTo>
                  <a:cubicBezTo>
                    <a:pt x="8672" y="9475"/>
                    <a:pt x="8950" y="9722"/>
                    <a:pt x="8950" y="10030"/>
                  </a:cubicBezTo>
                  <a:lnTo>
                    <a:pt x="8950" y="11049"/>
                  </a:lnTo>
                  <a:cubicBezTo>
                    <a:pt x="8950" y="11203"/>
                    <a:pt x="9050" y="11280"/>
                    <a:pt x="9151" y="11280"/>
                  </a:cubicBezTo>
                  <a:cubicBezTo>
                    <a:pt x="9251" y="11280"/>
                    <a:pt x="9351" y="11203"/>
                    <a:pt x="9351" y="11049"/>
                  </a:cubicBezTo>
                  <a:lnTo>
                    <a:pt x="9351" y="10030"/>
                  </a:lnTo>
                  <a:cubicBezTo>
                    <a:pt x="9351" y="9475"/>
                    <a:pt x="8919" y="9043"/>
                    <a:pt x="8364" y="9043"/>
                  </a:cubicBezTo>
                  <a:lnTo>
                    <a:pt x="6481" y="9043"/>
                  </a:lnTo>
                  <a:lnTo>
                    <a:pt x="6481" y="7932"/>
                  </a:lnTo>
                  <a:cubicBezTo>
                    <a:pt x="6666" y="8024"/>
                    <a:pt x="6882" y="8055"/>
                    <a:pt x="7067" y="8055"/>
                  </a:cubicBezTo>
                  <a:lnTo>
                    <a:pt x="9444" y="8055"/>
                  </a:lnTo>
                  <a:lnTo>
                    <a:pt x="9444" y="9105"/>
                  </a:lnTo>
                  <a:cubicBezTo>
                    <a:pt x="9444" y="9215"/>
                    <a:pt x="9554" y="9309"/>
                    <a:pt x="9662" y="9309"/>
                  </a:cubicBezTo>
                  <a:cubicBezTo>
                    <a:pt x="9705" y="9309"/>
                    <a:pt x="9748" y="9294"/>
                    <a:pt x="9783" y="9259"/>
                  </a:cubicBezTo>
                  <a:lnTo>
                    <a:pt x="11357" y="8055"/>
                  </a:lnTo>
                  <a:lnTo>
                    <a:pt x="12005" y="8055"/>
                  </a:lnTo>
                  <a:cubicBezTo>
                    <a:pt x="12869" y="8055"/>
                    <a:pt x="13579" y="7345"/>
                    <a:pt x="13579" y="6481"/>
                  </a:cubicBezTo>
                  <a:lnTo>
                    <a:pt x="13579" y="1574"/>
                  </a:lnTo>
                  <a:cubicBezTo>
                    <a:pt x="13579" y="710"/>
                    <a:pt x="12869" y="0"/>
                    <a:pt x="12005" y="0"/>
                  </a:cubicBezTo>
                  <a:lnTo>
                    <a:pt x="11388" y="0"/>
                  </a:lnTo>
                  <a:cubicBezTo>
                    <a:pt x="11079" y="0"/>
                    <a:pt x="11079" y="432"/>
                    <a:pt x="11388" y="432"/>
                  </a:cubicBezTo>
                  <a:lnTo>
                    <a:pt x="12005" y="432"/>
                  </a:lnTo>
                  <a:cubicBezTo>
                    <a:pt x="12623" y="432"/>
                    <a:pt x="13147" y="926"/>
                    <a:pt x="13147" y="1574"/>
                  </a:cubicBezTo>
                  <a:lnTo>
                    <a:pt x="13147" y="6481"/>
                  </a:lnTo>
                  <a:cubicBezTo>
                    <a:pt x="13147" y="7129"/>
                    <a:pt x="12623" y="7654"/>
                    <a:pt x="12005" y="7654"/>
                  </a:cubicBezTo>
                  <a:lnTo>
                    <a:pt x="11296" y="7654"/>
                  </a:lnTo>
                  <a:cubicBezTo>
                    <a:pt x="11234" y="7654"/>
                    <a:pt x="11203" y="7654"/>
                    <a:pt x="11172" y="7685"/>
                  </a:cubicBezTo>
                  <a:lnTo>
                    <a:pt x="9876" y="8673"/>
                  </a:lnTo>
                  <a:lnTo>
                    <a:pt x="9876" y="7870"/>
                  </a:lnTo>
                  <a:cubicBezTo>
                    <a:pt x="9876" y="7747"/>
                    <a:pt x="9783" y="7654"/>
                    <a:pt x="9660" y="7654"/>
                  </a:cubicBezTo>
                  <a:lnTo>
                    <a:pt x="7098" y="7654"/>
                  </a:lnTo>
                  <a:cubicBezTo>
                    <a:pt x="6882" y="7654"/>
                    <a:pt x="6666" y="7592"/>
                    <a:pt x="6481" y="7500"/>
                  </a:cubicBezTo>
                  <a:lnTo>
                    <a:pt x="6481" y="5123"/>
                  </a:lnTo>
                  <a:cubicBezTo>
                    <a:pt x="6481" y="4691"/>
                    <a:pt x="6265" y="4259"/>
                    <a:pt x="5926" y="4043"/>
                  </a:cubicBezTo>
                  <a:lnTo>
                    <a:pt x="5926" y="1574"/>
                  </a:lnTo>
                  <a:cubicBezTo>
                    <a:pt x="5926" y="926"/>
                    <a:pt x="6419" y="432"/>
                    <a:pt x="7067" y="432"/>
                  </a:cubicBezTo>
                  <a:lnTo>
                    <a:pt x="10030" y="432"/>
                  </a:lnTo>
                  <a:cubicBezTo>
                    <a:pt x="10339" y="432"/>
                    <a:pt x="10339" y="0"/>
                    <a:pt x="100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661" name="Google Shape;12661;p23"/>
            <p:cNvGrpSpPr/>
            <p:nvPr/>
          </p:nvGrpSpPr>
          <p:grpSpPr>
            <a:xfrm>
              <a:off x="2548975" y="4180400"/>
              <a:ext cx="260800" cy="179300"/>
              <a:chOff x="2548975" y="4180400"/>
              <a:chExt cx="260800" cy="179300"/>
            </a:xfrm>
            <a:grpFill/>
          </p:grpSpPr>
          <p:sp>
            <p:nvSpPr>
              <p:cNvPr id="12662" name="Google Shape;12662;p23"/>
              <p:cNvSpPr/>
              <p:nvPr/>
            </p:nvSpPr>
            <p:spPr>
              <a:xfrm>
                <a:off x="2687075" y="4180400"/>
                <a:ext cx="122700" cy="122200"/>
              </a:xfrm>
              <a:custGeom>
                <a:avLst/>
                <a:gdLst/>
                <a:ahLst/>
                <a:cxnLst/>
                <a:rect l="l" t="t" r="r" b="b"/>
                <a:pathLst>
                  <a:path w="4908" h="4888" extrusionOk="0">
                    <a:moveTo>
                      <a:pt x="1173" y="2233"/>
                    </a:moveTo>
                    <a:lnTo>
                      <a:pt x="1173" y="4394"/>
                    </a:lnTo>
                    <a:lnTo>
                      <a:pt x="463" y="4394"/>
                    </a:lnTo>
                    <a:lnTo>
                      <a:pt x="463" y="2233"/>
                    </a:lnTo>
                    <a:close/>
                    <a:moveTo>
                      <a:pt x="2901" y="413"/>
                    </a:moveTo>
                    <a:cubicBezTo>
                      <a:pt x="3087" y="752"/>
                      <a:pt x="3087" y="1153"/>
                      <a:pt x="2963" y="1493"/>
                    </a:cubicBezTo>
                    <a:lnTo>
                      <a:pt x="2778" y="1894"/>
                    </a:lnTo>
                    <a:cubicBezTo>
                      <a:pt x="2747" y="1956"/>
                      <a:pt x="2747" y="2017"/>
                      <a:pt x="2778" y="2079"/>
                    </a:cubicBezTo>
                    <a:cubicBezTo>
                      <a:pt x="2809" y="2141"/>
                      <a:pt x="2901" y="2172"/>
                      <a:pt x="2963" y="2172"/>
                    </a:cubicBezTo>
                    <a:lnTo>
                      <a:pt x="4383" y="2203"/>
                    </a:lnTo>
                    <a:cubicBezTo>
                      <a:pt x="4445" y="2203"/>
                      <a:pt x="4475" y="2233"/>
                      <a:pt x="4506" y="2326"/>
                    </a:cubicBezTo>
                    <a:lnTo>
                      <a:pt x="4506" y="2604"/>
                    </a:lnTo>
                    <a:lnTo>
                      <a:pt x="4506" y="4332"/>
                    </a:lnTo>
                    <a:cubicBezTo>
                      <a:pt x="4475" y="4363"/>
                      <a:pt x="4475" y="4394"/>
                      <a:pt x="4445" y="4425"/>
                    </a:cubicBezTo>
                    <a:cubicBezTo>
                      <a:pt x="4445" y="4455"/>
                      <a:pt x="4414" y="4455"/>
                      <a:pt x="4383" y="4486"/>
                    </a:cubicBezTo>
                    <a:lnTo>
                      <a:pt x="2346" y="4486"/>
                    </a:lnTo>
                    <a:cubicBezTo>
                      <a:pt x="2099" y="4455"/>
                      <a:pt x="1852" y="4394"/>
                      <a:pt x="1667" y="4239"/>
                    </a:cubicBezTo>
                    <a:lnTo>
                      <a:pt x="1574" y="4178"/>
                    </a:lnTo>
                    <a:lnTo>
                      <a:pt x="1574" y="2511"/>
                    </a:lnTo>
                    <a:lnTo>
                      <a:pt x="2439" y="1524"/>
                    </a:lnTo>
                    <a:cubicBezTo>
                      <a:pt x="2716" y="1215"/>
                      <a:pt x="2871" y="814"/>
                      <a:pt x="2871" y="413"/>
                    </a:cubicBezTo>
                    <a:close/>
                    <a:moveTo>
                      <a:pt x="2899" y="1"/>
                    </a:moveTo>
                    <a:cubicBezTo>
                      <a:pt x="2662" y="1"/>
                      <a:pt x="2469" y="198"/>
                      <a:pt x="2469" y="443"/>
                    </a:cubicBezTo>
                    <a:cubicBezTo>
                      <a:pt x="2469" y="752"/>
                      <a:pt x="2346" y="1030"/>
                      <a:pt x="2130" y="1246"/>
                    </a:cubicBezTo>
                    <a:lnTo>
                      <a:pt x="1574" y="1894"/>
                    </a:lnTo>
                    <a:cubicBezTo>
                      <a:pt x="1513" y="1832"/>
                      <a:pt x="1451" y="1801"/>
                      <a:pt x="1389" y="1801"/>
                    </a:cubicBezTo>
                    <a:lnTo>
                      <a:pt x="216" y="1801"/>
                    </a:lnTo>
                    <a:cubicBezTo>
                      <a:pt x="93" y="1801"/>
                      <a:pt x="0" y="1894"/>
                      <a:pt x="0" y="2017"/>
                    </a:cubicBezTo>
                    <a:lnTo>
                      <a:pt x="0" y="4579"/>
                    </a:lnTo>
                    <a:cubicBezTo>
                      <a:pt x="0" y="4702"/>
                      <a:pt x="93" y="4795"/>
                      <a:pt x="216" y="4795"/>
                    </a:cubicBezTo>
                    <a:lnTo>
                      <a:pt x="1389" y="4795"/>
                    </a:lnTo>
                    <a:cubicBezTo>
                      <a:pt x="1451" y="4795"/>
                      <a:pt x="1544" y="4764"/>
                      <a:pt x="1574" y="4671"/>
                    </a:cubicBezTo>
                    <a:cubicBezTo>
                      <a:pt x="1821" y="4826"/>
                      <a:pt x="2068" y="4887"/>
                      <a:pt x="2346" y="4887"/>
                    </a:cubicBezTo>
                    <a:lnTo>
                      <a:pt x="4352" y="4887"/>
                    </a:lnTo>
                    <a:cubicBezTo>
                      <a:pt x="4661" y="4887"/>
                      <a:pt x="4907" y="4641"/>
                      <a:pt x="4907" y="4332"/>
                    </a:cubicBezTo>
                    <a:lnTo>
                      <a:pt x="4907" y="2326"/>
                    </a:lnTo>
                    <a:cubicBezTo>
                      <a:pt x="4907" y="2017"/>
                      <a:pt x="4661" y="1770"/>
                      <a:pt x="4352" y="1770"/>
                    </a:cubicBezTo>
                    <a:lnTo>
                      <a:pt x="3303" y="1770"/>
                    </a:lnTo>
                    <a:lnTo>
                      <a:pt x="3364" y="1678"/>
                    </a:lnTo>
                    <a:cubicBezTo>
                      <a:pt x="3550" y="1184"/>
                      <a:pt x="3519" y="659"/>
                      <a:pt x="3272" y="197"/>
                    </a:cubicBezTo>
                    <a:cubicBezTo>
                      <a:pt x="3210" y="104"/>
                      <a:pt x="3117" y="42"/>
                      <a:pt x="2994" y="11"/>
                    </a:cubicBezTo>
                    <a:cubicBezTo>
                      <a:pt x="2962" y="4"/>
                      <a:pt x="2930" y="1"/>
                      <a:pt x="289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63" name="Google Shape;12663;p23"/>
              <p:cNvSpPr/>
              <p:nvPr/>
            </p:nvSpPr>
            <p:spPr>
              <a:xfrm>
                <a:off x="2548975" y="4277875"/>
                <a:ext cx="85650" cy="81825"/>
              </a:xfrm>
              <a:custGeom>
                <a:avLst/>
                <a:gdLst/>
                <a:ahLst/>
                <a:cxnLst/>
                <a:rect l="l" t="t" r="r" b="b"/>
                <a:pathLst>
                  <a:path w="3426" h="3273" extrusionOk="0">
                    <a:moveTo>
                      <a:pt x="2006" y="1390"/>
                    </a:moveTo>
                    <a:lnTo>
                      <a:pt x="1914" y="1914"/>
                    </a:lnTo>
                    <a:lnTo>
                      <a:pt x="1389" y="1914"/>
                    </a:lnTo>
                    <a:lnTo>
                      <a:pt x="1482" y="1390"/>
                    </a:lnTo>
                    <a:close/>
                    <a:moveTo>
                      <a:pt x="1512" y="1"/>
                    </a:moveTo>
                    <a:cubicBezTo>
                      <a:pt x="1420" y="1"/>
                      <a:pt x="1296" y="63"/>
                      <a:pt x="1266" y="186"/>
                    </a:cubicBezTo>
                    <a:lnTo>
                      <a:pt x="1142" y="958"/>
                    </a:lnTo>
                    <a:lnTo>
                      <a:pt x="309" y="958"/>
                    </a:lnTo>
                    <a:cubicBezTo>
                      <a:pt x="0" y="958"/>
                      <a:pt x="0" y="1359"/>
                      <a:pt x="309" y="1359"/>
                    </a:cubicBezTo>
                    <a:lnTo>
                      <a:pt x="1080" y="1359"/>
                    </a:lnTo>
                    <a:lnTo>
                      <a:pt x="988" y="1883"/>
                    </a:lnTo>
                    <a:lnTo>
                      <a:pt x="278" y="1914"/>
                    </a:lnTo>
                    <a:cubicBezTo>
                      <a:pt x="0" y="1914"/>
                      <a:pt x="0" y="2316"/>
                      <a:pt x="278" y="2316"/>
                    </a:cubicBezTo>
                    <a:lnTo>
                      <a:pt x="926" y="2316"/>
                    </a:lnTo>
                    <a:lnTo>
                      <a:pt x="803" y="3025"/>
                    </a:lnTo>
                    <a:cubicBezTo>
                      <a:pt x="772" y="3149"/>
                      <a:pt x="864" y="3241"/>
                      <a:pt x="957" y="3272"/>
                    </a:cubicBezTo>
                    <a:lnTo>
                      <a:pt x="1019" y="3272"/>
                    </a:lnTo>
                    <a:cubicBezTo>
                      <a:pt x="1111" y="3272"/>
                      <a:pt x="1204" y="3211"/>
                      <a:pt x="1204" y="3087"/>
                    </a:cubicBezTo>
                    <a:lnTo>
                      <a:pt x="1327" y="2316"/>
                    </a:lnTo>
                    <a:lnTo>
                      <a:pt x="1852" y="2316"/>
                    </a:lnTo>
                    <a:lnTo>
                      <a:pt x="1728" y="3025"/>
                    </a:lnTo>
                    <a:cubicBezTo>
                      <a:pt x="1728" y="3149"/>
                      <a:pt x="1790" y="3241"/>
                      <a:pt x="1914" y="3272"/>
                    </a:cubicBezTo>
                    <a:lnTo>
                      <a:pt x="1944" y="3272"/>
                    </a:lnTo>
                    <a:cubicBezTo>
                      <a:pt x="2037" y="3272"/>
                      <a:pt x="2130" y="3211"/>
                      <a:pt x="2161" y="3087"/>
                    </a:cubicBezTo>
                    <a:lnTo>
                      <a:pt x="2284" y="2316"/>
                    </a:lnTo>
                    <a:lnTo>
                      <a:pt x="3148" y="2316"/>
                    </a:lnTo>
                    <a:cubicBezTo>
                      <a:pt x="3416" y="2316"/>
                      <a:pt x="3426" y="1913"/>
                      <a:pt x="3176" y="1913"/>
                    </a:cubicBezTo>
                    <a:cubicBezTo>
                      <a:pt x="3167" y="1913"/>
                      <a:pt x="3158" y="1913"/>
                      <a:pt x="3148" y="1914"/>
                    </a:cubicBezTo>
                    <a:lnTo>
                      <a:pt x="2377" y="1914"/>
                    </a:lnTo>
                    <a:lnTo>
                      <a:pt x="2438" y="1390"/>
                    </a:lnTo>
                    <a:lnTo>
                      <a:pt x="3148" y="1390"/>
                    </a:lnTo>
                    <a:cubicBezTo>
                      <a:pt x="3426" y="1390"/>
                      <a:pt x="3426" y="958"/>
                      <a:pt x="3148" y="958"/>
                    </a:cubicBezTo>
                    <a:lnTo>
                      <a:pt x="2531" y="958"/>
                    </a:lnTo>
                    <a:lnTo>
                      <a:pt x="2654" y="248"/>
                    </a:lnTo>
                    <a:cubicBezTo>
                      <a:pt x="2654" y="124"/>
                      <a:pt x="2593" y="32"/>
                      <a:pt x="2469" y="1"/>
                    </a:cubicBezTo>
                    <a:cubicBezTo>
                      <a:pt x="2346" y="1"/>
                      <a:pt x="2253" y="63"/>
                      <a:pt x="2222" y="186"/>
                    </a:cubicBezTo>
                    <a:lnTo>
                      <a:pt x="2099" y="958"/>
                    </a:lnTo>
                    <a:lnTo>
                      <a:pt x="1574" y="958"/>
                    </a:lnTo>
                    <a:lnTo>
                      <a:pt x="1698" y="248"/>
                    </a:lnTo>
                    <a:cubicBezTo>
                      <a:pt x="1728" y="124"/>
                      <a:pt x="1636" y="32"/>
                      <a:pt x="151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664" name="Google Shape;12664;p23"/>
            <p:cNvSpPr/>
            <p:nvPr/>
          </p:nvSpPr>
          <p:spPr>
            <a:xfrm>
              <a:off x="2654675" y="4401500"/>
              <a:ext cx="61750" cy="53100"/>
            </a:xfrm>
            <a:custGeom>
              <a:avLst/>
              <a:gdLst/>
              <a:ahLst/>
              <a:cxnLst/>
              <a:rect l="l" t="t" r="r" b="b"/>
              <a:pathLst>
                <a:path w="2470" h="2124" extrusionOk="0">
                  <a:moveTo>
                    <a:pt x="772" y="426"/>
                  </a:moveTo>
                  <a:cubicBezTo>
                    <a:pt x="864" y="426"/>
                    <a:pt x="988" y="518"/>
                    <a:pt x="1019" y="611"/>
                  </a:cubicBezTo>
                  <a:cubicBezTo>
                    <a:pt x="1080" y="673"/>
                    <a:pt x="1142" y="734"/>
                    <a:pt x="1235" y="734"/>
                  </a:cubicBezTo>
                  <a:cubicBezTo>
                    <a:pt x="1296" y="734"/>
                    <a:pt x="1389" y="673"/>
                    <a:pt x="1420" y="611"/>
                  </a:cubicBezTo>
                  <a:cubicBezTo>
                    <a:pt x="1471" y="509"/>
                    <a:pt x="1565" y="449"/>
                    <a:pt x="1665" y="449"/>
                  </a:cubicBezTo>
                  <a:cubicBezTo>
                    <a:pt x="1686" y="449"/>
                    <a:pt x="1707" y="451"/>
                    <a:pt x="1729" y="457"/>
                  </a:cubicBezTo>
                  <a:cubicBezTo>
                    <a:pt x="1914" y="488"/>
                    <a:pt x="2037" y="673"/>
                    <a:pt x="2006" y="858"/>
                  </a:cubicBezTo>
                  <a:lnTo>
                    <a:pt x="2006" y="827"/>
                  </a:lnTo>
                  <a:cubicBezTo>
                    <a:pt x="2006" y="1136"/>
                    <a:pt x="1821" y="1383"/>
                    <a:pt x="1235" y="1691"/>
                  </a:cubicBezTo>
                  <a:cubicBezTo>
                    <a:pt x="648" y="1383"/>
                    <a:pt x="432" y="1136"/>
                    <a:pt x="432" y="827"/>
                  </a:cubicBezTo>
                  <a:cubicBezTo>
                    <a:pt x="401" y="642"/>
                    <a:pt x="525" y="488"/>
                    <a:pt x="679" y="426"/>
                  </a:cubicBezTo>
                  <a:close/>
                  <a:moveTo>
                    <a:pt x="1648" y="0"/>
                  </a:moveTo>
                  <a:cubicBezTo>
                    <a:pt x="1492" y="0"/>
                    <a:pt x="1339" y="58"/>
                    <a:pt x="1204" y="148"/>
                  </a:cubicBezTo>
                  <a:lnTo>
                    <a:pt x="1235" y="179"/>
                  </a:lnTo>
                  <a:cubicBezTo>
                    <a:pt x="1097" y="65"/>
                    <a:pt x="926" y="1"/>
                    <a:pt x="759" y="1"/>
                  </a:cubicBezTo>
                  <a:cubicBezTo>
                    <a:pt x="700" y="1"/>
                    <a:pt x="642" y="9"/>
                    <a:pt x="587" y="25"/>
                  </a:cubicBezTo>
                  <a:cubicBezTo>
                    <a:pt x="247" y="117"/>
                    <a:pt x="0" y="457"/>
                    <a:pt x="0" y="827"/>
                  </a:cubicBezTo>
                  <a:cubicBezTo>
                    <a:pt x="0" y="1105"/>
                    <a:pt x="124" y="1352"/>
                    <a:pt x="309" y="1568"/>
                  </a:cubicBezTo>
                  <a:cubicBezTo>
                    <a:pt x="556" y="1784"/>
                    <a:pt x="834" y="1969"/>
                    <a:pt x="1111" y="2123"/>
                  </a:cubicBezTo>
                  <a:lnTo>
                    <a:pt x="1327" y="2123"/>
                  </a:lnTo>
                  <a:cubicBezTo>
                    <a:pt x="2006" y="1753"/>
                    <a:pt x="2438" y="1413"/>
                    <a:pt x="2438" y="827"/>
                  </a:cubicBezTo>
                  <a:cubicBezTo>
                    <a:pt x="2469" y="426"/>
                    <a:pt x="2191" y="86"/>
                    <a:pt x="1821" y="25"/>
                  </a:cubicBezTo>
                  <a:cubicBezTo>
                    <a:pt x="1763" y="8"/>
                    <a:pt x="1705" y="0"/>
                    <a:pt x="16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65" name="Google Shape;12665;p23"/>
          <p:cNvGrpSpPr/>
          <p:nvPr/>
        </p:nvGrpSpPr>
        <p:grpSpPr>
          <a:xfrm>
            <a:off x="2359442" y="5301166"/>
            <a:ext cx="482500" cy="482500"/>
            <a:chOff x="4004875" y="1904625"/>
            <a:chExt cx="361875" cy="361875"/>
          </a:xfrm>
          <a:solidFill>
            <a:schemeClr val="bg1"/>
          </a:solidFill>
        </p:grpSpPr>
        <p:sp>
          <p:nvSpPr>
            <p:cNvPr id="12666" name="Google Shape;12666;p23"/>
            <p:cNvSpPr/>
            <p:nvPr/>
          </p:nvSpPr>
          <p:spPr>
            <a:xfrm>
              <a:off x="4114425" y="1994900"/>
              <a:ext cx="35050" cy="51675"/>
            </a:xfrm>
            <a:custGeom>
              <a:avLst/>
              <a:gdLst/>
              <a:ahLst/>
              <a:cxnLst/>
              <a:rect l="l" t="t" r="r" b="b"/>
              <a:pathLst>
                <a:path w="1402" h="2067" extrusionOk="0">
                  <a:moveTo>
                    <a:pt x="1062" y="1"/>
                  </a:moveTo>
                  <a:cubicBezTo>
                    <a:pt x="1017" y="1"/>
                    <a:pt x="969" y="19"/>
                    <a:pt x="927" y="62"/>
                  </a:cubicBezTo>
                  <a:lnTo>
                    <a:pt x="93" y="864"/>
                  </a:lnTo>
                  <a:cubicBezTo>
                    <a:pt x="1" y="957"/>
                    <a:pt x="1" y="1080"/>
                    <a:pt x="93" y="1173"/>
                  </a:cubicBezTo>
                  <a:lnTo>
                    <a:pt x="958" y="2006"/>
                  </a:lnTo>
                  <a:cubicBezTo>
                    <a:pt x="1001" y="2049"/>
                    <a:pt x="1050" y="2067"/>
                    <a:pt x="1099" y="2067"/>
                  </a:cubicBezTo>
                  <a:cubicBezTo>
                    <a:pt x="1258" y="2067"/>
                    <a:pt x="1401" y="1870"/>
                    <a:pt x="1235" y="1728"/>
                  </a:cubicBezTo>
                  <a:lnTo>
                    <a:pt x="556" y="1018"/>
                  </a:lnTo>
                  <a:lnTo>
                    <a:pt x="1205" y="370"/>
                  </a:lnTo>
                  <a:cubicBezTo>
                    <a:pt x="1347" y="204"/>
                    <a:pt x="1215" y="1"/>
                    <a:pt x="106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67" name="Google Shape;12667;p23"/>
            <p:cNvSpPr/>
            <p:nvPr/>
          </p:nvSpPr>
          <p:spPr>
            <a:xfrm>
              <a:off x="4222750" y="1994900"/>
              <a:ext cx="33675" cy="51675"/>
            </a:xfrm>
            <a:custGeom>
              <a:avLst/>
              <a:gdLst/>
              <a:ahLst/>
              <a:cxnLst/>
              <a:rect l="l" t="t" r="r" b="b"/>
              <a:pathLst>
                <a:path w="1347" h="2067" extrusionOk="0">
                  <a:moveTo>
                    <a:pt x="297" y="0"/>
                  </a:moveTo>
                  <a:cubicBezTo>
                    <a:pt x="131" y="0"/>
                    <a:pt x="1" y="197"/>
                    <a:pt x="143" y="339"/>
                  </a:cubicBezTo>
                  <a:lnTo>
                    <a:pt x="822" y="1049"/>
                  </a:lnTo>
                  <a:lnTo>
                    <a:pt x="174" y="1697"/>
                  </a:lnTo>
                  <a:cubicBezTo>
                    <a:pt x="31" y="1864"/>
                    <a:pt x="163" y="2067"/>
                    <a:pt x="330" y="2067"/>
                  </a:cubicBezTo>
                  <a:cubicBezTo>
                    <a:pt x="380" y="2067"/>
                    <a:pt x="433" y="2048"/>
                    <a:pt x="482" y="2006"/>
                  </a:cubicBezTo>
                  <a:lnTo>
                    <a:pt x="1285" y="1203"/>
                  </a:lnTo>
                  <a:cubicBezTo>
                    <a:pt x="1346" y="1111"/>
                    <a:pt x="1346" y="987"/>
                    <a:pt x="1285" y="895"/>
                  </a:cubicBezTo>
                  <a:lnTo>
                    <a:pt x="451" y="62"/>
                  </a:lnTo>
                  <a:cubicBezTo>
                    <a:pt x="401" y="19"/>
                    <a:pt x="348" y="0"/>
                    <a:pt x="29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68" name="Google Shape;12668;p23"/>
            <p:cNvSpPr/>
            <p:nvPr/>
          </p:nvSpPr>
          <p:spPr>
            <a:xfrm>
              <a:off x="4165875" y="1982250"/>
              <a:ext cx="39625" cy="75850"/>
            </a:xfrm>
            <a:custGeom>
              <a:avLst/>
              <a:gdLst/>
              <a:ahLst/>
              <a:cxnLst/>
              <a:rect l="l" t="t" r="r" b="b"/>
              <a:pathLst>
                <a:path w="1585" h="3034" extrusionOk="0">
                  <a:moveTo>
                    <a:pt x="1357" y="1"/>
                  </a:moveTo>
                  <a:cubicBezTo>
                    <a:pt x="1272" y="1"/>
                    <a:pt x="1176" y="41"/>
                    <a:pt x="1153" y="135"/>
                  </a:cubicBezTo>
                  <a:lnTo>
                    <a:pt x="42" y="2759"/>
                  </a:lnTo>
                  <a:cubicBezTo>
                    <a:pt x="0" y="2923"/>
                    <a:pt x="124" y="3033"/>
                    <a:pt x="247" y="3033"/>
                  </a:cubicBezTo>
                  <a:cubicBezTo>
                    <a:pt x="309" y="3033"/>
                    <a:pt x="371" y="3006"/>
                    <a:pt x="412" y="2944"/>
                  </a:cubicBezTo>
                  <a:lnTo>
                    <a:pt x="1554" y="290"/>
                  </a:lnTo>
                  <a:cubicBezTo>
                    <a:pt x="1585" y="197"/>
                    <a:pt x="1523" y="74"/>
                    <a:pt x="1430" y="12"/>
                  </a:cubicBezTo>
                  <a:cubicBezTo>
                    <a:pt x="1408" y="5"/>
                    <a:pt x="1383" y="1"/>
                    <a:pt x="13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69" name="Google Shape;12669;p23"/>
            <p:cNvSpPr/>
            <p:nvPr/>
          </p:nvSpPr>
          <p:spPr>
            <a:xfrm>
              <a:off x="4004875" y="1904625"/>
              <a:ext cx="361875" cy="361875"/>
            </a:xfrm>
            <a:custGeom>
              <a:avLst/>
              <a:gdLst/>
              <a:ahLst/>
              <a:cxnLst/>
              <a:rect l="l" t="t" r="r" b="b"/>
              <a:pathLst>
                <a:path w="14475" h="14475" extrusionOk="0">
                  <a:moveTo>
                    <a:pt x="10833" y="432"/>
                  </a:moveTo>
                  <a:cubicBezTo>
                    <a:pt x="11327" y="432"/>
                    <a:pt x="11728" y="802"/>
                    <a:pt x="11728" y="1296"/>
                  </a:cubicBezTo>
                  <a:lnTo>
                    <a:pt x="11728" y="1636"/>
                  </a:lnTo>
                  <a:lnTo>
                    <a:pt x="2747" y="1636"/>
                  </a:lnTo>
                  <a:lnTo>
                    <a:pt x="2747" y="1296"/>
                  </a:lnTo>
                  <a:cubicBezTo>
                    <a:pt x="2747" y="833"/>
                    <a:pt x="3148" y="432"/>
                    <a:pt x="3642" y="432"/>
                  </a:cubicBezTo>
                  <a:close/>
                  <a:moveTo>
                    <a:pt x="11728" y="2068"/>
                  </a:moveTo>
                  <a:lnTo>
                    <a:pt x="11728" y="6697"/>
                  </a:lnTo>
                  <a:cubicBezTo>
                    <a:pt x="11728" y="7191"/>
                    <a:pt x="11327" y="7592"/>
                    <a:pt x="10864" y="7592"/>
                  </a:cubicBezTo>
                  <a:lnTo>
                    <a:pt x="3642" y="7592"/>
                  </a:lnTo>
                  <a:cubicBezTo>
                    <a:pt x="3148" y="7592"/>
                    <a:pt x="2747" y="7191"/>
                    <a:pt x="2747" y="6697"/>
                  </a:cubicBezTo>
                  <a:lnTo>
                    <a:pt x="2747" y="2068"/>
                  </a:lnTo>
                  <a:close/>
                  <a:moveTo>
                    <a:pt x="14043" y="9660"/>
                  </a:moveTo>
                  <a:lnTo>
                    <a:pt x="14043" y="10678"/>
                  </a:lnTo>
                  <a:cubicBezTo>
                    <a:pt x="14043" y="11049"/>
                    <a:pt x="13734" y="11357"/>
                    <a:pt x="13395" y="11357"/>
                  </a:cubicBezTo>
                  <a:lnTo>
                    <a:pt x="13395" y="11326"/>
                  </a:lnTo>
                  <a:lnTo>
                    <a:pt x="1112" y="11326"/>
                  </a:lnTo>
                  <a:cubicBezTo>
                    <a:pt x="741" y="11326"/>
                    <a:pt x="433" y="11049"/>
                    <a:pt x="433" y="10678"/>
                  </a:cubicBezTo>
                  <a:lnTo>
                    <a:pt x="433" y="9660"/>
                  </a:lnTo>
                  <a:close/>
                  <a:moveTo>
                    <a:pt x="8148" y="11758"/>
                  </a:moveTo>
                  <a:lnTo>
                    <a:pt x="8148" y="13147"/>
                  </a:lnTo>
                  <a:lnTo>
                    <a:pt x="6389" y="13147"/>
                  </a:lnTo>
                  <a:lnTo>
                    <a:pt x="6389" y="11758"/>
                  </a:lnTo>
                  <a:close/>
                  <a:moveTo>
                    <a:pt x="3642" y="0"/>
                  </a:moveTo>
                  <a:cubicBezTo>
                    <a:pt x="2902" y="0"/>
                    <a:pt x="2315" y="586"/>
                    <a:pt x="2315" y="1296"/>
                  </a:cubicBezTo>
                  <a:lnTo>
                    <a:pt x="2315" y="2160"/>
                  </a:lnTo>
                  <a:lnTo>
                    <a:pt x="1081" y="2160"/>
                  </a:lnTo>
                  <a:cubicBezTo>
                    <a:pt x="494" y="2160"/>
                    <a:pt x="1" y="2654"/>
                    <a:pt x="1" y="3271"/>
                  </a:cubicBezTo>
                  <a:lnTo>
                    <a:pt x="1" y="3981"/>
                  </a:lnTo>
                  <a:cubicBezTo>
                    <a:pt x="1" y="4120"/>
                    <a:pt x="109" y="4189"/>
                    <a:pt x="217" y="4189"/>
                  </a:cubicBezTo>
                  <a:cubicBezTo>
                    <a:pt x="325" y="4189"/>
                    <a:pt x="433" y="4120"/>
                    <a:pt x="433" y="3981"/>
                  </a:cubicBezTo>
                  <a:lnTo>
                    <a:pt x="433" y="3271"/>
                  </a:lnTo>
                  <a:cubicBezTo>
                    <a:pt x="433" y="2901"/>
                    <a:pt x="710" y="2592"/>
                    <a:pt x="1081" y="2592"/>
                  </a:cubicBezTo>
                  <a:lnTo>
                    <a:pt x="2315" y="2592"/>
                  </a:lnTo>
                  <a:lnTo>
                    <a:pt x="2315" y="6697"/>
                  </a:lnTo>
                  <a:cubicBezTo>
                    <a:pt x="2315" y="7407"/>
                    <a:pt x="2902" y="7993"/>
                    <a:pt x="3642" y="7993"/>
                  </a:cubicBezTo>
                  <a:lnTo>
                    <a:pt x="10833" y="7993"/>
                  </a:lnTo>
                  <a:cubicBezTo>
                    <a:pt x="11574" y="7993"/>
                    <a:pt x="12129" y="7407"/>
                    <a:pt x="12129" y="6697"/>
                  </a:cubicBezTo>
                  <a:lnTo>
                    <a:pt x="12129" y="2592"/>
                  </a:lnTo>
                  <a:lnTo>
                    <a:pt x="13395" y="2592"/>
                  </a:lnTo>
                  <a:cubicBezTo>
                    <a:pt x="13734" y="2592"/>
                    <a:pt x="14043" y="2901"/>
                    <a:pt x="14043" y="3271"/>
                  </a:cubicBezTo>
                  <a:lnTo>
                    <a:pt x="14043" y="9228"/>
                  </a:lnTo>
                  <a:lnTo>
                    <a:pt x="433" y="9228"/>
                  </a:lnTo>
                  <a:lnTo>
                    <a:pt x="433" y="5185"/>
                  </a:lnTo>
                  <a:cubicBezTo>
                    <a:pt x="433" y="5046"/>
                    <a:pt x="325" y="4976"/>
                    <a:pt x="217" y="4976"/>
                  </a:cubicBezTo>
                  <a:cubicBezTo>
                    <a:pt x="109" y="4976"/>
                    <a:pt x="1" y="5046"/>
                    <a:pt x="1" y="5185"/>
                  </a:cubicBezTo>
                  <a:lnTo>
                    <a:pt x="1" y="10678"/>
                  </a:lnTo>
                  <a:cubicBezTo>
                    <a:pt x="1" y="11265"/>
                    <a:pt x="494" y="11758"/>
                    <a:pt x="1112" y="11758"/>
                  </a:cubicBezTo>
                  <a:lnTo>
                    <a:pt x="5957" y="11758"/>
                  </a:lnTo>
                  <a:lnTo>
                    <a:pt x="5957" y="13147"/>
                  </a:lnTo>
                  <a:lnTo>
                    <a:pt x="4877" y="13147"/>
                  </a:lnTo>
                  <a:cubicBezTo>
                    <a:pt x="4043" y="13147"/>
                    <a:pt x="4043" y="14474"/>
                    <a:pt x="4877" y="14474"/>
                  </a:cubicBezTo>
                  <a:lnTo>
                    <a:pt x="7809" y="14474"/>
                  </a:lnTo>
                  <a:cubicBezTo>
                    <a:pt x="8077" y="14474"/>
                    <a:pt x="8086" y="14071"/>
                    <a:pt x="7836" y="14071"/>
                  </a:cubicBezTo>
                  <a:cubicBezTo>
                    <a:pt x="7827" y="14071"/>
                    <a:pt x="7818" y="14072"/>
                    <a:pt x="7809" y="14073"/>
                  </a:cubicBezTo>
                  <a:lnTo>
                    <a:pt x="4877" y="14073"/>
                  </a:lnTo>
                  <a:cubicBezTo>
                    <a:pt x="4599" y="14011"/>
                    <a:pt x="4599" y="13610"/>
                    <a:pt x="4877" y="13579"/>
                  </a:cubicBezTo>
                  <a:lnTo>
                    <a:pt x="9599" y="13579"/>
                  </a:lnTo>
                  <a:cubicBezTo>
                    <a:pt x="9876" y="13610"/>
                    <a:pt x="9876" y="14011"/>
                    <a:pt x="9599" y="14073"/>
                  </a:cubicBezTo>
                  <a:lnTo>
                    <a:pt x="9043" y="14073"/>
                  </a:lnTo>
                  <a:cubicBezTo>
                    <a:pt x="8765" y="14073"/>
                    <a:pt x="8765" y="14474"/>
                    <a:pt x="9043" y="14474"/>
                  </a:cubicBezTo>
                  <a:lnTo>
                    <a:pt x="9599" y="14474"/>
                  </a:lnTo>
                  <a:cubicBezTo>
                    <a:pt x="10432" y="14474"/>
                    <a:pt x="10432" y="13147"/>
                    <a:pt x="9599" y="13147"/>
                  </a:cubicBezTo>
                  <a:lnTo>
                    <a:pt x="8549" y="13147"/>
                  </a:lnTo>
                  <a:lnTo>
                    <a:pt x="8549" y="11758"/>
                  </a:lnTo>
                  <a:lnTo>
                    <a:pt x="13364" y="11758"/>
                  </a:lnTo>
                  <a:cubicBezTo>
                    <a:pt x="13981" y="11758"/>
                    <a:pt x="14475" y="11265"/>
                    <a:pt x="14475" y="10678"/>
                  </a:cubicBezTo>
                  <a:lnTo>
                    <a:pt x="14475" y="3271"/>
                  </a:lnTo>
                  <a:cubicBezTo>
                    <a:pt x="14475" y="2654"/>
                    <a:pt x="13981" y="2160"/>
                    <a:pt x="13364" y="2160"/>
                  </a:cubicBezTo>
                  <a:lnTo>
                    <a:pt x="12129" y="2160"/>
                  </a:lnTo>
                  <a:lnTo>
                    <a:pt x="12129" y="1296"/>
                  </a:lnTo>
                  <a:cubicBezTo>
                    <a:pt x="12129" y="586"/>
                    <a:pt x="11574" y="0"/>
                    <a:pt x="1083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0" name="Google Shape;12670;p23"/>
            <p:cNvSpPr/>
            <p:nvPr/>
          </p:nvSpPr>
          <p:spPr>
            <a:xfrm>
              <a:off x="408742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1" name="Google Shape;12671;p23"/>
            <p:cNvSpPr/>
            <p:nvPr/>
          </p:nvSpPr>
          <p:spPr>
            <a:xfrm>
              <a:off x="410517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2" name="Google Shape;12672;p23"/>
            <p:cNvSpPr/>
            <p:nvPr/>
          </p:nvSpPr>
          <p:spPr>
            <a:xfrm>
              <a:off x="4122925" y="1926225"/>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73" name="Google Shape;12673;p23"/>
          <p:cNvGrpSpPr/>
          <p:nvPr/>
        </p:nvGrpSpPr>
        <p:grpSpPr>
          <a:xfrm>
            <a:off x="1432201" y="2395525"/>
            <a:ext cx="483567" cy="400233"/>
            <a:chOff x="1740375" y="4172175"/>
            <a:chExt cx="362675" cy="300175"/>
          </a:xfrm>
          <a:solidFill>
            <a:schemeClr val="bg1"/>
          </a:solidFill>
        </p:grpSpPr>
        <p:sp>
          <p:nvSpPr>
            <p:cNvPr id="12674" name="Google Shape;12674;p23"/>
            <p:cNvSpPr/>
            <p:nvPr/>
          </p:nvSpPr>
          <p:spPr>
            <a:xfrm>
              <a:off x="1740375" y="4172175"/>
              <a:ext cx="362675" cy="300175"/>
            </a:xfrm>
            <a:custGeom>
              <a:avLst/>
              <a:gdLst/>
              <a:ahLst/>
              <a:cxnLst/>
              <a:rect l="l" t="t" r="r" b="b"/>
              <a:pathLst>
                <a:path w="14507" h="12007" extrusionOk="0">
                  <a:moveTo>
                    <a:pt x="13025" y="433"/>
                  </a:moveTo>
                  <a:cubicBezTo>
                    <a:pt x="13611" y="433"/>
                    <a:pt x="14105" y="927"/>
                    <a:pt x="14105" y="1513"/>
                  </a:cubicBezTo>
                  <a:lnTo>
                    <a:pt x="14105" y="2285"/>
                  </a:lnTo>
                  <a:lnTo>
                    <a:pt x="464" y="2285"/>
                  </a:lnTo>
                  <a:lnTo>
                    <a:pt x="464" y="1513"/>
                  </a:lnTo>
                  <a:cubicBezTo>
                    <a:pt x="464" y="927"/>
                    <a:pt x="927" y="433"/>
                    <a:pt x="1513" y="433"/>
                  </a:cubicBezTo>
                  <a:close/>
                  <a:moveTo>
                    <a:pt x="12531" y="9013"/>
                  </a:moveTo>
                  <a:lnTo>
                    <a:pt x="12531" y="11574"/>
                  </a:lnTo>
                  <a:lnTo>
                    <a:pt x="8025" y="11574"/>
                  </a:lnTo>
                  <a:lnTo>
                    <a:pt x="8025" y="9013"/>
                  </a:lnTo>
                  <a:close/>
                  <a:moveTo>
                    <a:pt x="1513" y="1"/>
                  </a:moveTo>
                  <a:cubicBezTo>
                    <a:pt x="680" y="1"/>
                    <a:pt x="1" y="680"/>
                    <a:pt x="32" y="1513"/>
                  </a:cubicBezTo>
                  <a:lnTo>
                    <a:pt x="32" y="8704"/>
                  </a:lnTo>
                  <a:cubicBezTo>
                    <a:pt x="32" y="8843"/>
                    <a:pt x="132" y="8912"/>
                    <a:pt x="232" y="8912"/>
                  </a:cubicBezTo>
                  <a:cubicBezTo>
                    <a:pt x="333" y="8912"/>
                    <a:pt x="433" y="8843"/>
                    <a:pt x="433" y="8704"/>
                  </a:cubicBezTo>
                  <a:lnTo>
                    <a:pt x="433" y="2655"/>
                  </a:lnTo>
                  <a:lnTo>
                    <a:pt x="14074" y="2655"/>
                  </a:lnTo>
                  <a:lnTo>
                    <a:pt x="14074" y="10494"/>
                  </a:lnTo>
                  <a:cubicBezTo>
                    <a:pt x="14074" y="11080"/>
                    <a:pt x="13611" y="11574"/>
                    <a:pt x="13025" y="11574"/>
                  </a:cubicBezTo>
                  <a:lnTo>
                    <a:pt x="12963" y="11574"/>
                  </a:lnTo>
                  <a:lnTo>
                    <a:pt x="12963" y="8796"/>
                  </a:lnTo>
                  <a:cubicBezTo>
                    <a:pt x="12963" y="8673"/>
                    <a:pt x="12870" y="8580"/>
                    <a:pt x="12747" y="8580"/>
                  </a:cubicBezTo>
                  <a:lnTo>
                    <a:pt x="7840" y="8580"/>
                  </a:lnTo>
                  <a:cubicBezTo>
                    <a:pt x="7716" y="8580"/>
                    <a:pt x="7624" y="8673"/>
                    <a:pt x="7624" y="8796"/>
                  </a:cubicBezTo>
                  <a:lnTo>
                    <a:pt x="7624" y="11574"/>
                  </a:lnTo>
                  <a:lnTo>
                    <a:pt x="1513" y="11574"/>
                  </a:lnTo>
                  <a:cubicBezTo>
                    <a:pt x="927" y="11543"/>
                    <a:pt x="464" y="11080"/>
                    <a:pt x="464" y="10525"/>
                  </a:cubicBezTo>
                  <a:lnTo>
                    <a:pt x="464" y="9815"/>
                  </a:lnTo>
                  <a:cubicBezTo>
                    <a:pt x="464" y="9676"/>
                    <a:pt x="356" y="9607"/>
                    <a:pt x="248" y="9607"/>
                  </a:cubicBezTo>
                  <a:cubicBezTo>
                    <a:pt x="140" y="9607"/>
                    <a:pt x="32" y="9676"/>
                    <a:pt x="32" y="9815"/>
                  </a:cubicBezTo>
                  <a:lnTo>
                    <a:pt x="32" y="10525"/>
                  </a:lnTo>
                  <a:cubicBezTo>
                    <a:pt x="32" y="11327"/>
                    <a:pt x="711" y="12006"/>
                    <a:pt x="1513" y="12006"/>
                  </a:cubicBezTo>
                  <a:lnTo>
                    <a:pt x="13025" y="12006"/>
                  </a:lnTo>
                  <a:cubicBezTo>
                    <a:pt x="13858" y="12006"/>
                    <a:pt x="14506" y="11327"/>
                    <a:pt x="14506" y="10525"/>
                  </a:cubicBezTo>
                  <a:lnTo>
                    <a:pt x="14506" y="1513"/>
                  </a:lnTo>
                  <a:cubicBezTo>
                    <a:pt x="14506" y="680"/>
                    <a:pt x="13858" y="1"/>
                    <a:pt x="130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dirty="0">
                <a:solidFill>
                  <a:srgbClr val="000000"/>
                </a:solidFill>
                <a:cs typeface="B Nazanin" panose="00000700000000000000" pitchFamily="2" charset="-78"/>
                <a:sym typeface="Arial"/>
              </a:endParaRPr>
            </a:p>
          </p:txBody>
        </p:sp>
        <p:sp>
          <p:nvSpPr>
            <p:cNvPr id="12675" name="Google Shape;12675;p23"/>
            <p:cNvSpPr/>
            <p:nvPr/>
          </p:nvSpPr>
          <p:spPr>
            <a:xfrm>
              <a:off x="17720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6" name="Google Shape;12676;p23"/>
            <p:cNvSpPr/>
            <p:nvPr/>
          </p:nvSpPr>
          <p:spPr>
            <a:xfrm>
              <a:off x="1806750" y="4197650"/>
              <a:ext cx="22400" cy="19050"/>
            </a:xfrm>
            <a:custGeom>
              <a:avLst/>
              <a:gdLst/>
              <a:ahLst/>
              <a:cxnLst/>
              <a:rect l="l" t="t" r="r" b="b"/>
              <a:pathLst>
                <a:path w="896" h="762" extrusionOk="0">
                  <a:moveTo>
                    <a:pt x="509" y="347"/>
                  </a:moveTo>
                  <a:cubicBezTo>
                    <a:pt x="517" y="347"/>
                    <a:pt x="525" y="355"/>
                    <a:pt x="525" y="371"/>
                  </a:cubicBezTo>
                  <a:cubicBezTo>
                    <a:pt x="525" y="401"/>
                    <a:pt x="525" y="401"/>
                    <a:pt x="525" y="401"/>
                  </a:cubicBezTo>
                  <a:cubicBezTo>
                    <a:pt x="494" y="401"/>
                    <a:pt x="494" y="401"/>
                    <a:pt x="494" y="371"/>
                  </a:cubicBezTo>
                  <a:cubicBezTo>
                    <a:pt x="494" y="355"/>
                    <a:pt x="502" y="347"/>
                    <a:pt x="509" y="347"/>
                  </a:cubicBezTo>
                  <a:close/>
                  <a:moveTo>
                    <a:pt x="525" y="0"/>
                  </a:moveTo>
                  <a:cubicBezTo>
                    <a:pt x="154" y="0"/>
                    <a:pt x="0" y="401"/>
                    <a:pt x="247" y="648"/>
                  </a:cubicBezTo>
                  <a:cubicBezTo>
                    <a:pt x="326" y="727"/>
                    <a:pt x="420" y="762"/>
                    <a:pt x="512" y="762"/>
                  </a:cubicBezTo>
                  <a:cubicBezTo>
                    <a:pt x="709" y="762"/>
                    <a:pt x="895" y="602"/>
                    <a:pt x="895" y="371"/>
                  </a:cubicBezTo>
                  <a:cubicBezTo>
                    <a:pt x="895" y="155"/>
                    <a:pt x="710" y="0"/>
                    <a:pt x="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7" name="Google Shape;12677;p23"/>
            <p:cNvSpPr/>
            <p:nvPr/>
          </p:nvSpPr>
          <p:spPr>
            <a:xfrm>
              <a:off x="18399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8" name="Google Shape;12678;p23"/>
            <p:cNvSpPr/>
            <p:nvPr/>
          </p:nvSpPr>
          <p:spPr>
            <a:xfrm>
              <a:off x="1775875" y="4262450"/>
              <a:ext cx="290125" cy="104950"/>
            </a:xfrm>
            <a:custGeom>
              <a:avLst/>
              <a:gdLst/>
              <a:ahLst/>
              <a:cxnLst/>
              <a:rect l="l" t="t" r="r" b="b"/>
              <a:pathLst>
                <a:path w="11605" h="4198" extrusionOk="0">
                  <a:moveTo>
                    <a:pt x="7932" y="433"/>
                  </a:moveTo>
                  <a:lnTo>
                    <a:pt x="4537" y="3797"/>
                  </a:lnTo>
                  <a:lnTo>
                    <a:pt x="402" y="3797"/>
                  </a:lnTo>
                  <a:lnTo>
                    <a:pt x="402" y="433"/>
                  </a:lnTo>
                  <a:close/>
                  <a:moveTo>
                    <a:pt x="217" y="1"/>
                  </a:moveTo>
                  <a:cubicBezTo>
                    <a:pt x="93" y="1"/>
                    <a:pt x="1" y="93"/>
                    <a:pt x="1" y="217"/>
                  </a:cubicBezTo>
                  <a:lnTo>
                    <a:pt x="1" y="3982"/>
                  </a:lnTo>
                  <a:cubicBezTo>
                    <a:pt x="1" y="4105"/>
                    <a:pt x="93" y="4198"/>
                    <a:pt x="217" y="4198"/>
                  </a:cubicBezTo>
                  <a:lnTo>
                    <a:pt x="11389" y="4198"/>
                  </a:lnTo>
                  <a:cubicBezTo>
                    <a:pt x="11512" y="4198"/>
                    <a:pt x="11605" y="4105"/>
                    <a:pt x="11605" y="3982"/>
                  </a:cubicBezTo>
                  <a:lnTo>
                    <a:pt x="11605" y="2254"/>
                  </a:lnTo>
                  <a:cubicBezTo>
                    <a:pt x="11605" y="2115"/>
                    <a:pt x="11497" y="2045"/>
                    <a:pt x="11389" y="2045"/>
                  </a:cubicBezTo>
                  <a:cubicBezTo>
                    <a:pt x="11281" y="2045"/>
                    <a:pt x="11173" y="2115"/>
                    <a:pt x="11173" y="2254"/>
                  </a:cubicBezTo>
                  <a:lnTo>
                    <a:pt x="11173" y="3797"/>
                  </a:lnTo>
                  <a:lnTo>
                    <a:pt x="5124" y="3797"/>
                  </a:lnTo>
                  <a:lnTo>
                    <a:pt x="8518" y="433"/>
                  </a:lnTo>
                  <a:lnTo>
                    <a:pt x="11142" y="433"/>
                  </a:lnTo>
                  <a:lnTo>
                    <a:pt x="11142" y="1112"/>
                  </a:lnTo>
                  <a:cubicBezTo>
                    <a:pt x="11142" y="1235"/>
                    <a:pt x="11234" y="1328"/>
                    <a:pt x="11358" y="1328"/>
                  </a:cubicBezTo>
                  <a:cubicBezTo>
                    <a:pt x="11481" y="1328"/>
                    <a:pt x="11574" y="1235"/>
                    <a:pt x="11574" y="1112"/>
                  </a:cubicBezTo>
                  <a:lnTo>
                    <a:pt x="11574" y="217"/>
                  </a:lnTo>
                  <a:cubicBezTo>
                    <a:pt x="11574" y="93"/>
                    <a:pt x="11481" y="1"/>
                    <a:pt x="1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79" name="Google Shape;12679;p23"/>
            <p:cNvSpPr/>
            <p:nvPr/>
          </p:nvSpPr>
          <p:spPr>
            <a:xfrm>
              <a:off x="1991900" y="4300250"/>
              <a:ext cx="44775" cy="10825"/>
            </a:xfrm>
            <a:custGeom>
              <a:avLst/>
              <a:gdLst/>
              <a:ahLst/>
              <a:cxnLst/>
              <a:rect l="l" t="t" r="r" b="b"/>
              <a:pathLst>
                <a:path w="1791" h="433" extrusionOk="0">
                  <a:moveTo>
                    <a:pt x="310" y="1"/>
                  </a:moveTo>
                  <a:cubicBezTo>
                    <a:pt x="1" y="1"/>
                    <a:pt x="1" y="433"/>
                    <a:pt x="310" y="433"/>
                  </a:cubicBezTo>
                  <a:lnTo>
                    <a:pt x="1513" y="433"/>
                  </a:lnTo>
                  <a:cubicBezTo>
                    <a:pt x="1791" y="433"/>
                    <a:pt x="1791" y="1"/>
                    <a:pt x="151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0" name="Google Shape;12680;p23"/>
            <p:cNvSpPr/>
            <p:nvPr/>
          </p:nvSpPr>
          <p:spPr>
            <a:xfrm>
              <a:off x="1964125" y="4324175"/>
              <a:ext cx="72550" cy="10050"/>
            </a:xfrm>
            <a:custGeom>
              <a:avLst/>
              <a:gdLst/>
              <a:ahLst/>
              <a:cxnLst/>
              <a:rect l="l" t="t" r="r" b="b"/>
              <a:pathLst>
                <a:path w="2902" h="402" extrusionOk="0">
                  <a:moveTo>
                    <a:pt x="279" y="1"/>
                  </a:moveTo>
                  <a:cubicBezTo>
                    <a:pt x="1" y="1"/>
                    <a:pt x="1" y="402"/>
                    <a:pt x="279" y="402"/>
                  </a:cubicBezTo>
                  <a:lnTo>
                    <a:pt x="2624" y="402"/>
                  </a:lnTo>
                  <a:cubicBezTo>
                    <a:pt x="2902" y="402"/>
                    <a:pt x="2902" y="1"/>
                    <a:pt x="26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1" name="Google Shape;12681;p23"/>
            <p:cNvSpPr/>
            <p:nvPr/>
          </p:nvSpPr>
          <p:spPr>
            <a:xfrm>
              <a:off x="1773550" y="4386675"/>
              <a:ext cx="130425" cy="10825"/>
            </a:xfrm>
            <a:custGeom>
              <a:avLst/>
              <a:gdLst/>
              <a:ahLst/>
              <a:cxnLst/>
              <a:rect l="l" t="t" r="r" b="b"/>
              <a:pathLst>
                <a:path w="5217" h="433" extrusionOk="0">
                  <a:moveTo>
                    <a:pt x="310" y="0"/>
                  </a:moveTo>
                  <a:cubicBezTo>
                    <a:pt x="1" y="0"/>
                    <a:pt x="1" y="433"/>
                    <a:pt x="310" y="433"/>
                  </a:cubicBezTo>
                  <a:lnTo>
                    <a:pt x="4939" y="433"/>
                  </a:lnTo>
                  <a:cubicBezTo>
                    <a:pt x="5217" y="433"/>
                    <a:pt x="5217" y="0"/>
                    <a:pt x="49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2" name="Google Shape;12682;p23"/>
            <p:cNvSpPr/>
            <p:nvPr/>
          </p:nvSpPr>
          <p:spPr>
            <a:xfrm>
              <a:off x="1773550" y="4411375"/>
              <a:ext cx="130425" cy="10825"/>
            </a:xfrm>
            <a:custGeom>
              <a:avLst/>
              <a:gdLst/>
              <a:ahLst/>
              <a:cxnLst/>
              <a:rect l="l" t="t" r="r" b="b"/>
              <a:pathLst>
                <a:path w="5217" h="433" extrusionOk="0">
                  <a:moveTo>
                    <a:pt x="310" y="0"/>
                  </a:moveTo>
                  <a:cubicBezTo>
                    <a:pt x="1" y="0"/>
                    <a:pt x="1" y="432"/>
                    <a:pt x="310" y="432"/>
                  </a:cubicBezTo>
                  <a:lnTo>
                    <a:pt x="4939" y="432"/>
                  </a:lnTo>
                  <a:cubicBezTo>
                    <a:pt x="5217" y="432"/>
                    <a:pt x="5217" y="0"/>
                    <a:pt x="49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3" name="Google Shape;12683;p23"/>
            <p:cNvSpPr/>
            <p:nvPr/>
          </p:nvSpPr>
          <p:spPr>
            <a:xfrm>
              <a:off x="1773550" y="4434500"/>
              <a:ext cx="130425" cy="10825"/>
            </a:xfrm>
            <a:custGeom>
              <a:avLst/>
              <a:gdLst/>
              <a:ahLst/>
              <a:cxnLst/>
              <a:rect l="l" t="t" r="r" b="b"/>
              <a:pathLst>
                <a:path w="5217" h="433" extrusionOk="0">
                  <a:moveTo>
                    <a:pt x="310" y="1"/>
                  </a:moveTo>
                  <a:cubicBezTo>
                    <a:pt x="1" y="1"/>
                    <a:pt x="1" y="433"/>
                    <a:pt x="310" y="433"/>
                  </a:cubicBezTo>
                  <a:lnTo>
                    <a:pt x="4939" y="433"/>
                  </a:lnTo>
                  <a:cubicBezTo>
                    <a:pt x="5217" y="433"/>
                    <a:pt x="5217" y="1"/>
                    <a:pt x="493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84" name="Google Shape;12684;p23"/>
          <p:cNvGrpSpPr/>
          <p:nvPr/>
        </p:nvGrpSpPr>
        <p:grpSpPr>
          <a:xfrm>
            <a:off x="10295227" y="5301166"/>
            <a:ext cx="482500" cy="482500"/>
            <a:chOff x="980425" y="1904625"/>
            <a:chExt cx="361875" cy="361875"/>
          </a:xfrm>
          <a:solidFill>
            <a:schemeClr val="bg1"/>
          </a:solidFill>
        </p:grpSpPr>
        <p:sp>
          <p:nvSpPr>
            <p:cNvPr id="12685" name="Google Shape;12685;p23"/>
            <p:cNvSpPr/>
            <p:nvPr/>
          </p:nvSpPr>
          <p:spPr>
            <a:xfrm>
              <a:off x="980425" y="1904625"/>
              <a:ext cx="361875" cy="361875"/>
            </a:xfrm>
            <a:custGeom>
              <a:avLst/>
              <a:gdLst/>
              <a:ahLst/>
              <a:cxnLst/>
              <a:rect l="l" t="t" r="r" b="b"/>
              <a:pathLst>
                <a:path w="14475" h="14475" extrusionOk="0">
                  <a:moveTo>
                    <a:pt x="5740" y="432"/>
                  </a:moveTo>
                  <a:cubicBezTo>
                    <a:pt x="6234" y="432"/>
                    <a:pt x="6604" y="802"/>
                    <a:pt x="6604" y="1296"/>
                  </a:cubicBezTo>
                  <a:lnTo>
                    <a:pt x="6604" y="1636"/>
                  </a:lnTo>
                  <a:lnTo>
                    <a:pt x="1512" y="1636"/>
                  </a:lnTo>
                  <a:lnTo>
                    <a:pt x="1512" y="1296"/>
                  </a:lnTo>
                  <a:cubicBezTo>
                    <a:pt x="1512" y="802"/>
                    <a:pt x="1913" y="432"/>
                    <a:pt x="2376" y="432"/>
                  </a:cubicBezTo>
                  <a:close/>
                  <a:moveTo>
                    <a:pt x="12098" y="432"/>
                  </a:moveTo>
                  <a:cubicBezTo>
                    <a:pt x="12592" y="432"/>
                    <a:pt x="12962" y="802"/>
                    <a:pt x="12962" y="1296"/>
                  </a:cubicBezTo>
                  <a:lnTo>
                    <a:pt x="12962" y="1636"/>
                  </a:lnTo>
                  <a:lnTo>
                    <a:pt x="7870" y="1636"/>
                  </a:lnTo>
                  <a:lnTo>
                    <a:pt x="7870" y="1296"/>
                  </a:lnTo>
                  <a:cubicBezTo>
                    <a:pt x="7870" y="802"/>
                    <a:pt x="8271" y="432"/>
                    <a:pt x="8734" y="432"/>
                  </a:cubicBezTo>
                  <a:close/>
                  <a:moveTo>
                    <a:pt x="12962" y="2068"/>
                  </a:moveTo>
                  <a:lnTo>
                    <a:pt x="12962" y="6697"/>
                  </a:lnTo>
                  <a:cubicBezTo>
                    <a:pt x="12962" y="7191"/>
                    <a:pt x="12592" y="7592"/>
                    <a:pt x="12098" y="7592"/>
                  </a:cubicBezTo>
                  <a:lnTo>
                    <a:pt x="8734" y="7592"/>
                  </a:lnTo>
                  <a:cubicBezTo>
                    <a:pt x="8271" y="7592"/>
                    <a:pt x="7870" y="7191"/>
                    <a:pt x="7870" y="6697"/>
                  </a:cubicBezTo>
                  <a:lnTo>
                    <a:pt x="7870" y="2068"/>
                  </a:lnTo>
                  <a:close/>
                  <a:moveTo>
                    <a:pt x="6604" y="2068"/>
                  </a:moveTo>
                  <a:lnTo>
                    <a:pt x="6604" y="4722"/>
                  </a:lnTo>
                  <a:cubicBezTo>
                    <a:pt x="6604" y="4861"/>
                    <a:pt x="6712" y="4930"/>
                    <a:pt x="6820" y="4930"/>
                  </a:cubicBezTo>
                  <a:cubicBezTo>
                    <a:pt x="6928" y="4930"/>
                    <a:pt x="7037" y="4861"/>
                    <a:pt x="7037" y="4722"/>
                  </a:cubicBezTo>
                  <a:lnTo>
                    <a:pt x="7037" y="2592"/>
                  </a:lnTo>
                  <a:lnTo>
                    <a:pt x="7438" y="2592"/>
                  </a:lnTo>
                  <a:lnTo>
                    <a:pt x="7438" y="6697"/>
                  </a:lnTo>
                  <a:cubicBezTo>
                    <a:pt x="7438" y="7407"/>
                    <a:pt x="8024" y="7993"/>
                    <a:pt x="8734" y="7993"/>
                  </a:cubicBezTo>
                  <a:lnTo>
                    <a:pt x="12098" y="7993"/>
                  </a:lnTo>
                  <a:cubicBezTo>
                    <a:pt x="12808" y="7993"/>
                    <a:pt x="13394" y="7407"/>
                    <a:pt x="13394" y="6697"/>
                  </a:cubicBezTo>
                  <a:lnTo>
                    <a:pt x="13394" y="2592"/>
                  </a:lnTo>
                  <a:cubicBezTo>
                    <a:pt x="13734" y="2592"/>
                    <a:pt x="14042" y="2901"/>
                    <a:pt x="14042" y="3271"/>
                  </a:cubicBezTo>
                  <a:lnTo>
                    <a:pt x="14042" y="9228"/>
                  </a:lnTo>
                  <a:lnTo>
                    <a:pt x="432" y="9228"/>
                  </a:lnTo>
                  <a:lnTo>
                    <a:pt x="432" y="3271"/>
                  </a:lnTo>
                  <a:cubicBezTo>
                    <a:pt x="432" y="2901"/>
                    <a:pt x="710" y="2592"/>
                    <a:pt x="1080" y="2592"/>
                  </a:cubicBezTo>
                  <a:lnTo>
                    <a:pt x="1080" y="6697"/>
                  </a:lnTo>
                  <a:cubicBezTo>
                    <a:pt x="1080" y="7407"/>
                    <a:pt x="1667" y="7993"/>
                    <a:pt x="2376" y="7993"/>
                  </a:cubicBezTo>
                  <a:lnTo>
                    <a:pt x="5740" y="7993"/>
                  </a:lnTo>
                  <a:cubicBezTo>
                    <a:pt x="6450" y="7993"/>
                    <a:pt x="7037" y="7407"/>
                    <a:pt x="7037" y="6697"/>
                  </a:cubicBezTo>
                  <a:lnTo>
                    <a:pt x="7037" y="5987"/>
                  </a:lnTo>
                  <a:cubicBezTo>
                    <a:pt x="7037" y="5848"/>
                    <a:pt x="6928" y="5779"/>
                    <a:pt x="6820" y="5779"/>
                  </a:cubicBezTo>
                  <a:cubicBezTo>
                    <a:pt x="6712" y="5779"/>
                    <a:pt x="6604" y="5848"/>
                    <a:pt x="6604" y="5987"/>
                  </a:cubicBezTo>
                  <a:lnTo>
                    <a:pt x="6604" y="6697"/>
                  </a:lnTo>
                  <a:cubicBezTo>
                    <a:pt x="6604" y="7191"/>
                    <a:pt x="6234" y="7592"/>
                    <a:pt x="5740" y="7592"/>
                  </a:cubicBezTo>
                  <a:lnTo>
                    <a:pt x="2376" y="7592"/>
                  </a:lnTo>
                  <a:cubicBezTo>
                    <a:pt x="1913" y="7592"/>
                    <a:pt x="1512" y="7191"/>
                    <a:pt x="1512" y="6697"/>
                  </a:cubicBezTo>
                  <a:lnTo>
                    <a:pt x="1512" y="2068"/>
                  </a:lnTo>
                  <a:close/>
                  <a:moveTo>
                    <a:pt x="8148" y="11758"/>
                  </a:moveTo>
                  <a:lnTo>
                    <a:pt x="8148" y="13147"/>
                  </a:lnTo>
                  <a:lnTo>
                    <a:pt x="6388" y="13147"/>
                  </a:lnTo>
                  <a:lnTo>
                    <a:pt x="6388" y="11758"/>
                  </a:lnTo>
                  <a:close/>
                  <a:moveTo>
                    <a:pt x="2376" y="0"/>
                  </a:moveTo>
                  <a:cubicBezTo>
                    <a:pt x="1667" y="0"/>
                    <a:pt x="1080" y="586"/>
                    <a:pt x="1080" y="1296"/>
                  </a:cubicBezTo>
                  <a:lnTo>
                    <a:pt x="1080" y="2160"/>
                  </a:lnTo>
                  <a:cubicBezTo>
                    <a:pt x="494" y="2191"/>
                    <a:pt x="0" y="2654"/>
                    <a:pt x="0" y="3271"/>
                  </a:cubicBezTo>
                  <a:lnTo>
                    <a:pt x="0" y="10678"/>
                  </a:lnTo>
                  <a:cubicBezTo>
                    <a:pt x="0" y="11265"/>
                    <a:pt x="494" y="11758"/>
                    <a:pt x="1080" y="11758"/>
                  </a:cubicBezTo>
                  <a:lnTo>
                    <a:pt x="5956" y="11758"/>
                  </a:lnTo>
                  <a:lnTo>
                    <a:pt x="5956" y="13147"/>
                  </a:lnTo>
                  <a:lnTo>
                    <a:pt x="4876" y="13147"/>
                  </a:lnTo>
                  <a:cubicBezTo>
                    <a:pt x="4043" y="13147"/>
                    <a:pt x="4043" y="14474"/>
                    <a:pt x="4876" y="14474"/>
                  </a:cubicBezTo>
                  <a:lnTo>
                    <a:pt x="5586" y="14474"/>
                  </a:lnTo>
                  <a:cubicBezTo>
                    <a:pt x="5854" y="14474"/>
                    <a:pt x="5863" y="14071"/>
                    <a:pt x="5614" y="14071"/>
                  </a:cubicBezTo>
                  <a:cubicBezTo>
                    <a:pt x="5605" y="14071"/>
                    <a:pt x="5596" y="14072"/>
                    <a:pt x="5586" y="14073"/>
                  </a:cubicBezTo>
                  <a:lnTo>
                    <a:pt x="4876" y="14073"/>
                  </a:lnTo>
                  <a:cubicBezTo>
                    <a:pt x="4598" y="14011"/>
                    <a:pt x="4598" y="13610"/>
                    <a:pt x="4876" y="13579"/>
                  </a:cubicBezTo>
                  <a:lnTo>
                    <a:pt x="9598" y="13579"/>
                  </a:lnTo>
                  <a:cubicBezTo>
                    <a:pt x="9876" y="13579"/>
                    <a:pt x="9876" y="14073"/>
                    <a:pt x="9598" y="14073"/>
                  </a:cubicBezTo>
                  <a:lnTo>
                    <a:pt x="6820" y="14073"/>
                  </a:lnTo>
                  <a:cubicBezTo>
                    <a:pt x="6543" y="14073"/>
                    <a:pt x="6543" y="14474"/>
                    <a:pt x="6820" y="14474"/>
                  </a:cubicBezTo>
                  <a:lnTo>
                    <a:pt x="9598" y="14474"/>
                  </a:lnTo>
                  <a:cubicBezTo>
                    <a:pt x="10431" y="14474"/>
                    <a:pt x="10431" y="13147"/>
                    <a:pt x="9598" y="13147"/>
                  </a:cubicBezTo>
                  <a:lnTo>
                    <a:pt x="8549" y="13147"/>
                  </a:lnTo>
                  <a:lnTo>
                    <a:pt x="8549" y="11758"/>
                  </a:lnTo>
                  <a:lnTo>
                    <a:pt x="10956" y="11758"/>
                  </a:lnTo>
                  <a:cubicBezTo>
                    <a:pt x="11265" y="11758"/>
                    <a:pt x="11265" y="11326"/>
                    <a:pt x="10956" y="11326"/>
                  </a:cubicBezTo>
                  <a:lnTo>
                    <a:pt x="1111" y="11326"/>
                  </a:lnTo>
                  <a:cubicBezTo>
                    <a:pt x="741" y="11326"/>
                    <a:pt x="432" y="11049"/>
                    <a:pt x="432" y="10678"/>
                  </a:cubicBezTo>
                  <a:lnTo>
                    <a:pt x="432" y="9660"/>
                  </a:lnTo>
                  <a:lnTo>
                    <a:pt x="14042" y="9660"/>
                  </a:lnTo>
                  <a:lnTo>
                    <a:pt x="14042" y="10678"/>
                  </a:lnTo>
                  <a:cubicBezTo>
                    <a:pt x="14042" y="11049"/>
                    <a:pt x="13734" y="11357"/>
                    <a:pt x="13394" y="11357"/>
                  </a:cubicBezTo>
                  <a:lnTo>
                    <a:pt x="12221" y="11357"/>
                  </a:lnTo>
                  <a:cubicBezTo>
                    <a:pt x="11944" y="11357"/>
                    <a:pt x="11944" y="11758"/>
                    <a:pt x="12221" y="11758"/>
                  </a:cubicBezTo>
                  <a:lnTo>
                    <a:pt x="13394" y="11758"/>
                  </a:lnTo>
                  <a:cubicBezTo>
                    <a:pt x="13980" y="11758"/>
                    <a:pt x="14474" y="11265"/>
                    <a:pt x="14474" y="10678"/>
                  </a:cubicBezTo>
                  <a:lnTo>
                    <a:pt x="14474" y="3271"/>
                  </a:lnTo>
                  <a:cubicBezTo>
                    <a:pt x="14474" y="2654"/>
                    <a:pt x="13980" y="2191"/>
                    <a:pt x="13394" y="2160"/>
                  </a:cubicBezTo>
                  <a:lnTo>
                    <a:pt x="13394" y="1296"/>
                  </a:lnTo>
                  <a:cubicBezTo>
                    <a:pt x="13394" y="586"/>
                    <a:pt x="12808" y="0"/>
                    <a:pt x="12098" y="0"/>
                  </a:cubicBezTo>
                  <a:lnTo>
                    <a:pt x="8734" y="0"/>
                  </a:lnTo>
                  <a:cubicBezTo>
                    <a:pt x="8024" y="0"/>
                    <a:pt x="7438" y="586"/>
                    <a:pt x="7438" y="1296"/>
                  </a:cubicBezTo>
                  <a:lnTo>
                    <a:pt x="7438" y="2160"/>
                  </a:lnTo>
                  <a:lnTo>
                    <a:pt x="7067" y="2160"/>
                  </a:lnTo>
                  <a:lnTo>
                    <a:pt x="7067" y="1296"/>
                  </a:lnTo>
                  <a:cubicBezTo>
                    <a:pt x="7067" y="586"/>
                    <a:pt x="6450" y="0"/>
                    <a:pt x="574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6" name="Google Shape;12686;p23"/>
            <p:cNvSpPr/>
            <p:nvPr/>
          </p:nvSpPr>
          <p:spPr>
            <a:xfrm>
              <a:off x="1054750" y="1995075"/>
              <a:ext cx="54275" cy="54450"/>
            </a:xfrm>
            <a:custGeom>
              <a:avLst/>
              <a:gdLst/>
              <a:ahLst/>
              <a:cxnLst/>
              <a:rect l="l" t="t" r="r" b="b"/>
              <a:pathLst>
                <a:path w="2171" h="2178" extrusionOk="0">
                  <a:moveTo>
                    <a:pt x="1101" y="703"/>
                  </a:moveTo>
                  <a:lnTo>
                    <a:pt x="1317" y="1227"/>
                  </a:lnTo>
                  <a:lnTo>
                    <a:pt x="854" y="1227"/>
                  </a:lnTo>
                  <a:lnTo>
                    <a:pt x="1101" y="703"/>
                  </a:lnTo>
                  <a:close/>
                  <a:moveTo>
                    <a:pt x="1085" y="1"/>
                  </a:moveTo>
                  <a:cubicBezTo>
                    <a:pt x="1008" y="1"/>
                    <a:pt x="931" y="39"/>
                    <a:pt x="885" y="116"/>
                  </a:cubicBezTo>
                  <a:lnTo>
                    <a:pt x="82" y="1875"/>
                  </a:lnTo>
                  <a:cubicBezTo>
                    <a:pt x="0" y="2040"/>
                    <a:pt x="137" y="2177"/>
                    <a:pt x="274" y="2177"/>
                  </a:cubicBezTo>
                  <a:cubicBezTo>
                    <a:pt x="343" y="2177"/>
                    <a:pt x="412" y="2143"/>
                    <a:pt x="453" y="2061"/>
                  </a:cubicBezTo>
                  <a:lnTo>
                    <a:pt x="638" y="1659"/>
                  </a:lnTo>
                  <a:lnTo>
                    <a:pt x="1533" y="1659"/>
                  </a:lnTo>
                  <a:lnTo>
                    <a:pt x="1718" y="2061"/>
                  </a:lnTo>
                  <a:cubicBezTo>
                    <a:pt x="1749" y="2143"/>
                    <a:pt x="1814" y="2177"/>
                    <a:pt x="1883" y="2177"/>
                  </a:cubicBezTo>
                  <a:cubicBezTo>
                    <a:pt x="2020" y="2177"/>
                    <a:pt x="2171" y="2040"/>
                    <a:pt x="2088" y="1875"/>
                  </a:cubicBezTo>
                  <a:lnTo>
                    <a:pt x="1286" y="116"/>
                  </a:lnTo>
                  <a:cubicBezTo>
                    <a:pt x="1240" y="39"/>
                    <a:pt x="1162" y="1"/>
                    <a:pt x="108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7" name="Google Shape;12687;p23"/>
            <p:cNvSpPr/>
            <p:nvPr/>
          </p:nvSpPr>
          <p:spPr>
            <a:xfrm>
              <a:off x="1221125" y="1993225"/>
              <a:ext cx="39375" cy="56475"/>
            </a:xfrm>
            <a:custGeom>
              <a:avLst/>
              <a:gdLst/>
              <a:ahLst/>
              <a:cxnLst/>
              <a:rect l="l" t="t" r="r" b="b"/>
              <a:pathLst>
                <a:path w="1575" h="2259" extrusionOk="0">
                  <a:moveTo>
                    <a:pt x="803" y="406"/>
                  </a:moveTo>
                  <a:cubicBezTo>
                    <a:pt x="988" y="406"/>
                    <a:pt x="988" y="715"/>
                    <a:pt x="803" y="715"/>
                  </a:cubicBezTo>
                  <a:lnTo>
                    <a:pt x="402" y="715"/>
                  </a:lnTo>
                  <a:lnTo>
                    <a:pt x="402" y="406"/>
                  </a:lnTo>
                  <a:close/>
                  <a:moveTo>
                    <a:pt x="803" y="1116"/>
                  </a:moveTo>
                  <a:cubicBezTo>
                    <a:pt x="988" y="1147"/>
                    <a:pt x="1143" y="1209"/>
                    <a:pt x="1174" y="1425"/>
                  </a:cubicBezTo>
                  <a:cubicBezTo>
                    <a:pt x="1205" y="1641"/>
                    <a:pt x="1019" y="1795"/>
                    <a:pt x="834" y="1826"/>
                  </a:cubicBezTo>
                  <a:lnTo>
                    <a:pt x="402" y="1826"/>
                  </a:lnTo>
                  <a:lnTo>
                    <a:pt x="402" y="1116"/>
                  </a:lnTo>
                  <a:close/>
                  <a:moveTo>
                    <a:pt x="178" y="0"/>
                  </a:moveTo>
                  <a:cubicBezTo>
                    <a:pt x="75" y="0"/>
                    <a:pt x="1" y="108"/>
                    <a:pt x="1" y="190"/>
                  </a:cubicBezTo>
                  <a:lnTo>
                    <a:pt x="1" y="2042"/>
                  </a:lnTo>
                  <a:cubicBezTo>
                    <a:pt x="1" y="2165"/>
                    <a:pt x="93" y="2258"/>
                    <a:pt x="217" y="2258"/>
                  </a:cubicBezTo>
                  <a:lnTo>
                    <a:pt x="803" y="2258"/>
                  </a:lnTo>
                  <a:cubicBezTo>
                    <a:pt x="1235" y="2258"/>
                    <a:pt x="1575" y="1888"/>
                    <a:pt x="1575" y="1486"/>
                  </a:cubicBezTo>
                  <a:cubicBezTo>
                    <a:pt x="1575" y="1209"/>
                    <a:pt x="1451" y="993"/>
                    <a:pt x="1266" y="838"/>
                  </a:cubicBezTo>
                  <a:cubicBezTo>
                    <a:pt x="1328" y="746"/>
                    <a:pt x="1359" y="653"/>
                    <a:pt x="1359" y="561"/>
                  </a:cubicBezTo>
                  <a:cubicBezTo>
                    <a:pt x="1359" y="252"/>
                    <a:pt x="1112" y="5"/>
                    <a:pt x="803" y="5"/>
                  </a:cubicBezTo>
                  <a:lnTo>
                    <a:pt x="217" y="5"/>
                  </a:lnTo>
                  <a:cubicBezTo>
                    <a:pt x="204" y="2"/>
                    <a:pt x="191" y="0"/>
                    <a:pt x="1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8" name="Google Shape;12688;p23"/>
            <p:cNvSpPr/>
            <p:nvPr/>
          </p:nvSpPr>
          <p:spPr>
            <a:xfrm>
              <a:off x="10313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89" name="Google Shape;12689;p23"/>
            <p:cNvSpPr/>
            <p:nvPr/>
          </p:nvSpPr>
          <p:spPr>
            <a:xfrm>
              <a:off x="1049850"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90" name="Google Shape;12690;p23"/>
            <p:cNvSpPr/>
            <p:nvPr/>
          </p:nvSpPr>
          <p:spPr>
            <a:xfrm>
              <a:off x="10676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91" name="Google Shape;12691;p23"/>
            <p:cNvSpPr/>
            <p:nvPr/>
          </p:nvSpPr>
          <p:spPr>
            <a:xfrm>
              <a:off x="1190275" y="1926225"/>
              <a:ext cx="14675" cy="10825"/>
            </a:xfrm>
            <a:custGeom>
              <a:avLst/>
              <a:gdLst/>
              <a:ahLst/>
              <a:cxnLst/>
              <a:rect l="l" t="t" r="r" b="b"/>
              <a:pathLst>
                <a:path w="587" h="433" extrusionOk="0">
                  <a:moveTo>
                    <a:pt x="278" y="0"/>
                  </a:moveTo>
                  <a:cubicBezTo>
                    <a:pt x="0" y="0"/>
                    <a:pt x="0" y="432"/>
                    <a:pt x="278" y="432"/>
                  </a:cubicBezTo>
                  <a:cubicBezTo>
                    <a:pt x="587" y="432"/>
                    <a:pt x="587"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92" name="Google Shape;12692;p23"/>
            <p:cNvSpPr/>
            <p:nvPr/>
          </p:nvSpPr>
          <p:spPr>
            <a:xfrm>
              <a:off x="12088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93" name="Google Shape;12693;p23"/>
            <p:cNvSpPr/>
            <p:nvPr/>
          </p:nvSpPr>
          <p:spPr>
            <a:xfrm>
              <a:off x="12265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694" name="Google Shape;12694;p23"/>
          <p:cNvGrpSpPr/>
          <p:nvPr/>
        </p:nvGrpSpPr>
        <p:grpSpPr>
          <a:xfrm>
            <a:off x="8354342" y="5300915"/>
            <a:ext cx="489700" cy="483000"/>
            <a:chOff x="7726050" y="4141325"/>
            <a:chExt cx="367275" cy="362250"/>
          </a:xfrm>
          <a:solidFill>
            <a:schemeClr val="bg1"/>
          </a:solidFill>
        </p:grpSpPr>
        <p:sp>
          <p:nvSpPr>
            <p:cNvPr id="12695" name="Google Shape;12695;p23"/>
            <p:cNvSpPr/>
            <p:nvPr/>
          </p:nvSpPr>
          <p:spPr>
            <a:xfrm>
              <a:off x="7793175" y="4357550"/>
              <a:ext cx="60200" cy="109000"/>
            </a:xfrm>
            <a:custGeom>
              <a:avLst/>
              <a:gdLst/>
              <a:ahLst/>
              <a:cxnLst/>
              <a:rect l="l" t="t" r="r" b="b"/>
              <a:pathLst>
                <a:path w="2408" h="4360" extrusionOk="0">
                  <a:moveTo>
                    <a:pt x="1219" y="0"/>
                  </a:moveTo>
                  <a:cubicBezTo>
                    <a:pt x="1119" y="0"/>
                    <a:pt x="1019" y="70"/>
                    <a:pt x="1019" y="209"/>
                  </a:cubicBezTo>
                  <a:lnTo>
                    <a:pt x="1019" y="610"/>
                  </a:lnTo>
                  <a:cubicBezTo>
                    <a:pt x="957" y="610"/>
                    <a:pt x="895" y="641"/>
                    <a:pt x="864" y="641"/>
                  </a:cubicBezTo>
                  <a:cubicBezTo>
                    <a:pt x="0" y="888"/>
                    <a:pt x="124" y="2153"/>
                    <a:pt x="1019" y="2246"/>
                  </a:cubicBezTo>
                  <a:cubicBezTo>
                    <a:pt x="1235" y="2246"/>
                    <a:pt x="1451" y="2307"/>
                    <a:pt x="1636" y="2431"/>
                  </a:cubicBezTo>
                  <a:cubicBezTo>
                    <a:pt x="1821" y="2585"/>
                    <a:pt x="1852" y="2832"/>
                    <a:pt x="1759" y="3048"/>
                  </a:cubicBezTo>
                  <a:cubicBezTo>
                    <a:pt x="1632" y="3226"/>
                    <a:pt x="1441" y="3342"/>
                    <a:pt x="1240" y="3342"/>
                  </a:cubicBezTo>
                  <a:cubicBezTo>
                    <a:pt x="1197" y="3342"/>
                    <a:pt x="1154" y="3337"/>
                    <a:pt x="1111" y="3326"/>
                  </a:cubicBezTo>
                  <a:lnTo>
                    <a:pt x="1080" y="3357"/>
                  </a:lnTo>
                  <a:cubicBezTo>
                    <a:pt x="803" y="3295"/>
                    <a:pt x="587" y="3079"/>
                    <a:pt x="525" y="2801"/>
                  </a:cubicBezTo>
                  <a:cubicBezTo>
                    <a:pt x="525" y="2662"/>
                    <a:pt x="417" y="2593"/>
                    <a:pt x="313" y="2593"/>
                  </a:cubicBezTo>
                  <a:cubicBezTo>
                    <a:pt x="209" y="2593"/>
                    <a:pt x="108" y="2662"/>
                    <a:pt x="124" y="2801"/>
                  </a:cubicBezTo>
                  <a:cubicBezTo>
                    <a:pt x="124" y="3295"/>
                    <a:pt x="494" y="3696"/>
                    <a:pt x="988" y="3758"/>
                  </a:cubicBezTo>
                  <a:lnTo>
                    <a:pt x="988" y="4128"/>
                  </a:lnTo>
                  <a:cubicBezTo>
                    <a:pt x="988" y="4282"/>
                    <a:pt x="1096" y="4360"/>
                    <a:pt x="1204" y="4360"/>
                  </a:cubicBezTo>
                  <a:cubicBezTo>
                    <a:pt x="1312" y="4360"/>
                    <a:pt x="1420" y="4282"/>
                    <a:pt x="1420" y="4128"/>
                  </a:cubicBezTo>
                  <a:lnTo>
                    <a:pt x="1420" y="3758"/>
                  </a:lnTo>
                  <a:cubicBezTo>
                    <a:pt x="1667" y="3696"/>
                    <a:pt x="1914" y="3542"/>
                    <a:pt x="2068" y="3326"/>
                  </a:cubicBezTo>
                  <a:cubicBezTo>
                    <a:pt x="2408" y="2801"/>
                    <a:pt x="2130" y="2122"/>
                    <a:pt x="1574" y="1937"/>
                  </a:cubicBezTo>
                  <a:cubicBezTo>
                    <a:pt x="1358" y="1875"/>
                    <a:pt x="1111" y="1875"/>
                    <a:pt x="895" y="1814"/>
                  </a:cubicBezTo>
                  <a:cubicBezTo>
                    <a:pt x="741" y="1721"/>
                    <a:pt x="648" y="1505"/>
                    <a:pt x="710" y="1320"/>
                  </a:cubicBezTo>
                  <a:cubicBezTo>
                    <a:pt x="781" y="1120"/>
                    <a:pt x="958" y="1033"/>
                    <a:pt x="1143" y="1033"/>
                  </a:cubicBezTo>
                  <a:cubicBezTo>
                    <a:pt x="1358" y="1033"/>
                    <a:pt x="1584" y="1151"/>
                    <a:pt x="1667" y="1351"/>
                  </a:cubicBezTo>
                  <a:cubicBezTo>
                    <a:pt x="1705" y="1428"/>
                    <a:pt x="1768" y="1460"/>
                    <a:pt x="1833" y="1460"/>
                  </a:cubicBezTo>
                  <a:cubicBezTo>
                    <a:pt x="1976" y="1460"/>
                    <a:pt x="2132" y="1304"/>
                    <a:pt x="2068" y="1135"/>
                  </a:cubicBezTo>
                  <a:cubicBezTo>
                    <a:pt x="1945" y="919"/>
                    <a:pt x="1759" y="764"/>
                    <a:pt x="1543" y="672"/>
                  </a:cubicBezTo>
                  <a:lnTo>
                    <a:pt x="1420" y="641"/>
                  </a:lnTo>
                  <a:lnTo>
                    <a:pt x="1420" y="209"/>
                  </a:lnTo>
                  <a:cubicBezTo>
                    <a:pt x="1420" y="70"/>
                    <a:pt x="1320" y="0"/>
                    <a:pt x="121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696" name="Google Shape;12696;p23"/>
            <p:cNvSpPr/>
            <p:nvPr/>
          </p:nvSpPr>
          <p:spPr>
            <a:xfrm>
              <a:off x="7726050" y="4141325"/>
              <a:ext cx="367275" cy="362250"/>
            </a:xfrm>
            <a:custGeom>
              <a:avLst/>
              <a:gdLst/>
              <a:ahLst/>
              <a:cxnLst/>
              <a:rect l="l" t="t" r="r" b="b"/>
              <a:pathLst>
                <a:path w="14691" h="14490" extrusionOk="0">
                  <a:moveTo>
                    <a:pt x="10185" y="2438"/>
                  </a:moveTo>
                  <a:lnTo>
                    <a:pt x="10185" y="6481"/>
                  </a:lnTo>
                  <a:cubicBezTo>
                    <a:pt x="10185" y="6512"/>
                    <a:pt x="10216" y="6543"/>
                    <a:pt x="10216" y="6574"/>
                  </a:cubicBezTo>
                  <a:lnTo>
                    <a:pt x="6574" y="6574"/>
                  </a:lnTo>
                  <a:lnTo>
                    <a:pt x="6574" y="6296"/>
                  </a:lnTo>
                  <a:cubicBezTo>
                    <a:pt x="6574" y="4259"/>
                    <a:pt x="8148" y="2562"/>
                    <a:pt x="10185" y="2438"/>
                  </a:cubicBezTo>
                  <a:close/>
                  <a:moveTo>
                    <a:pt x="9660" y="432"/>
                  </a:moveTo>
                  <a:cubicBezTo>
                    <a:pt x="9938" y="432"/>
                    <a:pt x="10185" y="648"/>
                    <a:pt x="10185" y="957"/>
                  </a:cubicBezTo>
                  <a:lnTo>
                    <a:pt x="10185" y="2037"/>
                  </a:lnTo>
                  <a:cubicBezTo>
                    <a:pt x="7932" y="2130"/>
                    <a:pt x="6142" y="4012"/>
                    <a:pt x="6142" y="6296"/>
                  </a:cubicBezTo>
                  <a:lnTo>
                    <a:pt x="6142" y="7994"/>
                  </a:lnTo>
                  <a:cubicBezTo>
                    <a:pt x="5555" y="7500"/>
                    <a:pt x="4846" y="7222"/>
                    <a:pt x="4105" y="7191"/>
                  </a:cubicBezTo>
                  <a:lnTo>
                    <a:pt x="4105" y="5401"/>
                  </a:lnTo>
                  <a:cubicBezTo>
                    <a:pt x="4105" y="4877"/>
                    <a:pt x="3673" y="4444"/>
                    <a:pt x="3148" y="4444"/>
                  </a:cubicBezTo>
                  <a:lnTo>
                    <a:pt x="1235" y="4444"/>
                  </a:lnTo>
                  <a:cubicBezTo>
                    <a:pt x="587" y="4383"/>
                    <a:pt x="587" y="3457"/>
                    <a:pt x="1235" y="3395"/>
                  </a:cubicBezTo>
                  <a:lnTo>
                    <a:pt x="5123" y="3395"/>
                  </a:lnTo>
                  <a:cubicBezTo>
                    <a:pt x="6358" y="3395"/>
                    <a:pt x="6358" y="1482"/>
                    <a:pt x="5123" y="1482"/>
                  </a:cubicBezTo>
                  <a:lnTo>
                    <a:pt x="2562" y="1482"/>
                  </a:lnTo>
                  <a:cubicBezTo>
                    <a:pt x="1914" y="1420"/>
                    <a:pt x="1914" y="463"/>
                    <a:pt x="2562" y="432"/>
                  </a:cubicBezTo>
                  <a:close/>
                  <a:moveTo>
                    <a:pt x="14228" y="7006"/>
                  </a:moveTo>
                  <a:lnTo>
                    <a:pt x="14228" y="10154"/>
                  </a:lnTo>
                  <a:cubicBezTo>
                    <a:pt x="14228" y="12283"/>
                    <a:pt x="12499" y="14012"/>
                    <a:pt x="10370" y="14012"/>
                  </a:cubicBezTo>
                  <a:lnTo>
                    <a:pt x="10401" y="13981"/>
                  </a:lnTo>
                  <a:cubicBezTo>
                    <a:pt x="9105" y="13981"/>
                    <a:pt x="7932" y="13333"/>
                    <a:pt x="7222" y="12253"/>
                  </a:cubicBezTo>
                  <a:cubicBezTo>
                    <a:pt x="7777" y="10956"/>
                    <a:pt x="7500" y="9444"/>
                    <a:pt x="6574" y="8364"/>
                  </a:cubicBezTo>
                  <a:cubicBezTo>
                    <a:pt x="6574" y="8364"/>
                    <a:pt x="6574" y="8333"/>
                    <a:pt x="6574" y="8302"/>
                  </a:cubicBezTo>
                  <a:lnTo>
                    <a:pt x="6574" y="7006"/>
                  </a:lnTo>
                  <a:close/>
                  <a:moveTo>
                    <a:pt x="2562" y="0"/>
                  </a:moveTo>
                  <a:cubicBezTo>
                    <a:pt x="1358" y="0"/>
                    <a:pt x="1358" y="1883"/>
                    <a:pt x="2562" y="1883"/>
                  </a:cubicBezTo>
                  <a:lnTo>
                    <a:pt x="5123" y="1883"/>
                  </a:lnTo>
                  <a:cubicBezTo>
                    <a:pt x="5771" y="1945"/>
                    <a:pt x="5771" y="2901"/>
                    <a:pt x="5123" y="2963"/>
                  </a:cubicBezTo>
                  <a:lnTo>
                    <a:pt x="1235" y="2963"/>
                  </a:lnTo>
                  <a:cubicBezTo>
                    <a:pt x="0" y="2963"/>
                    <a:pt x="0" y="4877"/>
                    <a:pt x="1235" y="4877"/>
                  </a:cubicBezTo>
                  <a:lnTo>
                    <a:pt x="3148" y="4877"/>
                  </a:lnTo>
                  <a:cubicBezTo>
                    <a:pt x="3457" y="4877"/>
                    <a:pt x="3704" y="5123"/>
                    <a:pt x="3704" y="5401"/>
                  </a:cubicBezTo>
                  <a:lnTo>
                    <a:pt x="3704" y="7191"/>
                  </a:lnTo>
                  <a:cubicBezTo>
                    <a:pt x="1759" y="7284"/>
                    <a:pt x="216" y="8889"/>
                    <a:pt x="216" y="10833"/>
                  </a:cubicBezTo>
                  <a:cubicBezTo>
                    <a:pt x="216" y="11265"/>
                    <a:pt x="278" y="11697"/>
                    <a:pt x="432" y="12098"/>
                  </a:cubicBezTo>
                  <a:cubicBezTo>
                    <a:pt x="474" y="12161"/>
                    <a:pt x="538" y="12189"/>
                    <a:pt x="602" y="12189"/>
                  </a:cubicBezTo>
                  <a:cubicBezTo>
                    <a:pt x="727" y="12189"/>
                    <a:pt x="854" y="12086"/>
                    <a:pt x="834" y="11944"/>
                  </a:cubicBezTo>
                  <a:cubicBezTo>
                    <a:pt x="247" y="10370"/>
                    <a:pt x="957" y="8611"/>
                    <a:pt x="2500" y="7901"/>
                  </a:cubicBezTo>
                  <a:cubicBezTo>
                    <a:pt x="2935" y="7697"/>
                    <a:pt x="3393" y="7600"/>
                    <a:pt x="3844" y="7600"/>
                  </a:cubicBezTo>
                  <a:cubicBezTo>
                    <a:pt x="4963" y="7600"/>
                    <a:pt x="6042" y="8195"/>
                    <a:pt x="6636" y="9228"/>
                  </a:cubicBezTo>
                  <a:cubicBezTo>
                    <a:pt x="7469" y="10679"/>
                    <a:pt x="7068" y="12530"/>
                    <a:pt x="5679" y="13487"/>
                  </a:cubicBezTo>
                  <a:cubicBezTo>
                    <a:pt x="5121" y="13871"/>
                    <a:pt x="4484" y="14056"/>
                    <a:pt x="3853" y="14056"/>
                  </a:cubicBezTo>
                  <a:cubicBezTo>
                    <a:pt x="2912" y="14056"/>
                    <a:pt x="1986" y="13645"/>
                    <a:pt x="1358" y="12870"/>
                  </a:cubicBezTo>
                  <a:cubicBezTo>
                    <a:pt x="1312" y="12824"/>
                    <a:pt x="1261" y="12805"/>
                    <a:pt x="1212" y="12805"/>
                  </a:cubicBezTo>
                  <a:cubicBezTo>
                    <a:pt x="1060" y="12805"/>
                    <a:pt x="926" y="12985"/>
                    <a:pt x="1019" y="13148"/>
                  </a:cubicBezTo>
                  <a:cubicBezTo>
                    <a:pt x="1753" y="14051"/>
                    <a:pt x="2797" y="14490"/>
                    <a:pt x="3838" y="14490"/>
                  </a:cubicBezTo>
                  <a:cubicBezTo>
                    <a:pt x="5073" y="14490"/>
                    <a:pt x="6303" y="13873"/>
                    <a:pt x="7006" y="12685"/>
                  </a:cubicBezTo>
                  <a:cubicBezTo>
                    <a:pt x="7891" y="13883"/>
                    <a:pt x="9146" y="14419"/>
                    <a:pt x="10386" y="14419"/>
                  </a:cubicBezTo>
                  <a:cubicBezTo>
                    <a:pt x="12562" y="14419"/>
                    <a:pt x="14691" y="12769"/>
                    <a:pt x="14691" y="10154"/>
                  </a:cubicBezTo>
                  <a:lnTo>
                    <a:pt x="14691" y="6296"/>
                  </a:lnTo>
                  <a:cubicBezTo>
                    <a:pt x="14660" y="5123"/>
                    <a:pt x="14166" y="3982"/>
                    <a:pt x="13333" y="3179"/>
                  </a:cubicBezTo>
                  <a:cubicBezTo>
                    <a:pt x="13283" y="3130"/>
                    <a:pt x="13231" y="3110"/>
                    <a:pt x="13182" y="3110"/>
                  </a:cubicBezTo>
                  <a:cubicBezTo>
                    <a:pt x="13016" y="3110"/>
                    <a:pt x="12888" y="3345"/>
                    <a:pt x="13055" y="3488"/>
                  </a:cubicBezTo>
                  <a:lnTo>
                    <a:pt x="13024" y="3488"/>
                  </a:lnTo>
                  <a:cubicBezTo>
                    <a:pt x="13796" y="4198"/>
                    <a:pt x="14258" y="5216"/>
                    <a:pt x="14258" y="6296"/>
                  </a:cubicBezTo>
                  <a:lnTo>
                    <a:pt x="14258" y="6605"/>
                  </a:lnTo>
                  <a:lnTo>
                    <a:pt x="10586" y="6605"/>
                  </a:lnTo>
                  <a:cubicBezTo>
                    <a:pt x="10617" y="6574"/>
                    <a:pt x="10617" y="6543"/>
                    <a:pt x="10617" y="6512"/>
                  </a:cubicBezTo>
                  <a:lnTo>
                    <a:pt x="10617" y="2438"/>
                  </a:lnTo>
                  <a:cubicBezTo>
                    <a:pt x="11141" y="2469"/>
                    <a:pt x="11666" y="2624"/>
                    <a:pt x="12160" y="2871"/>
                  </a:cubicBezTo>
                  <a:cubicBezTo>
                    <a:pt x="12192" y="2887"/>
                    <a:pt x="12224" y="2894"/>
                    <a:pt x="12254" y="2894"/>
                  </a:cubicBezTo>
                  <a:cubicBezTo>
                    <a:pt x="12455" y="2894"/>
                    <a:pt x="12586" y="2577"/>
                    <a:pt x="12345" y="2469"/>
                  </a:cubicBezTo>
                  <a:cubicBezTo>
                    <a:pt x="11820" y="2192"/>
                    <a:pt x="11234" y="2037"/>
                    <a:pt x="10617" y="2006"/>
                  </a:cubicBezTo>
                  <a:lnTo>
                    <a:pt x="10617" y="926"/>
                  </a:lnTo>
                  <a:cubicBezTo>
                    <a:pt x="10617" y="402"/>
                    <a:pt x="10216" y="0"/>
                    <a:pt x="966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697" name="Google Shape;12697;p23"/>
          <p:cNvSpPr/>
          <p:nvPr/>
        </p:nvSpPr>
        <p:spPr>
          <a:xfrm>
            <a:off x="5298384" y="3102000"/>
            <a:ext cx="487667" cy="483833"/>
          </a:xfrm>
          <a:custGeom>
            <a:avLst/>
            <a:gdLst/>
            <a:ahLst/>
            <a:cxnLst/>
            <a:rect l="l" t="t" r="r" b="b"/>
            <a:pathLst>
              <a:path w="14630" h="14515" extrusionOk="0">
                <a:moveTo>
                  <a:pt x="10803" y="5062"/>
                </a:moveTo>
                <a:lnTo>
                  <a:pt x="10586" y="6204"/>
                </a:lnTo>
                <a:lnTo>
                  <a:pt x="9506" y="6204"/>
                </a:lnTo>
                <a:cubicBezTo>
                  <a:pt x="9198" y="6204"/>
                  <a:pt x="9198" y="6605"/>
                  <a:pt x="9506" y="6605"/>
                </a:cubicBezTo>
                <a:lnTo>
                  <a:pt x="10525" y="6605"/>
                </a:lnTo>
                <a:lnTo>
                  <a:pt x="10309" y="7747"/>
                </a:lnTo>
                <a:lnTo>
                  <a:pt x="1297" y="7747"/>
                </a:lnTo>
                <a:lnTo>
                  <a:pt x="1050" y="6605"/>
                </a:lnTo>
                <a:lnTo>
                  <a:pt x="8241" y="6605"/>
                </a:lnTo>
                <a:cubicBezTo>
                  <a:pt x="8519" y="6605"/>
                  <a:pt x="8519" y="6204"/>
                  <a:pt x="8241" y="6204"/>
                </a:cubicBezTo>
                <a:lnTo>
                  <a:pt x="988" y="6204"/>
                </a:lnTo>
                <a:lnTo>
                  <a:pt x="742" y="5062"/>
                </a:lnTo>
                <a:close/>
                <a:moveTo>
                  <a:pt x="10216" y="8179"/>
                </a:moveTo>
                <a:lnTo>
                  <a:pt x="10000" y="9352"/>
                </a:lnTo>
                <a:lnTo>
                  <a:pt x="2099" y="9352"/>
                </a:lnTo>
                <a:cubicBezTo>
                  <a:pt x="1822" y="9352"/>
                  <a:pt x="1575" y="9166"/>
                  <a:pt x="1544" y="8889"/>
                </a:cubicBezTo>
                <a:lnTo>
                  <a:pt x="1390" y="8179"/>
                </a:lnTo>
                <a:close/>
                <a:moveTo>
                  <a:pt x="8111" y="12228"/>
                </a:moveTo>
                <a:cubicBezTo>
                  <a:pt x="8588" y="12228"/>
                  <a:pt x="9043" y="12602"/>
                  <a:pt x="9043" y="13148"/>
                </a:cubicBezTo>
                <a:cubicBezTo>
                  <a:pt x="9043" y="13672"/>
                  <a:pt x="8642" y="14073"/>
                  <a:pt x="8118" y="14073"/>
                </a:cubicBezTo>
                <a:cubicBezTo>
                  <a:pt x="7315" y="14073"/>
                  <a:pt x="6883" y="13086"/>
                  <a:pt x="7469" y="12499"/>
                </a:cubicBezTo>
                <a:cubicBezTo>
                  <a:pt x="7657" y="12311"/>
                  <a:pt x="7887" y="12228"/>
                  <a:pt x="8111" y="12228"/>
                </a:cubicBezTo>
                <a:close/>
                <a:moveTo>
                  <a:pt x="14352" y="0"/>
                </a:moveTo>
                <a:lnTo>
                  <a:pt x="14352" y="31"/>
                </a:lnTo>
                <a:lnTo>
                  <a:pt x="13549" y="31"/>
                </a:lnTo>
                <a:cubicBezTo>
                  <a:pt x="13529" y="31"/>
                  <a:pt x="13509" y="30"/>
                  <a:pt x="13488" y="30"/>
                </a:cubicBezTo>
                <a:cubicBezTo>
                  <a:pt x="12466" y="30"/>
                  <a:pt x="11601" y="792"/>
                  <a:pt x="11420" y="1790"/>
                </a:cubicBezTo>
                <a:lnTo>
                  <a:pt x="11204" y="2994"/>
                </a:lnTo>
                <a:lnTo>
                  <a:pt x="3149" y="2994"/>
                </a:lnTo>
                <a:cubicBezTo>
                  <a:pt x="2871" y="2994"/>
                  <a:pt x="2871" y="3426"/>
                  <a:pt x="3149" y="3426"/>
                </a:cubicBezTo>
                <a:lnTo>
                  <a:pt x="11111" y="3426"/>
                </a:lnTo>
                <a:lnTo>
                  <a:pt x="10864" y="4630"/>
                </a:lnTo>
                <a:lnTo>
                  <a:pt x="649" y="4630"/>
                </a:lnTo>
                <a:lnTo>
                  <a:pt x="556" y="4105"/>
                </a:lnTo>
                <a:cubicBezTo>
                  <a:pt x="526" y="3920"/>
                  <a:pt x="556" y="3766"/>
                  <a:pt x="680" y="3611"/>
                </a:cubicBezTo>
                <a:cubicBezTo>
                  <a:pt x="760" y="3504"/>
                  <a:pt x="887" y="3420"/>
                  <a:pt x="1041" y="3420"/>
                </a:cubicBezTo>
                <a:cubicBezTo>
                  <a:pt x="1064" y="3420"/>
                  <a:pt x="1088" y="3422"/>
                  <a:pt x="1112" y="3426"/>
                </a:cubicBezTo>
                <a:lnTo>
                  <a:pt x="2007" y="3426"/>
                </a:lnTo>
                <a:cubicBezTo>
                  <a:pt x="2285" y="3395"/>
                  <a:pt x="2285" y="2994"/>
                  <a:pt x="2007" y="2994"/>
                </a:cubicBezTo>
                <a:lnTo>
                  <a:pt x="1112" y="2994"/>
                </a:lnTo>
                <a:cubicBezTo>
                  <a:pt x="495" y="2994"/>
                  <a:pt x="1" y="3550"/>
                  <a:pt x="124" y="4198"/>
                </a:cubicBezTo>
                <a:lnTo>
                  <a:pt x="1112" y="8981"/>
                </a:lnTo>
                <a:cubicBezTo>
                  <a:pt x="1204" y="9444"/>
                  <a:pt x="1637" y="9784"/>
                  <a:pt x="2099" y="9784"/>
                </a:cubicBezTo>
                <a:lnTo>
                  <a:pt x="9938" y="9784"/>
                </a:lnTo>
                <a:lnTo>
                  <a:pt x="9815" y="10401"/>
                </a:lnTo>
                <a:cubicBezTo>
                  <a:pt x="9661" y="11234"/>
                  <a:pt x="8951" y="11820"/>
                  <a:pt x="8118" y="11820"/>
                </a:cubicBezTo>
                <a:lnTo>
                  <a:pt x="2099" y="11820"/>
                </a:lnTo>
                <a:cubicBezTo>
                  <a:pt x="1822" y="11820"/>
                  <a:pt x="1822" y="12222"/>
                  <a:pt x="2099" y="12222"/>
                </a:cubicBezTo>
                <a:lnTo>
                  <a:pt x="2346" y="12222"/>
                </a:lnTo>
                <a:cubicBezTo>
                  <a:pt x="1432" y="13209"/>
                  <a:pt x="2300" y="14515"/>
                  <a:pt x="3327" y="14515"/>
                </a:cubicBezTo>
                <a:cubicBezTo>
                  <a:pt x="3617" y="14515"/>
                  <a:pt x="3920" y="14411"/>
                  <a:pt x="4198" y="14166"/>
                </a:cubicBezTo>
                <a:cubicBezTo>
                  <a:pt x="4367" y="14021"/>
                  <a:pt x="4234" y="13800"/>
                  <a:pt x="4064" y="13800"/>
                </a:cubicBezTo>
                <a:cubicBezTo>
                  <a:pt x="4017" y="13800"/>
                  <a:pt x="3967" y="13817"/>
                  <a:pt x="3920" y="13857"/>
                </a:cubicBezTo>
                <a:cubicBezTo>
                  <a:pt x="3738" y="14009"/>
                  <a:pt x="3536" y="14075"/>
                  <a:pt x="3340" y="14075"/>
                </a:cubicBezTo>
                <a:cubicBezTo>
                  <a:pt x="2738" y="14075"/>
                  <a:pt x="2198" y="13452"/>
                  <a:pt x="2501" y="12777"/>
                </a:cubicBezTo>
                <a:cubicBezTo>
                  <a:pt x="2667" y="12405"/>
                  <a:pt x="2994" y="12236"/>
                  <a:pt x="3319" y="12236"/>
                </a:cubicBezTo>
                <a:cubicBezTo>
                  <a:pt x="3776" y="12236"/>
                  <a:pt x="4229" y="12570"/>
                  <a:pt x="4229" y="13148"/>
                </a:cubicBezTo>
                <a:cubicBezTo>
                  <a:pt x="4229" y="13286"/>
                  <a:pt x="4337" y="13356"/>
                  <a:pt x="4445" y="13356"/>
                </a:cubicBezTo>
                <a:cubicBezTo>
                  <a:pt x="4553" y="13356"/>
                  <a:pt x="4661" y="13286"/>
                  <a:pt x="4661" y="13148"/>
                </a:cubicBezTo>
                <a:cubicBezTo>
                  <a:pt x="4661" y="12808"/>
                  <a:pt x="4538" y="12499"/>
                  <a:pt x="4291" y="12222"/>
                </a:cubicBezTo>
                <a:lnTo>
                  <a:pt x="7161" y="12222"/>
                </a:lnTo>
                <a:cubicBezTo>
                  <a:pt x="6914" y="12469"/>
                  <a:pt x="6760" y="12808"/>
                  <a:pt x="6760" y="13148"/>
                </a:cubicBezTo>
                <a:cubicBezTo>
                  <a:pt x="6760" y="13937"/>
                  <a:pt x="7389" y="14503"/>
                  <a:pt x="8089" y="14503"/>
                </a:cubicBezTo>
                <a:cubicBezTo>
                  <a:pt x="8293" y="14503"/>
                  <a:pt x="8502" y="14455"/>
                  <a:pt x="8704" y="14351"/>
                </a:cubicBezTo>
                <a:cubicBezTo>
                  <a:pt x="9599" y="13919"/>
                  <a:pt x="9722" y="12685"/>
                  <a:pt x="8920" y="12067"/>
                </a:cubicBezTo>
                <a:cubicBezTo>
                  <a:pt x="9599" y="11790"/>
                  <a:pt x="10062" y="11203"/>
                  <a:pt x="10216" y="10463"/>
                </a:cubicBezTo>
                <a:lnTo>
                  <a:pt x="11821" y="1852"/>
                </a:lnTo>
                <a:cubicBezTo>
                  <a:pt x="11975" y="1050"/>
                  <a:pt x="12685" y="432"/>
                  <a:pt x="13518" y="432"/>
                </a:cubicBezTo>
                <a:lnTo>
                  <a:pt x="14352" y="432"/>
                </a:lnTo>
                <a:cubicBezTo>
                  <a:pt x="14629" y="432"/>
                  <a:pt x="14629" y="0"/>
                  <a:pt x="14352"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698" name="Google Shape;12698;p23"/>
          <p:cNvGrpSpPr/>
          <p:nvPr/>
        </p:nvGrpSpPr>
        <p:grpSpPr>
          <a:xfrm>
            <a:off x="9326301" y="4563805"/>
            <a:ext cx="496900" cy="482167"/>
            <a:chOff x="3994075" y="2464225"/>
            <a:chExt cx="372675" cy="361625"/>
          </a:xfrm>
          <a:solidFill>
            <a:schemeClr val="bg1"/>
          </a:solidFill>
        </p:grpSpPr>
        <p:sp>
          <p:nvSpPr>
            <p:cNvPr id="12699" name="Google Shape;12699;p23"/>
            <p:cNvSpPr/>
            <p:nvPr/>
          </p:nvSpPr>
          <p:spPr>
            <a:xfrm>
              <a:off x="4058100" y="2612900"/>
              <a:ext cx="157425" cy="134825"/>
            </a:xfrm>
            <a:custGeom>
              <a:avLst/>
              <a:gdLst/>
              <a:ahLst/>
              <a:cxnLst/>
              <a:rect l="l" t="t" r="r" b="b"/>
              <a:pathLst>
                <a:path w="6297" h="5393" extrusionOk="0">
                  <a:moveTo>
                    <a:pt x="3593" y="412"/>
                  </a:moveTo>
                  <a:cubicBezTo>
                    <a:pt x="4753" y="412"/>
                    <a:pt x="5865" y="1309"/>
                    <a:pt x="5865" y="2685"/>
                  </a:cubicBezTo>
                  <a:cubicBezTo>
                    <a:pt x="5865" y="3920"/>
                    <a:pt x="4846" y="4938"/>
                    <a:pt x="3612" y="4938"/>
                  </a:cubicBezTo>
                  <a:cubicBezTo>
                    <a:pt x="1606" y="4938"/>
                    <a:pt x="587" y="2500"/>
                    <a:pt x="2007" y="1080"/>
                  </a:cubicBezTo>
                  <a:cubicBezTo>
                    <a:pt x="2468" y="620"/>
                    <a:pt x="3036" y="412"/>
                    <a:pt x="3593" y="412"/>
                  </a:cubicBezTo>
                  <a:close/>
                  <a:moveTo>
                    <a:pt x="3612" y="0"/>
                  </a:moveTo>
                  <a:cubicBezTo>
                    <a:pt x="1205" y="0"/>
                    <a:pt x="1" y="2901"/>
                    <a:pt x="1698" y="4599"/>
                  </a:cubicBezTo>
                  <a:cubicBezTo>
                    <a:pt x="2247" y="5147"/>
                    <a:pt x="2921" y="5393"/>
                    <a:pt x="3582" y="5393"/>
                  </a:cubicBezTo>
                  <a:cubicBezTo>
                    <a:pt x="4968" y="5393"/>
                    <a:pt x="6297" y="4315"/>
                    <a:pt x="6297" y="2685"/>
                  </a:cubicBezTo>
                  <a:cubicBezTo>
                    <a:pt x="6297" y="1204"/>
                    <a:pt x="5093" y="0"/>
                    <a:pt x="361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0" name="Google Shape;12700;p23"/>
            <p:cNvSpPr/>
            <p:nvPr/>
          </p:nvSpPr>
          <p:spPr>
            <a:xfrm>
              <a:off x="4128325" y="2639125"/>
              <a:ext cx="44000" cy="81025"/>
            </a:xfrm>
            <a:custGeom>
              <a:avLst/>
              <a:gdLst/>
              <a:ahLst/>
              <a:cxnLst/>
              <a:rect l="l" t="t" r="r" b="b"/>
              <a:pathLst>
                <a:path w="1760" h="3241" extrusionOk="0">
                  <a:moveTo>
                    <a:pt x="834" y="0"/>
                  </a:moveTo>
                  <a:cubicBezTo>
                    <a:pt x="710" y="0"/>
                    <a:pt x="618" y="93"/>
                    <a:pt x="618" y="216"/>
                  </a:cubicBezTo>
                  <a:lnTo>
                    <a:pt x="618" y="463"/>
                  </a:lnTo>
                  <a:cubicBezTo>
                    <a:pt x="247" y="556"/>
                    <a:pt x="31" y="957"/>
                    <a:pt x="124" y="1328"/>
                  </a:cubicBezTo>
                  <a:cubicBezTo>
                    <a:pt x="186" y="1513"/>
                    <a:pt x="340" y="1636"/>
                    <a:pt x="525" y="1698"/>
                  </a:cubicBezTo>
                  <a:cubicBezTo>
                    <a:pt x="679" y="1760"/>
                    <a:pt x="834" y="1729"/>
                    <a:pt x="988" y="1790"/>
                  </a:cubicBezTo>
                  <a:cubicBezTo>
                    <a:pt x="1358" y="1945"/>
                    <a:pt x="1173" y="2408"/>
                    <a:pt x="834" y="2408"/>
                  </a:cubicBezTo>
                  <a:cubicBezTo>
                    <a:pt x="679" y="2408"/>
                    <a:pt x="525" y="2346"/>
                    <a:pt x="432" y="2222"/>
                  </a:cubicBezTo>
                  <a:lnTo>
                    <a:pt x="432" y="2161"/>
                  </a:lnTo>
                  <a:cubicBezTo>
                    <a:pt x="432" y="2161"/>
                    <a:pt x="432" y="2130"/>
                    <a:pt x="432" y="2099"/>
                  </a:cubicBezTo>
                  <a:cubicBezTo>
                    <a:pt x="417" y="1976"/>
                    <a:pt x="309" y="1914"/>
                    <a:pt x="205" y="1914"/>
                  </a:cubicBezTo>
                  <a:cubicBezTo>
                    <a:pt x="101" y="1914"/>
                    <a:pt x="0" y="1976"/>
                    <a:pt x="0" y="2099"/>
                  </a:cubicBezTo>
                  <a:cubicBezTo>
                    <a:pt x="31" y="2315"/>
                    <a:pt x="124" y="2531"/>
                    <a:pt x="309" y="2685"/>
                  </a:cubicBezTo>
                  <a:cubicBezTo>
                    <a:pt x="402" y="2747"/>
                    <a:pt x="525" y="2809"/>
                    <a:pt x="618" y="2840"/>
                  </a:cubicBezTo>
                  <a:lnTo>
                    <a:pt x="618" y="3025"/>
                  </a:lnTo>
                  <a:cubicBezTo>
                    <a:pt x="618" y="3148"/>
                    <a:pt x="741" y="3241"/>
                    <a:pt x="834" y="3241"/>
                  </a:cubicBezTo>
                  <a:cubicBezTo>
                    <a:pt x="957" y="3241"/>
                    <a:pt x="1050" y="3148"/>
                    <a:pt x="1050" y="3025"/>
                  </a:cubicBezTo>
                  <a:lnTo>
                    <a:pt x="1050" y="2778"/>
                  </a:lnTo>
                  <a:cubicBezTo>
                    <a:pt x="1204" y="2747"/>
                    <a:pt x="1358" y="2655"/>
                    <a:pt x="1451" y="2531"/>
                  </a:cubicBezTo>
                  <a:cubicBezTo>
                    <a:pt x="1760" y="2192"/>
                    <a:pt x="1667" y="1667"/>
                    <a:pt x="1266" y="1451"/>
                  </a:cubicBezTo>
                  <a:lnTo>
                    <a:pt x="1235" y="1451"/>
                  </a:lnTo>
                  <a:cubicBezTo>
                    <a:pt x="1081" y="1389"/>
                    <a:pt x="926" y="1358"/>
                    <a:pt x="741" y="1328"/>
                  </a:cubicBezTo>
                  <a:cubicBezTo>
                    <a:pt x="618" y="1297"/>
                    <a:pt x="494" y="1235"/>
                    <a:pt x="525" y="1081"/>
                  </a:cubicBezTo>
                  <a:cubicBezTo>
                    <a:pt x="540" y="935"/>
                    <a:pt x="651" y="872"/>
                    <a:pt x="774" y="872"/>
                  </a:cubicBezTo>
                  <a:cubicBezTo>
                    <a:pt x="911" y="872"/>
                    <a:pt x="1063" y="950"/>
                    <a:pt x="1111" y="1081"/>
                  </a:cubicBezTo>
                  <a:cubicBezTo>
                    <a:pt x="1151" y="1140"/>
                    <a:pt x="1217" y="1174"/>
                    <a:pt x="1292" y="1174"/>
                  </a:cubicBezTo>
                  <a:cubicBezTo>
                    <a:pt x="1333" y="1174"/>
                    <a:pt x="1376" y="1164"/>
                    <a:pt x="1420" y="1142"/>
                  </a:cubicBezTo>
                  <a:cubicBezTo>
                    <a:pt x="1513" y="1081"/>
                    <a:pt x="1544" y="957"/>
                    <a:pt x="1482" y="865"/>
                  </a:cubicBezTo>
                  <a:cubicBezTo>
                    <a:pt x="1389" y="679"/>
                    <a:pt x="1235" y="525"/>
                    <a:pt x="1050" y="463"/>
                  </a:cubicBezTo>
                  <a:lnTo>
                    <a:pt x="1050" y="216"/>
                  </a:lnTo>
                  <a:cubicBezTo>
                    <a:pt x="1050" y="93"/>
                    <a:pt x="926" y="0"/>
                    <a:pt x="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1" name="Google Shape;12701;p23"/>
            <p:cNvSpPr/>
            <p:nvPr/>
          </p:nvSpPr>
          <p:spPr>
            <a:xfrm>
              <a:off x="4138350" y="2690825"/>
              <a:ext cx="25" cy="800"/>
            </a:xfrm>
            <a:custGeom>
              <a:avLst/>
              <a:gdLst/>
              <a:ahLst/>
              <a:cxnLst/>
              <a:rect l="l" t="t" r="r" b="b"/>
              <a:pathLst>
                <a:path w="1" h="32" extrusionOk="0">
                  <a:moveTo>
                    <a:pt x="1" y="31"/>
                  </a:moveTo>
                  <a:cubicBezTo>
                    <a:pt x="1" y="0"/>
                    <a:pt x="1" y="0"/>
                    <a:pt x="1" y="0"/>
                  </a:cubicBezTo>
                  <a:lnTo>
                    <a:pt x="1" y="0"/>
                  </a:lnTo>
                  <a:cubicBezTo>
                    <a:pt x="1" y="0"/>
                    <a:pt x="1" y="0"/>
                    <a:pt x="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2" name="Google Shape;12702;p23"/>
            <p:cNvSpPr/>
            <p:nvPr/>
          </p:nvSpPr>
          <p:spPr>
            <a:xfrm>
              <a:off x="4328925" y="2762000"/>
              <a:ext cx="10825" cy="35325"/>
            </a:xfrm>
            <a:custGeom>
              <a:avLst/>
              <a:gdLst/>
              <a:ahLst/>
              <a:cxnLst/>
              <a:rect l="l" t="t" r="r" b="b"/>
              <a:pathLst>
                <a:path w="433" h="1413" extrusionOk="0">
                  <a:moveTo>
                    <a:pt x="217" y="0"/>
                  </a:moveTo>
                  <a:cubicBezTo>
                    <a:pt x="109" y="0"/>
                    <a:pt x="0" y="70"/>
                    <a:pt x="0" y="209"/>
                  </a:cubicBezTo>
                  <a:lnTo>
                    <a:pt x="0" y="1196"/>
                  </a:lnTo>
                  <a:cubicBezTo>
                    <a:pt x="0" y="1320"/>
                    <a:pt x="93" y="1412"/>
                    <a:pt x="217" y="1412"/>
                  </a:cubicBezTo>
                  <a:cubicBezTo>
                    <a:pt x="340" y="1412"/>
                    <a:pt x="433" y="1320"/>
                    <a:pt x="433" y="1196"/>
                  </a:cubicBezTo>
                  <a:lnTo>
                    <a:pt x="433" y="209"/>
                  </a:lnTo>
                  <a:cubicBezTo>
                    <a:pt x="433" y="70"/>
                    <a:pt x="325" y="0"/>
                    <a:pt x="21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3" name="Google Shape;12703;p23"/>
            <p:cNvSpPr/>
            <p:nvPr/>
          </p:nvSpPr>
          <p:spPr>
            <a:xfrm>
              <a:off x="3994075" y="2464225"/>
              <a:ext cx="372675" cy="361625"/>
            </a:xfrm>
            <a:custGeom>
              <a:avLst/>
              <a:gdLst/>
              <a:ahLst/>
              <a:cxnLst/>
              <a:rect l="l" t="t" r="r" b="b"/>
              <a:pathLst>
                <a:path w="14907" h="14465" extrusionOk="0">
                  <a:moveTo>
                    <a:pt x="8086" y="3077"/>
                  </a:moveTo>
                  <a:cubicBezTo>
                    <a:pt x="8210" y="3077"/>
                    <a:pt x="8333" y="3200"/>
                    <a:pt x="8333" y="3324"/>
                  </a:cubicBezTo>
                  <a:lnTo>
                    <a:pt x="8333" y="3509"/>
                  </a:lnTo>
                  <a:cubicBezTo>
                    <a:pt x="8333" y="3663"/>
                    <a:pt x="8210" y="3787"/>
                    <a:pt x="8086" y="3787"/>
                  </a:cubicBezTo>
                  <a:lnTo>
                    <a:pt x="4290" y="3787"/>
                  </a:lnTo>
                  <a:cubicBezTo>
                    <a:pt x="4136" y="3787"/>
                    <a:pt x="4012" y="3663"/>
                    <a:pt x="4012" y="3509"/>
                  </a:cubicBezTo>
                  <a:lnTo>
                    <a:pt x="4012" y="3324"/>
                  </a:lnTo>
                  <a:cubicBezTo>
                    <a:pt x="4012" y="3200"/>
                    <a:pt x="4136" y="3077"/>
                    <a:pt x="4290" y="3077"/>
                  </a:cubicBezTo>
                  <a:close/>
                  <a:moveTo>
                    <a:pt x="7130" y="4188"/>
                  </a:moveTo>
                  <a:cubicBezTo>
                    <a:pt x="9043" y="4188"/>
                    <a:pt x="10648" y="5669"/>
                    <a:pt x="10802" y="7583"/>
                  </a:cubicBezTo>
                  <a:lnTo>
                    <a:pt x="10185" y="7583"/>
                  </a:lnTo>
                  <a:cubicBezTo>
                    <a:pt x="9691" y="7583"/>
                    <a:pt x="9290" y="7984"/>
                    <a:pt x="9290" y="8478"/>
                  </a:cubicBezTo>
                  <a:lnTo>
                    <a:pt x="9290" y="12336"/>
                  </a:lnTo>
                  <a:lnTo>
                    <a:pt x="3364" y="12336"/>
                  </a:lnTo>
                  <a:cubicBezTo>
                    <a:pt x="3087" y="12336"/>
                    <a:pt x="3087" y="12768"/>
                    <a:pt x="3364" y="12768"/>
                  </a:cubicBezTo>
                  <a:lnTo>
                    <a:pt x="9290" y="12768"/>
                  </a:lnTo>
                  <a:lnTo>
                    <a:pt x="9290" y="13601"/>
                  </a:lnTo>
                  <a:cubicBezTo>
                    <a:pt x="9290" y="13755"/>
                    <a:pt x="9321" y="13909"/>
                    <a:pt x="9413" y="14064"/>
                  </a:cubicBezTo>
                  <a:lnTo>
                    <a:pt x="1513" y="14064"/>
                  </a:lnTo>
                  <a:cubicBezTo>
                    <a:pt x="741" y="14064"/>
                    <a:pt x="587" y="12953"/>
                    <a:pt x="1358" y="12768"/>
                  </a:cubicBezTo>
                  <a:lnTo>
                    <a:pt x="2284" y="12768"/>
                  </a:lnTo>
                  <a:cubicBezTo>
                    <a:pt x="2562" y="12768"/>
                    <a:pt x="2562" y="12336"/>
                    <a:pt x="2284" y="12336"/>
                  </a:cubicBezTo>
                  <a:lnTo>
                    <a:pt x="1513" y="12336"/>
                  </a:lnTo>
                  <a:lnTo>
                    <a:pt x="1513" y="7891"/>
                  </a:lnTo>
                  <a:cubicBezTo>
                    <a:pt x="1482" y="6904"/>
                    <a:pt x="1883" y="5978"/>
                    <a:pt x="2593" y="5268"/>
                  </a:cubicBezTo>
                  <a:cubicBezTo>
                    <a:pt x="3272" y="4589"/>
                    <a:pt x="4229" y="4188"/>
                    <a:pt x="5216" y="4188"/>
                  </a:cubicBezTo>
                  <a:close/>
                  <a:moveTo>
                    <a:pt x="4557" y="1"/>
                  </a:moveTo>
                  <a:cubicBezTo>
                    <a:pt x="4127" y="1"/>
                    <a:pt x="3765" y="422"/>
                    <a:pt x="3920" y="886"/>
                  </a:cubicBezTo>
                  <a:lnTo>
                    <a:pt x="4445" y="2645"/>
                  </a:lnTo>
                  <a:lnTo>
                    <a:pt x="4290" y="2645"/>
                  </a:lnTo>
                  <a:cubicBezTo>
                    <a:pt x="3889" y="2645"/>
                    <a:pt x="3580" y="2954"/>
                    <a:pt x="3580" y="3324"/>
                  </a:cubicBezTo>
                  <a:lnTo>
                    <a:pt x="3580" y="3509"/>
                  </a:lnTo>
                  <a:cubicBezTo>
                    <a:pt x="3580" y="3694"/>
                    <a:pt x="3673" y="3879"/>
                    <a:pt x="3796" y="4034"/>
                  </a:cubicBezTo>
                  <a:cubicBezTo>
                    <a:pt x="3241" y="4219"/>
                    <a:pt x="2716" y="4558"/>
                    <a:pt x="2284" y="4990"/>
                  </a:cubicBezTo>
                  <a:cubicBezTo>
                    <a:pt x="1513" y="5762"/>
                    <a:pt x="1081" y="6811"/>
                    <a:pt x="1081" y="7891"/>
                  </a:cubicBezTo>
                  <a:lnTo>
                    <a:pt x="1081" y="12397"/>
                  </a:lnTo>
                  <a:cubicBezTo>
                    <a:pt x="0" y="12860"/>
                    <a:pt x="340" y="14465"/>
                    <a:pt x="1513" y="14465"/>
                  </a:cubicBezTo>
                  <a:lnTo>
                    <a:pt x="14012" y="14465"/>
                  </a:lnTo>
                  <a:cubicBezTo>
                    <a:pt x="14506" y="14465"/>
                    <a:pt x="14907" y="14064"/>
                    <a:pt x="14907" y="13570"/>
                  </a:cubicBezTo>
                  <a:lnTo>
                    <a:pt x="14907" y="13200"/>
                  </a:lnTo>
                  <a:cubicBezTo>
                    <a:pt x="14907" y="13061"/>
                    <a:pt x="14799" y="12991"/>
                    <a:pt x="14691" y="12991"/>
                  </a:cubicBezTo>
                  <a:cubicBezTo>
                    <a:pt x="14583" y="12991"/>
                    <a:pt x="14475" y="13061"/>
                    <a:pt x="14475" y="13200"/>
                  </a:cubicBezTo>
                  <a:lnTo>
                    <a:pt x="14475" y="13570"/>
                  </a:lnTo>
                  <a:cubicBezTo>
                    <a:pt x="14475" y="13848"/>
                    <a:pt x="14289" y="14064"/>
                    <a:pt x="14012" y="14064"/>
                  </a:cubicBezTo>
                  <a:lnTo>
                    <a:pt x="10185" y="14064"/>
                  </a:lnTo>
                  <a:cubicBezTo>
                    <a:pt x="9907" y="14064"/>
                    <a:pt x="9691" y="13848"/>
                    <a:pt x="9691" y="13570"/>
                  </a:cubicBezTo>
                  <a:lnTo>
                    <a:pt x="9691" y="8478"/>
                  </a:lnTo>
                  <a:cubicBezTo>
                    <a:pt x="9691" y="8231"/>
                    <a:pt x="9907" y="8015"/>
                    <a:pt x="10185" y="8015"/>
                  </a:cubicBezTo>
                  <a:lnTo>
                    <a:pt x="14012" y="8015"/>
                  </a:lnTo>
                  <a:cubicBezTo>
                    <a:pt x="14259" y="8015"/>
                    <a:pt x="14475" y="8231"/>
                    <a:pt x="14475" y="8478"/>
                  </a:cubicBezTo>
                  <a:lnTo>
                    <a:pt x="14475" y="12120"/>
                  </a:lnTo>
                  <a:cubicBezTo>
                    <a:pt x="14475" y="12212"/>
                    <a:pt x="14567" y="12336"/>
                    <a:pt x="14691" y="12336"/>
                  </a:cubicBezTo>
                  <a:lnTo>
                    <a:pt x="14691" y="12305"/>
                  </a:lnTo>
                  <a:cubicBezTo>
                    <a:pt x="14814" y="12305"/>
                    <a:pt x="14907" y="12212"/>
                    <a:pt x="14907" y="12089"/>
                  </a:cubicBezTo>
                  <a:lnTo>
                    <a:pt x="14907" y="8478"/>
                  </a:lnTo>
                  <a:cubicBezTo>
                    <a:pt x="14907" y="7984"/>
                    <a:pt x="14506" y="7583"/>
                    <a:pt x="14012" y="7583"/>
                  </a:cubicBezTo>
                  <a:lnTo>
                    <a:pt x="11234" y="7583"/>
                  </a:lnTo>
                  <a:cubicBezTo>
                    <a:pt x="11172" y="6564"/>
                    <a:pt x="10710" y="5639"/>
                    <a:pt x="10000" y="4929"/>
                  </a:cubicBezTo>
                  <a:cubicBezTo>
                    <a:pt x="9568" y="4527"/>
                    <a:pt x="9074" y="4219"/>
                    <a:pt x="8518" y="4034"/>
                  </a:cubicBezTo>
                  <a:cubicBezTo>
                    <a:pt x="8673" y="3910"/>
                    <a:pt x="8765" y="3694"/>
                    <a:pt x="8765" y="3509"/>
                  </a:cubicBezTo>
                  <a:lnTo>
                    <a:pt x="8765" y="3355"/>
                  </a:lnTo>
                  <a:cubicBezTo>
                    <a:pt x="8765" y="2954"/>
                    <a:pt x="8457" y="2645"/>
                    <a:pt x="8055" y="2645"/>
                  </a:cubicBezTo>
                  <a:lnTo>
                    <a:pt x="7901" y="2645"/>
                  </a:lnTo>
                  <a:lnTo>
                    <a:pt x="8025" y="2182"/>
                  </a:lnTo>
                  <a:cubicBezTo>
                    <a:pt x="8043" y="2031"/>
                    <a:pt x="7923" y="1937"/>
                    <a:pt x="7806" y="1937"/>
                  </a:cubicBezTo>
                  <a:cubicBezTo>
                    <a:pt x="7732" y="1937"/>
                    <a:pt x="7659" y="1975"/>
                    <a:pt x="7623" y="2059"/>
                  </a:cubicBezTo>
                  <a:lnTo>
                    <a:pt x="7438" y="2645"/>
                  </a:lnTo>
                  <a:lnTo>
                    <a:pt x="4877" y="2645"/>
                  </a:lnTo>
                  <a:lnTo>
                    <a:pt x="4352" y="762"/>
                  </a:lnTo>
                  <a:cubicBezTo>
                    <a:pt x="4290" y="670"/>
                    <a:pt x="4321" y="546"/>
                    <a:pt x="4414" y="485"/>
                  </a:cubicBezTo>
                  <a:cubicBezTo>
                    <a:pt x="4459" y="439"/>
                    <a:pt x="4537" y="411"/>
                    <a:pt x="4612" y="411"/>
                  </a:cubicBezTo>
                  <a:cubicBezTo>
                    <a:pt x="4640" y="411"/>
                    <a:pt x="4667" y="415"/>
                    <a:pt x="4691" y="423"/>
                  </a:cubicBezTo>
                  <a:cubicBezTo>
                    <a:pt x="5170" y="608"/>
                    <a:pt x="5671" y="701"/>
                    <a:pt x="6173" y="701"/>
                  </a:cubicBezTo>
                  <a:cubicBezTo>
                    <a:pt x="6674" y="701"/>
                    <a:pt x="7176" y="608"/>
                    <a:pt x="7654" y="423"/>
                  </a:cubicBezTo>
                  <a:cubicBezTo>
                    <a:pt x="7679" y="415"/>
                    <a:pt x="7704" y="411"/>
                    <a:pt x="7729" y="411"/>
                  </a:cubicBezTo>
                  <a:cubicBezTo>
                    <a:pt x="7796" y="411"/>
                    <a:pt x="7864" y="439"/>
                    <a:pt x="7932" y="485"/>
                  </a:cubicBezTo>
                  <a:cubicBezTo>
                    <a:pt x="7994" y="546"/>
                    <a:pt x="8025" y="670"/>
                    <a:pt x="7994" y="762"/>
                  </a:cubicBezTo>
                  <a:lnTo>
                    <a:pt x="7901" y="1102"/>
                  </a:lnTo>
                  <a:cubicBezTo>
                    <a:pt x="7901" y="1222"/>
                    <a:pt x="8018" y="1303"/>
                    <a:pt x="8134" y="1303"/>
                  </a:cubicBezTo>
                  <a:cubicBezTo>
                    <a:pt x="8197" y="1303"/>
                    <a:pt x="8259" y="1279"/>
                    <a:pt x="8302" y="1225"/>
                  </a:cubicBezTo>
                  <a:lnTo>
                    <a:pt x="8395" y="886"/>
                  </a:lnTo>
                  <a:cubicBezTo>
                    <a:pt x="8524" y="422"/>
                    <a:pt x="8179" y="1"/>
                    <a:pt x="7738" y="1"/>
                  </a:cubicBezTo>
                  <a:cubicBezTo>
                    <a:pt x="7651" y="1"/>
                    <a:pt x="7560" y="17"/>
                    <a:pt x="7469" y="53"/>
                  </a:cubicBezTo>
                  <a:cubicBezTo>
                    <a:pt x="7037" y="207"/>
                    <a:pt x="6589" y="284"/>
                    <a:pt x="6142" y="284"/>
                  </a:cubicBezTo>
                  <a:cubicBezTo>
                    <a:pt x="5694" y="284"/>
                    <a:pt x="5247" y="207"/>
                    <a:pt x="4815" y="53"/>
                  </a:cubicBezTo>
                  <a:cubicBezTo>
                    <a:pt x="4729" y="17"/>
                    <a:pt x="4641" y="1"/>
                    <a:pt x="45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4" name="Google Shape;12704;p23"/>
            <p:cNvSpPr/>
            <p:nvPr/>
          </p:nvSpPr>
          <p:spPr>
            <a:xfrm>
              <a:off x="4253325" y="2682325"/>
              <a:ext cx="86425" cy="41700"/>
            </a:xfrm>
            <a:custGeom>
              <a:avLst/>
              <a:gdLst/>
              <a:ahLst/>
              <a:cxnLst/>
              <a:rect l="l" t="t" r="r" b="b"/>
              <a:pathLst>
                <a:path w="3457" h="1668" extrusionOk="0">
                  <a:moveTo>
                    <a:pt x="3024" y="433"/>
                  </a:moveTo>
                  <a:lnTo>
                    <a:pt x="3024" y="1235"/>
                  </a:lnTo>
                  <a:lnTo>
                    <a:pt x="432" y="1235"/>
                  </a:lnTo>
                  <a:lnTo>
                    <a:pt x="432" y="433"/>
                  </a:lnTo>
                  <a:close/>
                  <a:moveTo>
                    <a:pt x="216" y="1"/>
                  </a:moveTo>
                  <a:cubicBezTo>
                    <a:pt x="93" y="1"/>
                    <a:pt x="0" y="93"/>
                    <a:pt x="0" y="217"/>
                  </a:cubicBezTo>
                  <a:lnTo>
                    <a:pt x="0" y="1451"/>
                  </a:lnTo>
                  <a:cubicBezTo>
                    <a:pt x="0" y="1575"/>
                    <a:pt x="93" y="1667"/>
                    <a:pt x="216" y="1667"/>
                  </a:cubicBezTo>
                  <a:lnTo>
                    <a:pt x="3241" y="1667"/>
                  </a:lnTo>
                  <a:cubicBezTo>
                    <a:pt x="3364" y="1667"/>
                    <a:pt x="3457" y="1575"/>
                    <a:pt x="3457" y="1451"/>
                  </a:cubicBezTo>
                  <a:lnTo>
                    <a:pt x="3457" y="217"/>
                  </a:lnTo>
                  <a:cubicBezTo>
                    <a:pt x="3457" y="93"/>
                    <a:pt x="3364" y="1"/>
                    <a:pt x="32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5" name="Google Shape;12705;p23"/>
            <p:cNvSpPr/>
            <p:nvPr/>
          </p:nvSpPr>
          <p:spPr>
            <a:xfrm>
              <a:off x="4252550" y="2740150"/>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6" name="Google Shape;12706;p23"/>
            <p:cNvSpPr/>
            <p:nvPr/>
          </p:nvSpPr>
          <p:spPr>
            <a:xfrm>
              <a:off x="4277225" y="2740150"/>
              <a:ext cx="14675" cy="10100"/>
            </a:xfrm>
            <a:custGeom>
              <a:avLst/>
              <a:gdLst/>
              <a:ahLst/>
              <a:cxnLst/>
              <a:rect l="l" t="t" r="r" b="b"/>
              <a:pathLst>
                <a:path w="587" h="404" extrusionOk="0">
                  <a:moveTo>
                    <a:pt x="309" y="1"/>
                  </a:moveTo>
                  <a:cubicBezTo>
                    <a:pt x="299" y="1"/>
                    <a:pt x="289" y="1"/>
                    <a:pt x="279" y="2"/>
                  </a:cubicBezTo>
                  <a:cubicBezTo>
                    <a:pt x="1" y="2"/>
                    <a:pt x="1" y="404"/>
                    <a:pt x="279" y="404"/>
                  </a:cubicBezTo>
                  <a:cubicBezTo>
                    <a:pt x="576" y="404"/>
                    <a:pt x="587" y="1"/>
                    <a:pt x="30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7" name="Google Shape;12707;p23"/>
            <p:cNvSpPr/>
            <p:nvPr/>
          </p:nvSpPr>
          <p:spPr>
            <a:xfrm>
              <a:off x="4301925" y="2740150"/>
              <a:ext cx="14675" cy="10100"/>
            </a:xfrm>
            <a:custGeom>
              <a:avLst/>
              <a:gdLst/>
              <a:ahLst/>
              <a:cxnLst/>
              <a:rect l="l" t="t" r="r" b="b"/>
              <a:pathLst>
                <a:path w="587" h="404" extrusionOk="0">
                  <a:moveTo>
                    <a:pt x="337" y="1"/>
                  </a:moveTo>
                  <a:cubicBezTo>
                    <a:pt x="328" y="1"/>
                    <a:pt x="319" y="1"/>
                    <a:pt x="309" y="2"/>
                  </a:cubicBezTo>
                  <a:cubicBezTo>
                    <a:pt x="0" y="2"/>
                    <a:pt x="0" y="404"/>
                    <a:pt x="309" y="404"/>
                  </a:cubicBezTo>
                  <a:cubicBezTo>
                    <a:pt x="577" y="404"/>
                    <a:pt x="586" y="1"/>
                    <a:pt x="33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8" name="Google Shape;12708;p23"/>
            <p:cNvSpPr/>
            <p:nvPr/>
          </p:nvSpPr>
          <p:spPr>
            <a:xfrm>
              <a:off x="4327375" y="2740150"/>
              <a:ext cx="13900" cy="10100"/>
            </a:xfrm>
            <a:custGeom>
              <a:avLst/>
              <a:gdLst/>
              <a:ahLst/>
              <a:cxnLst/>
              <a:rect l="l" t="t" r="r" b="b"/>
              <a:pathLst>
                <a:path w="556" h="404" extrusionOk="0">
                  <a:moveTo>
                    <a:pt x="306" y="1"/>
                  </a:moveTo>
                  <a:cubicBezTo>
                    <a:pt x="297" y="1"/>
                    <a:pt x="288" y="1"/>
                    <a:pt x="279" y="2"/>
                  </a:cubicBezTo>
                  <a:cubicBezTo>
                    <a:pt x="1" y="2"/>
                    <a:pt x="1" y="404"/>
                    <a:pt x="279" y="404"/>
                  </a:cubicBezTo>
                  <a:cubicBezTo>
                    <a:pt x="547" y="404"/>
                    <a:pt x="556" y="1"/>
                    <a:pt x="3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09" name="Google Shape;12709;p23"/>
            <p:cNvSpPr/>
            <p:nvPr/>
          </p:nvSpPr>
          <p:spPr>
            <a:xfrm>
              <a:off x="4252550" y="2763300"/>
              <a:ext cx="13900" cy="10100"/>
            </a:xfrm>
            <a:custGeom>
              <a:avLst/>
              <a:gdLst/>
              <a:ahLst/>
              <a:cxnLst/>
              <a:rect l="l" t="t" r="r" b="b"/>
              <a:pathLst>
                <a:path w="556" h="404" extrusionOk="0">
                  <a:moveTo>
                    <a:pt x="306" y="1"/>
                  </a:moveTo>
                  <a:cubicBezTo>
                    <a:pt x="297" y="1"/>
                    <a:pt x="288" y="1"/>
                    <a:pt x="278" y="2"/>
                  </a:cubicBezTo>
                  <a:cubicBezTo>
                    <a:pt x="0" y="2"/>
                    <a:pt x="0" y="403"/>
                    <a:pt x="278" y="403"/>
                  </a:cubicBezTo>
                  <a:cubicBezTo>
                    <a:pt x="546" y="403"/>
                    <a:pt x="555" y="1"/>
                    <a:pt x="3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0" name="Google Shape;12710;p23"/>
            <p:cNvSpPr/>
            <p:nvPr/>
          </p:nvSpPr>
          <p:spPr>
            <a:xfrm>
              <a:off x="4277225" y="2763300"/>
              <a:ext cx="14675" cy="10100"/>
            </a:xfrm>
            <a:custGeom>
              <a:avLst/>
              <a:gdLst/>
              <a:ahLst/>
              <a:cxnLst/>
              <a:rect l="l" t="t" r="r" b="b"/>
              <a:pathLst>
                <a:path w="587" h="404" extrusionOk="0">
                  <a:moveTo>
                    <a:pt x="309" y="1"/>
                  </a:moveTo>
                  <a:cubicBezTo>
                    <a:pt x="299" y="1"/>
                    <a:pt x="289" y="1"/>
                    <a:pt x="279" y="2"/>
                  </a:cubicBezTo>
                  <a:cubicBezTo>
                    <a:pt x="1" y="2"/>
                    <a:pt x="1" y="403"/>
                    <a:pt x="279" y="403"/>
                  </a:cubicBezTo>
                  <a:cubicBezTo>
                    <a:pt x="576" y="403"/>
                    <a:pt x="587" y="1"/>
                    <a:pt x="30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1" name="Google Shape;12711;p23"/>
            <p:cNvSpPr/>
            <p:nvPr/>
          </p:nvSpPr>
          <p:spPr>
            <a:xfrm>
              <a:off x="4301925" y="2761800"/>
              <a:ext cx="14675" cy="10825"/>
            </a:xfrm>
            <a:custGeom>
              <a:avLst/>
              <a:gdLst/>
              <a:ahLst/>
              <a:cxnLst/>
              <a:rect l="l" t="t" r="r" b="b"/>
              <a:pathLst>
                <a:path w="587" h="433" extrusionOk="0">
                  <a:moveTo>
                    <a:pt x="309" y="0"/>
                  </a:moveTo>
                  <a:cubicBezTo>
                    <a:pt x="0" y="0"/>
                    <a:pt x="0" y="433"/>
                    <a:pt x="309" y="433"/>
                  </a:cubicBezTo>
                  <a:cubicBezTo>
                    <a:pt x="587" y="433"/>
                    <a:pt x="587"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2" name="Google Shape;12712;p23"/>
            <p:cNvSpPr/>
            <p:nvPr/>
          </p:nvSpPr>
          <p:spPr>
            <a:xfrm>
              <a:off x="4252550" y="27865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3" name="Google Shape;12713;p23"/>
            <p:cNvSpPr/>
            <p:nvPr/>
          </p:nvSpPr>
          <p:spPr>
            <a:xfrm>
              <a:off x="4277225" y="2786500"/>
              <a:ext cx="14700" cy="10825"/>
            </a:xfrm>
            <a:custGeom>
              <a:avLst/>
              <a:gdLst/>
              <a:ahLst/>
              <a:cxnLst/>
              <a:rect l="l" t="t" r="r" b="b"/>
              <a:pathLst>
                <a:path w="588" h="433" extrusionOk="0">
                  <a:moveTo>
                    <a:pt x="279" y="0"/>
                  </a:moveTo>
                  <a:cubicBezTo>
                    <a:pt x="1" y="0"/>
                    <a:pt x="1" y="432"/>
                    <a:pt x="279" y="432"/>
                  </a:cubicBezTo>
                  <a:cubicBezTo>
                    <a:pt x="587" y="432"/>
                    <a:pt x="587" y="0"/>
                    <a:pt x="2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4" name="Google Shape;12714;p23"/>
            <p:cNvSpPr/>
            <p:nvPr/>
          </p:nvSpPr>
          <p:spPr>
            <a:xfrm>
              <a:off x="4301925" y="27865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715" name="Google Shape;12715;p23"/>
          <p:cNvSpPr/>
          <p:nvPr/>
        </p:nvSpPr>
        <p:spPr>
          <a:xfrm>
            <a:off x="6351109" y="2358491"/>
            <a:ext cx="485567" cy="474300"/>
          </a:xfrm>
          <a:custGeom>
            <a:avLst/>
            <a:gdLst/>
            <a:ahLst/>
            <a:cxnLst/>
            <a:rect l="l" t="t" r="r" b="b"/>
            <a:pathLst>
              <a:path w="14567" h="14229" extrusionOk="0">
                <a:moveTo>
                  <a:pt x="6157" y="209"/>
                </a:moveTo>
                <a:cubicBezTo>
                  <a:pt x="7199" y="209"/>
                  <a:pt x="8240" y="911"/>
                  <a:pt x="8240" y="2316"/>
                </a:cubicBezTo>
                <a:lnTo>
                  <a:pt x="8240" y="3550"/>
                </a:lnTo>
                <a:lnTo>
                  <a:pt x="4074" y="3550"/>
                </a:lnTo>
                <a:lnTo>
                  <a:pt x="4074" y="2316"/>
                </a:lnTo>
                <a:cubicBezTo>
                  <a:pt x="4074" y="911"/>
                  <a:pt x="5115" y="209"/>
                  <a:pt x="6157" y="209"/>
                </a:cubicBezTo>
                <a:close/>
                <a:moveTo>
                  <a:pt x="10894" y="6945"/>
                </a:moveTo>
                <a:lnTo>
                  <a:pt x="10894" y="8148"/>
                </a:lnTo>
                <a:lnTo>
                  <a:pt x="10092" y="8148"/>
                </a:lnTo>
                <a:lnTo>
                  <a:pt x="10092" y="7871"/>
                </a:lnTo>
                <a:cubicBezTo>
                  <a:pt x="10092" y="7377"/>
                  <a:pt x="10431" y="6976"/>
                  <a:pt x="10894" y="6945"/>
                </a:cubicBezTo>
                <a:close/>
                <a:moveTo>
                  <a:pt x="11326" y="6976"/>
                </a:moveTo>
                <a:cubicBezTo>
                  <a:pt x="11697" y="7099"/>
                  <a:pt x="11913" y="7469"/>
                  <a:pt x="11913" y="7840"/>
                </a:cubicBezTo>
                <a:lnTo>
                  <a:pt x="11913" y="7871"/>
                </a:lnTo>
                <a:lnTo>
                  <a:pt x="11913" y="8148"/>
                </a:lnTo>
                <a:lnTo>
                  <a:pt x="11326" y="8148"/>
                </a:lnTo>
                <a:lnTo>
                  <a:pt x="11326" y="6976"/>
                </a:lnTo>
                <a:close/>
                <a:moveTo>
                  <a:pt x="13425" y="8550"/>
                </a:moveTo>
                <a:lnTo>
                  <a:pt x="13425" y="12623"/>
                </a:lnTo>
                <a:lnTo>
                  <a:pt x="12592" y="12623"/>
                </a:lnTo>
                <a:cubicBezTo>
                  <a:pt x="12314" y="12623"/>
                  <a:pt x="12314" y="13025"/>
                  <a:pt x="12592" y="13025"/>
                </a:cubicBezTo>
                <a:lnTo>
                  <a:pt x="13518" y="13025"/>
                </a:lnTo>
                <a:lnTo>
                  <a:pt x="13950" y="13796"/>
                </a:lnTo>
                <a:lnTo>
                  <a:pt x="8055" y="13827"/>
                </a:lnTo>
                <a:lnTo>
                  <a:pt x="8055" y="13827"/>
                </a:lnTo>
                <a:lnTo>
                  <a:pt x="8487" y="13055"/>
                </a:lnTo>
                <a:lnTo>
                  <a:pt x="11481" y="13055"/>
                </a:lnTo>
                <a:cubicBezTo>
                  <a:pt x="11758" y="13055"/>
                  <a:pt x="11758" y="12623"/>
                  <a:pt x="11481" y="12623"/>
                </a:cubicBezTo>
                <a:lnTo>
                  <a:pt x="8580" y="12623"/>
                </a:lnTo>
                <a:lnTo>
                  <a:pt x="8580" y="8550"/>
                </a:lnTo>
                <a:lnTo>
                  <a:pt x="9660" y="8550"/>
                </a:lnTo>
                <a:lnTo>
                  <a:pt x="9660" y="9074"/>
                </a:lnTo>
                <a:cubicBezTo>
                  <a:pt x="9660" y="9213"/>
                  <a:pt x="9768" y="9283"/>
                  <a:pt x="9876" y="9283"/>
                </a:cubicBezTo>
                <a:cubicBezTo>
                  <a:pt x="9984" y="9283"/>
                  <a:pt x="10092" y="9213"/>
                  <a:pt x="10092" y="9074"/>
                </a:cubicBezTo>
                <a:lnTo>
                  <a:pt x="10092" y="8550"/>
                </a:lnTo>
                <a:lnTo>
                  <a:pt x="11913" y="8550"/>
                </a:lnTo>
                <a:lnTo>
                  <a:pt x="11913" y="9074"/>
                </a:lnTo>
                <a:cubicBezTo>
                  <a:pt x="11913" y="9213"/>
                  <a:pt x="12021" y="9283"/>
                  <a:pt x="12129" y="9283"/>
                </a:cubicBezTo>
                <a:cubicBezTo>
                  <a:pt x="12237" y="9283"/>
                  <a:pt x="12345" y="9213"/>
                  <a:pt x="12345" y="9074"/>
                </a:cubicBezTo>
                <a:lnTo>
                  <a:pt x="12345" y="8550"/>
                </a:lnTo>
                <a:close/>
                <a:moveTo>
                  <a:pt x="8178" y="11512"/>
                </a:moveTo>
                <a:lnTo>
                  <a:pt x="8178" y="12778"/>
                </a:lnTo>
                <a:lnTo>
                  <a:pt x="7592" y="13827"/>
                </a:lnTo>
                <a:lnTo>
                  <a:pt x="556" y="13827"/>
                </a:lnTo>
                <a:lnTo>
                  <a:pt x="1358" y="11512"/>
                </a:lnTo>
                <a:close/>
                <a:moveTo>
                  <a:pt x="6157" y="1"/>
                </a:moveTo>
                <a:cubicBezTo>
                  <a:pt x="4961" y="1"/>
                  <a:pt x="3765" y="772"/>
                  <a:pt x="3642" y="2316"/>
                </a:cubicBezTo>
                <a:lnTo>
                  <a:pt x="3642" y="3550"/>
                </a:lnTo>
                <a:lnTo>
                  <a:pt x="1204" y="3550"/>
                </a:lnTo>
                <a:cubicBezTo>
                  <a:pt x="1080" y="3550"/>
                  <a:pt x="988" y="3643"/>
                  <a:pt x="988" y="3766"/>
                </a:cubicBezTo>
                <a:lnTo>
                  <a:pt x="988" y="4692"/>
                </a:lnTo>
                <a:cubicBezTo>
                  <a:pt x="988" y="4831"/>
                  <a:pt x="1096" y="4900"/>
                  <a:pt x="1204" y="4900"/>
                </a:cubicBezTo>
                <a:cubicBezTo>
                  <a:pt x="1312" y="4900"/>
                  <a:pt x="1420" y="4831"/>
                  <a:pt x="1420" y="4692"/>
                </a:cubicBezTo>
                <a:lnTo>
                  <a:pt x="1420" y="3982"/>
                </a:lnTo>
                <a:lnTo>
                  <a:pt x="3642" y="3982"/>
                </a:lnTo>
                <a:lnTo>
                  <a:pt x="3642" y="5340"/>
                </a:lnTo>
                <a:cubicBezTo>
                  <a:pt x="3642" y="5479"/>
                  <a:pt x="3750" y="5548"/>
                  <a:pt x="3858" y="5548"/>
                </a:cubicBezTo>
                <a:cubicBezTo>
                  <a:pt x="3966" y="5548"/>
                  <a:pt x="4074" y="5479"/>
                  <a:pt x="4074" y="5340"/>
                </a:cubicBezTo>
                <a:lnTo>
                  <a:pt x="4074" y="3982"/>
                </a:lnTo>
                <a:lnTo>
                  <a:pt x="8240" y="3982"/>
                </a:lnTo>
                <a:lnTo>
                  <a:pt x="8240" y="5340"/>
                </a:lnTo>
                <a:cubicBezTo>
                  <a:pt x="8240" y="5479"/>
                  <a:pt x="8348" y="5548"/>
                  <a:pt x="8456" y="5548"/>
                </a:cubicBezTo>
                <a:cubicBezTo>
                  <a:pt x="8564" y="5548"/>
                  <a:pt x="8672" y="5479"/>
                  <a:pt x="8672" y="5340"/>
                </a:cubicBezTo>
                <a:lnTo>
                  <a:pt x="8672" y="3982"/>
                </a:lnTo>
                <a:lnTo>
                  <a:pt x="10894" y="3982"/>
                </a:lnTo>
                <a:lnTo>
                  <a:pt x="10894" y="6513"/>
                </a:lnTo>
                <a:cubicBezTo>
                  <a:pt x="10215" y="6574"/>
                  <a:pt x="9660" y="7161"/>
                  <a:pt x="9660" y="7871"/>
                </a:cubicBezTo>
                <a:lnTo>
                  <a:pt x="9660" y="8148"/>
                </a:lnTo>
                <a:lnTo>
                  <a:pt x="8364" y="8148"/>
                </a:lnTo>
                <a:cubicBezTo>
                  <a:pt x="8271" y="8148"/>
                  <a:pt x="8148" y="8241"/>
                  <a:pt x="8178" y="8364"/>
                </a:cubicBezTo>
                <a:lnTo>
                  <a:pt x="8178" y="11080"/>
                </a:lnTo>
                <a:lnTo>
                  <a:pt x="1420" y="11080"/>
                </a:lnTo>
                <a:lnTo>
                  <a:pt x="1420" y="5772"/>
                </a:lnTo>
                <a:cubicBezTo>
                  <a:pt x="1420" y="5633"/>
                  <a:pt x="1312" y="5564"/>
                  <a:pt x="1204" y="5564"/>
                </a:cubicBezTo>
                <a:cubicBezTo>
                  <a:pt x="1096" y="5564"/>
                  <a:pt x="988" y="5633"/>
                  <a:pt x="988" y="5772"/>
                </a:cubicBezTo>
                <a:lnTo>
                  <a:pt x="988" y="11265"/>
                </a:lnTo>
                <a:lnTo>
                  <a:pt x="31" y="13950"/>
                </a:lnTo>
                <a:cubicBezTo>
                  <a:pt x="0" y="14105"/>
                  <a:pt x="93" y="14228"/>
                  <a:pt x="247" y="14228"/>
                </a:cubicBezTo>
                <a:lnTo>
                  <a:pt x="14289" y="14228"/>
                </a:lnTo>
                <a:cubicBezTo>
                  <a:pt x="14443" y="14228"/>
                  <a:pt x="14567" y="14074"/>
                  <a:pt x="14474" y="13920"/>
                </a:cubicBezTo>
                <a:lnTo>
                  <a:pt x="13857" y="12778"/>
                </a:lnTo>
                <a:lnTo>
                  <a:pt x="13857" y="8364"/>
                </a:lnTo>
                <a:cubicBezTo>
                  <a:pt x="13857" y="8241"/>
                  <a:pt x="13764" y="8148"/>
                  <a:pt x="13641" y="8148"/>
                </a:cubicBezTo>
                <a:lnTo>
                  <a:pt x="12345" y="8148"/>
                </a:lnTo>
                <a:lnTo>
                  <a:pt x="12345" y="7871"/>
                </a:lnTo>
                <a:cubicBezTo>
                  <a:pt x="12345" y="7253"/>
                  <a:pt x="11913" y="6698"/>
                  <a:pt x="11326" y="6544"/>
                </a:cubicBezTo>
                <a:lnTo>
                  <a:pt x="11326" y="3766"/>
                </a:lnTo>
                <a:cubicBezTo>
                  <a:pt x="11326" y="3643"/>
                  <a:pt x="11234" y="3550"/>
                  <a:pt x="11110" y="3550"/>
                </a:cubicBezTo>
                <a:lnTo>
                  <a:pt x="8672" y="3550"/>
                </a:lnTo>
                <a:lnTo>
                  <a:pt x="8672" y="2316"/>
                </a:lnTo>
                <a:cubicBezTo>
                  <a:pt x="8549" y="772"/>
                  <a:pt x="7353" y="1"/>
                  <a:pt x="615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716" name="Google Shape;12716;p23"/>
          <p:cNvGrpSpPr/>
          <p:nvPr/>
        </p:nvGrpSpPr>
        <p:grpSpPr>
          <a:xfrm>
            <a:off x="1432718" y="4621772"/>
            <a:ext cx="482533" cy="366233"/>
            <a:chOff x="5505525" y="1948600"/>
            <a:chExt cx="361900" cy="274675"/>
          </a:xfrm>
          <a:solidFill>
            <a:schemeClr val="bg1"/>
          </a:solidFill>
        </p:grpSpPr>
        <p:sp>
          <p:nvSpPr>
            <p:cNvPr id="12717" name="Google Shape;12717;p23"/>
            <p:cNvSpPr/>
            <p:nvPr/>
          </p:nvSpPr>
          <p:spPr>
            <a:xfrm>
              <a:off x="5505525" y="1948600"/>
              <a:ext cx="361900" cy="274675"/>
            </a:xfrm>
            <a:custGeom>
              <a:avLst/>
              <a:gdLst/>
              <a:ahLst/>
              <a:cxnLst/>
              <a:rect l="l" t="t" r="r" b="b"/>
              <a:pathLst>
                <a:path w="14476" h="10987" extrusionOk="0">
                  <a:moveTo>
                    <a:pt x="12592" y="3333"/>
                  </a:moveTo>
                  <a:cubicBezTo>
                    <a:pt x="12469" y="3518"/>
                    <a:pt x="12376" y="3734"/>
                    <a:pt x="12376" y="3981"/>
                  </a:cubicBezTo>
                  <a:lnTo>
                    <a:pt x="12376" y="8209"/>
                  </a:lnTo>
                  <a:lnTo>
                    <a:pt x="11204" y="8209"/>
                  </a:lnTo>
                  <a:lnTo>
                    <a:pt x="11204" y="3333"/>
                  </a:lnTo>
                  <a:close/>
                  <a:moveTo>
                    <a:pt x="10772" y="432"/>
                  </a:moveTo>
                  <a:lnTo>
                    <a:pt x="10772" y="9104"/>
                  </a:lnTo>
                  <a:cubicBezTo>
                    <a:pt x="10772" y="9660"/>
                    <a:pt x="11019" y="10185"/>
                    <a:pt x="11451" y="10524"/>
                  </a:cubicBezTo>
                  <a:lnTo>
                    <a:pt x="1853" y="10524"/>
                  </a:lnTo>
                  <a:cubicBezTo>
                    <a:pt x="1050" y="10524"/>
                    <a:pt x="433" y="9876"/>
                    <a:pt x="433" y="9104"/>
                  </a:cubicBezTo>
                  <a:lnTo>
                    <a:pt x="433" y="432"/>
                  </a:lnTo>
                  <a:close/>
                  <a:moveTo>
                    <a:pt x="217" y="0"/>
                  </a:moveTo>
                  <a:cubicBezTo>
                    <a:pt x="93" y="0"/>
                    <a:pt x="1" y="93"/>
                    <a:pt x="1" y="216"/>
                  </a:cubicBezTo>
                  <a:lnTo>
                    <a:pt x="1" y="9073"/>
                  </a:lnTo>
                  <a:cubicBezTo>
                    <a:pt x="1" y="10123"/>
                    <a:pt x="803" y="10956"/>
                    <a:pt x="1853" y="10987"/>
                  </a:cubicBezTo>
                  <a:lnTo>
                    <a:pt x="12623" y="10987"/>
                  </a:lnTo>
                  <a:cubicBezTo>
                    <a:pt x="13642" y="10956"/>
                    <a:pt x="14475" y="10154"/>
                    <a:pt x="14475" y="9104"/>
                  </a:cubicBezTo>
                  <a:lnTo>
                    <a:pt x="14475" y="7901"/>
                  </a:lnTo>
                  <a:cubicBezTo>
                    <a:pt x="14475" y="7762"/>
                    <a:pt x="14375" y="7692"/>
                    <a:pt x="14274" y="7692"/>
                  </a:cubicBezTo>
                  <a:cubicBezTo>
                    <a:pt x="14174" y="7692"/>
                    <a:pt x="14074" y="7762"/>
                    <a:pt x="14074" y="7901"/>
                  </a:cubicBezTo>
                  <a:lnTo>
                    <a:pt x="14074" y="9104"/>
                  </a:lnTo>
                  <a:cubicBezTo>
                    <a:pt x="14074" y="9876"/>
                    <a:pt x="13426" y="10524"/>
                    <a:pt x="12623" y="10524"/>
                  </a:cubicBezTo>
                  <a:cubicBezTo>
                    <a:pt x="11852" y="10524"/>
                    <a:pt x="11204" y="9876"/>
                    <a:pt x="11204" y="9104"/>
                  </a:cubicBezTo>
                  <a:lnTo>
                    <a:pt x="11204" y="8672"/>
                  </a:lnTo>
                  <a:lnTo>
                    <a:pt x="12592" y="8672"/>
                  </a:lnTo>
                  <a:cubicBezTo>
                    <a:pt x="12716" y="8672"/>
                    <a:pt x="12809" y="8549"/>
                    <a:pt x="12809" y="8456"/>
                  </a:cubicBezTo>
                  <a:lnTo>
                    <a:pt x="12809" y="3981"/>
                  </a:lnTo>
                  <a:cubicBezTo>
                    <a:pt x="12778" y="3534"/>
                    <a:pt x="13109" y="3310"/>
                    <a:pt x="13441" y="3310"/>
                  </a:cubicBezTo>
                  <a:cubicBezTo>
                    <a:pt x="13773" y="3310"/>
                    <a:pt x="14105" y="3534"/>
                    <a:pt x="14074" y="3981"/>
                  </a:cubicBezTo>
                  <a:lnTo>
                    <a:pt x="14074" y="6821"/>
                  </a:lnTo>
                  <a:cubicBezTo>
                    <a:pt x="14043" y="6913"/>
                    <a:pt x="14166" y="7037"/>
                    <a:pt x="14259" y="7037"/>
                  </a:cubicBezTo>
                  <a:cubicBezTo>
                    <a:pt x="14382" y="7037"/>
                    <a:pt x="14475" y="6913"/>
                    <a:pt x="14475" y="6821"/>
                  </a:cubicBezTo>
                  <a:lnTo>
                    <a:pt x="14475" y="3981"/>
                  </a:lnTo>
                  <a:cubicBezTo>
                    <a:pt x="14475" y="3395"/>
                    <a:pt x="14043" y="2932"/>
                    <a:pt x="13457" y="2932"/>
                  </a:cubicBezTo>
                  <a:lnTo>
                    <a:pt x="11204" y="2932"/>
                  </a:lnTo>
                  <a:lnTo>
                    <a:pt x="11204" y="216"/>
                  </a:lnTo>
                  <a:cubicBezTo>
                    <a:pt x="11204" y="93"/>
                    <a:pt x="11111" y="0"/>
                    <a:pt x="1098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8" name="Google Shape;12718;p23"/>
            <p:cNvSpPr/>
            <p:nvPr/>
          </p:nvSpPr>
          <p:spPr>
            <a:xfrm>
              <a:off x="5632850" y="2094425"/>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19" name="Google Shape;12719;p23"/>
            <p:cNvSpPr/>
            <p:nvPr/>
          </p:nvSpPr>
          <p:spPr>
            <a:xfrm>
              <a:off x="5632850" y="2146075"/>
              <a:ext cx="114200" cy="10075"/>
            </a:xfrm>
            <a:custGeom>
              <a:avLst/>
              <a:gdLst/>
              <a:ahLst/>
              <a:cxnLst/>
              <a:rect l="l" t="t" r="r" b="b"/>
              <a:pathLst>
                <a:path w="4568" h="403" extrusionOk="0">
                  <a:moveTo>
                    <a:pt x="4318" y="0"/>
                  </a:moveTo>
                  <a:cubicBezTo>
                    <a:pt x="4309" y="0"/>
                    <a:pt x="4299" y="1"/>
                    <a:pt x="4290" y="2"/>
                  </a:cubicBezTo>
                  <a:lnTo>
                    <a:pt x="309" y="2"/>
                  </a:lnTo>
                  <a:cubicBezTo>
                    <a:pt x="0" y="2"/>
                    <a:pt x="0" y="403"/>
                    <a:pt x="309" y="403"/>
                  </a:cubicBezTo>
                  <a:lnTo>
                    <a:pt x="4290" y="403"/>
                  </a:lnTo>
                  <a:cubicBezTo>
                    <a:pt x="4558" y="403"/>
                    <a:pt x="4567" y="0"/>
                    <a:pt x="431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0" name="Google Shape;12720;p23"/>
            <p:cNvSpPr/>
            <p:nvPr/>
          </p:nvSpPr>
          <p:spPr>
            <a:xfrm>
              <a:off x="5632850" y="2170800"/>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1" name="Google Shape;12721;p23"/>
            <p:cNvSpPr/>
            <p:nvPr/>
          </p:nvSpPr>
          <p:spPr>
            <a:xfrm>
              <a:off x="5632850" y="2119875"/>
              <a:ext cx="114200" cy="10825"/>
            </a:xfrm>
            <a:custGeom>
              <a:avLst/>
              <a:gdLst/>
              <a:ahLst/>
              <a:cxnLst/>
              <a:rect l="l" t="t" r="r" b="b"/>
              <a:pathLst>
                <a:path w="4568" h="433" extrusionOk="0">
                  <a:moveTo>
                    <a:pt x="309" y="0"/>
                  </a:moveTo>
                  <a:cubicBezTo>
                    <a:pt x="0" y="0"/>
                    <a:pt x="0" y="433"/>
                    <a:pt x="309" y="433"/>
                  </a:cubicBezTo>
                  <a:lnTo>
                    <a:pt x="4290" y="433"/>
                  </a:lnTo>
                  <a:cubicBezTo>
                    <a:pt x="4568" y="433"/>
                    <a:pt x="4568" y="0"/>
                    <a:pt x="429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2" name="Google Shape;12722;p23"/>
            <p:cNvSpPr/>
            <p:nvPr/>
          </p:nvSpPr>
          <p:spPr>
            <a:xfrm>
              <a:off x="5543350" y="2093650"/>
              <a:ext cx="75625" cy="87975"/>
            </a:xfrm>
            <a:custGeom>
              <a:avLst/>
              <a:gdLst/>
              <a:ahLst/>
              <a:cxnLst/>
              <a:rect l="l" t="t" r="r" b="b"/>
              <a:pathLst>
                <a:path w="3025" h="3519" extrusionOk="0">
                  <a:moveTo>
                    <a:pt x="2623" y="432"/>
                  </a:moveTo>
                  <a:lnTo>
                    <a:pt x="2623" y="3086"/>
                  </a:lnTo>
                  <a:lnTo>
                    <a:pt x="432" y="3086"/>
                  </a:lnTo>
                  <a:lnTo>
                    <a:pt x="432" y="432"/>
                  </a:lnTo>
                  <a:close/>
                  <a:moveTo>
                    <a:pt x="216" y="0"/>
                  </a:moveTo>
                  <a:cubicBezTo>
                    <a:pt x="93" y="0"/>
                    <a:pt x="0" y="93"/>
                    <a:pt x="0" y="216"/>
                  </a:cubicBezTo>
                  <a:lnTo>
                    <a:pt x="0" y="3302"/>
                  </a:lnTo>
                  <a:cubicBezTo>
                    <a:pt x="0" y="3426"/>
                    <a:pt x="93" y="3518"/>
                    <a:pt x="216" y="3518"/>
                  </a:cubicBezTo>
                  <a:lnTo>
                    <a:pt x="2809" y="3518"/>
                  </a:lnTo>
                  <a:cubicBezTo>
                    <a:pt x="2932" y="3518"/>
                    <a:pt x="3025" y="3426"/>
                    <a:pt x="3025" y="3302"/>
                  </a:cubicBezTo>
                  <a:lnTo>
                    <a:pt x="3025" y="216"/>
                  </a:lnTo>
                  <a:cubicBezTo>
                    <a:pt x="3025" y="93"/>
                    <a:pt x="2932" y="0"/>
                    <a:pt x="280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3" name="Google Shape;12723;p23"/>
            <p:cNvSpPr/>
            <p:nvPr/>
          </p:nvSpPr>
          <p:spPr>
            <a:xfrm>
              <a:off x="5543350" y="1989475"/>
              <a:ext cx="206025" cy="79500"/>
            </a:xfrm>
            <a:custGeom>
              <a:avLst/>
              <a:gdLst/>
              <a:ahLst/>
              <a:cxnLst/>
              <a:rect l="l" t="t" r="r" b="b"/>
              <a:pathLst>
                <a:path w="8241" h="3180" extrusionOk="0">
                  <a:moveTo>
                    <a:pt x="216" y="1"/>
                  </a:moveTo>
                  <a:cubicBezTo>
                    <a:pt x="93" y="1"/>
                    <a:pt x="0" y="93"/>
                    <a:pt x="0" y="217"/>
                  </a:cubicBezTo>
                  <a:lnTo>
                    <a:pt x="0" y="865"/>
                  </a:lnTo>
                  <a:cubicBezTo>
                    <a:pt x="0" y="1004"/>
                    <a:pt x="108" y="1073"/>
                    <a:pt x="216" y="1073"/>
                  </a:cubicBezTo>
                  <a:cubicBezTo>
                    <a:pt x="324" y="1073"/>
                    <a:pt x="432" y="1004"/>
                    <a:pt x="432" y="865"/>
                  </a:cubicBezTo>
                  <a:lnTo>
                    <a:pt x="432" y="433"/>
                  </a:lnTo>
                  <a:lnTo>
                    <a:pt x="7808" y="433"/>
                  </a:lnTo>
                  <a:lnTo>
                    <a:pt x="7808" y="2748"/>
                  </a:lnTo>
                  <a:lnTo>
                    <a:pt x="432" y="2748"/>
                  </a:lnTo>
                  <a:lnTo>
                    <a:pt x="432" y="1883"/>
                  </a:lnTo>
                  <a:cubicBezTo>
                    <a:pt x="432" y="1744"/>
                    <a:pt x="324" y="1675"/>
                    <a:pt x="216" y="1675"/>
                  </a:cubicBezTo>
                  <a:cubicBezTo>
                    <a:pt x="108" y="1675"/>
                    <a:pt x="0" y="1744"/>
                    <a:pt x="0" y="1883"/>
                  </a:cubicBezTo>
                  <a:lnTo>
                    <a:pt x="0" y="2964"/>
                  </a:lnTo>
                  <a:cubicBezTo>
                    <a:pt x="0" y="3087"/>
                    <a:pt x="93" y="3180"/>
                    <a:pt x="216" y="3180"/>
                  </a:cubicBezTo>
                  <a:lnTo>
                    <a:pt x="8024" y="3180"/>
                  </a:lnTo>
                  <a:cubicBezTo>
                    <a:pt x="8148" y="3180"/>
                    <a:pt x="8240" y="3087"/>
                    <a:pt x="8240" y="2964"/>
                  </a:cubicBezTo>
                  <a:lnTo>
                    <a:pt x="8240" y="217"/>
                  </a:lnTo>
                  <a:cubicBezTo>
                    <a:pt x="8240" y="93"/>
                    <a:pt x="8148" y="1"/>
                    <a:pt x="80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724" name="Google Shape;12724;p23"/>
          <p:cNvSpPr/>
          <p:nvPr/>
        </p:nvSpPr>
        <p:spPr>
          <a:xfrm>
            <a:off x="2359959" y="4563122"/>
            <a:ext cx="481467" cy="483533"/>
          </a:xfrm>
          <a:custGeom>
            <a:avLst/>
            <a:gdLst/>
            <a:ahLst/>
            <a:cxnLst/>
            <a:rect l="l" t="t" r="r" b="b"/>
            <a:pathLst>
              <a:path w="14444" h="14506" extrusionOk="0">
                <a:moveTo>
                  <a:pt x="7716" y="1790"/>
                </a:moveTo>
                <a:cubicBezTo>
                  <a:pt x="8148" y="1790"/>
                  <a:pt x="8457" y="2129"/>
                  <a:pt x="8457" y="2531"/>
                </a:cubicBezTo>
                <a:lnTo>
                  <a:pt x="8457" y="2685"/>
                </a:lnTo>
                <a:lnTo>
                  <a:pt x="8364" y="2685"/>
                </a:lnTo>
                <a:cubicBezTo>
                  <a:pt x="8086" y="2685"/>
                  <a:pt x="8086" y="3117"/>
                  <a:pt x="8364" y="3117"/>
                </a:cubicBezTo>
                <a:lnTo>
                  <a:pt x="8889" y="3117"/>
                </a:lnTo>
                <a:cubicBezTo>
                  <a:pt x="9259" y="3117"/>
                  <a:pt x="9568" y="3426"/>
                  <a:pt x="9568" y="3796"/>
                </a:cubicBezTo>
                <a:lnTo>
                  <a:pt x="9568" y="4105"/>
                </a:lnTo>
                <a:cubicBezTo>
                  <a:pt x="9568" y="4537"/>
                  <a:pt x="9228" y="4876"/>
                  <a:pt x="8796" y="4876"/>
                </a:cubicBezTo>
                <a:lnTo>
                  <a:pt x="5648" y="4876"/>
                </a:lnTo>
                <a:cubicBezTo>
                  <a:pt x="5216" y="4876"/>
                  <a:pt x="4877" y="4537"/>
                  <a:pt x="4877" y="4105"/>
                </a:cubicBezTo>
                <a:lnTo>
                  <a:pt x="4907" y="3796"/>
                </a:lnTo>
                <a:cubicBezTo>
                  <a:pt x="4907" y="3395"/>
                  <a:pt x="5216" y="3086"/>
                  <a:pt x="5617" y="3086"/>
                </a:cubicBezTo>
                <a:lnTo>
                  <a:pt x="7346" y="3086"/>
                </a:lnTo>
                <a:cubicBezTo>
                  <a:pt x="7623" y="3086"/>
                  <a:pt x="7623" y="2654"/>
                  <a:pt x="7346" y="2654"/>
                </a:cubicBezTo>
                <a:lnTo>
                  <a:pt x="5988" y="2654"/>
                </a:lnTo>
                <a:lnTo>
                  <a:pt x="5988" y="2531"/>
                </a:lnTo>
                <a:cubicBezTo>
                  <a:pt x="5988" y="2129"/>
                  <a:pt x="6327" y="1790"/>
                  <a:pt x="6728" y="1790"/>
                </a:cubicBezTo>
                <a:close/>
                <a:moveTo>
                  <a:pt x="9568" y="5056"/>
                </a:moveTo>
                <a:lnTo>
                  <a:pt x="9568" y="6913"/>
                </a:lnTo>
                <a:cubicBezTo>
                  <a:pt x="9568" y="8086"/>
                  <a:pt x="8642" y="9104"/>
                  <a:pt x="7438" y="9228"/>
                </a:cubicBezTo>
                <a:lnTo>
                  <a:pt x="7438" y="5308"/>
                </a:lnTo>
                <a:lnTo>
                  <a:pt x="8827" y="5308"/>
                </a:lnTo>
                <a:cubicBezTo>
                  <a:pt x="9092" y="5308"/>
                  <a:pt x="9356" y="5224"/>
                  <a:pt x="9568" y="5056"/>
                </a:cubicBezTo>
                <a:close/>
                <a:moveTo>
                  <a:pt x="4907" y="5030"/>
                </a:moveTo>
                <a:cubicBezTo>
                  <a:pt x="5101" y="5169"/>
                  <a:pt x="5344" y="5282"/>
                  <a:pt x="5592" y="5282"/>
                </a:cubicBezTo>
                <a:cubicBezTo>
                  <a:pt x="5621" y="5282"/>
                  <a:pt x="5650" y="5281"/>
                  <a:pt x="5679" y="5277"/>
                </a:cubicBezTo>
                <a:lnTo>
                  <a:pt x="7037" y="5277"/>
                </a:lnTo>
                <a:lnTo>
                  <a:pt x="7037" y="9228"/>
                </a:lnTo>
                <a:cubicBezTo>
                  <a:pt x="6790" y="9197"/>
                  <a:pt x="6543" y="9135"/>
                  <a:pt x="6327" y="9043"/>
                </a:cubicBezTo>
                <a:cubicBezTo>
                  <a:pt x="6298" y="9032"/>
                  <a:pt x="6270" y="9027"/>
                  <a:pt x="6244" y="9027"/>
                </a:cubicBezTo>
                <a:cubicBezTo>
                  <a:pt x="6049" y="9027"/>
                  <a:pt x="5951" y="9304"/>
                  <a:pt x="6142" y="9413"/>
                </a:cubicBezTo>
                <a:cubicBezTo>
                  <a:pt x="6512" y="9567"/>
                  <a:pt x="6883" y="9660"/>
                  <a:pt x="7253" y="9660"/>
                </a:cubicBezTo>
                <a:cubicBezTo>
                  <a:pt x="8395" y="9660"/>
                  <a:pt x="9413" y="8950"/>
                  <a:pt x="9814" y="7901"/>
                </a:cubicBezTo>
                <a:cubicBezTo>
                  <a:pt x="10277" y="8456"/>
                  <a:pt x="10956" y="8796"/>
                  <a:pt x="11666" y="8796"/>
                </a:cubicBezTo>
                <a:cubicBezTo>
                  <a:pt x="11944" y="8796"/>
                  <a:pt x="11944" y="8364"/>
                  <a:pt x="11666" y="8364"/>
                </a:cubicBezTo>
                <a:cubicBezTo>
                  <a:pt x="10987" y="8364"/>
                  <a:pt x="10339" y="7993"/>
                  <a:pt x="10000" y="7407"/>
                </a:cubicBezTo>
                <a:lnTo>
                  <a:pt x="9969" y="7345"/>
                </a:lnTo>
                <a:cubicBezTo>
                  <a:pt x="10000" y="7191"/>
                  <a:pt x="10031" y="7036"/>
                  <a:pt x="10000" y="6913"/>
                </a:cubicBezTo>
                <a:lnTo>
                  <a:pt x="10000" y="6728"/>
                </a:lnTo>
                <a:lnTo>
                  <a:pt x="12654" y="6728"/>
                </a:lnTo>
                <a:lnTo>
                  <a:pt x="12654" y="12684"/>
                </a:lnTo>
                <a:lnTo>
                  <a:pt x="1790" y="12684"/>
                </a:lnTo>
                <a:lnTo>
                  <a:pt x="1790" y="6728"/>
                </a:lnTo>
                <a:lnTo>
                  <a:pt x="4506" y="6728"/>
                </a:lnTo>
                <a:lnTo>
                  <a:pt x="4506" y="6913"/>
                </a:lnTo>
                <a:cubicBezTo>
                  <a:pt x="4506" y="7036"/>
                  <a:pt x="4506" y="7129"/>
                  <a:pt x="4506" y="7253"/>
                </a:cubicBezTo>
                <a:cubicBezTo>
                  <a:pt x="4475" y="7314"/>
                  <a:pt x="4445" y="7345"/>
                  <a:pt x="4414" y="7407"/>
                </a:cubicBezTo>
                <a:cubicBezTo>
                  <a:pt x="4105" y="7993"/>
                  <a:pt x="3457" y="8364"/>
                  <a:pt x="2778" y="8364"/>
                </a:cubicBezTo>
                <a:cubicBezTo>
                  <a:pt x="2500" y="8364"/>
                  <a:pt x="2500" y="8796"/>
                  <a:pt x="2778" y="8796"/>
                </a:cubicBezTo>
                <a:cubicBezTo>
                  <a:pt x="3519" y="8796"/>
                  <a:pt x="4228" y="8425"/>
                  <a:pt x="4661" y="7839"/>
                </a:cubicBezTo>
                <a:cubicBezTo>
                  <a:pt x="4784" y="8209"/>
                  <a:pt x="4969" y="8518"/>
                  <a:pt x="5247" y="8796"/>
                </a:cubicBezTo>
                <a:cubicBezTo>
                  <a:pt x="5290" y="8839"/>
                  <a:pt x="5338" y="8857"/>
                  <a:pt x="5384" y="8857"/>
                </a:cubicBezTo>
                <a:cubicBezTo>
                  <a:pt x="5538" y="8857"/>
                  <a:pt x="5674" y="8660"/>
                  <a:pt x="5556" y="8518"/>
                </a:cubicBezTo>
                <a:cubicBezTo>
                  <a:pt x="5123" y="8086"/>
                  <a:pt x="4907" y="7499"/>
                  <a:pt x="4907" y="6913"/>
                </a:cubicBezTo>
                <a:lnTo>
                  <a:pt x="4907" y="5030"/>
                </a:lnTo>
                <a:close/>
                <a:moveTo>
                  <a:pt x="12746" y="5802"/>
                </a:moveTo>
                <a:cubicBezTo>
                  <a:pt x="13148" y="5802"/>
                  <a:pt x="13487" y="6142"/>
                  <a:pt x="13487" y="6543"/>
                </a:cubicBezTo>
                <a:lnTo>
                  <a:pt x="13487" y="12684"/>
                </a:lnTo>
                <a:lnTo>
                  <a:pt x="13055" y="12684"/>
                </a:lnTo>
                <a:lnTo>
                  <a:pt x="13055" y="6512"/>
                </a:lnTo>
                <a:cubicBezTo>
                  <a:pt x="13055" y="6388"/>
                  <a:pt x="12962" y="6296"/>
                  <a:pt x="12839" y="6296"/>
                </a:cubicBezTo>
                <a:lnTo>
                  <a:pt x="10000" y="6296"/>
                </a:lnTo>
                <a:lnTo>
                  <a:pt x="10000" y="5802"/>
                </a:lnTo>
                <a:close/>
                <a:moveTo>
                  <a:pt x="4475" y="5802"/>
                </a:moveTo>
                <a:lnTo>
                  <a:pt x="4475" y="6327"/>
                </a:lnTo>
                <a:lnTo>
                  <a:pt x="1574" y="6327"/>
                </a:lnTo>
                <a:cubicBezTo>
                  <a:pt x="1451" y="6327"/>
                  <a:pt x="1358" y="6419"/>
                  <a:pt x="1358" y="6512"/>
                </a:cubicBezTo>
                <a:lnTo>
                  <a:pt x="1358" y="12715"/>
                </a:lnTo>
                <a:lnTo>
                  <a:pt x="957" y="12715"/>
                </a:lnTo>
                <a:lnTo>
                  <a:pt x="957" y="6543"/>
                </a:lnTo>
                <a:cubicBezTo>
                  <a:pt x="957" y="6142"/>
                  <a:pt x="1266" y="5802"/>
                  <a:pt x="1667" y="5802"/>
                </a:cubicBezTo>
                <a:close/>
                <a:moveTo>
                  <a:pt x="7932" y="13116"/>
                </a:moveTo>
                <a:cubicBezTo>
                  <a:pt x="7932" y="13271"/>
                  <a:pt x="7808" y="13394"/>
                  <a:pt x="7654" y="13394"/>
                </a:cubicBezTo>
                <a:lnTo>
                  <a:pt x="6759" y="13394"/>
                </a:lnTo>
                <a:cubicBezTo>
                  <a:pt x="6605" y="13394"/>
                  <a:pt x="6481" y="13271"/>
                  <a:pt x="6481" y="13116"/>
                </a:cubicBezTo>
                <a:close/>
                <a:moveTo>
                  <a:pt x="5494" y="0"/>
                </a:moveTo>
                <a:cubicBezTo>
                  <a:pt x="5216" y="0"/>
                  <a:pt x="5216" y="432"/>
                  <a:pt x="5494" y="432"/>
                </a:cubicBezTo>
                <a:cubicBezTo>
                  <a:pt x="5802" y="432"/>
                  <a:pt x="6080" y="556"/>
                  <a:pt x="6296" y="772"/>
                </a:cubicBezTo>
                <a:cubicBezTo>
                  <a:pt x="6451" y="926"/>
                  <a:pt x="6574" y="1173"/>
                  <a:pt x="6605" y="1389"/>
                </a:cubicBezTo>
                <a:cubicBezTo>
                  <a:pt x="6018" y="1451"/>
                  <a:pt x="5556" y="1944"/>
                  <a:pt x="5556" y="2562"/>
                </a:cubicBezTo>
                <a:lnTo>
                  <a:pt x="5556" y="2685"/>
                </a:lnTo>
                <a:cubicBezTo>
                  <a:pt x="4969" y="2716"/>
                  <a:pt x="4475" y="3210"/>
                  <a:pt x="4475" y="3827"/>
                </a:cubicBezTo>
                <a:lnTo>
                  <a:pt x="4475" y="3950"/>
                </a:lnTo>
                <a:cubicBezTo>
                  <a:pt x="4043" y="3457"/>
                  <a:pt x="3426" y="3179"/>
                  <a:pt x="2778" y="3179"/>
                </a:cubicBezTo>
                <a:cubicBezTo>
                  <a:pt x="2500" y="3179"/>
                  <a:pt x="2500" y="3611"/>
                  <a:pt x="2778" y="3611"/>
                </a:cubicBezTo>
                <a:cubicBezTo>
                  <a:pt x="3457" y="3611"/>
                  <a:pt x="4105" y="3981"/>
                  <a:pt x="4414" y="4568"/>
                </a:cubicBezTo>
                <a:lnTo>
                  <a:pt x="4475" y="4660"/>
                </a:lnTo>
                <a:lnTo>
                  <a:pt x="4475" y="4691"/>
                </a:lnTo>
                <a:lnTo>
                  <a:pt x="4475" y="5401"/>
                </a:lnTo>
                <a:lnTo>
                  <a:pt x="1667" y="5401"/>
                </a:lnTo>
                <a:cubicBezTo>
                  <a:pt x="1019" y="5401"/>
                  <a:pt x="494" y="5925"/>
                  <a:pt x="494" y="6574"/>
                </a:cubicBezTo>
                <a:lnTo>
                  <a:pt x="494" y="12746"/>
                </a:lnTo>
                <a:lnTo>
                  <a:pt x="216" y="12746"/>
                </a:lnTo>
                <a:cubicBezTo>
                  <a:pt x="203" y="12743"/>
                  <a:pt x="190" y="12741"/>
                  <a:pt x="178" y="12741"/>
                </a:cubicBezTo>
                <a:cubicBezTo>
                  <a:pt x="74" y="12741"/>
                  <a:pt x="0" y="12848"/>
                  <a:pt x="0" y="12931"/>
                </a:cubicBezTo>
                <a:lnTo>
                  <a:pt x="0" y="13456"/>
                </a:lnTo>
                <a:cubicBezTo>
                  <a:pt x="0" y="14042"/>
                  <a:pt x="463" y="14505"/>
                  <a:pt x="1050" y="14505"/>
                </a:cubicBezTo>
                <a:lnTo>
                  <a:pt x="11728" y="14505"/>
                </a:lnTo>
                <a:cubicBezTo>
                  <a:pt x="12006" y="14505"/>
                  <a:pt x="12006" y="14073"/>
                  <a:pt x="11728" y="14073"/>
                </a:cubicBezTo>
                <a:lnTo>
                  <a:pt x="1050" y="14073"/>
                </a:lnTo>
                <a:cubicBezTo>
                  <a:pt x="1033" y="14074"/>
                  <a:pt x="1016" y="14075"/>
                  <a:pt x="999" y="14075"/>
                </a:cubicBezTo>
                <a:cubicBezTo>
                  <a:pt x="654" y="14075"/>
                  <a:pt x="402" y="13779"/>
                  <a:pt x="402" y="13456"/>
                </a:cubicBezTo>
                <a:lnTo>
                  <a:pt x="402" y="13116"/>
                </a:lnTo>
                <a:lnTo>
                  <a:pt x="6111" y="13116"/>
                </a:lnTo>
                <a:cubicBezTo>
                  <a:pt x="6080" y="13487"/>
                  <a:pt x="6389" y="13795"/>
                  <a:pt x="6759" y="13826"/>
                </a:cubicBezTo>
                <a:lnTo>
                  <a:pt x="7654" y="13826"/>
                </a:lnTo>
                <a:cubicBezTo>
                  <a:pt x="8024" y="13826"/>
                  <a:pt x="8364" y="13517"/>
                  <a:pt x="8333" y="13116"/>
                </a:cubicBezTo>
                <a:lnTo>
                  <a:pt x="14043" y="13116"/>
                </a:lnTo>
                <a:lnTo>
                  <a:pt x="14043" y="13425"/>
                </a:lnTo>
                <a:cubicBezTo>
                  <a:pt x="14043" y="13764"/>
                  <a:pt x="13734" y="14042"/>
                  <a:pt x="13394" y="14042"/>
                </a:cubicBezTo>
                <a:lnTo>
                  <a:pt x="12808" y="14042"/>
                </a:lnTo>
                <a:cubicBezTo>
                  <a:pt x="12530" y="14042"/>
                  <a:pt x="12530" y="14474"/>
                  <a:pt x="12808" y="14474"/>
                </a:cubicBezTo>
                <a:lnTo>
                  <a:pt x="13394" y="14474"/>
                </a:lnTo>
                <a:cubicBezTo>
                  <a:pt x="13981" y="14474"/>
                  <a:pt x="14444" y="14011"/>
                  <a:pt x="14444" y="13425"/>
                </a:cubicBezTo>
                <a:lnTo>
                  <a:pt x="14444" y="12900"/>
                </a:lnTo>
                <a:cubicBezTo>
                  <a:pt x="14444" y="12808"/>
                  <a:pt x="14351" y="12715"/>
                  <a:pt x="14228" y="12715"/>
                </a:cubicBezTo>
                <a:lnTo>
                  <a:pt x="13888" y="12715"/>
                </a:lnTo>
                <a:lnTo>
                  <a:pt x="13888" y="6543"/>
                </a:lnTo>
                <a:cubicBezTo>
                  <a:pt x="13888" y="5895"/>
                  <a:pt x="13394" y="5370"/>
                  <a:pt x="12746" y="5370"/>
                </a:cubicBezTo>
                <a:lnTo>
                  <a:pt x="10000" y="5370"/>
                </a:lnTo>
                <a:lnTo>
                  <a:pt x="10000" y="4568"/>
                </a:lnTo>
                <a:cubicBezTo>
                  <a:pt x="10339" y="3950"/>
                  <a:pt x="10956" y="3580"/>
                  <a:pt x="11635" y="3580"/>
                </a:cubicBezTo>
                <a:cubicBezTo>
                  <a:pt x="11913" y="3580"/>
                  <a:pt x="11913" y="3179"/>
                  <a:pt x="11635" y="3179"/>
                </a:cubicBezTo>
                <a:cubicBezTo>
                  <a:pt x="11018" y="3179"/>
                  <a:pt x="10432" y="3426"/>
                  <a:pt x="10000" y="3858"/>
                </a:cubicBezTo>
                <a:lnTo>
                  <a:pt x="10000" y="3796"/>
                </a:lnTo>
                <a:cubicBezTo>
                  <a:pt x="10000" y="3179"/>
                  <a:pt x="9506" y="2685"/>
                  <a:pt x="8889" y="2685"/>
                </a:cubicBezTo>
                <a:lnTo>
                  <a:pt x="8889" y="2531"/>
                </a:lnTo>
                <a:cubicBezTo>
                  <a:pt x="8889" y="1944"/>
                  <a:pt x="8457" y="1451"/>
                  <a:pt x="7870" y="1389"/>
                </a:cubicBezTo>
                <a:cubicBezTo>
                  <a:pt x="7901" y="1142"/>
                  <a:pt x="8024" y="926"/>
                  <a:pt x="8179" y="772"/>
                </a:cubicBezTo>
                <a:cubicBezTo>
                  <a:pt x="8395" y="556"/>
                  <a:pt x="8703" y="432"/>
                  <a:pt x="8981" y="432"/>
                </a:cubicBezTo>
                <a:cubicBezTo>
                  <a:pt x="9259" y="432"/>
                  <a:pt x="9259" y="0"/>
                  <a:pt x="8981" y="0"/>
                </a:cubicBezTo>
                <a:cubicBezTo>
                  <a:pt x="8580" y="0"/>
                  <a:pt x="8179" y="185"/>
                  <a:pt x="7901" y="463"/>
                </a:cubicBezTo>
                <a:cubicBezTo>
                  <a:pt x="7654" y="710"/>
                  <a:pt x="7500" y="1049"/>
                  <a:pt x="7469" y="1389"/>
                </a:cubicBezTo>
                <a:lnTo>
                  <a:pt x="7037" y="1389"/>
                </a:lnTo>
                <a:cubicBezTo>
                  <a:pt x="7006" y="1049"/>
                  <a:pt x="6852" y="710"/>
                  <a:pt x="6605" y="463"/>
                </a:cubicBezTo>
                <a:cubicBezTo>
                  <a:pt x="6296" y="185"/>
                  <a:pt x="5926" y="0"/>
                  <a:pt x="5494"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2725" name="Google Shape;12725;p23"/>
          <p:cNvGrpSpPr/>
          <p:nvPr/>
        </p:nvGrpSpPr>
        <p:grpSpPr>
          <a:xfrm>
            <a:off x="8346109" y="3102148"/>
            <a:ext cx="506167" cy="483533"/>
            <a:chOff x="2488025" y="3563250"/>
            <a:chExt cx="379625" cy="362650"/>
          </a:xfrm>
          <a:solidFill>
            <a:schemeClr val="bg1"/>
          </a:solidFill>
        </p:grpSpPr>
        <p:sp>
          <p:nvSpPr>
            <p:cNvPr id="12726" name="Google Shape;12726;p23"/>
            <p:cNvSpPr/>
            <p:nvPr/>
          </p:nvSpPr>
          <p:spPr>
            <a:xfrm>
              <a:off x="2767325" y="3563625"/>
              <a:ext cx="32425" cy="28950"/>
            </a:xfrm>
            <a:custGeom>
              <a:avLst/>
              <a:gdLst/>
              <a:ahLst/>
              <a:cxnLst/>
              <a:rect l="l" t="t" r="r" b="b"/>
              <a:pathLst>
                <a:path w="1297" h="1158" extrusionOk="0">
                  <a:moveTo>
                    <a:pt x="648" y="1"/>
                  </a:moveTo>
                  <a:cubicBezTo>
                    <a:pt x="540" y="1"/>
                    <a:pt x="432" y="70"/>
                    <a:pt x="432" y="209"/>
                  </a:cubicBezTo>
                  <a:lnTo>
                    <a:pt x="432" y="394"/>
                  </a:lnTo>
                  <a:lnTo>
                    <a:pt x="278" y="394"/>
                  </a:lnTo>
                  <a:cubicBezTo>
                    <a:pt x="0" y="394"/>
                    <a:pt x="0" y="795"/>
                    <a:pt x="278" y="795"/>
                  </a:cubicBezTo>
                  <a:lnTo>
                    <a:pt x="432" y="795"/>
                  </a:lnTo>
                  <a:lnTo>
                    <a:pt x="432" y="950"/>
                  </a:lnTo>
                  <a:cubicBezTo>
                    <a:pt x="432" y="1088"/>
                    <a:pt x="540" y="1158"/>
                    <a:pt x="648" y="1158"/>
                  </a:cubicBezTo>
                  <a:cubicBezTo>
                    <a:pt x="756" y="1158"/>
                    <a:pt x="864" y="1088"/>
                    <a:pt x="864" y="950"/>
                  </a:cubicBezTo>
                  <a:lnTo>
                    <a:pt x="864" y="795"/>
                  </a:lnTo>
                  <a:lnTo>
                    <a:pt x="1019" y="795"/>
                  </a:lnTo>
                  <a:cubicBezTo>
                    <a:pt x="1296" y="795"/>
                    <a:pt x="1296" y="363"/>
                    <a:pt x="1019" y="363"/>
                  </a:cubicBezTo>
                  <a:lnTo>
                    <a:pt x="864" y="363"/>
                  </a:lnTo>
                  <a:lnTo>
                    <a:pt x="864" y="209"/>
                  </a:lnTo>
                  <a:cubicBezTo>
                    <a:pt x="864" y="70"/>
                    <a:pt x="756" y="1"/>
                    <a:pt x="6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7" name="Google Shape;12727;p23"/>
            <p:cNvSpPr/>
            <p:nvPr/>
          </p:nvSpPr>
          <p:spPr>
            <a:xfrm>
              <a:off x="2758050" y="3712525"/>
              <a:ext cx="33200" cy="28975"/>
            </a:xfrm>
            <a:custGeom>
              <a:avLst/>
              <a:gdLst/>
              <a:ahLst/>
              <a:cxnLst/>
              <a:rect l="l" t="t" r="r" b="b"/>
              <a:pathLst>
                <a:path w="1328" h="1159" extrusionOk="0">
                  <a:moveTo>
                    <a:pt x="653" y="1"/>
                  </a:moveTo>
                  <a:cubicBezTo>
                    <a:pt x="549" y="1"/>
                    <a:pt x="448" y="70"/>
                    <a:pt x="464" y="209"/>
                  </a:cubicBezTo>
                  <a:lnTo>
                    <a:pt x="464" y="364"/>
                  </a:lnTo>
                  <a:lnTo>
                    <a:pt x="278" y="364"/>
                  </a:lnTo>
                  <a:cubicBezTo>
                    <a:pt x="1" y="364"/>
                    <a:pt x="1" y="796"/>
                    <a:pt x="278" y="796"/>
                  </a:cubicBezTo>
                  <a:lnTo>
                    <a:pt x="464" y="796"/>
                  </a:lnTo>
                  <a:lnTo>
                    <a:pt x="464" y="950"/>
                  </a:lnTo>
                  <a:cubicBezTo>
                    <a:pt x="464" y="1089"/>
                    <a:pt x="564" y="1158"/>
                    <a:pt x="664" y="1158"/>
                  </a:cubicBezTo>
                  <a:cubicBezTo>
                    <a:pt x="765" y="1158"/>
                    <a:pt x="865" y="1089"/>
                    <a:pt x="865" y="950"/>
                  </a:cubicBezTo>
                  <a:lnTo>
                    <a:pt x="865" y="796"/>
                  </a:lnTo>
                  <a:lnTo>
                    <a:pt x="1050" y="796"/>
                  </a:lnTo>
                  <a:cubicBezTo>
                    <a:pt x="1328" y="796"/>
                    <a:pt x="1328" y="364"/>
                    <a:pt x="1050" y="364"/>
                  </a:cubicBezTo>
                  <a:lnTo>
                    <a:pt x="865" y="364"/>
                  </a:lnTo>
                  <a:lnTo>
                    <a:pt x="865" y="209"/>
                  </a:lnTo>
                  <a:cubicBezTo>
                    <a:pt x="865" y="70"/>
                    <a:pt x="757" y="1"/>
                    <a:pt x="6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8" name="Google Shape;12728;p23"/>
            <p:cNvSpPr/>
            <p:nvPr/>
          </p:nvSpPr>
          <p:spPr>
            <a:xfrm>
              <a:off x="2561300" y="3686100"/>
              <a:ext cx="32450" cy="28575"/>
            </a:xfrm>
            <a:custGeom>
              <a:avLst/>
              <a:gdLst/>
              <a:ahLst/>
              <a:cxnLst/>
              <a:rect l="l" t="t" r="r" b="b"/>
              <a:pathLst>
                <a:path w="1298" h="1143" extrusionOk="0">
                  <a:moveTo>
                    <a:pt x="649" y="1"/>
                  </a:moveTo>
                  <a:cubicBezTo>
                    <a:pt x="549" y="1"/>
                    <a:pt x="448" y="63"/>
                    <a:pt x="433" y="186"/>
                  </a:cubicBezTo>
                  <a:lnTo>
                    <a:pt x="433" y="371"/>
                  </a:lnTo>
                  <a:lnTo>
                    <a:pt x="279" y="371"/>
                  </a:lnTo>
                  <a:cubicBezTo>
                    <a:pt x="1" y="371"/>
                    <a:pt x="1" y="772"/>
                    <a:pt x="279" y="772"/>
                  </a:cubicBezTo>
                  <a:lnTo>
                    <a:pt x="433" y="772"/>
                  </a:lnTo>
                  <a:lnTo>
                    <a:pt x="433" y="958"/>
                  </a:lnTo>
                  <a:cubicBezTo>
                    <a:pt x="448" y="1081"/>
                    <a:pt x="549" y="1143"/>
                    <a:pt x="649" y="1143"/>
                  </a:cubicBezTo>
                  <a:cubicBezTo>
                    <a:pt x="749" y="1143"/>
                    <a:pt x="850" y="1081"/>
                    <a:pt x="865" y="958"/>
                  </a:cubicBezTo>
                  <a:lnTo>
                    <a:pt x="865" y="772"/>
                  </a:lnTo>
                  <a:lnTo>
                    <a:pt x="1019" y="772"/>
                  </a:lnTo>
                  <a:cubicBezTo>
                    <a:pt x="1297" y="772"/>
                    <a:pt x="1297" y="371"/>
                    <a:pt x="1019" y="371"/>
                  </a:cubicBezTo>
                  <a:lnTo>
                    <a:pt x="865" y="371"/>
                  </a:lnTo>
                  <a:lnTo>
                    <a:pt x="865" y="186"/>
                  </a:lnTo>
                  <a:cubicBezTo>
                    <a:pt x="850" y="63"/>
                    <a:pt x="749" y="1"/>
                    <a:pt x="6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29" name="Google Shape;12729;p23"/>
            <p:cNvSpPr/>
            <p:nvPr/>
          </p:nvSpPr>
          <p:spPr>
            <a:xfrm>
              <a:off x="2497275" y="3821325"/>
              <a:ext cx="33200" cy="29525"/>
            </a:xfrm>
            <a:custGeom>
              <a:avLst/>
              <a:gdLst/>
              <a:ahLst/>
              <a:cxnLst/>
              <a:rect l="l" t="t" r="r" b="b"/>
              <a:pathLst>
                <a:path w="1328" h="1181" extrusionOk="0">
                  <a:moveTo>
                    <a:pt x="679" y="0"/>
                  </a:moveTo>
                  <a:cubicBezTo>
                    <a:pt x="571" y="0"/>
                    <a:pt x="463" y="70"/>
                    <a:pt x="463" y="209"/>
                  </a:cubicBezTo>
                  <a:lnTo>
                    <a:pt x="463" y="394"/>
                  </a:lnTo>
                  <a:lnTo>
                    <a:pt x="278" y="394"/>
                  </a:lnTo>
                  <a:cubicBezTo>
                    <a:pt x="0" y="394"/>
                    <a:pt x="0" y="795"/>
                    <a:pt x="278" y="795"/>
                  </a:cubicBezTo>
                  <a:lnTo>
                    <a:pt x="432" y="795"/>
                  </a:lnTo>
                  <a:lnTo>
                    <a:pt x="432" y="949"/>
                  </a:lnTo>
                  <a:cubicBezTo>
                    <a:pt x="432" y="1104"/>
                    <a:pt x="541" y="1181"/>
                    <a:pt x="649" y="1181"/>
                  </a:cubicBezTo>
                  <a:cubicBezTo>
                    <a:pt x="757" y="1181"/>
                    <a:pt x="865" y="1104"/>
                    <a:pt x="865" y="949"/>
                  </a:cubicBezTo>
                  <a:lnTo>
                    <a:pt x="865" y="795"/>
                  </a:lnTo>
                  <a:lnTo>
                    <a:pt x="1050" y="795"/>
                  </a:lnTo>
                  <a:cubicBezTo>
                    <a:pt x="1327" y="795"/>
                    <a:pt x="1327" y="394"/>
                    <a:pt x="1050" y="394"/>
                  </a:cubicBezTo>
                  <a:lnTo>
                    <a:pt x="895" y="394"/>
                  </a:lnTo>
                  <a:lnTo>
                    <a:pt x="895" y="209"/>
                  </a:lnTo>
                  <a:cubicBezTo>
                    <a:pt x="895" y="70"/>
                    <a:pt x="787" y="0"/>
                    <a:pt x="67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0" name="Google Shape;12730;p23"/>
            <p:cNvSpPr/>
            <p:nvPr/>
          </p:nvSpPr>
          <p:spPr>
            <a:xfrm>
              <a:off x="2831350" y="3821325"/>
              <a:ext cx="29350" cy="29725"/>
            </a:xfrm>
            <a:custGeom>
              <a:avLst/>
              <a:gdLst/>
              <a:ahLst/>
              <a:cxnLst/>
              <a:rect l="l" t="t" r="r" b="b"/>
              <a:pathLst>
                <a:path w="1174" h="1189" extrusionOk="0">
                  <a:moveTo>
                    <a:pt x="587" y="0"/>
                  </a:moveTo>
                  <a:cubicBezTo>
                    <a:pt x="479" y="0"/>
                    <a:pt x="371" y="70"/>
                    <a:pt x="371" y="209"/>
                  </a:cubicBezTo>
                  <a:lnTo>
                    <a:pt x="371" y="394"/>
                  </a:lnTo>
                  <a:lnTo>
                    <a:pt x="217" y="394"/>
                  </a:lnTo>
                  <a:cubicBezTo>
                    <a:pt x="93" y="394"/>
                    <a:pt x="1" y="487"/>
                    <a:pt x="1" y="579"/>
                  </a:cubicBezTo>
                  <a:cubicBezTo>
                    <a:pt x="1" y="703"/>
                    <a:pt x="93" y="795"/>
                    <a:pt x="217" y="795"/>
                  </a:cubicBezTo>
                  <a:lnTo>
                    <a:pt x="371" y="795"/>
                  </a:lnTo>
                  <a:lnTo>
                    <a:pt x="371" y="980"/>
                  </a:lnTo>
                  <a:cubicBezTo>
                    <a:pt x="371" y="1119"/>
                    <a:pt x="479" y="1189"/>
                    <a:pt x="587" y="1189"/>
                  </a:cubicBezTo>
                  <a:cubicBezTo>
                    <a:pt x="695" y="1189"/>
                    <a:pt x="803" y="1119"/>
                    <a:pt x="803" y="980"/>
                  </a:cubicBezTo>
                  <a:lnTo>
                    <a:pt x="803" y="795"/>
                  </a:lnTo>
                  <a:lnTo>
                    <a:pt x="957" y="795"/>
                  </a:lnTo>
                  <a:cubicBezTo>
                    <a:pt x="1081" y="795"/>
                    <a:pt x="1173" y="703"/>
                    <a:pt x="1173" y="579"/>
                  </a:cubicBezTo>
                  <a:cubicBezTo>
                    <a:pt x="1173" y="487"/>
                    <a:pt x="1081" y="394"/>
                    <a:pt x="957" y="394"/>
                  </a:cubicBezTo>
                  <a:lnTo>
                    <a:pt x="803" y="394"/>
                  </a:lnTo>
                  <a:lnTo>
                    <a:pt x="803" y="209"/>
                  </a:lnTo>
                  <a:cubicBezTo>
                    <a:pt x="803" y="70"/>
                    <a:pt x="695" y="0"/>
                    <a:pt x="5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1" name="Google Shape;12731;p23"/>
            <p:cNvSpPr/>
            <p:nvPr/>
          </p:nvSpPr>
          <p:spPr>
            <a:xfrm>
              <a:off x="2794325" y="3895975"/>
              <a:ext cx="32425" cy="29350"/>
            </a:xfrm>
            <a:custGeom>
              <a:avLst/>
              <a:gdLst/>
              <a:ahLst/>
              <a:cxnLst/>
              <a:rect l="l" t="t" r="r" b="b"/>
              <a:pathLst>
                <a:path w="1297" h="1174" extrusionOk="0">
                  <a:moveTo>
                    <a:pt x="648" y="0"/>
                  </a:moveTo>
                  <a:cubicBezTo>
                    <a:pt x="525" y="0"/>
                    <a:pt x="432" y="93"/>
                    <a:pt x="432" y="216"/>
                  </a:cubicBezTo>
                  <a:lnTo>
                    <a:pt x="432" y="371"/>
                  </a:lnTo>
                  <a:lnTo>
                    <a:pt x="278" y="371"/>
                  </a:lnTo>
                  <a:cubicBezTo>
                    <a:pt x="0" y="371"/>
                    <a:pt x="0" y="803"/>
                    <a:pt x="278" y="803"/>
                  </a:cubicBezTo>
                  <a:lnTo>
                    <a:pt x="432" y="803"/>
                  </a:lnTo>
                  <a:lnTo>
                    <a:pt x="432" y="988"/>
                  </a:lnTo>
                  <a:cubicBezTo>
                    <a:pt x="432" y="1080"/>
                    <a:pt x="525" y="1173"/>
                    <a:pt x="648" y="1173"/>
                  </a:cubicBezTo>
                  <a:cubicBezTo>
                    <a:pt x="772" y="1173"/>
                    <a:pt x="864" y="1080"/>
                    <a:pt x="864" y="988"/>
                  </a:cubicBezTo>
                  <a:lnTo>
                    <a:pt x="864" y="803"/>
                  </a:lnTo>
                  <a:lnTo>
                    <a:pt x="1019" y="803"/>
                  </a:lnTo>
                  <a:cubicBezTo>
                    <a:pt x="1296" y="803"/>
                    <a:pt x="1296" y="402"/>
                    <a:pt x="1019" y="402"/>
                  </a:cubicBezTo>
                  <a:lnTo>
                    <a:pt x="1019" y="371"/>
                  </a:lnTo>
                  <a:lnTo>
                    <a:pt x="864" y="371"/>
                  </a:lnTo>
                  <a:lnTo>
                    <a:pt x="864" y="216"/>
                  </a:lnTo>
                  <a:cubicBezTo>
                    <a:pt x="864" y="93"/>
                    <a:pt x="772" y="0"/>
                    <a:pt x="6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2" name="Google Shape;12732;p23"/>
            <p:cNvSpPr/>
            <p:nvPr/>
          </p:nvSpPr>
          <p:spPr>
            <a:xfrm>
              <a:off x="2532775" y="3895575"/>
              <a:ext cx="33175" cy="30325"/>
            </a:xfrm>
            <a:custGeom>
              <a:avLst/>
              <a:gdLst/>
              <a:ahLst/>
              <a:cxnLst/>
              <a:rect l="l" t="t" r="r" b="b"/>
              <a:pathLst>
                <a:path w="1327" h="1213" extrusionOk="0">
                  <a:moveTo>
                    <a:pt x="679" y="1"/>
                  </a:moveTo>
                  <a:cubicBezTo>
                    <a:pt x="571" y="1"/>
                    <a:pt x="463" y="78"/>
                    <a:pt x="463" y="232"/>
                  </a:cubicBezTo>
                  <a:lnTo>
                    <a:pt x="463" y="387"/>
                  </a:lnTo>
                  <a:lnTo>
                    <a:pt x="309" y="387"/>
                  </a:lnTo>
                  <a:cubicBezTo>
                    <a:pt x="0" y="387"/>
                    <a:pt x="0" y="819"/>
                    <a:pt x="309" y="819"/>
                  </a:cubicBezTo>
                  <a:lnTo>
                    <a:pt x="463" y="819"/>
                  </a:lnTo>
                  <a:lnTo>
                    <a:pt x="463" y="1004"/>
                  </a:lnTo>
                  <a:cubicBezTo>
                    <a:pt x="463" y="1143"/>
                    <a:pt x="571" y="1212"/>
                    <a:pt x="679" y="1212"/>
                  </a:cubicBezTo>
                  <a:cubicBezTo>
                    <a:pt x="787" y="1212"/>
                    <a:pt x="895" y="1143"/>
                    <a:pt x="895" y="1004"/>
                  </a:cubicBezTo>
                  <a:lnTo>
                    <a:pt x="895" y="819"/>
                  </a:lnTo>
                  <a:lnTo>
                    <a:pt x="1049" y="819"/>
                  </a:lnTo>
                  <a:cubicBezTo>
                    <a:pt x="1318" y="819"/>
                    <a:pt x="1327" y="416"/>
                    <a:pt x="1077" y="416"/>
                  </a:cubicBezTo>
                  <a:cubicBezTo>
                    <a:pt x="1068" y="416"/>
                    <a:pt x="1059" y="416"/>
                    <a:pt x="1049" y="418"/>
                  </a:cubicBezTo>
                  <a:lnTo>
                    <a:pt x="1049" y="387"/>
                  </a:lnTo>
                  <a:lnTo>
                    <a:pt x="895" y="387"/>
                  </a:lnTo>
                  <a:lnTo>
                    <a:pt x="895" y="232"/>
                  </a:lnTo>
                  <a:cubicBezTo>
                    <a:pt x="895" y="78"/>
                    <a:pt x="787" y="1"/>
                    <a:pt x="6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3" name="Google Shape;12733;p23"/>
            <p:cNvSpPr/>
            <p:nvPr/>
          </p:nvSpPr>
          <p:spPr>
            <a:xfrm>
              <a:off x="2488025" y="3563250"/>
              <a:ext cx="379625" cy="362075"/>
            </a:xfrm>
            <a:custGeom>
              <a:avLst/>
              <a:gdLst/>
              <a:ahLst/>
              <a:cxnLst/>
              <a:rect l="l" t="t" r="r" b="b"/>
              <a:pathLst>
                <a:path w="15185" h="14483" extrusionOk="0">
                  <a:moveTo>
                    <a:pt x="1768" y="2562"/>
                  </a:moveTo>
                  <a:cubicBezTo>
                    <a:pt x="2048" y="2562"/>
                    <a:pt x="2337" y="2811"/>
                    <a:pt x="2222" y="3156"/>
                  </a:cubicBezTo>
                  <a:cubicBezTo>
                    <a:pt x="2130" y="3403"/>
                    <a:pt x="2037" y="3680"/>
                    <a:pt x="1975" y="3927"/>
                  </a:cubicBezTo>
                  <a:lnTo>
                    <a:pt x="1111" y="3680"/>
                  </a:lnTo>
                  <a:cubicBezTo>
                    <a:pt x="1173" y="3403"/>
                    <a:pt x="1265" y="3156"/>
                    <a:pt x="1358" y="2878"/>
                  </a:cubicBezTo>
                  <a:cubicBezTo>
                    <a:pt x="1428" y="2655"/>
                    <a:pt x="1597" y="2562"/>
                    <a:pt x="1768" y="2562"/>
                  </a:cubicBezTo>
                  <a:close/>
                  <a:moveTo>
                    <a:pt x="13603" y="2562"/>
                  </a:moveTo>
                  <a:cubicBezTo>
                    <a:pt x="13773" y="2562"/>
                    <a:pt x="13941" y="2655"/>
                    <a:pt x="14011" y="2878"/>
                  </a:cubicBezTo>
                  <a:cubicBezTo>
                    <a:pt x="14135" y="3156"/>
                    <a:pt x="14197" y="3434"/>
                    <a:pt x="14258" y="3680"/>
                  </a:cubicBezTo>
                  <a:lnTo>
                    <a:pt x="13394" y="3927"/>
                  </a:lnTo>
                  <a:cubicBezTo>
                    <a:pt x="13332" y="3680"/>
                    <a:pt x="13271" y="3434"/>
                    <a:pt x="13178" y="3156"/>
                  </a:cubicBezTo>
                  <a:cubicBezTo>
                    <a:pt x="13044" y="2811"/>
                    <a:pt x="13326" y="2562"/>
                    <a:pt x="13603" y="2562"/>
                  </a:cubicBezTo>
                  <a:close/>
                  <a:moveTo>
                    <a:pt x="9660" y="3341"/>
                  </a:moveTo>
                  <a:cubicBezTo>
                    <a:pt x="9166" y="4020"/>
                    <a:pt x="8148" y="4329"/>
                    <a:pt x="7345" y="4452"/>
                  </a:cubicBezTo>
                  <a:cubicBezTo>
                    <a:pt x="6728" y="4514"/>
                    <a:pt x="6111" y="4545"/>
                    <a:pt x="5524" y="4545"/>
                  </a:cubicBezTo>
                  <a:lnTo>
                    <a:pt x="5524" y="3341"/>
                  </a:lnTo>
                  <a:close/>
                  <a:moveTo>
                    <a:pt x="8271" y="8063"/>
                  </a:moveTo>
                  <a:lnTo>
                    <a:pt x="8271" y="9112"/>
                  </a:lnTo>
                  <a:cubicBezTo>
                    <a:pt x="8271" y="9452"/>
                    <a:pt x="8024" y="9729"/>
                    <a:pt x="7685" y="9729"/>
                  </a:cubicBezTo>
                  <a:cubicBezTo>
                    <a:pt x="7345" y="9729"/>
                    <a:pt x="7067" y="9452"/>
                    <a:pt x="7067" y="9112"/>
                  </a:cubicBezTo>
                  <a:lnTo>
                    <a:pt x="7067" y="8063"/>
                  </a:lnTo>
                  <a:cubicBezTo>
                    <a:pt x="7191" y="8094"/>
                    <a:pt x="7345" y="8094"/>
                    <a:pt x="7469" y="8094"/>
                  </a:cubicBezTo>
                  <a:lnTo>
                    <a:pt x="7870" y="8094"/>
                  </a:lnTo>
                  <a:cubicBezTo>
                    <a:pt x="7993" y="8094"/>
                    <a:pt x="8148" y="8094"/>
                    <a:pt x="8271" y="8063"/>
                  </a:cubicBezTo>
                  <a:close/>
                  <a:moveTo>
                    <a:pt x="7685" y="0"/>
                  </a:moveTo>
                  <a:cubicBezTo>
                    <a:pt x="7631" y="0"/>
                    <a:pt x="7577" y="23"/>
                    <a:pt x="7530" y="70"/>
                  </a:cubicBezTo>
                  <a:lnTo>
                    <a:pt x="6512" y="1088"/>
                  </a:lnTo>
                  <a:lnTo>
                    <a:pt x="6049" y="656"/>
                  </a:lnTo>
                  <a:lnTo>
                    <a:pt x="5463" y="70"/>
                  </a:lnTo>
                  <a:cubicBezTo>
                    <a:pt x="5424" y="31"/>
                    <a:pt x="5376" y="13"/>
                    <a:pt x="5329" y="13"/>
                  </a:cubicBezTo>
                  <a:cubicBezTo>
                    <a:pt x="5225" y="13"/>
                    <a:pt x="5123" y="97"/>
                    <a:pt x="5123" y="224"/>
                  </a:cubicBezTo>
                  <a:lnTo>
                    <a:pt x="5123" y="1551"/>
                  </a:lnTo>
                  <a:cubicBezTo>
                    <a:pt x="5123" y="1690"/>
                    <a:pt x="5223" y="1759"/>
                    <a:pt x="5324" y="1759"/>
                  </a:cubicBezTo>
                  <a:cubicBezTo>
                    <a:pt x="5424" y="1759"/>
                    <a:pt x="5524" y="1690"/>
                    <a:pt x="5524" y="1551"/>
                  </a:cubicBezTo>
                  <a:lnTo>
                    <a:pt x="5524" y="718"/>
                  </a:lnTo>
                  <a:lnTo>
                    <a:pt x="5740" y="934"/>
                  </a:lnTo>
                  <a:lnTo>
                    <a:pt x="6296" y="1489"/>
                  </a:lnTo>
                  <a:cubicBezTo>
                    <a:pt x="6342" y="1551"/>
                    <a:pt x="6412" y="1582"/>
                    <a:pt x="6481" y="1582"/>
                  </a:cubicBezTo>
                  <a:cubicBezTo>
                    <a:pt x="6551" y="1582"/>
                    <a:pt x="6620" y="1551"/>
                    <a:pt x="6666" y="1489"/>
                  </a:cubicBezTo>
                  <a:lnTo>
                    <a:pt x="7654" y="502"/>
                  </a:lnTo>
                  <a:lnTo>
                    <a:pt x="8672" y="1520"/>
                  </a:lnTo>
                  <a:cubicBezTo>
                    <a:pt x="8719" y="1566"/>
                    <a:pt x="8773" y="1590"/>
                    <a:pt x="8827" y="1590"/>
                  </a:cubicBezTo>
                  <a:cubicBezTo>
                    <a:pt x="8881" y="1590"/>
                    <a:pt x="8935" y="1566"/>
                    <a:pt x="8981" y="1520"/>
                  </a:cubicBezTo>
                  <a:lnTo>
                    <a:pt x="9567" y="934"/>
                  </a:lnTo>
                  <a:lnTo>
                    <a:pt x="9814" y="718"/>
                  </a:lnTo>
                  <a:lnTo>
                    <a:pt x="9814" y="2909"/>
                  </a:lnTo>
                  <a:lnTo>
                    <a:pt x="5524" y="2909"/>
                  </a:lnTo>
                  <a:lnTo>
                    <a:pt x="5524" y="2600"/>
                  </a:lnTo>
                  <a:cubicBezTo>
                    <a:pt x="5524" y="2461"/>
                    <a:pt x="5416" y="2392"/>
                    <a:pt x="5308" y="2392"/>
                  </a:cubicBezTo>
                  <a:cubicBezTo>
                    <a:pt x="5200" y="2392"/>
                    <a:pt x="5092" y="2461"/>
                    <a:pt x="5092" y="2600"/>
                  </a:cubicBezTo>
                  <a:lnTo>
                    <a:pt x="5092" y="5717"/>
                  </a:lnTo>
                  <a:cubicBezTo>
                    <a:pt x="5092" y="6705"/>
                    <a:pt x="5710" y="7569"/>
                    <a:pt x="6635" y="7939"/>
                  </a:cubicBezTo>
                  <a:lnTo>
                    <a:pt x="6635" y="8618"/>
                  </a:lnTo>
                  <a:lnTo>
                    <a:pt x="5463" y="8618"/>
                  </a:lnTo>
                  <a:cubicBezTo>
                    <a:pt x="4382" y="8618"/>
                    <a:pt x="3395" y="8094"/>
                    <a:pt x="2778" y="7230"/>
                  </a:cubicBezTo>
                  <a:cubicBezTo>
                    <a:pt x="2099" y="6273"/>
                    <a:pt x="2068" y="4915"/>
                    <a:pt x="2623" y="3279"/>
                  </a:cubicBezTo>
                  <a:cubicBezTo>
                    <a:pt x="2857" y="2618"/>
                    <a:pt x="2281" y="2141"/>
                    <a:pt x="1731" y="2141"/>
                  </a:cubicBezTo>
                  <a:cubicBezTo>
                    <a:pt x="1408" y="2141"/>
                    <a:pt x="1094" y="2305"/>
                    <a:pt x="957" y="2693"/>
                  </a:cubicBezTo>
                  <a:cubicBezTo>
                    <a:pt x="0" y="5440"/>
                    <a:pt x="648" y="7199"/>
                    <a:pt x="1327" y="8217"/>
                  </a:cubicBezTo>
                  <a:cubicBezTo>
                    <a:pt x="2037" y="9236"/>
                    <a:pt x="3117" y="9945"/>
                    <a:pt x="4321" y="10223"/>
                  </a:cubicBezTo>
                  <a:lnTo>
                    <a:pt x="4321" y="14297"/>
                  </a:lnTo>
                  <a:cubicBezTo>
                    <a:pt x="4321" y="14389"/>
                    <a:pt x="4413" y="14482"/>
                    <a:pt x="4537" y="14482"/>
                  </a:cubicBezTo>
                  <a:lnTo>
                    <a:pt x="5185" y="14482"/>
                  </a:lnTo>
                  <a:cubicBezTo>
                    <a:pt x="5463" y="14482"/>
                    <a:pt x="5463" y="14081"/>
                    <a:pt x="5185" y="14081"/>
                  </a:cubicBezTo>
                  <a:lnTo>
                    <a:pt x="4753" y="14081"/>
                  </a:lnTo>
                  <a:lnTo>
                    <a:pt x="4753" y="10069"/>
                  </a:lnTo>
                  <a:cubicBezTo>
                    <a:pt x="4753" y="9976"/>
                    <a:pt x="4660" y="9884"/>
                    <a:pt x="4568" y="9853"/>
                  </a:cubicBezTo>
                  <a:cubicBezTo>
                    <a:pt x="3395" y="9637"/>
                    <a:pt x="2346" y="8958"/>
                    <a:pt x="1667" y="8001"/>
                  </a:cubicBezTo>
                  <a:cubicBezTo>
                    <a:pt x="1142" y="7230"/>
                    <a:pt x="679" y="5964"/>
                    <a:pt x="1019" y="4082"/>
                  </a:cubicBezTo>
                  <a:lnTo>
                    <a:pt x="1019" y="4082"/>
                  </a:lnTo>
                  <a:lnTo>
                    <a:pt x="1914" y="4329"/>
                  </a:lnTo>
                  <a:cubicBezTo>
                    <a:pt x="1636" y="5409"/>
                    <a:pt x="1821" y="6551"/>
                    <a:pt x="2407" y="7476"/>
                  </a:cubicBezTo>
                  <a:cubicBezTo>
                    <a:pt x="3117" y="8464"/>
                    <a:pt x="4259" y="9050"/>
                    <a:pt x="5463" y="9081"/>
                  </a:cubicBezTo>
                  <a:lnTo>
                    <a:pt x="6635" y="9081"/>
                  </a:lnTo>
                  <a:lnTo>
                    <a:pt x="6635" y="9112"/>
                  </a:lnTo>
                  <a:cubicBezTo>
                    <a:pt x="6666" y="9760"/>
                    <a:pt x="7160" y="10084"/>
                    <a:pt x="7658" y="10084"/>
                  </a:cubicBezTo>
                  <a:cubicBezTo>
                    <a:pt x="8155" y="10084"/>
                    <a:pt x="8657" y="9760"/>
                    <a:pt x="8703" y="9112"/>
                  </a:cubicBezTo>
                  <a:lnTo>
                    <a:pt x="8703" y="9081"/>
                  </a:lnTo>
                  <a:lnTo>
                    <a:pt x="9907" y="9081"/>
                  </a:lnTo>
                  <a:cubicBezTo>
                    <a:pt x="11110" y="9050"/>
                    <a:pt x="12252" y="8464"/>
                    <a:pt x="12962" y="7476"/>
                  </a:cubicBezTo>
                  <a:cubicBezTo>
                    <a:pt x="13548" y="6551"/>
                    <a:pt x="13734" y="5409"/>
                    <a:pt x="13487" y="4329"/>
                  </a:cubicBezTo>
                  <a:lnTo>
                    <a:pt x="14351" y="4113"/>
                  </a:lnTo>
                  <a:lnTo>
                    <a:pt x="14351" y="4113"/>
                  </a:lnTo>
                  <a:cubicBezTo>
                    <a:pt x="14721" y="5964"/>
                    <a:pt x="14227" y="7230"/>
                    <a:pt x="13703" y="8001"/>
                  </a:cubicBezTo>
                  <a:cubicBezTo>
                    <a:pt x="12993" y="8989"/>
                    <a:pt x="11944" y="9668"/>
                    <a:pt x="10740" y="9884"/>
                  </a:cubicBezTo>
                  <a:cubicBezTo>
                    <a:pt x="10647" y="9884"/>
                    <a:pt x="10586" y="9976"/>
                    <a:pt x="10586" y="10100"/>
                  </a:cubicBezTo>
                  <a:lnTo>
                    <a:pt x="10586" y="14050"/>
                  </a:lnTo>
                  <a:lnTo>
                    <a:pt x="6265" y="14050"/>
                  </a:lnTo>
                  <a:cubicBezTo>
                    <a:pt x="5987" y="14050"/>
                    <a:pt x="5987" y="14482"/>
                    <a:pt x="6265" y="14482"/>
                  </a:cubicBezTo>
                  <a:lnTo>
                    <a:pt x="10802" y="14482"/>
                  </a:lnTo>
                  <a:cubicBezTo>
                    <a:pt x="10925" y="14482"/>
                    <a:pt x="11018" y="14389"/>
                    <a:pt x="11018" y="14266"/>
                  </a:cubicBezTo>
                  <a:lnTo>
                    <a:pt x="11018" y="10254"/>
                  </a:lnTo>
                  <a:cubicBezTo>
                    <a:pt x="12221" y="9945"/>
                    <a:pt x="13302" y="9236"/>
                    <a:pt x="14073" y="8217"/>
                  </a:cubicBezTo>
                  <a:cubicBezTo>
                    <a:pt x="15184" y="6581"/>
                    <a:pt x="15030" y="4514"/>
                    <a:pt x="14413" y="2724"/>
                  </a:cubicBezTo>
                  <a:cubicBezTo>
                    <a:pt x="14274" y="2321"/>
                    <a:pt x="13960" y="2150"/>
                    <a:pt x="13640" y="2150"/>
                  </a:cubicBezTo>
                  <a:cubicBezTo>
                    <a:pt x="13101" y="2150"/>
                    <a:pt x="12545" y="2633"/>
                    <a:pt x="12777" y="3310"/>
                  </a:cubicBezTo>
                  <a:cubicBezTo>
                    <a:pt x="13209" y="4545"/>
                    <a:pt x="13394" y="6088"/>
                    <a:pt x="12623" y="7230"/>
                  </a:cubicBezTo>
                  <a:cubicBezTo>
                    <a:pt x="11974" y="8094"/>
                    <a:pt x="10987" y="8618"/>
                    <a:pt x="9907" y="8649"/>
                  </a:cubicBezTo>
                  <a:lnTo>
                    <a:pt x="8703" y="8649"/>
                  </a:lnTo>
                  <a:lnTo>
                    <a:pt x="8703" y="7939"/>
                  </a:lnTo>
                  <a:cubicBezTo>
                    <a:pt x="8857" y="7878"/>
                    <a:pt x="9012" y="7816"/>
                    <a:pt x="9135" y="7723"/>
                  </a:cubicBezTo>
                  <a:cubicBezTo>
                    <a:pt x="9341" y="7595"/>
                    <a:pt x="9204" y="7316"/>
                    <a:pt x="9027" y="7316"/>
                  </a:cubicBezTo>
                  <a:cubicBezTo>
                    <a:pt x="8992" y="7316"/>
                    <a:pt x="8955" y="7327"/>
                    <a:pt x="8919" y="7353"/>
                  </a:cubicBezTo>
                  <a:cubicBezTo>
                    <a:pt x="8580" y="7569"/>
                    <a:pt x="8240" y="7662"/>
                    <a:pt x="7870" y="7662"/>
                  </a:cubicBezTo>
                  <a:lnTo>
                    <a:pt x="7469" y="7662"/>
                  </a:lnTo>
                  <a:cubicBezTo>
                    <a:pt x="6419" y="7662"/>
                    <a:pt x="5555" y="6797"/>
                    <a:pt x="5555" y="5748"/>
                  </a:cubicBezTo>
                  <a:lnTo>
                    <a:pt x="5555" y="4977"/>
                  </a:lnTo>
                  <a:lnTo>
                    <a:pt x="5926" y="4977"/>
                  </a:lnTo>
                  <a:cubicBezTo>
                    <a:pt x="6419" y="4977"/>
                    <a:pt x="6913" y="4946"/>
                    <a:pt x="7407" y="4884"/>
                  </a:cubicBezTo>
                  <a:cubicBezTo>
                    <a:pt x="7993" y="4791"/>
                    <a:pt x="8549" y="4637"/>
                    <a:pt x="9043" y="4390"/>
                  </a:cubicBezTo>
                  <a:cubicBezTo>
                    <a:pt x="9351" y="4236"/>
                    <a:pt x="9598" y="4051"/>
                    <a:pt x="9814" y="3835"/>
                  </a:cubicBezTo>
                  <a:lnTo>
                    <a:pt x="9814" y="5748"/>
                  </a:lnTo>
                  <a:cubicBezTo>
                    <a:pt x="9814" y="6088"/>
                    <a:pt x="9722" y="6427"/>
                    <a:pt x="9567" y="6736"/>
                  </a:cubicBezTo>
                  <a:cubicBezTo>
                    <a:pt x="9461" y="6906"/>
                    <a:pt x="9603" y="7061"/>
                    <a:pt x="9752" y="7061"/>
                  </a:cubicBezTo>
                  <a:cubicBezTo>
                    <a:pt x="9820" y="7061"/>
                    <a:pt x="9889" y="7029"/>
                    <a:pt x="9938" y="6952"/>
                  </a:cubicBezTo>
                  <a:cubicBezTo>
                    <a:pt x="10154" y="6581"/>
                    <a:pt x="10277" y="6149"/>
                    <a:pt x="10277" y="5748"/>
                  </a:cubicBezTo>
                  <a:lnTo>
                    <a:pt x="10277" y="224"/>
                  </a:lnTo>
                  <a:cubicBezTo>
                    <a:pt x="10277" y="97"/>
                    <a:pt x="10161" y="13"/>
                    <a:pt x="10048" y="13"/>
                  </a:cubicBezTo>
                  <a:cubicBezTo>
                    <a:pt x="9996" y="13"/>
                    <a:pt x="9945" y="31"/>
                    <a:pt x="9907" y="70"/>
                  </a:cubicBezTo>
                  <a:lnTo>
                    <a:pt x="9320" y="656"/>
                  </a:lnTo>
                  <a:lnTo>
                    <a:pt x="8857" y="1119"/>
                  </a:lnTo>
                  <a:lnTo>
                    <a:pt x="7839" y="70"/>
                  </a:lnTo>
                  <a:cubicBezTo>
                    <a:pt x="7793" y="23"/>
                    <a:pt x="7739" y="0"/>
                    <a:pt x="768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34" name="Google Shape;12734;p23"/>
          <p:cNvGrpSpPr/>
          <p:nvPr/>
        </p:nvGrpSpPr>
        <p:grpSpPr>
          <a:xfrm>
            <a:off x="8357426" y="3843407"/>
            <a:ext cx="483533" cy="483333"/>
            <a:chOff x="6250075" y="2464125"/>
            <a:chExt cx="362650" cy="362500"/>
          </a:xfrm>
          <a:solidFill>
            <a:schemeClr val="bg1"/>
          </a:solidFill>
        </p:grpSpPr>
        <p:sp>
          <p:nvSpPr>
            <p:cNvPr id="12735" name="Google Shape;12735;p23"/>
            <p:cNvSpPr/>
            <p:nvPr/>
          </p:nvSpPr>
          <p:spPr>
            <a:xfrm>
              <a:off x="6250075" y="2464125"/>
              <a:ext cx="362650" cy="362500"/>
            </a:xfrm>
            <a:custGeom>
              <a:avLst/>
              <a:gdLst/>
              <a:ahLst/>
              <a:cxnLst/>
              <a:rect l="l" t="t" r="r" b="b"/>
              <a:pathLst>
                <a:path w="14506" h="14500" extrusionOk="0">
                  <a:moveTo>
                    <a:pt x="8553" y="0"/>
                  </a:moveTo>
                  <a:cubicBezTo>
                    <a:pt x="8396" y="0"/>
                    <a:pt x="8236" y="38"/>
                    <a:pt x="8086" y="118"/>
                  </a:cubicBezTo>
                  <a:cubicBezTo>
                    <a:pt x="7839" y="303"/>
                    <a:pt x="7654" y="581"/>
                    <a:pt x="7654" y="890"/>
                  </a:cubicBezTo>
                  <a:cubicBezTo>
                    <a:pt x="7654" y="1970"/>
                    <a:pt x="7253" y="2988"/>
                    <a:pt x="6574" y="3791"/>
                  </a:cubicBezTo>
                  <a:lnTo>
                    <a:pt x="4013" y="6630"/>
                  </a:lnTo>
                  <a:lnTo>
                    <a:pt x="4013" y="6507"/>
                  </a:lnTo>
                  <a:cubicBezTo>
                    <a:pt x="4013" y="6075"/>
                    <a:pt x="3673" y="5704"/>
                    <a:pt x="3210" y="5704"/>
                  </a:cubicBezTo>
                  <a:lnTo>
                    <a:pt x="803" y="5704"/>
                  </a:lnTo>
                  <a:cubicBezTo>
                    <a:pt x="371" y="5704"/>
                    <a:pt x="1" y="6075"/>
                    <a:pt x="1" y="6507"/>
                  </a:cubicBezTo>
                  <a:lnTo>
                    <a:pt x="1" y="11414"/>
                  </a:lnTo>
                  <a:cubicBezTo>
                    <a:pt x="16" y="11537"/>
                    <a:pt x="116" y="11599"/>
                    <a:pt x="217" y="11599"/>
                  </a:cubicBezTo>
                  <a:cubicBezTo>
                    <a:pt x="317" y="11599"/>
                    <a:pt x="417" y="11537"/>
                    <a:pt x="433" y="11414"/>
                  </a:cubicBezTo>
                  <a:lnTo>
                    <a:pt x="433" y="6538"/>
                  </a:lnTo>
                  <a:cubicBezTo>
                    <a:pt x="433" y="6321"/>
                    <a:pt x="587" y="6136"/>
                    <a:pt x="803" y="6136"/>
                  </a:cubicBezTo>
                  <a:lnTo>
                    <a:pt x="3210" y="6136"/>
                  </a:lnTo>
                  <a:cubicBezTo>
                    <a:pt x="3426" y="6136"/>
                    <a:pt x="3611" y="6321"/>
                    <a:pt x="3611" y="6538"/>
                  </a:cubicBezTo>
                  <a:lnTo>
                    <a:pt x="3611" y="13389"/>
                  </a:lnTo>
                  <a:cubicBezTo>
                    <a:pt x="3611" y="13605"/>
                    <a:pt x="3426" y="13759"/>
                    <a:pt x="3210" y="13759"/>
                  </a:cubicBezTo>
                  <a:lnTo>
                    <a:pt x="803" y="13759"/>
                  </a:lnTo>
                  <a:cubicBezTo>
                    <a:pt x="587" y="13759"/>
                    <a:pt x="433" y="13605"/>
                    <a:pt x="433" y="13389"/>
                  </a:cubicBezTo>
                  <a:lnTo>
                    <a:pt x="433" y="12556"/>
                  </a:lnTo>
                  <a:cubicBezTo>
                    <a:pt x="417" y="12432"/>
                    <a:pt x="317" y="12370"/>
                    <a:pt x="217" y="12370"/>
                  </a:cubicBezTo>
                  <a:cubicBezTo>
                    <a:pt x="116" y="12370"/>
                    <a:pt x="16" y="12432"/>
                    <a:pt x="1" y="12556"/>
                  </a:cubicBezTo>
                  <a:lnTo>
                    <a:pt x="1" y="13389"/>
                  </a:lnTo>
                  <a:cubicBezTo>
                    <a:pt x="1" y="13821"/>
                    <a:pt x="371" y="14191"/>
                    <a:pt x="803" y="14191"/>
                  </a:cubicBezTo>
                  <a:lnTo>
                    <a:pt x="3210" y="14191"/>
                  </a:lnTo>
                  <a:cubicBezTo>
                    <a:pt x="3642" y="14191"/>
                    <a:pt x="4013" y="13852"/>
                    <a:pt x="4013" y="13420"/>
                  </a:cubicBezTo>
                  <a:lnTo>
                    <a:pt x="4198" y="13574"/>
                  </a:lnTo>
                  <a:cubicBezTo>
                    <a:pt x="4969" y="14160"/>
                    <a:pt x="5895" y="14500"/>
                    <a:pt x="6852" y="14500"/>
                  </a:cubicBezTo>
                  <a:lnTo>
                    <a:pt x="13209" y="14500"/>
                  </a:lnTo>
                  <a:cubicBezTo>
                    <a:pt x="13919" y="14500"/>
                    <a:pt x="14506" y="13883"/>
                    <a:pt x="14475" y="13173"/>
                  </a:cubicBezTo>
                  <a:lnTo>
                    <a:pt x="14475" y="6846"/>
                  </a:lnTo>
                  <a:cubicBezTo>
                    <a:pt x="14475" y="6167"/>
                    <a:pt x="13919" y="5581"/>
                    <a:pt x="13209" y="5581"/>
                  </a:cubicBezTo>
                  <a:lnTo>
                    <a:pt x="12716" y="5581"/>
                  </a:lnTo>
                  <a:cubicBezTo>
                    <a:pt x="12407" y="5581"/>
                    <a:pt x="12407" y="6013"/>
                    <a:pt x="12716" y="6013"/>
                  </a:cubicBezTo>
                  <a:lnTo>
                    <a:pt x="13209" y="6013"/>
                  </a:lnTo>
                  <a:cubicBezTo>
                    <a:pt x="13672" y="6013"/>
                    <a:pt x="14043" y="6383"/>
                    <a:pt x="14074" y="6846"/>
                  </a:cubicBezTo>
                  <a:lnTo>
                    <a:pt x="14074" y="7679"/>
                  </a:lnTo>
                  <a:lnTo>
                    <a:pt x="11234" y="7679"/>
                  </a:lnTo>
                  <a:cubicBezTo>
                    <a:pt x="10957" y="7679"/>
                    <a:pt x="10957" y="8111"/>
                    <a:pt x="11234" y="8111"/>
                  </a:cubicBezTo>
                  <a:lnTo>
                    <a:pt x="14074" y="8111"/>
                  </a:lnTo>
                  <a:lnTo>
                    <a:pt x="14074" y="9809"/>
                  </a:lnTo>
                  <a:lnTo>
                    <a:pt x="11234" y="9809"/>
                  </a:lnTo>
                  <a:cubicBezTo>
                    <a:pt x="10957" y="9809"/>
                    <a:pt x="10957" y="10241"/>
                    <a:pt x="11234" y="10241"/>
                  </a:cubicBezTo>
                  <a:lnTo>
                    <a:pt x="14074" y="10241"/>
                  </a:lnTo>
                  <a:lnTo>
                    <a:pt x="14074" y="11938"/>
                  </a:lnTo>
                  <a:lnTo>
                    <a:pt x="11234" y="11938"/>
                  </a:lnTo>
                  <a:cubicBezTo>
                    <a:pt x="10957" y="11938"/>
                    <a:pt x="10957" y="12370"/>
                    <a:pt x="11234" y="12370"/>
                  </a:cubicBezTo>
                  <a:lnTo>
                    <a:pt x="14074" y="12370"/>
                  </a:lnTo>
                  <a:lnTo>
                    <a:pt x="14074" y="13173"/>
                  </a:lnTo>
                  <a:cubicBezTo>
                    <a:pt x="14074" y="13636"/>
                    <a:pt x="13703" y="14037"/>
                    <a:pt x="13209" y="14068"/>
                  </a:cubicBezTo>
                  <a:lnTo>
                    <a:pt x="6852" y="14068"/>
                  </a:lnTo>
                  <a:cubicBezTo>
                    <a:pt x="5988" y="14068"/>
                    <a:pt x="5154" y="13759"/>
                    <a:pt x="4476" y="13235"/>
                  </a:cubicBezTo>
                  <a:lnTo>
                    <a:pt x="4043" y="12864"/>
                  </a:lnTo>
                  <a:lnTo>
                    <a:pt x="4043" y="7247"/>
                  </a:lnTo>
                  <a:cubicBezTo>
                    <a:pt x="4074" y="7216"/>
                    <a:pt x="4105" y="7216"/>
                    <a:pt x="4136" y="7186"/>
                  </a:cubicBezTo>
                  <a:lnTo>
                    <a:pt x="6883" y="4099"/>
                  </a:lnTo>
                  <a:cubicBezTo>
                    <a:pt x="7654" y="3204"/>
                    <a:pt x="8086" y="2093"/>
                    <a:pt x="8086" y="921"/>
                  </a:cubicBezTo>
                  <a:cubicBezTo>
                    <a:pt x="8086" y="735"/>
                    <a:pt x="8179" y="581"/>
                    <a:pt x="8333" y="489"/>
                  </a:cubicBezTo>
                  <a:cubicBezTo>
                    <a:pt x="8416" y="447"/>
                    <a:pt x="8505" y="427"/>
                    <a:pt x="8592" y="427"/>
                  </a:cubicBezTo>
                  <a:cubicBezTo>
                    <a:pt x="8765" y="427"/>
                    <a:pt x="8930" y="509"/>
                    <a:pt x="9012" y="674"/>
                  </a:cubicBezTo>
                  <a:cubicBezTo>
                    <a:pt x="9352" y="1229"/>
                    <a:pt x="9537" y="1877"/>
                    <a:pt x="9599" y="2525"/>
                  </a:cubicBezTo>
                  <a:cubicBezTo>
                    <a:pt x="9629" y="3204"/>
                    <a:pt x="9506" y="3853"/>
                    <a:pt x="9259" y="4470"/>
                  </a:cubicBezTo>
                  <a:lnTo>
                    <a:pt x="8734" y="5704"/>
                  </a:lnTo>
                  <a:cubicBezTo>
                    <a:pt x="8673" y="5859"/>
                    <a:pt x="8765" y="6013"/>
                    <a:pt x="8920" y="6013"/>
                  </a:cubicBezTo>
                  <a:lnTo>
                    <a:pt x="11574" y="6013"/>
                  </a:lnTo>
                  <a:cubicBezTo>
                    <a:pt x="11851" y="6013"/>
                    <a:pt x="11851" y="5581"/>
                    <a:pt x="11574" y="5581"/>
                  </a:cubicBezTo>
                  <a:lnTo>
                    <a:pt x="9259" y="5581"/>
                  </a:lnTo>
                  <a:lnTo>
                    <a:pt x="9629" y="4624"/>
                  </a:lnTo>
                  <a:cubicBezTo>
                    <a:pt x="10185" y="3266"/>
                    <a:pt x="10092" y="1723"/>
                    <a:pt x="9383" y="458"/>
                  </a:cubicBezTo>
                  <a:cubicBezTo>
                    <a:pt x="9195" y="166"/>
                    <a:pt x="8880" y="0"/>
                    <a:pt x="85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6" name="Google Shape;12736;p23"/>
            <p:cNvSpPr/>
            <p:nvPr/>
          </p:nvSpPr>
          <p:spPr>
            <a:xfrm>
              <a:off x="6275525" y="2637900"/>
              <a:ext cx="44775" cy="39050"/>
            </a:xfrm>
            <a:custGeom>
              <a:avLst/>
              <a:gdLst/>
              <a:ahLst/>
              <a:cxnLst/>
              <a:rect l="l" t="t" r="r" b="b"/>
              <a:pathLst>
                <a:path w="1791" h="1562" extrusionOk="0">
                  <a:moveTo>
                    <a:pt x="1025" y="368"/>
                  </a:moveTo>
                  <a:cubicBezTo>
                    <a:pt x="1121" y="368"/>
                    <a:pt x="1219" y="403"/>
                    <a:pt x="1297" y="482"/>
                  </a:cubicBezTo>
                  <a:cubicBezTo>
                    <a:pt x="1544" y="728"/>
                    <a:pt x="1359" y="1160"/>
                    <a:pt x="1019" y="1160"/>
                  </a:cubicBezTo>
                  <a:cubicBezTo>
                    <a:pt x="803" y="1160"/>
                    <a:pt x="618" y="975"/>
                    <a:pt x="618" y="759"/>
                  </a:cubicBezTo>
                  <a:cubicBezTo>
                    <a:pt x="618" y="528"/>
                    <a:pt x="819" y="368"/>
                    <a:pt x="1025" y="368"/>
                  </a:cubicBezTo>
                  <a:close/>
                  <a:moveTo>
                    <a:pt x="998" y="0"/>
                  </a:moveTo>
                  <a:cubicBezTo>
                    <a:pt x="808" y="0"/>
                    <a:pt x="616" y="73"/>
                    <a:pt x="464" y="235"/>
                  </a:cubicBezTo>
                  <a:cubicBezTo>
                    <a:pt x="1" y="728"/>
                    <a:pt x="340" y="1562"/>
                    <a:pt x="1019" y="1562"/>
                  </a:cubicBezTo>
                  <a:cubicBezTo>
                    <a:pt x="1451" y="1531"/>
                    <a:pt x="1791" y="1191"/>
                    <a:pt x="1791" y="759"/>
                  </a:cubicBezTo>
                  <a:cubicBezTo>
                    <a:pt x="1770" y="303"/>
                    <a:pt x="1387" y="0"/>
                    <a:pt x="99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7" name="Google Shape;12737;p23"/>
            <p:cNvSpPr/>
            <p:nvPr/>
          </p:nvSpPr>
          <p:spPr>
            <a:xfrm>
              <a:off x="6536325" y="2542875"/>
              <a:ext cx="32425" cy="28950"/>
            </a:xfrm>
            <a:custGeom>
              <a:avLst/>
              <a:gdLst/>
              <a:ahLst/>
              <a:cxnLst/>
              <a:rect l="l" t="t" r="r" b="b"/>
              <a:pathLst>
                <a:path w="1297" h="1158" extrusionOk="0">
                  <a:moveTo>
                    <a:pt x="621" y="0"/>
                  </a:moveTo>
                  <a:cubicBezTo>
                    <a:pt x="517" y="0"/>
                    <a:pt x="417" y="70"/>
                    <a:pt x="432" y="209"/>
                  </a:cubicBezTo>
                  <a:lnTo>
                    <a:pt x="432" y="363"/>
                  </a:lnTo>
                  <a:lnTo>
                    <a:pt x="247" y="363"/>
                  </a:lnTo>
                  <a:cubicBezTo>
                    <a:pt x="0" y="394"/>
                    <a:pt x="0" y="764"/>
                    <a:pt x="247" y="795"/>
                  </a:cubicBezTo>
                  <a:lnTo>
                    <a:pt x="432" y="795"/>
                  </a:lnTo>
                  <a:lnTo>
                    <a:pt x="432" y="949"/>
                  </a:lnTo>
                  <a:cubicBezTo>
                    <a:pt x="432" y="1088"/>
                    <a:pt x="533" y="1158"/>
                    <a:pt x="633" y="1158"/>
                  </a:cubicBezTo>
                  <a:cubicBezTo>
                    <a:pt x="733" y="1158"/>
                    <a:pt x="834" y="1088"/>
                    <a:pt x="834" y="949"/>
                  </a:cubicBezTo>
                  <a:lnTo>
                    <a:pt x="834" y="795"/>
                  </a:lnTo>
                  <a:lnTo>
                    <a:pt x="988" y="795"/>
                  </a:lnTo>
                  <a:cubicBezTo>
                    <a:pt x="1296" y="795"/>
                    <a:pt x="1296" y="363"/>
                    <a:pt x="988" y="363"/>
                  </a:cubicBezTo>
                  <a:lnTo>
                    <a:pt x="834" y="363"/>
                  </a:lnTo>
                  <a:lnTo>
                    <a:pt x="834" y="209"/>
                  </a:lnTo>
                  <a:cubicBezTo>
                    <a:pt x="834" y="70"/>
                    <a:pt x="726" y="0"/>
                    <a:pt x="62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8" name="Google Shape;12738;p23"/>
            <p:cNvSpPr/>
            <p:nvPr/>
          </p:nvSpPr>
          <p:spPr>
            <a:xfrm>
              <a:off x="6512400" y="2464175"/>
              <a:ext cx="32425" cy="28950"/>
            </a:xfrm>
            <a:custGeom>
              <a:avLst/>
              <a:gdLst/>
              <a:ahLst/>
              <a:cxnLst/>
              <a:rect l="l" t="t" r="r" b="b"/>
              <a:pathLst>
                <a:path w="1297" h="1158" extrusionOk="0">
                  <a:moveTo>
                    <a:pt x="649" y="1"/>
                  </a:moveTo>
                  <a:cubicBezTo>
                    <a:pt x="541" y="1"/>
                    <a:pt x="433" y="70"/>
                    <a:pt x="433" y="209"/>
                  </a:cubicBezTo>
                  <a:lnTo>
                    <a:pt x="433" y="394"/>
                  </a:lnTo>
                  <a:lnTo>
                    <a:pt x="278" y="394"/>
                  </a:lnTo>
                  <a:cubicBezTo>
                    <a:pt x="1" y="394"/>
                    <a:pt x="1" y="795"/>
                    <a:pt x="278" y="795"/>
                  </a:cubicBezTo>
                  <a:lnTo>
                    <a:pt x="433" y="795"/>
                  </a:lnTo>
                  <a:lnTo>
                    <a:pt x="433" y="950"/>
                  </a:lnTo>
                  <a:cubicBezTo>
                    <a:pt x="433" y="1088"/>
                    <a:pt x="541" y="1158"/>
                    <a:pt x="649" y="1158"/>
                  </a:cubicBezTo>
                  <a:cubicBezTo>
                    <a:pt x="757" y="1158"/>
                    <a:pt x="865" y="1088"/>
                    <a:pt x="865" y="950"/>
                  </a:cubicBezTo>
                  <a:lnTo>
                    <a:pt x="865" y="795"/>
                  </a:lnTo>
                  <a:lnTo>
                    <a:pt x="1019" y="795"/>
                  </a:lnTo>
                  <a:cubicBezTo>
                    <a:pt x="1287" y="795"/>
                    <a:pt x="1296" y="392"/>
                    <a:pt x="1047" y="392"/>
                  </a:cubicBezTo>
                  <a:cubicBezTo>
                    <a:pt x="1038" y="392"/>
                    <a:pt x="1029" y="393"/>
                    <a:pt x="1019" y="394"/>
                  </a:cubicBezTo>
                  <a:lnTo>
                    <a:pt x="865" y="394"/>
                  </a:lnTo>
                  <a:lnTo>
                    <a:pt x="865" y="209"/>
                  </a:lnTo>
                  <a:cubicBezTo>
                    <a:pt x="865" y="70"/>
                    <a:pt x="757" y="1"/>
                    <a:pt x="6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39" name="Google Shape;12739;p23"/>
            <p:cNvSpPr/>
            <p:nvPr/>
          </p:nvSpPr>
          <p:spPr>
            <a:xfrm>
              <a:off x="6368900" y="2505850"/>
              <a:ext cx="32425" cy="29150"/>
            </a:xfrm>
            <a:custGeom>
              <a:avLst/>
              <a:gdLst/>
              <a:ahLst/>
              <a:cxnLst/>
              <a:rect l="l" t="t" r="r" b="b"/>
              <a:pathLst>
                <a:path w="1297" h="1166" extrusionOk="0">
                  <a:moveTo>
                    <a:pt x="648" y="0"/>
                  </a:moveTo>
                  <a:cubicBezTo>
                    <a:pt x="540" y="0"/>
                    <a:pt x="432" y="70"/>
                    <a:pt x="432" y="208"/>
                  </a:cubicBezTo>
                  <a:lnTo>
                    <a:pt x="432" y="363"/>
                  </a:lnTo>
                  <a:lnTo>
                    <a:pt x="278" y="363"/>
                  </a:lnTo>
                  <a:cubicBezTo>
                    <a:pt x="0" y="363"/>
                    <a:pt x="0" y="795"/>
                    <a:pt x="278" y="795"/>
                  </a:cubicBezTo>
                  <a:lnTo>
                    <a:pt x="432" y="795"/>
                  </a:lnTo>
                  <a:lnTo>
                    <a:pt x="432" y="949"/>
                  </a:lnTo>
                  <a:cubicBezTo>
                    <a:pt x="432" y="1073"/>
                    <a:pt x="525" y="1165"/>
                    <a:pt x="648" y="1165"/>
                  </a:cubicBezTo>
                  <a:cubicBezTo>
                    <a:pt x="772" y="1165"/>
                    <a:pt x="864" y="1073"/>
                    <a:pt x="864" y="949"/>
                  </a:cubicBezTo>
                  <a:lnTo>
                    <a:pt x="864" y="795"/>
                  </a:lnTo>
                  <a:lnTo>
                    <a:pt x="1019" y="795"/>
                  </a:lnTo>
                  <a:cubicBezTo>
                    <a:pt x="1296" y="795"/>
                    <a:pt x="1296" y="363"/>
                    <a:pt x="1019" y="363"/>
                  </a:cubicBezTo>
                  <a:lnTo>
                    <a:pt x="864" y="363"/>
                  </a:lnTo>
                  <a:lnTo>
                    <a:pt x="864" y="208"/>
                  </a:lnTo>
                  <a:cubicBezTo>
                    <a:pt x="864" y="70"/>
                    <a:pt x="756" y="0"/>
                    <a:pt x="6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40" name="Google Shape;12740;p23"/>
          <p:cNvGrpSpPr/>
          <p:nvPr/>
        </p:nvGrpSpPr>
        <p:grpSpPr>
          <a:xfrm>
            <a:off x="7312508" y="3103166"/>
            <a:ext cx="482533" cy="481500"/>
            <a:chOff x="1740375" y="3563425"/>
            <a:chExt cx="361900" cy="361125"/>
          </a:xfrm>
          <a:solidFill>
            <a:schemeClr val="bg1"/>
          </a:solidFill>
        </p:grpSpPr>
        <p:sp>
          <p:nvSpPr>
            <p:cNvPr id="12741" name="Google Shape;12741;p23"/>
            <p:cNvSpPr/>
            <p:nvPr/>
          </p:nvSpPr>
          <p:spPr>
            <a:xfrm>
              <a:off x="1758900" y="3629800"/>
              <a:ext cx="133500" cy="115050"/>
            </a:xfrm>
            <a:custGeom>
              <a:avLst/>
              <a:gdLst/>
              <a:ahLst/>
              <a:cxnLst/>
              <a:rect l="l" t="t" r="r" b="b"/>
              <a:pathLst>
                <a:path w="5340" h="4602" extrusionOk="0">
                  <a:moveTo>
                    <a:pt x="3056" y="432"/>
                  </a:moveTo>
                  <a:cubicBezTo>
                    <a:pt x="3611" y="432"/>
                    <a:pt x="4167" y="679"/>
                    <a:pt x="4506" y="1142"/>
                  </a:cubicBezTo>
                  <a:lnTo>
                    <a:pt x="3118" y="2006"/>
                  </a:lnTo>
                  <a:lnTo>
                    <a:pt x="2346" y="586"/>
                  </a:lnTo>
                  <a:cubicBezTo>
                    <a:pt x="2562" y="494"/>
                    <a:pt x="2809" y="432"/>
                    <a:pt x="3056" y="432"/>
                  </a:cubicBezTo>
                  <a:close/>
                  <a:moveTo>
                    <a:pt x="1976" y="772"/>
                  </a:moveTo>
                  <a:lnTo>
                    <a:pt x="2840" y="2376"/>
                  </a:lnTo>
                  <a:lnTo>
                    <a:pt x="2840" y="4166"/>
                  </a:lnTo>
                  <a:cubicBezTo>
                    <a:pt x="1143" y="3950"/>
                    <a:pt x="587" y="1759"/>
                    <a:pt x="1976" y="772"/>
                  </a:cubicBezTo>
                  <a:close/>
                  <a:moveTo>
                    <a:pt x="4722" y="1481"/>
                  </a:moveTo>
                  <a:cubicBezTo>
                    <a:pt x="4846" y="1759"/>
                    <a:pt x="4908" y="2037"/>
                    <a:pt x="4908" y="2315"/>
                  </a:cubicBezTo>
                  <a:cubicBezTo>
                    <a:pt x="4908" y="3240"/>
                    <a:pt x="4198" y="4043"/>
                    <a:pt x="3272" y="4166"/>
                  </a:cubicBezTo>
                  <a:lnTo>
                    <a:pt x="3272" y="2407"/>
                  </a:lnTo>
                  <a:lnTo>
                    <a:pt x="4722" y="1481"/>
                  </a:lnTo>
                  <a:close/>
                  <a:moveTo>
                    <a:pt x="3056" y="0"/>
                  </a:moveTo>
                  <a:cubicBezTo>
                    <a:pt x="1019" y="0"/>
                    <a:pt x="1" y="2469"/>
                    <a:pt x="1451" y="3919"/>
                  </a:cubicBezTo>
                  <a:cubicBezTo>
                    <a:pt x="1912" y="4390"/>
                    <a:pt x="2484" y="4601"/>
                    <a:pt x="3046" y="4601"/>
                  </a:cubicBezTo>
                  <a:cubicBezTo>
                    <a:pt x="4214" y="4601"/>
                    <a:pt x="5340" y="3690"/>
                    <a:pt x="5340" y="2315"/>
                  </a:cubicBezTo>
                  <a:cubicBezTo>
                    <a:pt x="5340" y="1852"/>
                    <a:pt x="5216" y="1389"/>
                    <a:pt x="4969" y="1018"/>
                  </a:cubicBezTo>
                  <a:cubicBezTo>
                    <a:pt x="4537" y="370"/>
                    <a:pt x="3827" y="0"/>
                    <a:pt x="305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2" name="Google Shape;12742;p23"/>
            <p:cNvSpPr/>
            <p:nvPr/>
          </p:nvSpPr>
          <p:spPr>
            <a:xfrm>
              <a:off x="1740375" y="3563425"/>
              <a:ext cx="361900" cy="361125"/>
            </a:xfrm>
            <a:custGeom>
              <a:avLst/>
              <a:gdLst/>
              <a:ahLst/>
              <a:cxnLst/>
              <a:rect l="l" t="t" r="r" b="b"/>
              <a:pathLst>
                <a:path w="14476" h="14445" extrusionOk="0">
                  <a:moveTo>
                    <a:pt x="8365" y="433"/>
                  </a:moveTo>
                  <a:lnTo>
                    <a:pt x="8365" y="1112"/>
                  </a:lnTo>
                  <a:lnTo>
                    <a:pt x="6173" y="1112"/>
                  </a:lnTo>
                  <a:lnTo>
                    <a:pt x="6173" y="433"/>
                  </a:lnTo>
                  <a:close/>
                  <a:moveTo>
                    <a:pt x="7192" y="13333"/>
                  </a:moveTo>
                  <a:cubicBezTo>
                    <a:pt x="7408" y="13333"/>
                    <a:pt x="7562" y="13487"/>
                    <a:pt x="7562" y="13704"/>
                  </a:cubicBezTo>
                  <a:cubicBezTo>
                    <a:pt x="7562" y="13913"/>
                    <a:pt x="7392" y="14051"/>
                    <a:pt x="7205" y="14051"/>
                  </a:cubicBezTo>
                  <a:cubicBezTo>
                    <a:pt x="7117" y="14051"/>
                    <a:pt x="7024" y="14020"/>
                    <a:pt x="6945" y="13950"/>
                  </a:cubicBezTo>
                  <a:cubicBezTo>
                    <a:pt x="6729" y="13734"/>
                    <a:pt x="6883" y="13333"/>
                    <a:pt x="7192" y="13333"/>
                  </a:cubicBezTo>
                  <a:close/>
                  <a:moveTo>
                    <a:pt x="5957" y="1"/>
                  </a:moveTo>
                  <a:cubicBezTo>
                    <a:pt x="5834" y="1"/>
                    <a:pt x="5741" y="93"/>
                    <a:pt x="5741" y="217"/>
                  </a:cubicBezTo>
                  <a:lnTo>
                    <a:pt x="5741" y="1112"/>
                  </a:lnTo>
                  <a:lnTo>
                    <a:pt x="3272" y="1112"/>
                  </a:lnTo>
                  <a:cubicBezTo>
                    <a:pt x="2995" y="1112"/>
                    <a:pt x="2995" y="1544"/>
                    <a:pt x="3272" y="1544"/>
                  </a:cubicBezTo>
                  <a:lnTo>
                    <a:pt x="13272" y="1544"/>
                  </a:lnTo>
                  <a:cubicBezTo>
                    <a:pt x="13704" y="1544"/>
                    <a:pt x="14074" y="1914"/>
                    <a:pt x="14074" y="2346"/>
                  </a:cubicBezTo>
                  <a:lnTo>
                    <a:pt x="14074" y="9753"/>
                  </a:lnTo>
                  <a:cubicBezTo>
                    <a:pt x="14074" y="10185"/>
                    <a:pt x="13704" y="10525"/>
                    <a:pt x="13272" y="10525"/>
                  </a:cubicBezTo>
                  <a:lnTo>
                    <a:pt x="1235" y="10525"/>
                  </a:lnTo>
                  <a:cubicBezTo>
                    <a:pt x="803" y="10525"/>
                    <a:pt x="433" y="10185"/>
                    <a:pt x="433" y="9753"/>
                  </a:cubicBezTo>
                  <a:lnTo>
                    <a:pt x="433" y="2346"/>
                  </a:lnTo>
                  <a:cubicBezTo>
                    <a:pt x="433" y="1914"/>
                    <a:pt x="803" y="1544"/>
                    <a:pt x="1235" y="1544"/>
                  </a:cubicBezTo>
                  <a:lnTo>
                    <a:pt x="2100" y="1544"/>
                  </a:lnTo>
                  <a:cubicBezTo>
                    <a:pt x="2377" y="1544"/>
                    <a:pt x="2377" y="1112"/>
                    <a:pt x="2100" y="1112"/>
                  </a:cubicBezTo>
                  <a:lnTo>
                    <a:pt x="1235" y="1112"/>
                  </a:lnTo>
                  <a:cubicBezTo>
                    <a:pt x="556" y="1112"/>
                    <a:pt x="1" y="1667"/>
                    <a:pt x="1" y="2346"/>
                  </a:cubicBezTo>
                  <a:lnTo>
                    <a:pt x="1" y="9722"/>
                  </a:lnTo>
                  <a:cubicBezTo>
                    <a:pt x="1" y="10383"/>
                    <a:pt x="527" y="10927"/>
                    <a:pt x="1182" y="10927"/>
                  </a:cubicBezTo>
                  <a:cubicBezTo>
                    <a:pt x="1199" y="10927"/>
                    <a:pt x="1217" y="10927"/>
                    <a:pt x="1235" y="10926"/>
                  </a:cubicBezTo>
                  <a:lnTo>
                    <a:pt x="1266" y="10926"/>
                  </a:lnTo>
                  <a:lnTo>
                    <a:pt x="1266" y="11173"/>
                  </a:lnTo>
                  <a:cubicBezTo>
                    <a:pt x="1266" y="11574"/>
                    <a:pt x="1606" y="11944"/>
                    <a:pt x="2038" y="11944"/>
                  </a:cubicBezTo>
                  <a:lnTo>
                    <a:pt x="7007" y="11944"/>
                  </a:lnTo>
                  <a:lnTo>
                    <a:pt x="7007" y="12932"/>
                  </a:lnTo>
                  <a:cubicBezTo>
                    <a:pt x="6142" y="13179"/>
                    <a:pt x="6297" y="14444"/>
                    <a:pt x="7192" y="14444"/>
                  </a:cubicBezTo>
                  <a:cubicBezTo>
                    <a:pt x="8087" y="14444"/>
                    <a:pt x="8272" y="13179"/>
                    <a:pt x="7408" y="12932"/>
                  </a:cubicBezTo>
                  <a:lnTo>
                    <a:pt x="7408" y="11975"/>
                  </a:lnTo>
                  <a:lnTo>
                    <a:pt x="10494" y="11975"/>
                  </a:lnTo>
                  <a:cubicBezTo>
                    <a:pt x="10772" y="11975"/>
                    <a:pt x="10772" y="11543"/>
                    <a:pt x="10494" y="11543"/>
                  </a:cubicBezTo>
                  <a:lnTo>
                    <a:pt x="2069" y="11543"/>
                  </a:lnTo>
                  <a:cubicBezTo>
                    <a:pt x="1853" y="11543"/>
                    <a:pt x="1698" y="11358"/>
                    <a:pt x="1698" y="11173"/>
                  </a:cubicBezTo>
                  <a:lnTo>
                    <a:pt x="1698" y="10957"/>
                  </a:lnTo>
                  <a:lnTo>
                    <a:pt x="12809" y="10957"/>
                  </a:lnTo>
                  <a:lnTo>
                    <a:pt x="12809" y="11173"/>
                  </a:lnTo>
                  <a:cubicBezTo>
                    <a:pt x="12809" y="11358"/>
                    <a:pt x="12654" y="11543"/>
                    <a:pt x="12438" y="11543"/>
                  </a:cubicBezTo>
                  <a:lnTo>
                    <a:pt x="11605" y="11543"/>
                  </a:lnTo>
                  <a:cubicBezTo>
                    <a:pt x="11327" y="11543"/>
                    <a:pt x="11327" y="11975"/>
                    <a:pt x="11605" y="11975"/>
                  </a:cubicBezTo>
                  <a:lnTo>
                    <a:pt x="12438" y="11975"/>
                  </a:lnTo>
                  <a:cubicBezTo>
                    <a:pt x="12870" y="11975"/>
                    <a:pt x="13210" y="11605"/>
                    <a:pt x="13210" y="11204"/>
                  </a:cubicBezTo>
                  <a:lnTo>
                    <a:pt x="13210" y="10957"/>
                  </a:lnTo>
                  <a:lnTo>
                    <a:pt x="13241" y="10957"/>
                  </a:lnTo>
                  <a:cubicBezTo>
                    <a:pt x="13920" y="10957"/>
                    <a:pt x="14475" y="10432"/>
                    <a:pt x="14475" y="9753"/>
                  </a:cubicBezTo>
                  <a:lnTo>
                    <a:pt x="14475" y="2346"/>
                  </a:lnTo>
                  <a:cubicBezTo>
                    <a:pt x="14475" y="1667"/>
                    <a:pt x="13920" y="1112"/>
                    <a:pt x="13241" y="1112"/>
                  </a:cubicBezTo>
                  <a:lnTo>
                    <a:pt x="8766" y="1112"/>
                  </a:lnTo>
                  <a:lnTo>
                    <a:pt x="8766" y="217"/>
                  </a:lnTo>
                  <a:cubicBezTo>
                    <a:pt x="8766" y="93"/>
                    <a:pt x="8673" y="1"/>
                    <a:pt x="85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3" name="Google Shape;12743;p23"/>
            <p:cNvSpPr/>
            <p:nvPr/>
          </p:nvSpPr>
          <p:spPr>
            <a:xfrm>
              <a:off x="1775875" y="3759400"/>
              <a:ext cx="116525" cy="10050"/>
            </a:xfrm>
            <a:custGeom>
              <a:avLst/>
              <a:gdLst/>
              <a:ahLst/>
              <a:cxnLst/>
              <a:rect l="l" t="t" r="r" b="b"/>
              <a:pathLst>
                <a:path w="4661" h="402" extrusionOk="0">
                  <a:moveTo>
                    <a:pt x="309" y="1"/>
                  </a:moveTo>
                  <a:cubicBezTo>
                    <a:pt x="1" y="1"/>
                    <a:pt x="1" y="402"/>
                    <a:pt x="309" y="402"/>
                  </a:cubicBezTo>
                  <a:lnTo>
                    <a:pt x="4445" y="402"/>
                  </a:lnTo>
                  <a:cubicBezTo>
                    <a:pt x="4563" y="402"/>
                    <a:pt x="4653" y="317"/>
                    <a:pt x="4660" y="201"/>
                  </a:cubicBezTo>
                  <a:lnTo>
                    <a:pt x="4660" y="201"/>
                  </a:lnTo>
                  <a:cubicBezTo>
                    <a:pt x="4661" y="206"/>
                    <a:pt x="4661" y="212"/>
                    <a:pt x="4661" y="217"/>
                  </a:cubicBezTo>
                  <a:lnTo>
                    <a:pt x="4661" y="186"/>
                  </a:lnTo>
                  <a:cubicBezTo>
                    <a:pt x="4661" y="191"/>
                    <a:pt x="4661" y="196"/>
                    <a:pt x="4660" y="201"/>
                  </a:cubicBezTo>
                  <a:lnTo>
                    <a:pt x="4660" y="201"/>
                  </a:lnTo>
                  <a:cubicBezTo>
                    <a:pt x="4653" y="86"/>
                    <a:pt x="4563" y="1"/>
                    <a:pt x="444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4" name="Google Shape;12744;p23"/>
            <p:cNvSpPr/>
            <p:nvPr/>
          </p:nvSpPr>
          <p:spPr>
            <a:xfrm>
              <a:off x="1775875" y="3784100"/>
              <a:ext cx="85675" cy="10825"/>
            </a:xfrm>
            <a:custGeom>
              <a:avLst/>
              <a:gdLst/>
              <a:ahLst/>
              <a:cxnLst/>
              <a:rect l="l" t="t" r="r" b="b"/>
              <a:pathLst>
                <a:path w="3427" h="433" extrusionOk="0">
                  <a:moveTo>
                    <a:pt x="309" y="0"/>
                  </a:moveTo>
                  <a:cubicBezTo>
                    <a:pt x="1" y="0"/>
                    <a:pt x="1" y="432"/>
                    <a:pt x="309" y="432"/>
                  </a:cubicBezTo>
                  <a:lnTo>
                    <a:pt x="3118" y="432"/>
                  </a:lnTo>
                  <a:cubicBezTo>
                    <a:pt x="3426" y="432"/>
                    <a:pt x="3426" y="0"/>
                    <a:pt x="311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5" name="Google Shape;12745;p23"/>
            <p:cNvSpPr/>
            <p:nvPr/>
          </p:nvSpPr>
          <p:spPr>
            <a:xfrm>
              <a:off x="1927100" y="3695375"/>
              <a:ext cx="38600" cy="99550"/>
            </a:xfrm>
            <a:custGeom>
              <a:avLst/>
              <a:gdLst/>
              <a:ahLst/>
              <a:cxnLst/>
              <a:rect l="l" t="t" r="r" b="b"/>
              <a:pathLst>
                <a:path w="1544" h="3982" extrusionOk="0">
                  <a:moveTo>
                    <a:pt x="1112" y="432"/>
                  </a:moveTo>
                  <a:lnTo>
                    <a:pt x="1112" y="3549"/>
                  </a:lnTo>
                  <a:lnTo>
                    <a:pt x="433" y="3549"/>
                  </a:lnTo>
                  <a:lnTo>
                    <a:pt x="433" y="432"/>
                  </a:lnTo>
                  <a:close/>
                  <a:moveTo>
                    <a:pt x="217" y="0"/>
                  </a:moveTo>
                  <a:cubicBezTo>
                    <a:pt x="93" y="0"/>
                    <a:pt x="1" y="93"/>
                    <a:pt x="1" y="216"/>
                  </a:cubicBezTo>
                  <a:lnTo>
                    <a:pt x="1" y="3765"/>
                  </a:lnTo>
                  <a:cubicBezTo>
                    <a:pt x="1" y="3889"/>
                    <a:pt x="93" y="3981"/>
                    <a:pt x="217" y="3981"/>
                  </a:cubicBezTo>
                  <a:lnTo>
                    <a:pt x="1328" y="3981"/>
                  </a:lnTo>
                  <a:cubicBezTo>
                    <a:pt x="1451" y="3981"/>
                    <a:pt x="1544" y="3889"/>
                    <a:pt x="1544" y="3765"/>
                  </a:cubicBezTo>
                  <a:lnTo>
                    <a:pt x="1544" y="216"/>
                  </a:lnTo>
                  <a:cubicBezTo>
                    <a:pt x="1544" y="93"/>
                    <a:pt x="1451" y="0"/>
                    <a:pt x="132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6" name="Google Shape;12746;p23"/>
            <p:cNvSpPr/>
            <p:nvPr/>
          </p:nvSpPr>
          <p:spPr>
            <a:xfrm>
              <a:off x="2035900" y="3673000"/>
              <a:ext cx="38600" cy="121925"/>
            </a:xfrm>
            <a:custGeom>
              <a:avLst/>
              <a:gdLst/>
              <a:ahLst/>
              <a:cxnLst/>
              <a:rect l="l" t="t" r="r" b="b"/>
              <a:pathLst>
                <a:path w="1544" h="4877" extrusionOk="0">
                  <a:moveTo>
                    <a:pt x="1111" y="432"/>
                  </a:moveTo>
                  <a:lnTo>
                    <a:pt x="1111" y="4444"/>
                  </a:lnTo>
                  <a:lnTo>
                    <a:pt x="432" y="4444"/>
                  </a:lnTo>
                  <a:lnTo>
                    <a:pt x="432" y="432"/>
                  </a:lnTo>
                  <a:close/>
                  <a:moveTo>
                    <a:pt x="216" y="0"/>
                  </a:moveTo>
                  <a:cubicBezTo>
                    <a:pt x="93" y="0"/>
                    <a:pt x="0" y="93"/>
                    <a:pt x="0" y="216"/>
                  </a:cubicBezTo>
                  <a:lnTo>
                    <a:pt x="0" y="4660"/>
                  </a:lnTo>
                  <a:cubicBezTo>
                    <a:pt x="0" y="4784"/>
                    <a:pt x="93" y="4876"/>
                    <a:pt x="216" y="4876"/>
                  </a:cubicBezTo>
                  <a:lnTo>
                    <a:pt x="1327" y="4876"/>
                  </a:lnTo>
                  <a:cubicBezTo>
                    <a:pt x="1451" y="4876"/>
                    <a:pt x="1543" y="4784"/>
                    <a:pt x="1543" y="4660"/>
                  </a:cubicBezTo>
                  <a:lnTo>
                    <a:pt x="1543" y="216"/>
                  </a:lnTo>
                  <a:cubicBezTo>
                    <a:pt x="1543" y="93"/>
                    <a:pt x="1451" y="0"/>
                    <a:pt x="132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7" name="Google Shape;12747;p23"/>
            <p:cNvSpPr/>
            <p:nvPr/>
          </p:nvSpPr>
          <p:spPr>
            <a:xfrm>
              <a:off x="1981875" y="3720050"/>
              <a:ext cx="37825" cy="74875"/>
            </a:xfrm>
            <a:custGeom>
              <a:avLst/>
              <a:gdLst/>
              <a:ahLst/>
              <a:cxnLst/>
              <a:rect l="l" t="t" r="r" b="b"/>
              <a:pathLst>
                <a:path w="1513" h="2995" extrusionOk="0">
                  <a:moveTo>
                    <a:pt x="1081" y="433"/>
                  </a:moveTo>
                  <a:lnTo>
                    <a:pt x="1081" y="2562"/>
                  </a:lnTo>
                  <a:lnTo>
                    <a:pt x="402" y="2562"/>
                  </a:lnTo>
                  <a:lnTo>
                    <a:pt x="402" y="433"/>
                  </a:lnTo>
                  <a:close/>
                  <a:moveTo>
                    <a:pt x="217" y="1"/>
                  </a:moveTo>
                  <a:cubicBezTo>
                    <a:pt x="93" y="1"/>
                    <a:pt x="1" y="93"/>
                    <a:pt x="1" y="217"/>
                  </a:cubicBezTo>
                  <a:lnTo>
                    <a:pt x="1" y="2778"/>
                  </a:lnTo>
                  <a:cubicBezTo>
                    <a:pt x="1" y="2902"/>
                    <a:pt x="93" y="2994"/>
                    <a:pt x="217" y="2994"/>
                  </a:cubicBezTo>
                  <a:lnTo>
                    <a:pt x="1297" y="2994"/>
                  </a:lnTo>
                  <a:cubicBezTo>
                    <a:pt x="1420" y="2994"/>
                    <a:pt x="1513" y="2902"/>
                    <a:pt x="1513" y="2778"/>
                  </a:cubicBezTo>
                  <a:lnTo>
                    <a:pt x="1513" y="217"/>
                  </a:lnTo>
                  <a:cubicBezTo>
                    <a:pt x="1513" y="93"/>
                    <a:pt x="1420" y="1"/>
                    <a:pt x="129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48" name="Google Shape;12748;p23"/>
            <p:cNvSpPr/>
            <p:nvPr/>
          </p:nvSpPr>
          <p:spPr>
            <a:xfrm>
              <a:off x="1930075" y="3621700"/>
              <a:ext cx="145175" cy="85850"/>
            </a:xfrm>
            <a:custGeom>
              <a:avLst/>
              <a:gdLst/>
              <a:ahLst/>
              <a:cxnLst/>
              <a:rect l="l" t="t" r="r" b="b"/>
              <a:pathLst>
                <a:path w="5807" h="3434" extrusionOk="0">
                  <a:moveTo>
                    <a:pt x="5005" y="447"/>
                  </a:moveTo>
                  <a:cubicBezTo>
                    <a:pt x="5097" y="447"/>
                    <a:pt x="5159" y="509"/>
                    <a:pt x="5159" y="602"/>
                  </a:cubicBezTo>
                  <a:cubicBezTo>
                    <a:pt x="5159" y="694"/>
                    <a:pt x="5097" y="756"/>
                    <a:pt x="5005" y="756"/>
                  </a:cubicBezTo>
                  <a:cubicBezTo>
                    <a:pt x="4912" y="756"/>
                    <a:pt x="4850" y="694"/>
                    <a:pt x="4850" y="602"/>
                  </a:cubicBezTo>
                  <a:cubicBezTo>
                    <a:pt x="4850" y="509"/>
                    <a:pt x="4912" y="447"/>
                    <a:pt x="5005" y="447"/>
                  </a:cubicBezTo>
                  <a:close/>
                  <a:moveTo>
                    <a:pt x="632" y="1186"/>
                  </a:moveTo>
                  <a:cubicBezTo>
                    <a:pt x="639" y="1186"/>
                    <a:pt x="646" y="1187"/>
                    <a:pt x="653" y="1188"/>
                  </a:cubicBezTo>
                  <a:cubicBezTo>
                    <a:pt x="838" y="1219"/>
                    <a:pt x="838" y="1466"/>
                    <a:pt x="653" y="1497"/>
                  </a:cubicBezTo>
                  <a:cubicBezTo>
                    <a:pt x="646" y="1498"/>
                    <a:pt x="639" y="1499"/>
                    <a:pt x="632" y="1499"/>
                  </a:cubicBezTo>
                  <a:cubicBezTo>
                    <a:pt x="475" y="1499"/>
                    <a:pt x="475" y="1186"/>
                    <a:pt x="632" y="1186"/>
                  </a:cubicBezTo>
                  <a:close/>
                  <a:moveTo>
                    <a:pt x="2813" y="2700"/>
                  </a:moveTo>
                  <a:cubicBezTo>
                    <a:pt x="3026" y="2700"/>
                    <a:pt x="2823" y="2935"/>
                    <a:pt x="2716" y="2935"/>
                  </a:cubicBezTo>
                  <a:cubicBezTo>
                    <a:pt x="2683" y="2935"/>
                    <a:pt x="2659" y="2913"/>
                    <a:pt x="2659" y="2855"/>
                  </a:cubicBezTo>
                  <a:cubicBezTo>
                    <a:pt x="2659" y="2762"/>
                    <a:pt x="2752" y="2700"/>
                    <a:pt x="2813" y="2700"/>
                  </a:cubicBezTo>
                  <a:close/>
                  <a:moveTo>
                    <a:pt x="5038" y="0"/>
                  </a:moveTo>
                  <a:cubicBezTo>
                    <a:pt x="4737" y="0"/>
                    <a:pt x="4449" y="243"/>
                    <a:pt x="4449" y="602"/>
                  </a:cubicBezTo>
                  <a:cubicBezTo>
                    <a:pt x="4449" y="694"/>
                    <a:pt x="4480" y="787"/>
                    <a:pt x="4511" y="880"/>
                  </a:cubicBezTo>
                  <a:lnTo>
                    <a:pt x="3122" y="2330"/>
                  </a:lnTo>
                  <a:cubicBezTo>
                    <a:pt x="3037" y="2294"/>
                    <a:pt x="2952" y="2276"/>
                    <a:pt x="2868" y="2276"/>
                  </a:cubicBezTo>
                  <a:cubicBezTo>
                    <a:pt x="2740" y="2276"/>
                    <a:pt x="2617" y="2317"/>
                    <a:pt x="2505" y="2392"/>
                  </a:cubicBezTo>
                  <a:lnTo>
                    <a:pt x="1239" y="1466"/>
                  </a:lnTo>
                  <a:cubicBezTo>
                    <a:pt x="1239" y="1435"/>
                    <a:pt x="1239" y="1373"/>
                    <a:pt x="1239" y="1342"/>
                  </a:cubicBezTo>
                  <a:cubicBezTo>
                    <a:pt x="1239" y="1003"/>
                    <a:pt x="993" y="756"/>
                    <a:pt x="684" y="756"/>
                  </a:cubicBezTo>
                  <a:lnTo>
                    <a:pt x="653" y="756"/>
                  </a:lnTo>
                  <a:cubicBezTo>
                    <a:pt x="1" y="756"/>
                    <a:pt x="258" y="1905"/>
                    <a:pt x="750" y="1905"/>
                  </a:cubicBezTo>
                  <a:cubicBezTo>
                    <a:pt x="817" y="1905"/>
                    <a:pt x="888" y="1884"/>
                    <a:pt x="962" y="1836"/>
                  </a:cubicBezTo>
                  <a:lnTo>
                    <a:pt x="2258" y="2762"/>
                  </a:lnTo>
                  <a:cubicBezTo>
                    <a:pt x="2258" y="2793"/>
                    <a:pt x="2258" y="2824"/>
                    <a:pt x="2258" y="2855"/>
                  </a:cubicBezTo>
                  <a:cubicBezTo>
                    <a:pt x="2258" y="3240"/>
                    <a:pt x="2543" y="3433"/>
                    <a:pt x="2829" y="3433"/>
                  </a:cubicBezTo>
                  <a:cubicBezTo>
                    <a:pt x="3114" y="3433"/>
                    <a:pt x="3400" y="3240"/>
                    <a:pt x="3400" y="2855"/>
                  </a:cubicBezTo>
                  <a:cubicBezTo>
                    <a:pt x="3400" y="2793"/>
                    <a:pt x="3400" y="2731"/>
                    <a:pt x="3369" y="2670"/>
                  </a:cubicBezTo>
                  <a:lnTo>
                    <a:pt x="4850" y="1157"/>
                  </a:lnTo>
                  <a:cubicBezTo>
                    <a:pt x="4881" y="1157"/>
                    <a:pt x="4943" y="1157"/>
                    <a:pt x="5035" y="1188"/>
                  </a:cubicBezTo>
                  <a:cubicBezTo>
                    <a:pt x="5529" y="1188"/>
                    <a:pt x="5807" y="540"/>
                    <a:pt x="5437" y="170"/>
                  </a:cubicBezTo>
                  <a:cubicBezTo>
                    <a:pt x="5319" y="52"/>
                    <a:pt x="5177" y="0"/>
                    <a:pt x="50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49" name="Google Shape;12749;p23"/>
          <p:cNvGrpSpPr/>
          <p:nvPr/>
        </p:nvGrpSpPr>
        <p:grpSpPr>
          <a:xfrm>
            <a:off x="5283484" y="4563638"/>
            <a:ext cx="517467" cy="482500"/>
            <a:chOff x="980425" y="2463975"/>
            <a:chExt cx="388100" cy="361875"/>
          </a:xfrm>
          <a:solidFill>
            <a:schemeClr val="bg1"/>
          </a:solidFill>
        </p:grpSpPr>
        <p:sp>
          <p:nvSpPr>
            <p:cNvPr id="12750" name="Google Shape;12750;p23"/>
            <p:cNvSpPr/>
            <p:nvPr/>
          </p:nvSpPr>
          <p:spPr>
            <a:xfrm>
              <a:off x="1016675" y="2754850"/>
              <a:ext cx="60975" cy="44000"/>
            </a:xfrm>
            <a:custGeom>
              <a:avLst/>
              <a:gdLst/>
              <a:ahLst/>
              <a:cxnLst/>
              <a:rect l="l" t="t" r="r" b="b"/>
              <a:pathLst>
                <a:path w="2439" h="1760" extrusionOk="0">
                  <a:moveTo>
                    <a:pt x="1976" y="927"/>
                  </a:moveTo>
                  <a:lnTo>
                    <a:pt x="1976" y="1328"/>
                  </a:lnTo>
                  <a:lnTo>
                    <a:pt x="402" y="1328"/>
                  </a:lnTo>
                  <a:lnTo>
                    <a:pt x="402" y="927"/>
                  </a:lnTo>
                  <a:close/>
                  <a:moveTo>
                    <a:pt x="1204" y="1"/>
                  </a:moveTo>
                  <a:cubicBezTo>
                    <a:pt x="1081" y="1"/>
                    <a:pt x="988" y="93"/>
                    <a:pt x="988" y="217"/>
                  </a:cubicBezTo>
                  <a:lnTo>
                    <a:pt x="988" y="495"/>
                  </a:lnTo>
                  <a:lnTo>
                    <a:pt x="217" y="495"/>
                  </a:lnTo>
                  <a:cubicBezTo>
                    <a:pt x="93" y="495"/>
                    <a:pt x="1" y="587"/>
                    <a:pt x="1" y="711"/>
                  </a:cubicBezTo>
                  <a:lnTo>
                    <a:pt x="1" y="1544"/>
                  </a:lnTo>
                  <a:cubicBezTo>
                    <a:pt x="1" y="1667"/>
                    <a:pt x="93" y="1760"/>
                    <a:pt x="217" y="1760"/>
                  </a:cubicBezTo>
                  <a:lnTo>
                    <a:pt x="2223" y="1760"/>
                  </a:lnTo>
                  <a:cubicBezTo>
                    <a:pt x="2315" y="1760"/>
                    <a:pt x="2439" y="1667"/>
                    <a:pt x="2439" y="1544"/>
                  </a:cubicBezTo>
                  <a:lnTo>
                    <a:pt x="2439" y="711"/>
                  </a:lnTo>
                  <a:cubicBezTo>
                    <a:pt x="2439" y="587"/>
                    <a:pt x="2315" y="495"/>
                    <a:pt x="2223" y="495"/>
                  </a:cubicBezTo>
                  <a:lnTo>
                    <a:pt x="1451" y="495"/>
                  </a:lnTo>
                  <a:lnTo>
                    <a:pt x="1451" y="217"/>
                  </a:lnTo>
                  <a:cubicBezTo>
                    <a:pt x="1451" y="124"/>
                    <a:pt x="1358" y="32"/>
                    <a:pt x="1235" y="32"/>
                  </a:cubicBezTo>
                  <a:lnTo>
                    <a:pt x="1204" y="1"/>
                  </a:ln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1" name="Google Shape;12751;p23"/>
            <p:cNvSpPr/>
            <p:nvPr/>
          </p:nvSpPr>
          <p:spPr>
            <a:xfrm>
              <a:off x="980425" y="2463975"/>
              <a:ext cx="388100" cy="361875"/>
            </a:xfrm>
            <a:custGeom>
              <a:avLst/>
              <a:gdLst/>
              <a:ahLst/>
              <a:cxnLst/>
              <a:rect l="l" t="t" r="r" b="b"/>
              <a:pathLst>
                <a:path w="15524" h="14475" extrusionOk="0">
                  <a:moveTo>
                    <a:pt x="1543" y="4414"/>
                  </a:moveTo>
                  <a:lnTo>
                    <a:pt x="1543" y="6420"/>
                  </a:lnTo>
                  <a:lnTo>
                    <a:pt x="833" y="6420"/>
                  </a:lnTo>
                  <a:cubicBezTo>
                    <a:pt x="648" y="6420"/>
                    <a:pt x="525" y="6297"/>
                    <a:pt x="525" y="6142"/>
                  </a:cubicBezTo>
                  <a:lnTo>
                    <a:pt x="525" y="4723"/>
                  </a:lnTo>
                  <a:cubicBezTo>
                    <a:pt x="525" y="4568"/>
                    <a:pt x="679" y="4414"/>
                    <a:pt x="833" y="4414"/>
                  </a:cubicBezTo>
                  <a:close/>
                  <a:moveTo>
                    <a:pt x="1636" y="6852"/>
                  </a:moveTo>
                  <a:cubicBezTo>
                    <a:pt x="1728" y="7161"/>
                    <a:pt x="1852" y="7500"/>
                    <a:pt x="2037" y="7778"/>
                  </a:cubicBezTo>
                  <a:lnTo>
                    <a:pt x="1852" y="7809"/>
                  </a:lnTo>
                  <a:cubicBezTo>
                    <a:pt x="1420" y="7809"/>
                    <a:pt x="1080" y="7439"/>
                    <a:pt x="1080" y="7037"/>
                  </a:cubicBezTo>
                  <a:lnTo>
                    <a:pt x="1080" y="6852"/>
                  </a:lnTo>
                  <a:close/>
                  <a:moveTo>
                    <a:pt x="4845" y="7809"/>
                  </a:moveTo>
                  <a:cubicBezTo>
                    <a:pt x="4907" y="7809"/>
                    <a:pt x="5000" y="7871"/>
                    <a:pt x="5000" y="7963"/>
                  </a:cubicBezTo>
                  <a:lnTo>
                    <a:pt x="5000" y="7994"/>
                  </a:lnTo>
                  <a:cubicBezTo>
                    <a:pt x="5000" y="8087"/>
                    <a:pt x="4907" y="8148"/>
                    <a:pt x="4845" y="8179"/>
                  </a:cubicBezTo>
                  <a:lnTo>
                    <a:pt x="4321" y="8179"/>
                  </a:lnTo>
                  <a:cubicBezTo>
                    <a:pt x="4228" y="8148"/>
                    <a:pt x="4166" y="8087"/>
                    <a:pt x="4166" y="7994"/>
                  </a:cubicBezTo>
                  <a:lnTo>
                    <a:pt x="4166" y="7963"/>
                  </a:lnTo>
                  <a:cubicBezTo>
                    <a:pt x="4166" y="7871"/>
                    <a:pt x="4228" y="7809"/>
                    <a:pt x="4321" y="7809"/>
                  </a:cubicBezTo>
                  <a:close/>
                  <a:moveTo>
                    <a:pt x="6296" y="3210"/>
                  </a:moveTo>
                  <a:cubicBezTo>
                    <a:pt x="6543" y="3210"/>
                    <a:pt x="6790" y="3303"/>
                    <a:pt x="6944" y="3488"/>
                  </a:cubicBezTo>
                  <a:cubicBezTo>
                    <a:pt x="7098" y="3643"/>
                    <a:pt x="7222" y="3859"/>
                    <a:pt x="7222" y="4105"/>
                  </a:cubicBezTo>
                  <a:lnTo>
                    <a:pt x="7222" y="5124"/>
                  </a:lnTo>
                  <a:cubicBezTo>
                    <a:pt x="7222" y="5402"/>
                    <a:pt x="7376" y="5649"/>
                    <a:pt x="7623" y="5803"/>
                  </a:cubicBezTo>
                  <a:lnTo>
                    <a:pt x="8086" y="6019"/>
                  </a:lnTo>
                  <a:lnTo>
                    <a:pt x="8086" y="6081"/>
                  </a:lnTo>
                  <a:cubicBezTo>
                    <a:pt x="8086" y="7624"/>
                    <a:pt x="6851" y="8858"/>
                    <a:pt x="5308" y="8889"/>
                  </a:cubicBezTo>
                  <a:lnTo>
                    <a:pt x="4784" y="8889"/>
                  </a:lnTo>
                  <a:cubicBezTo>
                    <a:pt x="4105" y="8889"/>
                    <a:pt x="3487" y="8642"/>
                    <a:pt x="2963" y="8210"/>
                  </a:cubicBezTo>
                  <a:lnTo>
                    <a:pt x="3765" y="8210"/>
                  </a:lnTo>
                  <a:cubicBezTo>
                    <a:pt x="3858" y="8426"/>
                    <a:pt x="4074" y="8580"/>
                    <a:pt x="4321" y="8580"/>
                  </a:cubicBezTo>
                  <a:lnTo>
                    <a:pt x="4845" y="8580"/>
                  </a:lnTo>
                  <a:cubicBezTo>
                    <a:pt x="5154" y="8580"/>
                    <a:pt x="5401" y="8334"/>
                    <a:pt x="5401" y="7994"/>
                  </a:cubicBezTo>
                  <a:lnTo>
                    <a:pt x="5401" y="7963"/>
                  </a:lnTo>
                  <a:cubicBezTo>
                    <a:pt x="5401" y="7624"/>
                    <a:pt x="5154" y="7377"/>
                    <a:pt x="4845" y="7377"/>
                  </a:cubicBezTo>
                  <a:lnTo>
                    <a:pt x="4321" y="7377"/>
                  </a:lnTo>
                  <a:cubicBezTo>
                    <a:pt x="4043" y="7377"/>
                    <a:pt x="3827" y="7562"/>
                    <a:pt x="3765" y="7809"/>
                  </a:cubicBezTo>
                  <a:lnTo>
                    <a:pt x="2562" y="7809"/>
                  </a:lnTo>
                  <a:cubicBezTo>
                    <a:pt x="2191" y="7315"/>
                    <a:pt x="1975" y="6698"/>
                    <a:pt x="1975" y="6081"/>
                  </a:cubicBezTo>
                  <a:lnTo>
                    <a:pt x="1975" y="6019"/>
                  </a:lnTo>
                  <a:lnTo>
                    <a:pt x="2438" y="5803"/>
                  </a:lnTo>
                  <a:cubicBezTo>
                    <a:pt x="2716" y="5679"/>
                    <a:pt x="2870" y="5402"/>
                    <a:pt x="2870" y="5124"/>
                  </a:cubicBezTo>
                  <a:lnTo>
                    <a:pt x="2870" y="4105"/>
                  </a:lnTo>
                  <a:cubicBezTo>
                    <a:pt x="2870" y="3643"/>
                    <a:pt x="3271" y="3241"/>
                    <a:pt x="3734" y="3210"/>
                  </a:cubicBezTo>
                  <a:close/>
                  <a:moveTo>
                    <a:pt x="5895" y="9259"/>
                  </a:moveTo>
                  <a:lnTo>
                    <a:pt x="5895" y="10093"/>
                  </a:lnTo>
                  <a:cubicBezTo>
                    <a:pt x="5895" y="10556"/>
                    <a:pt x="5524" y="10926"/>
                    <a:pt x="5061" y="10926"/>
                  </a:cubicBezTo>
                  <a:cubicBezTo>
                    <a:pt x="4598" y="10895"/>
                    <a:pt x="4228" y="10525"/>
                    <a:pt x="4259" y="10093"/>
                  </a:cubicBezTo>
                  <a:lnTo>
                    <a:pt x="4259" y="9259"/>
                  </a:lnTo>
                  <a:cubicBezTo>
                    <a:pt x="4368" y="9281"/>
                    <a:pt x="4493" y="9303"/>
                    <a:pt x="4633" y="9303"/>
                  </a:cubicBezTo>
                  <a:cubicBezTo>
                    <a:pt x="4691" y="9303"/>
                    <a:pt x="4751" y="9299"/>
                    <a:pt x="4814" y="9290"/>
                  </a:cubicBezTo>
                  <a:lnTo>
                    <a:pt x="5339" y="9290"/>
                  </a:lnTo>
                  <a:cubicBezTo>
                    <a:pt x="5393" y="9299"/>
                    <a:pt x="5448" y="9303"/>
                    <a:pt x="5502" y="9303"/>
                  </a:cubicBezTo>
                  <a:cubicBezTo>
                    <a:pt x="5633" y="9303"/>
                    <a:pt x="5764" y="9281"/>
                    <a:pt x="5895" y="9259"/>
                  </a:cubicBezTo>
                  <a:close/>
                  <a:moveTo>
                    <a:pt x="5709" y="1"/>
                  </a:moveTo>
                  <a:cubicBezTo>
                    <a:pt x="5154" y="1"/>
                    <a:pt x="4629" y="155"/>
                    <a:pt x="4197" y="433"/>
                  </a:cubicBezTo>
                  <a:lnTo>
                    <a:pt x="3580" y="433"/>
                  </a:lnTo>
                  <a:cubicBezTo>
                    <a:pt x="3179" y="433"/>
                    <a:pt x="2808" y="556"/>
                    <a:pt x="2500" y="772"/>
                  </a:cubicBezTo>
                  <a:cubicBezTo>
                    <a:pt x="2294" y="901"/>
                    <a:pt x="2410" y="1180"/>
                    <a:pt x="2597" y="1180"/>
                  </a:cubicBezTo>
                  <a:cubicBezTo>
                    <a:pt x="2634" y="1180"/>
                    <a:pt x="2675" y="1168"/>
                    <a:pt x="2716" y="1143"/>
                  </a:cubicBezTo>
                  <a:cubicBezTo>
                    <a:pt x="2963" y="958"/>
                    <a:pt x="3271" y="865"/>
                    <a:pt x="3580" y="865"/>
                  </a:cubicBezTo>
                  <a:lnTo>
                    <a:pt x="3673" y="865"/>
                  </a:lnTo>
                  <a:cubicBezTo>
                    <a:pt x="3580" y="958"/>
                    <a:pt x="3487" y="1050"/>
                    <a:pt x="3426" y="1174"/>
                  </a:cubicBezTo>
                  <a:cubicBezTo>
                    <a:pt x="3291" y="1331"/>
                    <a:pt x="3450" y="1504"/>
                    <a:pt x="3606" y="1504"/>
                  </a:cubicBezTo>
                  <a:cubicBezTo>
                    <a:pt x="3665" y="1504"/>
                    <a:pt x="3723" y="1479"/>
                    <a:pt x="3765" y="1420"/>
                  </a:cubicBezTo>
                  <a:cubicBezTo>
                    <a:pt x="4228" y="803"/>
                    <a:pt x="4938" y="433"/>
                    <a:pt x="5709" y="433"/>
                  </a:cubicBezTo>
                  <a:cubicBezTo>
                    <a:pt x="7006" y="433"/>
                    <a:pt x="8086" y="1482"/>
                    <a:pt x="8117" y="2809"/>
                  </a:cubicBezTo>
                  <a:lnTo>
                    <a:pt x="8117" y="5556"/>
                  </a:lnTo>
                  <a:lnTo>
                    <a:pt x="7808" y="5402"/>
                  </a:lnTo>
                  <a:cubicBezTo>
                    <a:pt x="7685" y="5340"/>
                    <a:pt x="7623" y="5247"/>
                    <a:pt x="7623" y="5124"/>
                  </a:cubicBezTo>
                  <a:lnTo>
                    <a:pt x="7623" y="4105"/>
                  </a:lnTo>
                  <a:cubicBezTo>
                    <a:pt x="7623" y="3383"/>
                    <a:pt x="7066" y="2808"/>
                    <a:pt x="6352" y="2808"/>
                  </a:cubicBezTo>
                  <a:cubicBezTo>
                    <a:pt x="6333" y="2808"/>
                    <a:pt x="6315" y="2808"/>
                    <a:pt x="6296" y="2809"/>
                  </a:cubicBezTo>
                  <a:lnTo>
                    <a:pt x="3734" y="2809"/>
                  </a:lnTo>
                  <a:cubicBezTo>
                    <a:pt x="3024" y="2809"/>
                    <a:pt x="2438" y="3396"/>
                    <a:pt x="2438" y="4105"/>
                  </a:cubicBezTo>
                  <a:lnTo>
                    <a:pt x="2438" y="5155"/>
                  </a:lnTo>
                  <a:cubicBezTo>
                    <a:pt x="2438" y="5247"/>
                    <a:pt x="2376" y="5371"/>
                    <a:pt x="2253" y="5432"/>
                  </a:cubicBezTo>
                  <a:lnTo>
                    <a:pt x="1975" y="5556"/>
                  </a:lnTo>
                  <a:lnTo>
                    <a:pt x="1975" y="2470"/>
                  </a:lnTo>
                  <a:cubicBezTo>
                    <a:pt x="1975" y="2223"/>
                    <a:pt x="2037" y="1976"/>
                    <a:pt x="2129" y="1760"/>
                  </a:cubicBezTo>
                  <a:cubicBezTo>
                    <a:pt x="2212" y="1595"/>
                    <a:pt x="2075" y="1458"/>
                    <a:pt x="1937" y="1458"/>
                  </a:cubicBezTo>
                  <a:cubicBezTo>
                    <a:pt x="1869" y="1458"/>
                    <a:pt x="1800" y="1492"/>
                    <a:pt x="1759" y="1575"/>
                  </a:cubicBezTo>
                  <a:cubicBezTo>
                    <a:pt x="1605" y="1853"/>
                    <a:pt x="1543" y="2161"/>
                    <a:pt x="1543" y="2470"/>
                  </a:cubicBezTo>
                  <a:lnTo>
                    <a:pt x="1543" y="4013"/>
                  </a:lnTo>
                  <a:lnTo>
                    <a:pt x="833" y="4013"/>
                  </a:lnTo>
                  <a:cubicBezTo>
                    <a:pt x="432" y="4013"/>
                    <a:pt x="123" y="4321"/>
                    <a:pt x="93" y="4723"/>
                  </a:cubicBezTo>
                  <a:lnTo>
                    <a:pt x="93" y="6142"/>
                  </a:lnTo>
                  <a:cubicBezTo>
                    <a:pt x="93" y="6451"/>
                    <a:pt x="339" y="6760"/>
                    <a:pt x="648" y="6821"/>
                  </a:cubicBezTo>
                  <a:lnTo>
                    <a:pt x="648" y="7037"/>
                  </a:lnTo>
                  <a:cubicBezTo>
                    <a:pt x="648" y="7685"/>
                    <a:pt x="1173" y="8210"/>
                    <a:pt x="1852" y="8210"/>
                  </a:cubicBezTo>
                  <a:lnTo>
                    <a:pt x="2376" y="8210"/>
                  </a:lnTo>
                  <a:cubicBezTo>
                    <a:pt x="2747" y="8642"/>
                    <a:pt x="3240" y="8982"/>
                    <a:pt x="3796" y="9136"/>
                  </a:cubicBezTo>
                  <a:lnTo>
                    <a:pt x="3796" y="9877"/>
                  </a:lnTo>
                  <a:lnTo>
                    <a:pt x="2716" y="9877"/>
                  </a:lnTo>
                  <a:cubicBezTo>
                    <a:pt x="1204" y="9907"/>
                    <a:pt x="0" y="11111"/>
                    <a:pt x="0" y="12592"/>
                  </a:cubicBezTo>
                  <a:cubicBezTo>
                    <a:pt x="0" y="12731"/>
                    <a:pt x="108" y="12801"/>
                    <a:pt x="216" y="12801"/>
                  </a:cubicBezTo>
                  <a:cubicBezTo>
                    <a:pt x="324" y="12801"/>
                    <a:pt x="432" y="12731"/>
                    <a:pt x="432" y="12592"/>
                  </a:cubicBezTo>
                  <a:cubicBezTo>
                    <a:pt x="432" y="11327"/>
                    <a:pt x="1451" y="10340"/>
                    <a:pt x="2716" y="10309"/>
                  </a:cubicBezTo>
                  <a:lnTo>
                    <a:pt x="3827" y="10309"/>
                  </a:lnTo>
                  <a:cubicBezTo>
                    <a:pt x="3950" y="11003"/>
                    <a:pt x="4506" y="11350"/>
                    <a:pt x="5061" y="11350"/>
                  </a:cubicBezTo>
                  <a:cubicBezTo>
                    <a:pt x="5617" y="11350"/>
                    <a:pt x="6172" y="11003"/>
                    <a:pt x="6296" y="10309"/>
                  </a:cubicBezTo>
                  <a:lnTo>
                    <a:pt x="7499" y="10309"/>
                  </a:lnTo>
                  <a:cubicBezTo>
                    <a:pt x="7438" y="10525"/>
                    <a:pt x="7438" y="10741"/>
                    <a:pt x="7438" y="10957"/>
                  </a:cubicBezTo>
                  <a:cubicBezTo>
                    <a:pt x="7438" y="12253"/>
                    <a:pt x="8148" y="13426"/>
                    <a:pt x="9289" y="14043"/>
                  </a:cubicBezTo>
                  <a:lnTo>
                    <a:pt x="432" y="14043"/>
                  </a:lnTo>
                  <a:lnTo>
                    <a:pt x="432" y="13580"/>
                  </a:lnTo>
                  <a:cubicBezTo>
                    <a:pt x="432" y="13441"/>
                    <a:pt x="324" y="13372"/>
                    <a:pt x="216" y="13372"/>
                  </a:cubicBezTo>
                  <a:cubicBezTo>
                    <a:pt x="108" y="13372"/>
                    <a:pt x="0" y="13441"/>
                    <a:pt x="0" y="13580"/>
                  </a:cubicBezTo>
                  <a:lnTo>
                    <a:pt x="0" y="14290"/>
                  </a:lnTo>
                  <a:cubicBezTo>
                    <a:pt x="0" y="14382"/>
                    <a:pt x="93" y="14475"/>
                    <a:pt x="216" y="14475"/>
                  </a:cubicBezTo>
                  <a:lnTo>
                    <a:pt x="10956" y="14475"/>
                  </a:lnTo>
                  <a:cubicBezTo>
                    <a:pt x="11697" y="14475"/>
                    <a:pt x="12406" y="14259"/>
                    <a:pt x="13024" y="13827"/>
                  </a:cubicBezTo>
                  <a:cubicBezTo>
                    <a:pt x="13202" y="13674"/>
                    <a:pt x="13066" y="13417"/>
                    <a:pt x="12892" y="13417"/>
                  </a:cubicBezTo>
                  <a:cubicBezTo>
                    <a:pt x="12854" y="13417"/>
                    <a:pt x="12815" y="13429"/>
                    <a:pt x="12777" y="13457"/>
                  </a:cubicBezTo>
                  <a:cubicBezTo>
                    <a:pt x="12160" y="13909"/>
                    <a:pt x="11523" y="14103"/>
                    <a:pt x="10920" y="14103"/>
                  </a:cubicBezTo>
                  <a:cubicBezTo>
                    <a:pt x="8478" y="14103"/>
                    <a:pt x="6587" y="10913"/>
                    <a:pt x="8765" y="8735"/>
                  </a:cubicBezTo>
                  <a:cubicBezTo>
                    <a:pt x="9426" y="8081"/>
                    <a:pt x="10179" y="7804"/>
                    <a:pt x="10907" y="7804"/>
                  </a:cubicBezTo>
                  <a:cubicBezTo>
                    <a:pt x="13167" y="7804"/>
                    <a:pt x="15183" y="10474"/>
                    <a:pt x="13456" y="12808"/>
                  </a:cubicBezTo>
                  <a:cubicBezTo>
                    <a:pt x="13322" y="12964"/>
                    <a:pt x="13462" y="13152"/>
                    <a:pt x="13619" y="13152"/>
                  </a:cubicBezTo>
                  <a:cubicBezTo>
                    <a:pt x="13680" y="13152"/>
                    <a:pt x="13744" y="13124"/>
                    <a:pt x="13795" y="13055"/>
                  </a:cubicBezTo>
                  <a:cubicBezTo>
                    <a:pt x="15524" y="10741"/>
                    <a:pt x="13857" y="7439"/>
                    <a:pt x="10956" y="7439"/>
                  </a:cubicBezTo>
                  <a:cubicBezTo>
                    <a:pt x="9413" y="7439"/>
                    <a:pt x="8055" y="8426"/>
                    <a:pt x="7592" y="9907"/>
                  </a:cubicBezTo>
                  <a:lnTo>
                    <a:pt x="6327" y="9907"/>
                  </a:lnTo>
                  <a:lnTo>
                    <a:pt x="6327" y="9167"/>
                  </a:lnTo>
                  <a:cubicBezTo>
                    <a:pt x="7623" y="8704"/>
                    <a:pt x="8518" y="7469"/>
                    <a:pt x="8518" y="6111"/>
                  </a:cubicBezTo>
                  <a:lnTo>
                    <a:pt x="8518" y="2809"/>
                  </a:lnTo>
                  <a:cubicBezTo>
                    <a:pt x="8518" y="1266"/>
                    <a:pt x="7253" y="1"/>
                    <a:pt x="570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2" name="Google Shape;12752;p23"/>
            <p:cNvSpPr/>
            <p:nvPr/>
          </p:nvSpPr>
          <p:spPr>
            <a:xfrm>
              <a:off x="1225775" y="2694200"/>
              <a:ext cx="66375" cy="72825"/>
            </a:xfrm>
            <a:custGeom>
              <a:avLst/>
              <a:gdLst/>
              <a:ahLst/>
              <a:cxnLst/>
              <a:rect l="l" t="t" r="r" b="b"/>
              <a:pathLst>
                <a:path w="2655" h="2913" extrusionOk="0">
                  <a:moveTo>
                    <a:pt x="1189" y="1"/>
                  </a:moveTo>
                  <a:cubicBezTo>
                    <a:pt x="594" y="1"/>
                    <a:pt x="22" y="467"/>
                    <a:pt x="0" y="1161"/>
                  </a:cubicBezTo>
                  <a:cubicBezTo>
                    <a:pt x="0" y="1300"/>
                    <a:pt x="108" y="1370"/>
                    <a:pt x="216" y="1370"/>
                  </a:cubicBezTo>
                  <a:cubicBezTo>
                    <a:pt x="324" y="1370"/>
                    <a:pt x="432" y="1300"/>
                    <a:pt x="432" y="1161"/>
                  </a:cubicBezTo>
                  <a:cubicBezTo>
                    <a:pt x="432" y="698"/>
                    <a:pt x="791" y="393"/>
                    <a:pt x="1167" y="393"/>
                  </a:cubicBezTo>
                  <a:cubicBezTo>
                    <a:pt x="1341" y="393"/>
                    <a:pt x="1520" y="459"/>
                    <a:pt x="1667" y="606"/>
                  </a:cubicBezTo>
                  <a:cubicBezTo>
                    <a:pt x="2160" y="1069"/>
                    <a:pt x="1821" y="1871"/>
                    <a:pt x="1173" y="1871"/>
                  </a:cubicBezTo>
                  <a:cubicBezTo>
                    <a:pt x="1049" y="1871"/>
                    <a:pt x="957" y="1964"/>
                    <a:pt x="957" y="2087"/>
                  </a:cubicBezTo>
                  <a:lnTo>
                    <a:pt x="957" y="2704"/>
                  </a:lnTo>
                  <a:cubicBezTo>
                    <a:pt x="957" y="2843"/>
                    <a:pt x="1065" y="2913"/>
                    <a:pt x="1173" y="2913"/>
                  </a:cubicBezTo>
                  <a:cubicBezTo>
                    <a:pt x="1281" y="2913"/>
                    <a:pt x="1389" y="2843"/>
                    <a:pt x="1389" y="2704"/>
                  </a:cubicBezTo>
                  <a:lnTo>
                    <a:pt x="1389" y="2303"/>
                  </a:lnTo>
                  <a:cubicBezTo>
                    <a:pt x="2346" y="2118"/>
                    <a:pt x="2654" y="914"/>
                    <a:pt x="1914" y="266"/>
                  </a:cubicBezTo>
                  <a:cubicBezTo>
                    <a:pt x="1694" y="83"/>
                    <a:pt x="1439" y="1"/>
                    <a:pt x="118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3" name="Google Shape;12753;p23"/>
            <p:cNvSpPr/>
            <p:nvPr/>
          </p:nvSpPr>
          <p:spPr>
            <a:xfrm>
              <a:off x="1247375" y="277877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54" name="Google Shape;12754;p23"/>
          <p:cNvGrpSpPr/>
          <p:nvPr/>
        </p:nvGrpSpPr>
        <p:grpSpPr>
          <a:xfrm>
            <a:off x="2358392" y="3879691"/>
            <a:ext cx="484600" cy="410767"/>
            <a:chOff x="4004075" y="3040325"/>
            <a:chExt cx="363450" cy="308075"/>
          </a:xfrm>
          <a:solidFill>
            <a:schemeClr val="bg1"/>
          </a:solidFill>
        </p:grpSpPr>
        <p:sp>
          <p:nvSpPr>
            <p:cNvPr id="12755" name="Google Shape;12755;p23"/>
            <p:cNvSpPr/>
            <p:nvPr/>
          </p:nvSpPr>
          <p:spPr>
            <a:xfrm>
              <a:off x="4068500" y="3040325"/>
              <a:ext cx="235575" cy="60300"/>
            </a:xfrm>
            <a:custGeom>
              <a:avLst/>
              <a:gdLst/>
              <a:ahLst/>
              <a:cxnLst/>
              <a:rect l="l" t="t" r="r" b="b"/>
              <a:pathLst>
                <a:path w="9423" h="2412" extrusionOk="0">
                  <a:moveTo>
                    <a:pt x="4677" y="1"/>
                  </a:moveTo>
                  <a:cubicBezTo>
                    <a:pt x="2949" y="1"/>
                    <a:pt x="1282" y="741"/>
                    <a:pt x="140" y="2037"/>
                  </a:cubicBezTo>
                  <a:cubicBezTo>
                    <a:pt x="0" y="2178"/>
                    <a:pt x="143" y="2389"/>
                    <a:pt x="302" y="2389"/>
                  </a:cubicBezTo>
                  <a:cubicBezTo>
                    <a:pt x="352" y="2389"/>
                    <a:pt x="404" y="2368"/>
                    <a:pt x="449" y="2315"/>
                  </a:cubicBezTo>
                  <a:cubicBezTo>
                    <a:pt x="1584" y="1058"/>
                    <a:pt x="3138" y="433"/>
                    <a:pt x="4695" y="433"/>
                  </a:cubicBezTo>
                  <a:cubicBezTo>
                    <a:pt x="6271" y="433"/>
                    <a:pt x="7849" y="1073"/>
                    <a:pt x="8998" y="2346"/>
                  </a:cubicBezTo>
                  <a:cubicBezTo>
                    <a:pt x="9044" y="2392"/>
                    <a:pt x="9095" y="2411"/>
                    <a:pt x="9144" y="2411"/>
                  </a:cubicBezTo>
                  <a:cubicBezTo>
                    <a:pt x="9294" y="2411"/>
                    <a:pt x="9423" y="2231"/>
                    <a:pt x="9306" y="2068"/>
                  </a:cubicBezTo>
                  <a:cubicBezTo>
                    <a:pt x="8134" y="741"/>
                    <a:pt x="6436" y="1"/>
                    <a:pt x="46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6" name="Google Shape;12756;p23"/>
            <p:cNvSpPr/>
            <p:nvPr/>
          </p:nvSpPr>
          <p:spPr>
            <a:xfrm>
              <a:off x="4068325" y="3288375"/>
              <a:ext cx="235175" cy="60025"/>
            </a:xfrm>
            <a:custGeom>
              <a:avLst/>
              <a:gdLst/>
              <a:ahLst/>
              <a:cxnLst/>
              <a:rect l="l" t="t" r="r" b="b"/>
              <a:pathLst>
                <a:path w="9407" h="2401" extrusionOk="0">
                  <a:moveTo>
                    <a:pt x="9148" y="1"/>
                  </a:moveTo>
                  <a:cubicBezTo>
                    <a:pt x="9090" y="1"/>
                    <a:pt x="9036" y="16"/>
                    <a:pt x="9005" y="47"/>
                  </a:cubicBezTo>
                  <a:cubicBezTo>
                    <a:pt x="7856" y="1335"/>
                    <a:pt x="6270" y="1984"/>
                    <a:pt x="4687" y="1984"/>
                  </a:cubicBezTo>
                  <a:cubicBezTo>
                    <a:pt x="3122" y="1984"/>
                    <a:pt x="1560" y="1351"/>
                    <a:pt x="425" y="78"/>
                  </a:cubicBezTo>
                  <a:cubicBezTo>
                    <a:pt x="380" y="32"/>
                    <a:pt x="328" y="13"/>
                    <a:pt x="279" y="13"/>
                  </a:cubicBezTo>
                  <a:cubicBezTo>
                    <a:pt x="129" y="13"/>
                    <a:pt x="0" y="193"/>
                    <a:pt x="117" y="356"/>
                  </a:cubicBezTo>
                  <a:cubicBezTo>
                    <a:pt x="1344" y="1721"/>
                    <a:pt x="3022" y="2400"/>
                    <a:pt x="4698" y="2400"/>
                  </a:cubicBezTo>
                  <a:cubicBezTo>
                    <a:pt x="6394" y="2400"/>
                    <a:pt x="8088" y="1706"/>
                    <a:pt x="9313" y="325"/>
                  </a:cubicBezTo>
                  <a:cubicBezTo>
                    <a:pt x="9406" y="263"/>
                    <a:pt x="9406" y="109"/>
                    <a:pt x="9313" y="47"/>
                  </a:cubicBezTo>
                  <a:cubicBezTo>
                    <a:pt x="9267" y="16"/>
                    <a:pt x="9205" y="1"/>
                    <a:pt x="91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7" name="Google Shape;12757;p23"/>
            <p:cNvSpPr/>
            <p:nvPr/>
          </p:nvSpPr>
          <p:spPr>
            <a:xfrm>
              <a:off x="41345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309" y="6821"/>
                    <a:pt x="648" y="6821"/>
                  </a:cubicBezTo>
                  <a:lnTo>
                    <a:pt x="3580" y="6821"/>
                  </a:lnTo>
                  <a:cubicBezTo>
                    <a:pt x="4414" y="6821"/>
                    <a:pt x="4414" y="5555"/>
                    <a:pt x="3580" y="5555"/>
                  </a:cubicBezTo>
                  <a:lnTo>
                    <a:pt x="1297" y="5555"/>
                  </a:lnTo>
                  <a:lnTo>
                    <a:pt x="1297" y="5432"/>
                  </a:lnTo>
                  <a:cubicBezTo>
                    <a:pt x="1297" y="5278"/>
                    <a:pt x="1188" y="5200"/>
                    <a:pt x="1080" y="5200"/>
                  </a:cubicBezTo>
                  <a:cubicBezTo>
                    <a:pt x="972" y="5200"/>
                    <a:pt x="864" y="5278"/>
                    <a:pt x="864" y="5432"/>
                  </a:cubicBezTo>
                  <a:lnTo>
                    <a:pt x="864" y="5771"/>
                  </a:lnTo>
                  <a:cubicBezTo>
                    <a:pt x="864" y="5895"/>
                    <a:pt x="957" y="5987"/>
                    <a:pt x="1080" y="5987"/>
                  </a:cubicBezTo>
                  <a:lnTo>
                    <a:pt x="3580" y="5987"/>
                  </a:lnTo>
                  <a:cubicBezTo>
                    <a:pt x="3858" y="5987"/>
                    <a:pt x="3858" y="6419"/>
                    <a:pt x="3580" y="6419"/>
                  </a:cubicBezTo>
                  <a:lnTo>
                    <a:pt x="648" y="6419"/>
                  </a:lnTo>
                  <a:cubicBezTo>
                    <a:pt x="525" y="6419"/>
                    <a:pt x="432" y="6327"/>
                    <a:pt x="432" y="6203"/>
                  </a:cubicBezTo>
                  <a:lnTo>
                    <a:pt x="432" y="617"/>
                  </a:lnTo>
                  <a:cubicBezTo>
                    <a:pt x="432" y="494"/>
                    <a:pt x="525" y="401"/>
                    <a:pt x="648" y="401"/>
                  </a:cubicBezTo>
                  <a:lnTo>
                    <a:pt x="3580" y="401"/>
                  </a:lnTo>
                  <a:cubicBezTo>
                    <a:pt x="3858" y="401"/>
                    <a:pt x="3858" y="833"/>
                    <a:pt x="3580" y="833"/>
                  </a:cubicBezTo>
                  <a:lnTo>
                    <a:pt x="1080" y="833"/>
                  </a:lnTo>
                  <a:cubicBezTo>
                    <a:pt x="957" y="833"/>
                    <a:pt x="864" y="926"/>
                    <a:pt x="864" y="1049"/>
                  </a:cubicBezTo>
                  <a:lnTo>
                    <a:pt x="864" y="2994"/>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4537"/>
                  </a:lnTo>
                  <a:cubicBezTo>
                    <a:pt x="864" y="4676"/>
                    <a:pt x="972" y="4745"/>
                    <a:pt x="1080" y="4745"/>
                  </a:cubicBezTo>
                  <a:cubicBezTo>
                    <a:pt x="1188" y="4745"/>
                    <a:pt x="1297" y="4676"/>
                    <a:pt x="1297" y="4537"/>
                  </a:cubicBezTo>
                  <a:lnTo>
                    <a:pt x="1297" y="4043"/>
                  </a:lnTo>
                  <a:lnTo>
                    <a:pt x="2840" y="4043"/>
                  </a:lnTo>
                  <a:cubicBezTo>
                    <a:pt x="3673" y="4043"/>
                    <a:pt x="3673" y="2778"/>
                    <a:pt x="2840" y="2778"/>
                  </a:cubicBezTo>
                  <a:lnTo>
                    <a:pt x="1297" y="2778"/>
                  </a:lnTo>
                  <a:lnTo>
                    <a:pt x="1297" y="1265"/>
                  </a:lnTo>
                  <a:lnTo>
                    <a:pt x="3580" y="1265"/>
                  </a:lnTo>
                  <a:cubicBezTo>
                    <a:pt x="4352" y="1204"/>
                    <a:pt x="4352" y="62"/>
                    <a:pt x="358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8" name="Google Shape;12758;p23"/>
            <p:cNvSpPr/>
            <p:nvPr/>
          </p:nvSpPr>
          <p:spPr>
            <a:xfrm>
              <a:off x="4247925" y="3109775"/>
              <a:ext cx="119600" cy="170525"/>
            </a:xfrm>
            <a:custGeom>
              <a:avLst/>
              <a:gdLst/>
              <a:ahLst/>
              <a:cxnLst/>
              <a:rect l="l" t="t" r="r" b="b"/>
              <a:pathLst>
                <a:path w="4784" h="6821" extrusionOk="0">
                  <a:moveTo>
                    <a:pt x="2361" y="409"/>
                  </a:moveTo>
                  <a:cubicBezTo>
                    <a:pt x="3341" y="409"/>
                    <a:pt x="4321" y="1065"/>
                    <a:pt x="4321" y="2377"/>
                  </a:cubicBezTo>
                  <a:lnTo>
                    <a:pt x="4321" y="4444"/>
                  </a:lnTo>
                  <a:cubicBezTo>
                    <a:pt x="4321" y="5524"/>
                    <a:pt x="3457" y="6389"/>
                    <a:pt x="2376" y="6389"/>
                  </a:cubicBezTo>
                  <a:cubicBezTo>
                    <a:pt x="1296" y="6389"/>
                    <a:pt x="401" y="5524"/>
                    <a:pt x="401" y="4444"/>
                  </a:cubicBezTo>
                  <a:lnTo>
                    <a:pt x="401" y="2377"/>
                  </a:lnTo>
                  <a:cubicBezTo>
                    <a:pt x="401" y="1065"/>
                    <a:pt x="1381" y="409"/>
                    <a:pt x="2361" y="409"/>
                  </a:cubicBezTo>
                  <a:close/>
                  <a:moveTo>
                    <a:pt x="2407" y="0"/>
                  </a:moveTo>
                  <a:cubicBezTo>
                    <a:pt x="1080" y="0"/>
                    <a:pt x="0" y="1049"/>
                    <a:pt x="0" y="2377"/>
                  </a:cubicBezTo>
                  <a:lnTo>
                    <a:pt x="0" y="4444"/>
                  </a:lnTo>
                  <a:cubicBezTo>
                    <a:pt x="0" y="5771"/>
                    <a:pt x="1080" y="6821"/>
                    <a:pt x="2407" y="6821"/>
                  </a:cubicBezTo>
                  <a:cubicBezTo>
                    <a:pt x="3703" y="6821"/>
                    <a:pt x="4784" y="5771"/>
                    <a:pt x="4784" y="4444"/>
                  </a:cubicBezTo>
                  <a:lnTo>
                    <a:pt x="4784" y="2377"/>
                  </a:lnTo>
                  <a:cubicBezTo>
                    <a:pt x="4784" y="1049"/>
                    <a:pt x="3703" y="0"/>
                    <a:pt x="240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59" name="Google Shape;12759;p23"/>
            <p:cNvSpPr/>
            <p:nvPr/>
          </p:nvSpPr>
          <p:spPr>
            <a:xfrm>
              <a:off x="4269525" y="3130600"/>
              <a:ext cx="76400" cy="124425"/>
            </a:xfrm>
            <a:custGeom>
              <a:avLst/>
              <a:gdLst/>
              <a:ahLst/>
              <a:cxnLst/>
              <a:rect l="l" t="t" r="r" b="b"/>
              <a:pathLst>
                <a:path w="3056" h="4977" extrusionOk="0">
                  <a:moveTo>
                    <a:pt x="1512" y="0"/>
                  </a:moveTo>
                  <a:cubicBezTo>
                    <a:pt x="1517" y="0"/>
                    <a:pt x="1522" y="0"/>
                    <a:pt x="1528" y="0"/>
                  </a:cubicBezTo>
                  <a:lnTo>
                    <a:pt x="1528" y="0"/>
                  </a:lnTo>
                  <a:cubicBezTo>
                    <a:pt x="1533" y="0"/>
                    <a:pt x="1538" y="0"/>
                    <a:pt x="1543" y="0"/>
                  </a:cubicBezTo>
                  <a:close/>
                  <a:moveTo>
                    <a:pt x="1528" y="0"/>
                  </a:moveTo>
                  <a:lnTo>
                    <a:pt x="1528" y="0"/>
                  </a:lnTo>
                  <a:cubicBezTo>
                    <a:pt x="671" y="9"/>
                    <a:pt x="0" y="715"/>
                    <a:pt x="0" y="1544"/>
                  </a:cubicBezTo>
                  <a:lnTo>
                    <a:pt x="0" y="2130"/>
                  </a:lnTo>
                  <a:cubicBezTo>
                    <a:pt x="0" y="2269"/>
                    <a:pt x="100" y="2338"/>
                    <a:pt x="201" y="2338"/>
                  </a:cubicBezTo>
                  <a:cubicBezTo>
                    <a:pt x="301" y="2338"/>
                    <a:pt x="401" y="2269"/>
                    <a:pt x="401" y="2130"/>
                  </a:cubicBezTo>
                  <a:lnTo>
                    <a:pt x="401" y="1544"/>
                  </a:lnTo>
                  <a:cubicBezTo>
                    <a:pt x="401" y="803"/>
                    <a:pt x="957" y="432"/>
                    <a:pt x="1512" y="432"/>
                  </a:cubicBezTo>
                  <a:cubicBezTo>
                    <a:pt x="2068" y="432"/>
                    <a:pt x="2623" y="803"/>
                    <a:pt x="2623" y="1544"/>
                  </a:cubicBezTo>
                  <a:lnTo>
                    <a:pt x="2623" y="3611"/>
                  </a:lnTo>
                  <a:cubicBezTo>
                    <a:pt x="2623" y="4352"/>
                    <a:pt x="2068" y="4722"/>
                    <a:pt x="1512" y="4722"/>
                  </a:cubicBezTo>
                  <a:cubicBezTo>
                    <a:pt x="957" y="4722"/>
                    <a:pt x="401" y="4352"/>
                    <a:pt x="401" y="3611"/>
                  </a:cubicBezTo>
                  <a:lnTo>
                    <a:pt x="401" y="3148"/>
                  </a:lnTo>
                  <a:cubicBezTo>
                    <a:pt x="401" y="2994"/>
                    <a:pt x="301" y="2917"/>
                    <a:pt x="201" y="2917"/>
                  </a:cubicBezTo>
                  <a:cubicBezTo>
                    <a:pt x="100" y="2917"/>
                    <a:pt x="0" y="2994"/>
                    <a:pt x="0" y="3148"/>
                  </a:cubicBezTo>
                  <a:lnTo>
                    <a:pt x="0" y="3611"/>
                  </a:lnTo>
                  <a:cubicBezTo>
                    <a:pt x="108" y="4522"/>
                    <a:pt x="818" y="4977"/>
                    <a:pt x="1528" y="4977"/>
                  </a:cubicBezTo>
                  <a:cubicBezTo>
                    <a:pt x="2238" y="4977"/>
                    <a:pt x="2947" y="4522"/>
                    <a:pt x="3055" y="3611"/>
                  </a:cubicBezTo>
                  <a:lnTo>
                    <a:pt x="3055" y="1544"/>
                  </a:lnTo>
                  <a:cubicBezTo>
                    <a:pt x="3055" y="715"/>
                    <a:pt x="2354" y="9"/>
                    <a:pt x="152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0" name="Google Shape;12760;p23"/>
            <p:cNvSpPr/>
            <p:nvPr/>
          </p:nvSpPr>
          <p:spPr>
            <a:xfrm>
              <a:off x="4004075" y="3109100"/>
              <a:ext cx="118875" cy="171225"/>
            </a:xfrm>
            <a:custGeom>
              <a:avLst/>
              <a:gdLst/>
              <a:ahLst/>
              <a:cxnLst/>
              <a:rect l="l" t="t" r="r" b="b"/>
              <a:pathLst>
                <a:path w="4755" h="6849" extrusionOk="0">
                  <a:moveTo>
                    <a:pt x="2393" y="1"/>
                  </a:moveTo>
                  <a:cubicBezTo>
                    <a:pt x="2080" y="1"/>
                    <a:pt x="1768" y="70"/>
                    <a:pt x="1483" y="212"/>
                  </a:cubicBezTo>
                  <a:cubicBezTo>
                    <a:pt x="1360" y="274"/>
                    <a:pt x="1329" y="397"/>
                    <a:pt x="1360" y="490"/>
                  </a:cubicBezTo>
                  <a:cubicBezTo>
                    <a:pt x="1401" y="572"/>
                    <a:pt x="1469" y="614"/>
                    <a:pt x="1547" y="614"/>
                  </a:cubicBezTo>
                  <a:cubicBezTo>
                    <a:pt x="1586" y="614"/>
                    <a:pt x="1627" y="603"/>
                    <a:pt x="1668" y="583"/>
                  </a:cubicBezTo>
                  <a:cubicBezTo>
                    <a:pt x="1892" y="477"/>
                    <a:pt x="2137" y="425"/>
                    <a:pt x="2385" y="425"/>
                  </a:cubicBezTo>
                  <a:cubicBezTo>
                    <a:pt x="2788" y="425"/>
                    <a:pt x="3195" y="562"/>
                    <a:pt x="3520" y="830"/>
                  </a:cubicBezTo>
                  <a:cubicBezTo>
                    <a:pt x="3705" y="984"/>
                    <a:pt x="3859" y="1169"/>
                    <a:pt x="3983" y="1385"/>
                  </a:cubicBezTo>
                  <a:cubicBezTo>
                    <a:pt x="4024" y="1550"/>
                    <a:pt x="3901" y="1659"/>
                    <a:pt x="3777" y="1659"/>
                  </a:cubicBezTo>
                  <a:cubicBezTo>
                    <a:pt x="3715" y="1659"/>
                    <a:pt x="3654" y="1632"/>
                    <a:pt x="3612" y="1570"/>
                  </a:cubicBezTo>
                  <a:cubicBezTo>
                    <a:pt x="3520" y="1416"/>
                    <a:pt x="3396" y="1262"/>
                    <a:pt x="3242" y="1138"/>
                  </a:cubicBezTo>
                  <a:cubicBezTo>
                    <a:pt x="3001" y="948"/>
                    <a:pt x="2701" y="845"/>
                    <a:pt x="2403" y="845"/>
                  </a:cubicBezTo>
                  <a:cubicBezTo>
                    <a:pt x="2168" y="845"/>
                    <a:pt x="1934" y="909"/>
                    <a:pt x="1730" y="1046"/>
                  </a:cubicBezTo>
                  <a:cubicBezTo>
                    <a:pt x="1329" y="1262"/>
                    <a:pt x="1144" y="1755"/>
                    <a:pt x="1267" y="2187"/>
                  </a:cubicBezTo>
                  <a:cubicBezTo>
                    <a:pt x="1390" y="2712"/>
                    <a:pt x="1792" y="2805"/>
                    <a:pt x="2440" y="2928"/>
                  </a:cubicBezTo>
                  <a:cubicBezTo>
                    <a:pt x="2841" y="2990"/>
                    <a:pt x="3211" y="3113"/>
                    <a:pt x="3551" y="3298"/>
                  </a:cubicBezTo>
                  <a:cubicBezTo>
                    <a:pt x="4261" y="3700"/>
                    <a:pt x="4538" y="4626"/>
                    <a:pt x="4168" y="5366"/>
                  </a:cubicBezTo>
                  <a:cubicBezTo>
                    <a:pt x="3859" y="6014"/>
                    <a:pt x="3211" y="6416"/>
                    <a:pt x="2471" y="6416"/>
                  </a:cubicBezTo>
                  <a:lnTo>
                    <a:pt x="2347" y="6416"/>
                  </a:lnTo>
                  <a:cubicBezTo>
                    <a:pt x="1668" y="6416"/>
                    <a:pt x="1082" y="6045"/>
                    <a:pt x="742" y="5490"/>
                  </a:cubicBezTo>
                  <a:cubicBezTo>
                    <a:pt x="588" y="5243"/>
                    <a:pt x="495" y="4965"/>
                    <a:pt x="465" y="4656"/>
                  </a:cubicBezTo>
                  <a:cubicBezTo>
                    <a:pt x="465" y="4549"/>
                    <a:pt x="558" y="4465"/>
                    <a:pt x="663" y="4465"/>
                  </a:cubicBezTo>
                  <a:cubicBezTo>
                    <a:pt x="679" y="4465"/>
                    <a:pt x="695" y="4467"/>
                    <a:pt x="711" y="4471"/>
                  </a:cubicBezTo>
                  <a:cubicBezTo>
                    <a:pt x="835" y="4471"/>
                    <a:pt x="866" y="4595"/>
                    <a:pt x="897" y="4687"/>
                  </a:cubicBezTo>
                  <a:cubicBezTo>
                    <a:pt x="928" y="4903"/>
                    <a:pt x="1020" y="5119"/>
                    <a:pt x="1113" y="5305"/>
                  </a:cubicBezTo>
                  <a:cubicBezTo>
                    <a:pt x="1390" y="5737"/>
                    <a:pt x="1853" y="5983"/>
                    <a:pt x="2378" y="5983"/>
                  </a:cubicBezTo>
                  <a:cubicBezTo>
                    <a:pt x="2428" y="5989"/>
                    <a:pt x="2477" y="5991"/>
                    <a:pt x="2526" y="5991"/>
                  </a:cubicBezTo>
                  <a:cubicBezTo>
                    <a:pt x="3056" y="5991"/>
                    <a:pt x="3541" y="5692"/>
                    <a:pt x="3767" y="5212"/>
                  </a:cubicBezTo>
                  <a:cubicBezTo>
                    <a:pt x="4045" y="4656"/>
                    <a:pt x="3859" y="3977"/>
                    <a:pt x="3304" y="3669"/>
                  </a:cubicBezTo>
                  <a:cubicBezTo>
                    <a:pt x="3026" y="3515"/>
                    <a:pt x="2687" y="3422"/>
                    <a:pt x="2378" y="3360"/>
                  </a:cubicBezTo>
                  <a:cubicBezTo>
                    <a:pt x="2069" y="3329"/>
                    <a:pt x="1761" y="3237"/>
                    <a:pt x="1483" y="3113"/>
                  </a:cubicBezTo>
                  <a:cubicBezTo>
                    <a:pt x="1144" y="2959"/>
                    <a:pt x="928" y="2650"/>
                    <a:pt x="835" y="2311"/>
                  </a:cubicBezTo>
                  <a:cubicBezTo>
                    <a:pt x="742" y="1910"/>
                    <a:pt x="804" y="1478"/>
                    <a:pt x="1020" y="1138"/>
                  </a:cubicBezTo>
                  <a:cubicBezTo>
                    <a:pt x="1151" y="964"/>
                    <a:pt x="989" y="789"/>
                    <a:pt x="839" y="789"/>
                  </a:cubicBezTo>
                  <a:cubicBezTo>
                    <a:pt x="777" y="789"/>
                    <a:pt x="717" y="819"/>
                    <a:pt x="681" y="891"/>
                  </a:cubicBezTo>
                  <a:cubicBezTo>
                    <a:pt x="372" y="1354"/>
                    <a:pt x="310" y="1910"/>
                    <a:pt x="434" y="2434"/>
                  </a:cubicBezTo>
                  <a:cubicBezTo>
                    <a:pt x="526" y="2897"/>
                    <a:pt x="835" y="3268"/>
                    <a:pt x="1267" y="3484"/>
                  </a:cubicBezTo>
                  <a:cubicBezTo>
                    <a:pt x="1606" y="3638"/>
                    <a:pt x="1946" y="3731"/>
                    <a:pt x="2285" y="3792"/>
                  </a:cubicBezTo>
                  <a:cubicBezTo>
                    <a:pt x="2563" y="3823"/>
                    <a:pt x="2810" y="3885"/>
                    <a:pt x="3057" y="4039"/>
                  </a:cubicBezTo>
                  <a:cubicBezTo>
                    <a:pt x="3427" y="4224"/>
                    <a:pt x="3582" y="4687"/>
                    <a:pt x="3366" y="5058"/>
                  </a:cubicBezTo>
                  <a:cubicBezTo>
                    <a:pt x="3194" y="5401"/>
                    <a:pt x="2836" y="5586"/>
                    <a:pt x="2464" y="5586"/>
                  </a:cubicBezTo>
                  <a:cubicBezTo>
                    <a:pt x="2436" y="5586"/>
                    <a:pt x="2407" y="5584"/>
                    <a:pt x="2378" y="5582"/>
                  </a:cubicBezTo>
                  <a:cubicBezTo>
                    <a:pt x="2008" y="5582"/>
                    <a:pt x="1668" y="5397"/>
                    <a:pt x="1452" y="5088"/>
                  </a:cubicBezTo>
                  <a:cubicBezTo>
                    <a:pt x="1390" y="4934"/>
                    <a:pt x="1329" y="4780"/>
                    <a:pt x="1298" y="4626"/>
                  </a:cubicBezTo>
                  <a:cubicBezTo>
                    <a:pt x="1268" y="4255"/>
                    <a:pt x="961" y="4077"/>
                    <a:pt x="657" y="4077"/>
                  </a:cubicBezTo>
                  <a:cubicBezTo>
                    <a:pt x="327" y="4077"/>
                    <a:pt x="0" y="4286"/>
                    <a:pt x="33" y="4687"/>
                  </a:cubicBezTo>
                  <a:cubicBezTo>
                    <a:pt x="63" y="5058"/>
                    <a:pt x="187" y="5397"/>
                    <a:pt x="372" y="5706"/>
                  </a:cubicBezTo>
                  <a:cubicBezTo>
                    <a:pt x="773" y="6385"/>
                    <a:pt x="1483" y="6817"/>
                    <a:pt x="2285" y="6848"/>
                  </a:cubicBezTo>
                  <a:lnTo>
                    <a:pt x="2471" y="6848"/>
                  </a:lnTo>
                  <a:cubicBezTo>
                    <a:pt x="2496" y="6848"/>
                    <a:pt x="2521" y="6849"/>
                    <a:pt x="2545" y="6849"/>
                  </a:cubicBezTo>
                  <a:cubicBezTo>
                    <a:pt x="3410" y="6849"/>
                    <a:pt x="4178" y="6331"/>
                    <a:pt x="4538" y="5521"/>
                  </a:cubicBezTo>
                  <a:cubicBezTo>
                    <a:pt x="4724" y="5058"/>
                    <a:pt x="4754" y="4564"/>
                    <a:pt x="4631" y="4070"/>
                  </a:cubicBezTo>
                  <a:lnTo>
                    <a:pt x="4631" y="4070"/>
                  </a:lnTo>
                  <a:lnTo>
                    <a:pt x="4631" y="4101"/>
                  </a:lnTo>
                  <a:cubicBezTo>
                    <a:pt x="4477" y="3607"/>
                    <a:pt x="4168" y="3206"/>
                    <a:pt x="3767" y="2959"/>
                  </a:cubicBezTo>
                  <a:cubicBezTo>
                    <a:pt x="3366" y="2743"/>
                    <a:pt x="2934" y="2589"/>
                    <a:pt x="2501" y="2527"/>
                  </a:cubicBezTo>
                  <a:cubicBezTo>
                    <a:pt x="1823" y="2404"/>
                    <a:pt x="1730" y="2342"/>
                    <a:pt x="1668" y="2126"/>
                  </a:cubicBezTo>
                  <a:cubicBezTo>
                    <a:pt x="1576" y="1848"/>
                    <a:pt x="1699" y="1539"/>
                    <a:pt x="1946" y="1416"/>
                  </a:cubicBezTo>
                  <a:cubicBezTo>
                    <a:pt x="2085" y="1319"/>
                    <a:pt x="2243" y="1271"/>
                    <a:pt x="2402" y="1271"/>
                  </a:cubicBezTo>
                  <a:cubicBezTo>
                    <a:pt x="2597" y="1271"/>
                    <a:pt x="2795" y="1342"/>
                    <a:pt x="2964" y="1478"/>
                  </a:cubicBezTo>
                  <a:cubicBezTo>
                    <a:pt x="3057" y="1539"/>
                    <a:pt x="3150" y="1663"/>
                    <a:pt x="3211" y="1755"/>
                  </a:cubicBezTo>
                  <a:cubicBezTo>
                    <a:pt x="3349" y="1978"/>
                    <a:pt x="3557" y="2073"/>
                    <a:pt x="3761" y="2073"/>
                  </a:cubicBezTo>
                  <a:cubicBezTo>
                    <a:pt x="4149" y="2073"/>
                    <a:pt x="4526" y="1727"/>
                    <a:pt x="4384" y="1262"/>
                  </a:cubicBezTo>
                  <a:cubicBezTo>
                    <a:pt x="4230" y="953"/>
                    <a:pt x="4045" y="706"/>
                    <a:pt x="3798" y="521"/>
                  </a:cubicBezTo>
                  <a:cubicBezTo>
                    <a:pt x="3399" y="179"/>
                    <a:pt x="2894" y="1"/>
                    <a:pt x="23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61" name="Google Shape;12761;p23"/>
          <p:cNvGrpSpPr/>
          <p:nvPr/>
        </p:nvGrpSpPr>
        <p:grpSpPr>
          <a:xfrm>
            <a:off x="1431684" y="3879691"/>
            <a:ext cx="484600" cy="410767"/>
            <a:chOff x="3251825" y="3040325"/>
            <a:chExt cx="363450" cy="308075"/>
          </a:xfrm>
          <a:solidFill>
            <a:schemeClr val="bg1"/>
          </a:solidFill>
        </p:grpSpPr>
        <p:sp>
          <p:nvSpPr>
            <p:cNvPr id="12762" name="Google Shape;12762;p23"/>
            <p:cNvSpPr/>
            <p:nvPr/>
          </p:nvSpPr>
          <p:spPr>
            <a:xfrm>
              <a:off x="3496425" y="3109375"/>
              <a:ext cx="118850" cy="170350"/>
            </a:xfrm>
            <a:custGeom>
              <a:avLst/>
              <a:gdLst/>
              <a:ahLst/>
              <a:cxnLst/>
              <a:rect l="l" t="t" r="r" b="b"/>
              <a:pathLst>
                <a:path w="4754" h="6814" extrusionOk="0">
                  <a:moveTo>
                    <a:pt x="644" y="0"/>
                  </a:moveTo>
                  <a:cubicBezTo>
                    <a:pt x="322" y="0"/>
                    <a:pt x="1" y="243"/>
                    <a:pt x="1" y="633"/>
                  </a:cubicBezTo>
                  <a:lnTo>
                    <a:pt x="1" y="6158"/>
                  </a:lnTo>
                  <a:cubicBezTo>
                    <a:pt x="1" y="6590"/>
                    <a:pt x="317" y="6806"/>
                    <a:pt x="633" y="6806"/>
                  </a:cubicBezTo>
                  <a:cubicBezTo>
                    <a:pt x="950" y="6806"/>
                    <a:pt x="1266" y="6590"/>
                    <a:pt x="1266" y="6158"/>
                  </a:cubicBezTo>
                  <a:lnTo>
                    <a:pt x="1266" y="5695"/>
                  </a:lnTo>
                  <a:cubicBezTo>
                    <a:pt x="1266" y="5556"/>
                    <a:pt x="1158" y="5486"/>
                    <a:pt x="1050" y="5486"/>
                  </a:cubicBezTo>
                  <a:cubicBezTo>
                    <a:pt x="942" y="5486"/>
                    <a:pt x="834" y="5556"/>
                    <a:pt x="834" y="5695"/>
                  </a:cubicBezTo>
                  <a:lnTo>
                    <a:pt x="834" y="6158"/>
                  </a:lnTo>
                  <a:cubicBezTo>
                    <a:pt x="834" y="6312"/>
                    <a:pt x="734" y="6389"/>
                    <a:pt x="633" y="6389"/>
                  </a:cubicBezTo>
                  <a:cubicBezTo>
                    <a:pt x="533" y="6389"/>
                    <a:pt x="433" y="6312"/>
                    <a:pt x="433" y="6158"/>
                  </a:cubicBezTo>
                  <a:lnTo>
                    <a:pt x="433" y="664"/>
                  </a:lnTo>
                  <a:cubicBezTo>
                    <a:pt x="433" y="530"/>
                    <a:pt x="528" y="455"/>
                    <a:pt x="630" y="455"/>
                  </a:cubicBezTo>
                  <a:cubicBezTo>
                    <a:pt x="692" y="455"/>
                    <a:pt x="756" y="483"/>
                    <a:pt x="803" y="541"/>
                  </a:cubicBezTo>
                  <a:lnTo>
                    <a:pt x="2192" y="2547"/>
                  </a:lnTo>
                  <a:cubicBezTo>
                    <a:pt x="2223" y="2609"/>
                    <a:pt x="2284" y="2639"/>
                    <a:pt x="2377" y="2639"/>
                  </a:cubicBezTo>
                  <a:cubicBezTo>
                    <a:pt x="2439" y="2639"/>
                    <a:pt x="2500" y="2609"/>
                    <a:pt x="2531" y="2547"/>
                  </a:cubicBezTo>
                  <a:lnTo>
                    <a:pt x="3920" y="541"/>
                  </a:lnTo>
                  <a:cubicBezTo>
                    <a:pt x="3966" y="472"/>
                    <a:pt x="4033" y="442"/>
                    <a:pt x="4099" y="442"/>
                  </a:cubicBezTo>
                  <a:cubicBezTo>
                    <a:pt x="4212" y="442"/>
                    <a:pt x="4321" y="529"/>
                    <a:pt x="4321" y="664"/>
                  </a:cubicBezTo>
                  <a:lnTo>
                    <a:pt x="4321" y="6189"/>
                  </a:lnTo>
                  <a:cubicBezTo>
                    <a:pt x="4321" y="6327"/>
                    <a:pt x="4213" y="6397"/>
                    <a:pt x="4105" y="6397"/>
                  </a:cubicBezTo>
                  <a:cubicBezTo>
                    <a:pt x="3997" y="6397"/>
                    <a:pt x="3889" y="6327"/>
                    <a:pt x="3889" y="6189"/>
                  </a:cubicBezTo>
                  <a:lnTo>
                    <a:pt x="3889" y="2022"/>
                  </a:lnTo>
                  <a:cubicBezTo>
                    <a:pt x="3889" y="1886"/>
                    <a:pt x="3779" y="1799"/>
                    <a:pt x="3667" y="1799"/>
                  </a:cubicBezTo>
                  <a:cubicBezTo>
                    <a:pt x="3601" y="1799"/>
                    <a:pt x="3534" y="1830"/>
                    <a:pt x="3488" y="1899"/>
                  </a:cubicBezTo>
                  <a:lnTo>
                    <a:pt x="2531" y="3287"/>
                  </a:lnTo>
                  <a:cubicBezTo>
                    <a:pt x="2500" y="3349"/>
                    <a:pt x="2439" y="3380"/>
                    <a:pt x="2373" y="3380"/>
                  </a:cubicBezTo>
                  <a:cubicBezTo>
                    <a:pt x="2307" y="3380"/>
                    <a:pt x="2238" y="3349"/>
                    <a:pt x="2192" y="3287"/>
                  </a:cubicBezTo>
                  <a:lnTo>
                    <a:pt x="1235" y="1899"/>
                  </a:lnTo>
                  <a:cubicBezTo>
                    <a:pt x="1188" y="1840"/>
                    <a:pt x="1124" y="1813"/>
                    <a:pt x="1061" y="1813"/>
                  </a:cubicBezTo>
                  <a:cubicBezTo>
                    <a:pt x="956" y="1813"/>
                    <a:pt x="853" y="1888"/>
                    <a:pt x="834" y="2022"/>
                  </a:cubicBezTo>
                  <a:lnTo>
                    <a:pt x="834" y="4738"/>
                  </a:lnTo>
                  <a:cubicBezTo>
                    <a:pt x="834" y="4877"/>
                    <a:pt x="942" y="4946"/>
                    <a:pt x="1050" y="4946"/>
                  </a:cubicBezTo>
                  <a:cubicBezTo>
                    <a:pt x="1158" y="4946"/>
                    <a:pt x="1266" y="4877"/>
                    <a:pt x="1266" y="4738"/>
                  </a:cubicBezTo>
                  <a:lnTo>
                    <a:pt x="1266" y="2701"/>
                  </a:lnTo>
                  <a:lnTo>
                    <a:pt x="1852" y="3534"/>
                  </a:lnTo>
                  <a:cubicBezTo>
                    <a:pt x="1976" y="3704"/>
                    <a:pt x="2169" y="3789"/>
                    <a:pt x="2365" y="3789"/>
                  </a:cubicBezTo>
                  <a:cubicBezTo>
                    <a:pt x="2562" y="3789"/>
                    <a:pt x="2763" y="3704"/>
                    <a:pt x="2902" y="3534"/>
                  </a:cubicBezTo>
                  <a:lnTo>
                    <a:pt x="3457" y="2701"/>
                  </a:lnTo>
                  <a:lnTo>
                    <a:pt x="3457" y="6189"/>
                  </a:lnTo>
                  <a:cubicBezTo>
                    <a:pt x="3457" y="6605"/>
                    <a:pt x="3781" y="6813"/>
                    <a:pt x="4105" y="6813"/>
                  </a:cubicBezTo>
                  <a:cubicBezTo>
                    <a:pt x="4429" y="6813"/>
                    <a:pt x="4753" y="6605"/>
                    <a:pt x="4753" y="6189"/>
                  </a:cubicBezTo>
                  <a:lnTo>
                    <a:pt x="4753" y="664"/>
                  </a:lnTo>
                  <a:cubicBezTo>
                    <a:pt x="4753" y="356"/>
                    <a:pt x="4568" y="109"/>
                    <a:pt x="4290" y="47"/>
                  </a:cubicBezTo>
                  <a:lnTo>
                    <a:pt x="4290" y="47"/>
                  </a:lnTo>
                  <a:cubicBezTo>
                    <a:pt x="4339" y="58"/>
                    <a:pt x="4362" y="62"/>
                    <a:pt x="4369" y="62"/>
                  </a:cubicBezTo>
                  <a:cubicBezTo>
                    <a:pt x="4390" y="62"/>
                    <a:pt x="4228" y="17"/>
                    <a:pt x="4212" y="17"/>
                  </a:cubicBezTo>
                  <a:cubicBezTo>
                    <a:pt x="4205" y="17"/>
                    <a:pt x="4223" y="25"/>
                    <a:pt x="4290" y="47"/>
                  </a:cubicBezTo>
                  <a:cubicBezTo>
                    <a:pt x="4218" y="23"/>
                    <a:pt x="4145" y="11"/>
                    <a:pt x="4075" y="11"/>
                  </a:cubicBezTo>
                  <a:cubicBezTo>
                    <a:pt x="3876" y="11"/>
                    <a:pt x="3694" y="103"/>
                    <a:pt x="3581" y="263"/>
                  </a:cubicBezTo>
                  <a:lnTo>
                    <a:pt x="2377" y="2022"/>
                  </a:lnTo>
                  <a:lnTo>
                    <a:pt x="1142" y="263"/>
                  </a:lnTo>
                  <a:cubicBezTo>
                    <a:pt x="1018" y="82"/>
                    <a:pt x="831" y="0"/>
                    <a:pt x="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3" name="Google Shape;12763;p23"/>
            <p:cNvSpPr/>
            <p:nvPr/>
          </p:nvSpPr>
          <p:spPr>
            <a:xfrm>
              <a:off x="33807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278" y="6821"/>
                    <a:pt x="648" y="6821"/>
                  </a:cubicBezTo>
                  <a:lnTo>
                    <a:pt x="3580" y="6821"/>
                  </a:lnTo>
                  <a:cubicBezTo>
                    <a:pt x="4414" y="6821"/>
                    <a:pt x="4414" y="5555"/>
                    <a:pt x="3580" y="5555"/>
                  </a:cubicBezTo>
                  <a:lnTo>
                    <a:pt x="1266" y="5555"/>
                  </a:lnTo>
                  <a:lnTo>
                    <a:pt x="1266" y="4043"/>
                  </a:lnTo>
                  <a:lnTo>
                    <a:pt x="2809" y="4043"/>
                  </a:lnTo>
                  <a:cubicBezTo>
                    <a:pt x="3642" y="4043"/>
                    <a:pt x="3642" y="2778"/>
                    <a:pt x="2809" y="2778"/>
                  </a:cubicBezTo>
                  <a:lnTo>
                    <a:pt x="1266" y="2778"/>
                  </a:lnTo>
                  <a:lnTo>
                    <a:pt x="1266" y="1265"/>
                  </a:lnTo>
                  <a:lnTo>
                    <a:pt x="3580" y="1265"/>
                  </a:lnTo>
                  <a:cubicBezTo>
                    <a:pt x="4352" y="1204"/>
                    <a:pt x="4352" y="62"/>
                    <a:pt x="3580" y="0"/>
                  </a:cubicBezTo>
                  <a:lnTo>
                    <a:pt x="3426" y="0"/>
                  </a:lnTo>
                  <a:cubicBezTo>
                    <a:pt x="3179" y="31"/>
                    <a:pt x="3179" y="370"/>
                    <a:pt x="3426" y="401"/>
                  </a:cubicBezTo>
                  <a:lnTo>
                    <a:pt x="3580" y="401"/>
                  </a:lnTo>
                  <a:cubicBezTo>
                    <a:pt x="3858" y="401"/>
                    <a:pt x="3858" y="833"/>
                    <a:pt x="3580" y="833"/>
                  </a:cubicBezTo>
                  <a:lnTo>
                    <a:pt x="1080" y="833"/>
                  </a:lnTo>
                  <a:cubicBezTo>
                    <a:pt x="957" y="833"/>
                    <a:pt x="864" y="926"/>
                    <a:pt x="864" y="1049"/>
                  </a:cubicBezTo>
                  <a:lnTo>
                    <a:pt x="864" y="2963"/>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5771"/>
                  </a:lnTo>
                  <a:cubicBezTo>
                    <a:pt x="864" y="5864"/>
                    <a:pt x="957" y="5956"/>
                    <a:pt x="1080" y="5956"/>
                  </a:cubicBezTo>
                  <a:lnTo>
                    <a:pt x="3580" y="5956"/>
                  </a:lnTo>
                  <a:cubicBezTo>
                    <a:pt x="3858" y="5956"/>
                    <a:pt x="3858" y="6389"/>
                    <a:pt x="3580" y="6389"/>
                  </a:cubicBezTo>
                  <a:lnTo>
                    <a:pt x="648" y="6389"/>
                  </a:lnTo>
                  <a:cubicBezTo>
                    <a:pt x="525" y="6389"/>
                    <a:pt x="432" y="6296"/>
                    <a:pt x="432" y="6203"/>
                  </a:cubicBezTo>
                  <a:lnTo>
                    <a:pt x="432" y="617"/>
                  </a:lnTo>
                  <a:cubicBezTo>
                    <a:pt x="432" y="494"/>
                    <a:pt x="525" y="401"/>
                    <a:pt x="648" y="401"/>
                  </a:cubicBezTo>
                  <a:lnTo>
                    <a:pt x="2500" y="401"/>
                  </a:lnTo>
                  <a:cubicBezTo>
                    <a:pt x="2747" y="370"/>
                    <a:pt x="2747" y="31"/>
                    <a:pt x="250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4" name="Google Shape;12764;p23"/>
            <p:cNvSpPr/>
            <p:nvPr/>
          </p:nvSpPr>
          <p:spPr>
            <a:xfrm>
              <a:off x="3251825" y="3109175"/>
              <a:ext cx="120400" cy="171150"/>
            </a:xfrm>
            <a:custGeom>
              <a:avLst/>
              <a:gdLst/>
              <a:ahLst/>
              <a:cxnLst/>
              <a:rect l="l" t="t" r="r" b="b"/>
              <a:pathLst>
                <a:path w="4816" h="6846" extrusionOk="0">
                  <a:moveTo>
                    <a:pt x="2412" y="0"/>
                  </a:moveTo>
                  <a:cubicBezTo>
                    <a:pt x="2033" y="0"/>
                    <a:pt x="1648" y="97"/>
                    <a:pt x="1298" y="302"/>
                  </a:cubicBezTo>
                  <a:cubicBezTo>
                    <a:pt x="557" y="734"/>
                    <a:pt x="217" y="1598"/>
                    <a:pt x="464" y="2401"/>
                  </a:cubicBezTo>
                  <a:cubicBezTo>
                    <a:pt x="557" y="2894"/>
                    <a:pt x="865" y="3265"/>
                    <a:pt x="1298" y="3481"/>
                  </a:cubicBezTo>
                  <a:cubicBezTo>
                    <a:pt x="1606" y="3635"/>
                    <a:pt x="1946" y="3728"/>
                    <a:pt x="2316" y="3789"/>
                  </a:cubicBezTo>
                  <a:cubicBezTo>
                    <a:pt x="2563" y="3820"/>
                    <a:pt x="2841" y="3882"/>
                    <a:pt x="3088" y="4005"/>
                  </a:cubicBezTo>
                  <a:cubicBezTo>
                    <a:pt x="3458" y="4221"/>
                    <a:pt x="3581" y="4684"/>
                    <a:pt x="3365" y="5055"/>
                  </a:cubicBezTo>
                  <a:cubicBezTo>
                    <a:pt x="3222" y="5398"/>
                    <a:pt x="2866" y="5583"/>
                    <a:pt x="2495" y="5583"/>
                  </a:cubicBezTo>
                  <a:cubicBezTo>
                    <a:pt x="2466" y="5583"/>
                    <a:pt x="2437" y="5581"/>
                    <a:pt x="2409" y="5579"/>
                  </a:cubicBezTo>
                  <a:cubicBezTo>
                    <a:pt x="2038" y="5579"/>
                    <a:pt x="1699" y="5394"/>
                    <a:pt x="1483" y="5085"/>
                  </a:cubicBezTo>
                  <a:cubicBezTo>
                    <a:pt x="1390" y="4931"/>
                    <a:pt x="1328" y="4777"/>
                    <a:pt x="1328" y="4623"/>
                  </a:cubicBezTo>
                  <a:cubicBezTo>
                    <a:pt x="1299" y="4252"/>
                    <a:pt x="985" y="4074"/>
                    <a:pt x="673" y="4074"/>
                  </a:cubicBezTo>
                  <a:cubicBezTo>
                    <a:pt x="335" y="4074"/>
                    <a:pt x="0" y="4283"/>
                    <a:pt x="32" y="4684"/>
                  </a:cubicBezTo>
                  <a:cubicBezTo>
                    <a:pt x="94" y="5055"/>
                    <a:pt x="187" y="5394"/>
                    <a:pt x="372" y="5703"/>
                  </a:cubicBezTo>
                  <a:cubicBezTo>
                    <a:pt x="773" y="6382"/>
                    <a:pt x="1514" y="6814"/>
                    <a:pt x="2316" y="6845"/>
                  </a:cubicBezTo>
                  <a:lnTo>
                    <a:pt x="2501" y="6845"/>
                  </a:lnTo>
                  <a:cubicBezTo>
                    <a:pt x="2526" y="6845"/>
                    <a:pt x="2551" y="6846"/>
                    <a:pt x="2576" y="6846"/>
                  </a:cubicBezTo>
                  <a:cubicBezTo>
                    <a:pt x="3442" y="6846"/>
                    <a:pt x="4239" y="6328"/>
                    <a:pt x="4569" y="5518"/>
                  </a:cubicBezTo>
                  <a:cubicBezTo>
                    <a:pt x="4785" y="5055"/>
                    <a:pt x="4816" y="4530"/>
                    <a:pt x="4661" y="4036"/>
                  </a:cubicBezTo>
                  <a:cubicBezTo>
                    <a:pt x="4616" y="3967"/>
                    <a:pt x="4548" y="3937"/>
                    <a:pt x="4482" y="3937"/>
                  </a:cubicBezTo>
                  <a:cubicBezTo>
                    <a:pt x="4370" y="3937"/>
                    <a:pt x="4260" y="4024"/>
                    <a:pt x="4260" y="4160"/>
                  </a:cubicBezTo>
                  <a:cubicBezTo>
                    <a:pt x="4384" y="4561"/>
                    <a:pt x="4353" y="4993"/>
                    <a:pt x="4199" y="5363"/>
                  </a:cubicBezTo>
                  <a:cubicBezTo>
                    <a:pt x="3901" y="6018"/>
                    <a:pt x="3288" y="6414"/>
                    <a:pt x="2608" y="6414"/>
                  </a:cubicBezTo>
                  <a:cubicBezTo>
                    <a:pt x="2583" y="6414"/>
                    <a:pt x="2558" y="6414"/>
                    <a:pt x="2532" y="6413"/>
                  </a:cubicBezTo>
                  <a:lnTo>
                    <a:pt x="2378" y="6413"/>
                  </a:lnTo>
                  <a:cubicBezTo>
                    <a:pt x="1730" y="6413"/>
                    <a:pt x="1112" y="6073"/>
                    <a:pt x="773" y="5518"/>
                  </a:cubicBezTo>
                  <a:cubicBezTo>
                    <a:pt x="619" y="5240"/>
                    <a:pt x="526" y="4962"/>
                    <a:pt x="495" y="4684"/>
                  </a:cubicBezTo>
                  <a:cubicBezTo>
                    <a:pt x="495" y="4561"/>
                    <a:pt x="619" y="4468"/>
                    <a:pt x="742" y="4468"/>
                  </a:cubicBezTo>
                  <a:cubicBezTo>
                    <a:pt x="896" y="4499"/>
                    <a:pt x="896" y="4623"/>
                    <a:pt x="927" y="4715"/>
                  </a:cubicBezTo>
                  <a:cubicBezTo>
                    <a:pt x="958" y="4931"/>
                    <a:pt x="1051" y="5147"/>
                    <a:pt x="1143" y="5332"/>
                  </a:cubicBezTo>
                  <a:cubicBezTo>
                    <a:pt x="1421" y="5734"/>
                    <a:pt x="1884" y="6011"/>
                    <a:pt x="2409" y="6011"/>
                  </a:cubicBezTo>
                  <a:lnTo>
                    <a:pt x="2501" y="6011"/>
                  </a:lnTo>
                  <a:cubicBezTo>
                    <a:pt x="3057" y="6011"/>
                    <a:pt x="3550" y="5734"/>
                    <a:pt x="3797" y="5240"/>
                  </a:cubicBezTo>
                  <a:cubicBezTo>
                    <a:pt x="4075" y="4684"/>
                    <a:pt x="3859" y="3974"/>
                    <a:pt x="3334" y="3697"/>
                  </a:cubicBezTo>
                  <a:cubicBezTo>
                    <a:pt x="3026" y="3512"/>
                    <a:pt x="2717" y="3419"/>
                    <a:pt x="2378" y="3388"/>
                  </a:cubicBezTo>
                  <a:cubicBezTo>
                    <a:pt x="2069" y="3357"/>
                    <a:pt x="1760" y="3265"/>
                    <a:pt x="1483" y="3141"/>
                  </a:cubicBezTo>
                  <a:cubicBezTo>
                    <a:pt x="1174" y="2987"/>
                    <a:pt x="927" y="2678"/>
                    <a:pt x="865" y="2339"/>
                  </a:cubicBezTo>
                  <a:cubicBezTo>
                    <a:pt x="680" y="1691"/>
                    <a:pt x="958" y="1012"/>
                    <a:pt x="1514" y="703"/>
                  </a:cubicBezTo>
                  <a:cubicBezTo>
                    <a:pt x="1799" y="527"/>
                    <a:pt x="2113" y="440"/>
                    <a:pt x="2427" y="440"/>
                  </a:cubicBezTo>
                  <a:cubicBezTo>
                    <a:pt x="2826" y="440"/>
                    <a:pt x="3222" y="581"/>
                    <a:pt x="3550" y="857"/>
                  </a:cubicBezTo>
                  <a:cubicBezTo>
                    <a:pt x="3736" y="1012"/>
                    <a:pt x="3890" y="1197"/>
                    <a:pt x="4013" y="1413"/>
                  </a:cubicBezTo>
                  <a:cubicBezTo>
                    <a:pt x="4054" y="1555"/>
                    <a:pt x="3934" y="1658"/>
                    <a:pt x="3812" y="1658"/>
                  </a:cubicBezTo>
                  <a:cubicBezTo>
                    <a:pt x="3749" y="1658"/>
                    <a:pt x="3685" y="1630"/>
                    <a:pt x="3643" y="1567"/>
                  </a:cubicBezTo>
                  <a:cubicBezTo>
                    <a:pt x="3520" y="1413"/>
                    <a:pt x="3427" y="1289"/>
                    <a:pt x="3273" y="1166"/>
                  </a:cubicBezTo>
                  <a:cubicBezTo>
                    <a:pt x="3031" y="959"/>
                    <a:pt x="2731" y="858"/>
                    <a:pt x="2433" y="858"/>
                  </a:cubicBezTo>
                  <a:cubicBezTo>
                    <a:pt x="2198" y="858"/>
                    <a:pt x="1964" y="920"/>
                    <a:pt x="1760" y="1043"/>
                  </a:cubicBezTo>
                  <a:cubicBezTo>
                    <a:pt x="1359" y="1289"/>
                    <a:pt x="1174" y="1752"/>
                    <a:pt x="1298" y="2215"/>
                  </a:cubicBezTo>
                  <a:cubicBezTo>
                    <a:pt x="1421" y="2740"/>
                    <a:pt x="1822" y="2833"/>
                    <a:pt x="2470" y="2956"/>
                  </a:cubicBezTo>
                  <a:cubicBezTo>
                    <a:pt x="2841" y="2987"/>
                    <a:pt x="3211" y="3110"/>
                    <a:pt x="3550" y="3295"/>
                  </a:cubicBezTo>
                  <a:cubicBezTo>
                    <a:pt x="3643" y="3357"/>
                    <a:pt x="3736" y="3419"/>
                    <a:pt x="3797" y="3481"/>
                  </a:cubicBezTo>
                  <a:cubicBezTo>
                    <a:pt x="3844" y="3521"/>
                    <a:pt x="3893" y="3538"/>
                    <a:pt x="3938" y="3538"/>
                  </a:cubicBezTo>
                  <a:cubicBezTo>
                    <a:pt x="4100" y="3538"/>
                    <a:pt x="4220" y="3317"/>
                    <a:pt x="4075" y="3172"/>
                  </a:cubicBezTo>
                  <a:cubicBezTo>
                    <a:pt x="3983" y="3079"/>
                    <a:pt x="3890" y="3018"/>
                    <a:pt x="3797" y="2956"/>
                  </a:cubicBezTo>
                  <a:cubicBezTo>
                    <a:pt x="3396" y="2740"/>
                    <a:pt x="2995" y="2586"/>
                    <a:pt x="2532" y="2524"/>
                  </a:cubicBezTo>
                  <a:cubicBezTo>
                    <a:pt x="1853" y="2401"/>
                    <a:pt x="1760" y="2339"/>
                    <a:pt x="1699" y="2092"/>
                  </a:cubicBezTo>
                  <a:cubicBezTo>
                    <a:pt x="1606" y="1845"/>
                    <a:pt x="1730" y="1536"/>
                    <a:pt x="1976" y="1382"/>
                  </a:cubicBezTo>
                  <a:cubicBezTo>
                    <a:pt x="2113" y="1300"/>
                    <a:pt x="2268" y="1260"/>
                    <a:pt x="2425" y="1260"/>
                  </a:cubicBezTo>
                  <a:cubicBezTo>
                    <a:pt x="2622" y="1260"/>
                    <a:pt x="2823" y="1323"/>
                    <a:pt x="2995" y="1444"/>
                  </a:cubicBezTo>
                  <a:cubicBezTo>
                    <a:pt x="3088" y="1536"/>
                    <a:pt x="3180" y="1629"/>
                    <a:pt x="3242" y="1752"/>
                  </a:cubicBezTo>
                  <a:cubicBezTo>
                    <a:pt x="3371" y="2000"/>
                    <a:pt x="3591" y="2105"/>
                    <a:pt x="3809" y="2105"/>
                  </a:cubicBezTo>
                  <a:cubicBezTo>
                    <a:pt x="4215" y="2105"/>
                    <a:pt x="4615" y="1741"/>
                    <a:pt x="4415" y="1259"/>
                  </a:cubicBezTo>
                  <a:cubicBezTo>
                    <a:pt x="4034" y="456"/>
                    <a:pt x="3235" y="0"/>
                    <a:pt x="241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5" name="Google Shape;12765;p23"/>
            <p:cNvSpPr/>
            <p:nvPr/>
          </p:nvSpPr>
          <p:spPr>
            <a:xfrm>
              <a:off x="3316350" y="3040325"/>
              <a:ext cx="236250" cy="60300"/>
            </a:xfrm>
            <a:custGeom>
              <a:avLst/>
              <a:gdLst/>
              <a:ahLst/>
              <a:cxnLst/>
              <a:rect l="l" t="t" r="r" b="b"/>
              <a:pathLst>
                <a:path w="9450" h="2412" extrusionOk="0">
                  <a:moveTo>
                    <a:pt x="4735" y="1"/>
                  </a:moveTo>
                  <a:cubicBezTo>
                    <a:pt x="3840" y="1"/>
                    <a:pt x="2975" y="186"/>
                    <a:pt x="2173" y="556"/>
                  </a:cubicBezTo>
                  <a:cubicBezTo>
                    <a:pt x="1402" y="896"/>
                    <a:pt x="723" y="1389"/>
                    <a:pt x="167" y="2007"/>
                  </a:cubicBezTo>
                  <a:cubicBezTo>
                    <a:pt x="1" y="2173"/>
                    <a:pt x="164" y="2376"/>
                    <a:pt x="332" y="2376"/>
                  </a:cubicBezTo>
                  <a:cubicBezTo>
                    <a:pt x="382" y="2376"/>
                    <a:pt x="433" y="2358"/>
                    <a:pt x="476" y="2315"/>
                  </a:cubicBezTo>
                  <a:cubicBezTo>
                    <a:pt x="1611" y="1058"/>
                    <a:pt x="3165" y="433"/>
                    <a:pt x="4721" y="433"/>
                  </a:cubicBezTo>
                  <a:cubicBezTo>
                    <a:pt x="6297" y="433"/>
                    <a:pt x="7876" y="1073"/>
                    <a:pt x="9024" y="2346"/>
                  </a:cubicBezTo>
                  <a:cubicBezTo>
                    <a:pt x="9070" y="2392"/>
                    <a:pt x="9121" y="2411"/>
                    <a:pt x="9171" y="2411"/>
                  </a:cubicBezTo>
                  <a:cubicBezTo>
                    <a:pt x="9320" y="2411"/>
                    <a:pt x="9449" y="2231"/>
                    <a:pt x="9333" y="2068"/>
                  </a:cubicBezTo>
                  <a:cubicBezTo>
                    <a:pt x="8160" y="772"/>
                    <a:pt x="6494" y="1"/>
                    <a:pt x="47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6" name="Google Shape;12766;p23"/>
            <p:cNvSpPr/>
            <p:nvPr/>
          </p:nvSpPr>
          <p:spPr>
            <a:xfrm>
              <a:off x="3316725" y="3288375"/>
              <a:ext cx="235275" cy="60025"/>
            </a:xfrm>
            <a:custGeom>
              <a:avLst/>
              <a:gdLst/>
              <a:ahLst/>
              <a:cxnLst/>
              <a:rect l="l" t="t" r="r" b="b"/>
              <a:pathLst>
                <a:path w="9411" h="2401" extrusionOk="0">
                  <a:moveTo>
                    <a:pt x="9148" y="1"/>
                  </a:moveTo>
                  <a:cubicBezTo>
                    <a:pt x="9094" y="1"/>
                    <a:pt x="9040" y="16"/>
                    <a:pt x="9009" y="47"/>
                  </a:cubicBezTo>
                  <a:cubicBezTo>
                    <a:pt x="7861" y="1335"/>
                    <a:pt x="6275" y="1984"/>
                    <a:pt x="4691" y="1984"/>
                  </a:cubicBezTo>
                  <a:cubicBezTo>
                    <a:pt x="3127" y="1984"/>
                    <a:pt x="1565" y="1351"/>
                    <a:pt x="430" y="78"/>
                  </a:cubicBezTo>
                  <a:cubicBezTo>
                    <a:pt x="389" y="44"/>
                    <a:pt x="344" y="29"/>
                    <a:pt x="300" y="29"/>
                  </a:cubicBezTo>
                  <a:cubicBezTo>
                    <a:pt x="143" y="29"/>
                    <a:pt x="1" y="211"/>
                    <a:pt x="121" y="356"/>
                  </a:cubicBezTo>
                  <a:cubicBezTo>
                    <a:pt x="1349" y="1721"/>
                    <a:pt x="3026" y="2400"/>
                    <a:pt x="4703" y="2400"/>
                  </a:cubicBezTo>
                  <a:cubicBezTo>
                    <a:pt x="6398" y="2400"/>
                    <a:pt x="8092" y="1706"/>
                    <a:pt x="9318" y="325"/>
                  </a:cubicBezTo>
                  <a:cubicBezTo>
                    <a:pt x="9411" y="263"/>
                    <a:pt x="9411" y="109"/>
                    <a:pt x="9318" y="47"/>
                  </a:cubicBezTo>
                  <a:lnTo>
                    <a:pt x="9287" y="47"/>
                  </a:lnTo>
                  <a:cubicBezTo>
                    <a:pt x="9256" y="16"/>
                    <a:pt x="9202" y="1"/>
                    <a:pt x="91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2767" name="Google Shape;12767;p23"/>
          <p:cNvGrpSpPr/>
          <p:nvPr/>
        </p:nvGrpSpPr>
        <p:grpSpPr>
          <a:xfrm>
            <a:off x="4299175" y="5300266"/>
            <a:ext cx="489400" cy="484300"/>
            <a:chOff x="3252625" y="1904050"/>
            <a:chExt cx="367050" cy="363225"/>
          </a:xfrm>
          <a:solidFill>
            <a:schemeClr val="bg1"/>
          </a:solidFill>
        </p:grpSpPr>
        <p:sp>
          <p:nvSpPr>
            <p:cNvPr id="12768" name="Google Shape;12768;p23"/>
            <p:cNvSpPr/>
            <p:nvPr/>
          </p:nvSpPr>
          <p:spPr>
            <a:xfrm>
              <a:off x="3542725" y="1925625"/>
              <a:ext cx="37050" cy="67550"/>
            </a:xfrm>
            <a:custGeom>
              <a:avLst/>
              <a:gdLst/>
              <a:ahLst/>
              <a:cxnLst/>
              <a:rect l="l" t="t" r="r" b="b"/>
              <a:pathLst>
                <a:path w="1482" h="2702" extrusionOk="0">
                  <a:moveTo>
                    <a:pt x="710" y="1"/>
                  </a:moveTo>
                  <a:cubicBezTo>
                    <a:pt x="602" y="1"/>
                    <a:pt x="494" y="70"/>
                    <a:pt x="494" y="209"/>
                  </a:cubicBezTo>
                  <a:lnTo>
                    <a:pt x="494" y="394"/>
                  </a:lnTo>
                  <a:cubicBezTo>
                    <a:pt x="247" y="487"/>
                    <a:pt x="62" y="734"/>
                    <a:pt x="124" y="1012"/>
                  </a:cubicBezTo>
                  <a:cubicBezTo>
                    <a:pt x="124" y="1166"/>
                    <a:pt x="216" y="1320"/>
                    <a:pt x="340" y="1413"/>
                  </a:cubicBezTo>
                  <a:cubicBezTo>
                    <a:pt x="463" y="1475"/>
                    <a:pt x="617" y="1505"/>
                    <a:pt x="741" y="1505"/>
                  </a:cubicBezTo>
                  <a:cubicBezTo>
                    <a:pt x="834" y="1536"/>
                    <a:pt x="957" y="1567"/>
                    <a:pt x="988" y="1691"/>
                  </a:cubicBezTo>
                  <a:cubicBezTo>
                    <a:pt x="988" y="1814"/>
                    <a:pt x="895" y="1907"/>
                    <a:pt x="772" y="1938"/>
                  </a:cubicBezTo>
                  <a:cubicBezTo>
                    <a:pt x="756" y="1941"/>
                    <a:pt x="740" y="1942"/>
                    <a:pt x="724" y="1942"/>
                  </a:cubicBezTo>
                  <a:cubicBezTo>
                    <a:pt x="587" y="1942"/>
                    <a:pt x="460" y="1829"/>
                    <a:pt x="432" y="1691"/>
                  </a:cubicBezTo>
                  <a:cubicBezTo>
                    <a:pt x="417" y="1567"/>
                    <a:pt x="309" y="1505"/>
                    <a:pt x="205" y="1505"/>
                  </a:cubicBezTo>
                  <a:cubicBezTo>
                    <a:pt x="101" y="1505"/>
                    <a:pt x="0" y="1567"/>
                    <a:pt x="0" y="1691"/>
                  </a:cubicBezTo>
                  <a:cubicBezTo>
                    <a:pt x="31" y="1968"/>
                    <a:pt x="216" y="2215"/>
                    <a:pt x="494" y="2308"/>
                  </a:cubicBezTo>
                  <a:lnTo>
                    <a:pt x="525" y="2308"/>
                  </a:lnTo>
                  <a:lnTo>
                    <a:pt x="525" y="2493"/>
                  </a:lnTo>
                  <a:cubicBezTo>
                    <a:pt x="525" y="2632"/>
                    <a:pt x="625" y="2701"/>
                    <a:pt x="726" y="2701"/>
                  </a:cubicBezTo>
                  <a:cubicBezTo>
                    <a:pt x="826" y="2701"/>
                    <a:pt x="926" y="2632"/>
                    <a:pt x="926" y="2493"/>
                  </a:cubicBezTo>
                  <a:lnTo>
                    <a:pt x="926" y="2339"/>
                  </a:lnTo>
                  <a:cubicBezTo>
                    <a:pt x="1050" y="2308"/>
                    <a:pt x="1142" y="2246"/>
                    <a:pt x="1204" y="2154"/>
                  </a:cubicBezTo>
                  <a:cubicBezTo>
                    <a:pt x="1482" y="1907"/>
                    <a:pt x="1451" y="1475"/>
                    <a:pt x="1173" y="1259"/>
                  </a:cubicBezTo>
                  <a:cubicBezTo>
                    <a:pt x="1050" y="1166"/>
                    <a:pt x="926" y="1104"/>
                    <a:pt x="772" y="1104"/>
                  </a:cubicBezTo>
                  <a:cubicBezTo>
                    <a:pt x="679" y="1104"/>
                    <a:pt x="556" y="1104"/>
                    <a:pt x="525" y="981"/>
                  </a:cubicBezTo>
                  <a:cubicBezTo>
                    <a:pt x="508" y="849"/>
                    <a:pt x="607" y="787"/>
                    <a:pt x="712" y="787"/>
                  </a:cubicBezTo>
                  <a:cubicBezTo>
                    <a:pt x="802" y="787"/>
                    <a:pt x="897" y="833"/>
                    <a:pt x="926" y="919"/>
                  </a:cubicBezTo>
                  <a:cubicBezTo>
                    <a:pt x="972" y="989"/>
                    <a:pt x="1053" y="1023"/>
                    <a:pt x="1130" y="1023"/>
                  </a:cubicBezTo>
                  <a:cubicBezTo>
                    <a:pt x="1156" y="1023"/>
                    <a:pt x="1181" y="1019"/>
                    <a:pt x="1204" y="1012"/>
                  </a:cubicBezTo>
                  <a:cubicBezTo>
                    <a:pt x="1296" y="919"/>
                    <a:pt x="1327" y="796"/>
                    <a:pt x="1296" y="703"/>
                  </a:cubicBezTo>
                  <a:cubicBezTo>
                    <a:pt x="1204" y="549"/>
                    <a:pt x="1080" y="456"/>
                    <a:pt x="926" y="394"/>
                  </a:cubicBezTo>
                  <a:lnTo>
                    <a:pt x="926" y="209"/>
                  </a:lnTo>
                  <a:cubicBezTo>
                    <a:pt x="926" y="70"/>
                    <a:pt x="818" y="1"/>
                    <a:pt x="7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69" name="Google Shape;12769;p23"/>
            <p:cNvSpPr/>
            <p:nvPr/>
          </p:nvSpPr>
          <p:spPr>
            <a:xfrm>
              <a:off x="3252625" y="1904050"/>
              <a:ext cx="367050" cy="363225"/>
            </a:xfrm>
            <a:custGeom>
              <a:avLst/>
              <a:gdLst/>
              <a:ahLst/>
              <a:cxnLst/>
              <a:rect l="l" t="t" r="r" b="b"/>
              <a:pathLst>
                <a:path w="14682" h="14529" extrusionOk="0">
                  <a:moveTo>
                    <a:pt x="1435" y="1035"/>
                  </a:moveTo>
                  <a:cubicBezTo>
                    <a:pt x="1471" y="1035"/>
                    <a:pt x="1508" y="1046"/>
                    <a:pt x="1543" y="1072"/>
                  </a:cubicBezTo>
                  <a:cubicBezTo>
                    <a:pt x="1698" y="1165"/>
                    <a:pt x="1790" y="1288"/>
                    <a:pt x="1852" y="1443"/>
                  </a:cubicBezTo>
                  <a:lnTo>
                    <a:pt x="1266" y="1443"/>
                  </a:lnTo>
                  <a:lnTo>
                    <a:pt x="1266" y="1196"/>
                  </a:lnTo>
                  <a:cubicBezTo>
                    <a:pt x="1266" y="1107"/>
                    <a:pt x="1345" y="1035"/>
                    <a:pt x="1435" y="1035"/>
                  </a:cubicBezTo>
                  <a:close/>
                  <a:moveTo>
                    <a:pt x="2951" y="1026"/>
                  </a:moveTo>
                  <a:cubicBezTo>
                    <a:pt x="2986" y="1026"/>
                    <a:pt x="3025" y="1041"/>
                    <a:pt x="3056" y="1072"/>
                  </a:cubicBezTo>
                  <a:cubicBezTo>
                    <a:pt x="3117" y="1072"/>
                    <a:pt x="3148" y="1165"/>
                    <a:pt x="3148" y="1227"/>
                  </a:cubicBezTo>
                  <a:lnTo>
                    <a:pt x="3148" y="1474"/>
                  </a:lnTo>
                  <a:lnTo>
                    <a:pt x="2562" y="1474"/>
                  </a:lnTo>
                  <a:cubicBezTo>
                    <a:pt x="2623" y="1319"/>
                    <a:pt x="2716" y="1196"/>
                    <a:pt x="2870" y="1103"/>
                  </a:cubicBezTo>
                  <a:lnTo>
                    <a:pt x="2870" y="1072"/>
                  </a:lnTo>
                  <a:cubicBezTo>
                    <a:pt x="2886" y="1041"/>
                    <a:pt x="2917" y="1026"/>
                    <a:pt x="2951" y="1026"/>
                  </a:cubicBezTo>
                  <a:close/>
                  <a:moveTo>
                    <a:pt x="1605" y="1875"/>
                  </a:moveTo>
                  <a:lnTo>
                    <a:pt x="1605" y="2523"/>
                  </a:lnTo>
                  <a:lnTo>
                    <a:pt x="494" y="2523"/>
                  </a:lnTo>
                  <a:lnTo>
                    <a:pt x="494" y="1875"/>
                  </a:lnTo>
                  <a:close/>
                  <a:moveTo>
                    <a:pt x="3920" y="1875"/>
                  </a:moveTo>
                  <a:lnTo>
                    <a:pt x="3920" y="2523"/>
                  </a:lnTo>
                  <a:lnTo>
                    <a:pt x="2778" y="2523"/>
                  </a:lnTo>
                  <a:lnTo>
                    <a:pt x="2778" y="1875"/>
                  </a:lnTo>
                  <a:close/>
                  <a:moveTo>
                    <a:pt x="12352" y="455"/>
                  </a:moveTo>
                  <a:cubicBezTo>
                    <a:pt x="13901" y="455"/>
                    <a:pt x="14682" y="2347"/>
                    <a:pt x="13579" y="3449"/>
                  </a:cubicBezTo>
                  <a:cubicBezTo>
                    <a:pt x="13218" y="3820"/>
                    <a:pt x="12771" y="3986"/>
                    <a:pt x="12334" y="3986"/>
                  </a:cubicBezTo>
                  <a:cubicBezTo>
                    <a:pt x="11428" y="3986"/>
                    <a:pt x="10565" y="3276"/>
                    <a:pt x="10586" y="2214"/>
                  </a:cubicBezTo>
                  <a:cubicBezTo>
                    <a:pt x="10586" y="1227"/>
                    <a:pt x="11357" y="455"/>
                    <a:pt x="12345" y="455"/>
                  </a:cubicBezTo>
                  <a:lnTo>
                    <a:pt x="12314" y="455"/>
                  </a:lnTo>
                  <a:cubicBezTo>
                    <a:pt x="12327" y="455"/>
                    <a:pt x="12339" y="455"/>
                    <a:pt x="12352" y="455"/>
                  </a:cubicBezTo>
                  <a:close/>
                  <a:moveTo>
                    <a:pt x="2377" y="1875"/>
                  </a:moveTo>
                  <a:lnTo>
                    <a:pt x="2377" y="4436"/>
                  </a:lnTo>
                  <a:lnTo>
                    <a:pt x="2037" y="4436"/>
                  </a:lnTo>
                  <a:lnTo>
                    <a:pt x="2037" y="3757"/>
                  </a:lnTo>
                  <a:cubicBezTo>
                    <a:pt x="2037" y="3618"/>
                    <a:pt x="1929" y="3549"/>
                    <a:pt x="1821" y="3549"/>
                  </a:cubicBezTo>
                  <a:cubicBezTo>
                    <a:pt x="1713" y="3549"/>
                    <a:pt x="1605" y="3618"/>
                    <a:pt x="1605" y="3757"/>
                  </a:cubicBezTo>
                  <a:lnTo>
                    <a:pt x="1605" y="4436"/>
                  </a:lnTo>
                  <a:lnTo>
                    <a:pt x="803" y="4436"/>
                  </a:lnTo>
                  <a:cubicBezTo>
                    <a:pt x="741" y="4436"/>
                    <a:pt x="710" y="4405"/>
                    <a:pt x="710" y="4375"/>
                  </a:cubicBezTo>
                  <a:lnTo>
                    <a:pt x="710" y="2955"/>
                  </a:lnTo>
                  <a:lnTo>
                    <a:pt x="1821" y="2955"/>
                  </a:lnTo>
                  <a:cubicBezTo>
                    <a:pt x="1914" y="2924"/>
                    <a:pt x="2037" y="2831"/>
                    <a:pt x="2037" y="2708"/>
                  </a:cubicBezTo>
                  <a:lnTo>
                    <a:pt x="2037" y="1875"/>
                  </a:lnTo>
                  <a:close/>
                  <a:moveTo>
                    <a:pt x="3673" y="2955"/>
                  </a:moveTo>
                  <a:lnTo>
                    <a:pt x="3673" y="4375"/>
                  </a:lnTo>
                  <a:cubicBezTo>
                    <a:pt x="3673" y="4405"/>
                    <a:pt x="3642" y="4436"/>
                    <a:pt x="3611" y="4436"/>
                  </a:cubicBezTo>
                  <a:lnTo>
                    <a:pt x="2809" y="4436"/>
                  </a:lnTo>
                  <a:lnTo>
                    <a:pt x="2809" y="2955"/>
                  </a:lnTo>
                  <a:close/>
                  <a:moveTo>
                    <a:pt x="6605" y="5825"/>
                  </a:moveTo>
                  <a:lnTo>
                    <a:pt x="6605" y="6381"/>
                  </a:lnTo>
                  <a:lnTo>
                    <a:pt x="6173" y="6381"/>
                  </a:lnTo>
                  <a:cubicBezTo>
                    <a:pt x="5895" y="6103"/>
                    <a:pt x="5524" y="5918"/>
                    <a:pt x="5154" y="5825"/>
                  </a:cubicBezTo>
                  <a:close/>
                  <a:moveTo>
                    <a:pt x="7268" y="5185"/>
                  </a:moveTo>
                  <a:cubicBezTo>
                    <a:pt x="7376" y="5185"/>
                    <a:pt x="7484" y="5254"/>
                    <a:pt x="7500" y="5393"/>
                  </a:cubicBezTo>
                  <a:lnTo>
                    <a:pt x="7500" y="6381"/>
                  </a:lnTo>
                  <a:lnTo>
                    <a:pt x="7037" y="6381"/>
                  </a:lnTo>
                  <a:lnTo>
                    <a:pt x="7037" y="5393"/>
                  </a:lnTo>
                  <a:cubicBezTo>
                    <a:pt x="7052" y="5254"/>
                    <a:pt x="7160" y="5185"/>
                    <a:pt x="7268" y="5185"/>
                  </a:cubicBezTo>
                  <a:close/>
                  <a:moveTo>
                    <a:pt x="9382" y="5825"/>
                  </a:moveTo>
                  <a:cubicBezTo>
                    <a:pt x="9012" y="5918"/>
                    <a:pt x="8642" y="6103"/>
                    <a:pt x="8364" y="6381"/>
                  </a:cubicBezTo>
                  <a:lnTo>
                    <a:pt x="7932" y="6381"/>
                  </a:lnTo>
                  <a:lnTo>
                    <a:pt x="7932" y="5825"/>
                  </a:lnTo>
                  <a:close/>
                  <a:moveTo>
                    <a:pt x="11018" y="9621"/>
                  </a:moveTo>
                  <a:lnTo>
                    <a:pt x="11018" y="10701"/>
                  </a:lnTo>
                  <a:cubicBezTo>
                    <a:pt x="11018" y="11081"/>
                    <a:pt x="10721" y="11302"/>
                    <a:pt x="10420" y="11302"/>
                  </a:cubicBezTo>
                  <a:cubicBezTo>
                    <a:pt x="10207" y="11302"/>
                    <a:pt x="9991" y="11191"/>
                    <a:pt x="9876" y="10948"/>
                  </a:cubicBezTo>
                  <a:lnTo>
                    <a:pt x="9444" y="9961"/>
                  </a:lnTo>
                  <a:lnTo>
                    <a:pt x="9444" y="9961"/>
                  </a:lnTo>
                  <a:cubicBezTo>
                    <a:pt x="9567" y="9991"/>
                    <a:pt x="9691" y="9991"/>
                    <a:pt x="9845" y="9991"/>
                  </a:cubicBezTo>
                  <a:cubicBezTo>
                    <a:pt x="10246" y="9991"/>
                    <a:pt x="10678" y="9868"/>
                    <a:pt x="11018" y="9621"/>
                  </a:cubicBezTo>
                  <a:close/>
                  <a:moveTo>
                    <a:pt x="3488" y="9621"/>
                  </a:moveTo>
                  <a:cubicBezTo>
                    <a:pt x="3858" y="9868"/>
                    <a:pt x="4259" y="9991"/>
                    <a:pt x="4691" y="10022"/>
                  </a:cubicBezTo>
                  <a:lnTo>
                    <a:pt x="4691" y="9991"/>
                  </a:lnTo>
                  <a:cubicBezTo>
                    <a:pt x="4815" y="9991"/>
                    <a:pt x="4969" y="9991"/>
                    <a:pt x="5092" y="9961"/>
                  </a:cubicBezTo>
                  <a:lnTo>
                    <a:pt x="5092" y="9961"/>
                  </a:lnTo>
                  <a:lnTo>
                    <a:pt x="4629" y="10979"/>
                  </a:lnTo>
                  <a:cubicBezTo>
                    <a:pt x="4516" y="11207"/>
                    <a:pt x="4308" y="11310"/>
                    <a:pt x="4101" y="11310"/>
                  </a:cubicBezTo>
                  <a:cubicBezTo>
                    <a:pt x="3803" y="11310"/>
                    <a:pt x="3506" y="11096"/>
                    <a:pt x="3488" y="10732"/>
                  </a:cubicBezTo>
                  <a:lnTo>
                    <a:pt x="3488" y="9621"/>
                  </a:lnTo>
                  <a:close/>
                  <a:moveTo>
                    <a:pt x="12777" y="5825"/>
                  </a:moveTo>
                  <a:cubicBezTo>
                    <a:pt x="13178" y="5825"/>
                    <a:pt x="13487" y="6165"/>
                    <a:pt x="13487" y="6566"/>
                  </a:cubicBezTo>
                  <a:lnTo>
                    <a:pt x="13549" y="6566"/>
                  </a:lnTo>
                  <a:lnTo>
                    <a:pt x="13549" y="12707"/>
                  </a:lnTo>
                  <a:lnTo>
                    <a:pt x="13116" y="12707"/>
                  </a:lnTo>
                  <a:lnTo>
                    <a:pt x="13116" y="10917"/>
                  </a:lnTo>
                  <a:cubicBezTo>
                    <a:pt x="13116" y="10778"/>
                    <a:pt x="13008" y="10709"/>
                    <a:pt x="12900" y="10709"/>
                  </a:cubicBezTo>
                  <a:cubicBezTo>
                    <a:pt x="12792" y="10709"/>
                    <a:pt x="12684" y="10778"/>
                    <a:pt x="12684" y="10917"/>
                  </a:cubicBezTo>
                  <a:lnTo>
                    <a:pt x="12684" y="12707"/>
                  </a:lnTo>
                  <a:lnTo>
                    <a:pt x="1852" y="12707"/>
                  </a:lnTo>
                  <a:lnTo>
                    <a:pt x="1852" y="6782"/>
                  </a:lnTo>
                  <a:lnTo>
                    <a:pt x="2932" y="6782"/>
                  </a:lnTo>
                  <a:cubicBezTo>
                    <a:pt x="2438" y="7522"/>
                    <a:pt x="2500" y="8541"/>
                    <a:pt x="3086" y="9251"/>
                  </a:cubicBezTo>
                  <a:lnTo>
                    <a:pt x="3086" y="10732"/>
                  </a:lnTo>
                  <a:cubicBezTo>
                    <a:pt x="3104" y="11347"/>
                    <a:pt x="3600" y="11708"/>
                    <a:pt x="4101" y="11708"/>
                  </a:cubicBezTo>
                  <a:cubicBezTo>
                    <a:pt x="4453" y="11708"/>
                    <a:pt x="4808" y="11529"/>
                    <a:pt x="5000" y="11133"/>
                  </a:cubicBezTo>
                  <a:lnTo>
                    <a:pt x="5617" y="9775"/>
                  </a:lnTo>
                  <a:cubicBezTo>
                    <a:pt x="5895" y="9621"/>
                    <a:pt x="6142" y="9436"/>
                    <a:pt x="6327" y="9189"/>
                  </a:cubicBezTo>
                  <a:lnTo>
                    <a:pt x="8179" y="9189"/>
                  </a:lnTo>
                  <a:cubicBezTo>
                    <a:pt x="8364" y="9436"/>
                    <a:pt x="8611" y="9621"/>
                    <a:pt x="8888" y="9775"/>
                  </a:cubicBezTo>
                  <a:lnTo>
                    <a:pt x="9475" y="11164"/>
                  </a:lnTo>
                  <a:cubicBezTo>
                    <a:pt x="9676" y="11542"/>
                    <a:pt x="10032" y="11714"/>
                    <a:pt x="10385" y="11714"/>
                  </a:cubicBezTo>
                  <a:cubicBezTo>
                    <a:pt x="10896" y="11714"/>
                    <a:pt x="11401" y="11353"/>
                    <a:pt x="11419" y="10732"/>
                  </a:cubicBezTo>
                  <a:lnTo>
                    <a:pt x="11419" y="9251"/>
                  </a:lnTo>
                  <a:cubicBezTo>
                    <a:pt x="12005" y="8541"/>
                    <a:pt x="12067" y="7522"/>
                    <a:pt x="11573" y="6782"/>
                  </a:cubicBezTo>
                  <a:lnTo>
                    <a:pt x="12654" y="6782"/>
                  </a:lnTo>
                  <a:lnTo>
                    <a:pt x="12654" y="9744"/>
                  </a:lnTo>
                  <a:cubicBezTo>
                    <a:pt x="12654" y="9883"/>
                    <a:pt x="12754" y="9953"/>
                    <a:pt x="12854" y="9953"/>
                  </a:cubicBezTo>
                  <a:cubicBezTo>
                    <a:pt x="12954" y="9953"/>
                    <a:pt x="13055" y="9883"/>
                    <a:pt x="13055" y="9744"/>
                  </a:cubicBezTo>
                  <a:lnTo>
                    <a:pt x="13055" y="6566"/>
                  </a:lnTo>
                  <a:cubicBezTo>
                    <a:pt x="13055" y="6442"/>
                    <a:pt x="12962" y="6350"/>
                    <a:pt x="12870" y="6350"/>
                  </a:cubicBezTo>
                  <a:lnTo>
                    <a:pt x="11203" y="6350"/>
                  </a:lnTo>
                  <a:cubicBezTo>
                    <a:pt x="10956" y="6103"/>
                    <a:pt x="10617" y="5918"/>
                    <a:pt x="10246" y="5825"/>
                  </a:cubicBezTo>
                  <a:close/>
                  <a:moveTo>
                    <a:pt x="4197" y="5825"/>
                  </a:moveTo>
                  <a:cubicBezTo>
                    <a:pt x="4074" y="5856"/>
                    <a:pt x="4012" y="5979"/>
                    <a:pt x="4043" y="6103"/>
                  </a:cubicBezTo>
                  <a:cubicBezTo>
                    <a:pt x="4070" y="6183"/>
                    <a:pt x="4143" y="6263"/>
                    <a:pt x="4242" y="6263"/>
                  </a:cubicBezTo>
                  <a:cubicBezTo>
                    <a:pt x="4257" y="6263"/>
                    <a:pt x="4273" y="6261"/>
                    <a:pt x="4290" y="6257"/>
                  </a:cubicBezTo>
                  <a:cubicBezTo>
                    <a:pt x="4413" y="6226"/>
                    <a:pt x="4568" y="6195"/>
                    <a:pt x="4691" y="6195"/>
                  </a:cubicBezTo>
                  <a:cubicBezTo>
                    <a:pt x="5185" y="6195"/>
                    <a:pt x="5617" y="6381"/>
                    <a:pt x="5957" y="6751"/>
                  </a:cubicBezTo>
                  <a:cubicBezTo>
                    <a:pt x="5987" y="6782"/>
                    <a:pt x="6049" y="6813"/>
                    <a:pt x="6111" y="6813"/>
                  </a:cubicBezTo>
                  <a:lnTo>
                    <a:pt x="8487" y="6813"/>
                  </a:lnTo>
                  <a:cubicBezTo>
                    <a:pt x="8518" y="6813"/>
                    <a:pt x="8580" y="6782"/>
                    <a:pt x="8611" y="6751"/>
                  </a:cubicBezTo>
                  <a:cubicBezTo>
                    <a:pt x="8950" y="6411"/>
                    <a:pt x="9382" y="6226"/>
                    <a:pt x="9845" y="6226"/>
                  </a:cubicBezTo>
                  <a:cubicBezTo>
                    <a:pt x="12098" y="6226"/>
                    <a:pt x="12098" y="9559"/>
                    <a:pt x="9845" y="9559"/>
                  </a:cubicBezTo>
                  <a:cubicBezTo>
                    <a:pt x="9320" y="9559"/>
                    <a:pt x="8796" y="9312"/>
                    <a:pt x="8487" y="8849"/>
                  </a:cubicBezTo>
                  <a:cubicBezTo>
                    <a:pt x="8456" y="8788"/>
                    <a:pt x="8364" y="8757"/>
                    <a:pt x="8302" y="8757"/>
                  </a:cubicBezTo>
                  <a:lnTo>
                    <a:pt x="6265" y="8757"/>
                  </a:lnTo>
                  <a:cubicBezTo>
                    <a:pt x="6203" y="8757"/>
                    <a:pt x="6142" y="8788"/>
                    <a:pt x="6080" y="8849"/>
                  </a:cubicBezTo>
                  <a:cubicBezTo>
                    <a:pt x="5738" y="9351"/>
                    <a:pt x="5231" y="9575"/>
                    <a:pt x="4729" y="9575"/>
                  </a:cubicBezTo>
                  <a:cubicBezTo>
                    <a:pt x="3871" y="9575"/>
                    <a:pt x="3025" y="8924"/>
                    <a:pt x="3025" y="7893"/>
                  </a:cubicBezTo>
                  <a:cubicBezTo>
                    <a:pt x="3025" y="7461"/>
                    <a:pt x="3210" y="7059"/>
                    <a:pt x="3518" y="6720"/>
                  </a:cubicBezTo>
                  <a:cubicBezTo>
                    <a:pt x="3642" y="6597"/>
                    <a:pt x="3611" y="6350"/>
                    <a:pt x="3395" y="6350"/>
                  </a:cubicBezTo>
                  <a:lnTo>
                    <a:pt x="1667" y="6350"/>
                  </a:lnTo>
                  <a:cubicBezTo>
                    <a:pt x="1543" y="6350"/>
                    <a:pt x="1451" y="6442"/>
                    <a:pt x="1451" y="6566"/>
                  </a:cubicBezTo>
                  <a:lnTo>
                    <a:pt x="1451" y="12738"/>
                  </a:lnTo>
                  <a:lnTo>
                    <a:pt x="1019" y="12738"/>
                  </a:lnTo>
                  <a:lnTo>
                    <a:pt x="1019" y="6566"/>
                  </a:lnTo>
                  <a:cubicBezTo>
                    <a:pt x="1019" y="6165"/>
                    <a:pt x="1327" y="5825"/>
                    <a:pt x="1728" y="5825"/>
                  </a:cubicBezTo>
                  <a:close/>
                  <a:moveTo>
                    <a:pt x="7963" y="13139"/>
                  </a:moveTo>
                  <a:cubicBezTo>
                    <a:pt x="7963" y="13294"/>
                    <a:pt x="7870" y="13417"/>
                    <a:pt x="7716" y="13417"/>
                  </a:cubicBezTo>
                  <a:lnTo>
                    <a:pt x="6821" y="13417"/>
                  </a:lnTo>
                  <a:cubicBezTo>
                    <a:pt x="6666" y="13417"/>
                    <a:pt x="6574" y="13294"/>
                    <a:pt x="6574" y="13139"/>
                  </a:cubicBezTo>
                  <a:close/>
                  <a:moveTo>
                    <a:pt x="12275" y="0"/>
                  </a:moveTo>
                  <a:cubicBezTo>
                    <a:pt x="11269" y="0"/>
                    <a:pt x="10272" y="637"/>
                    <a:pt x="10154" y="1967"/>
                  </a:cubicBezTo>
                  <a:lnTo>
                    <a:pt x="7284" y="1967"/>
                  </a:lnTo>
                  <a:cubicBezTo>
                    <a:pt x="7160" y="1967"/>
                    <a:pt x="7068" y="2060"/>
                    <a:pt x="7068" y="2183"/>
                  </a:cubicBezTo>
                  <a:lnTo>
                    <a:pt x="7068" y="3449"/>
                  </a:lnTo>
                  <a:lnTo>
                    <a:pt x="4105" y="3449"/>
                  </a:lnTo>
                  <a:lnTo>
                    <a:pt x="4105" y="2893"/>
                  </a:lnTo>
                  <a:cubicBezTo>
                    <a:pt x="4259" y="2831"/>
                    <a:pt x="4352" y="2708"/>
                    <a:pt x="4352" y="2554"/>
                  </a:cubicBezTo>
                  <a:lnTo>
                    <a:pt x="4352" y="1875"/>
                  </a:lnTo>
                  <a:cubicBezTo>
                    <a:pt x="4352" y="1659"/>
                    <a:pt x="4167" y="1474"/>
                    <a:pt x="3951" y="1474"/>
                  </a:cubicBezTo>
                  <a:lnTo>
                    <a:pt x="3580" y="1474"/>
                  </a:lnTo>
                  <a:lnTo>
                    <a:pt x="3580" y="1196"/>
                  </a:lnTo>
                  <a:cubicBezTo>
                    <a:pt x="3580" y="837"/>
                    <a:pt x="3286" y="592"/>
                    <a:pt x="2972" y="592"/>
                  </a:cubicBezTo>
                  <a:cubicBezTo>
                    <a:pt x="2854" y="592"/>
                    <a:pt x="2733" y="626"/>
                    <a:pt x="2623" y="702"/>
                  </a:cubicBezTo>
                  <a:cubicBezTo>
                    <a:pt x="2469" y="825"/>
                    <a:pt x="2346" y="980"/>
                    <a:pt x="2253" y="1165"/>
                  </a:cubicBezTo>
                  <a:lnTo>
                    <a:pt x="2222" y="1165"/>
                  </a:lnTo>
                  <a:cubicBezTo>
                    <a:pt x="2130" y="980"/>
                    <a:pt x="2006" y="825"/>
                    <a:pt x="1852" y="702"/>
                  </a:cubicBezTo>
                  <a:cubicBezTo>
                    <a:pt x="1742" y="626"/>
                    <a:pt x="1622" y="592"/>
                    <a:pt x="1504" y="592"/>
                  </a:cubicBezTo>
                  <a:cubicBezTo>
                    <a:pt x="1189" y="592"/>
                    <a:pt x="895" y="837"/>
                    <a:pt x="895" y="1196"/>
                  </a:cubicBezTo>
                  <a:lnTo>
                    <a:pt x="895" y="1474"/>
                  </a:lnTo>
                  <a:lnTo>
                    <a:pt x="494" y="1474"/>
                  </a:lnTo>
                  <a:cubicBezTo>
                    <a:pt x="278" y="1474"/>
                    <a:pt x="124" y="1628"/>
                    <a:pt x="124" y="1844"/>
                  </a:cubicBezTo>
                  <a:lnTo>
                    <a:pt x="124" y="2554"/>
                  </a:lnTo>
                  <a:cubicBezTo>
                    <a:pt x="124" y="2677"/>
                    <a:pt x="216" y="2831"/>
                    <a:pt x="340" y="2893"/>
                  </a:cubicBezTo>
                  <a:lnTo>
                    <a:pt x="340" y="4375"/>
                  </a:lnTo>
                  <a:cubicBezTo>
                    <a:pt x="340" y="4652"/>
                    <a:pt x="556" y="4868"/>
                    <a:pt x="833" y="4868"/>
                  </a:cubicBezTo>
                  <a:lnTo>
                    <a:pt x="3642" y="4868"/>
                  </a:lnTo>
                  <a:cubicBezTo>
                    <a:pt x="3889" y="4868"/>
                    <a:pt x="4136" y="4652"/>
                    <a:pt x="4136" y="4375"/>
                  </a:cubicBezTo>
                  <a:lnTo>
                    <a:pt x="4136" y="3850"/>
                  </a:lnTo>
                  <a:lnTo>
                    <a:pt x="7068" y="3850"/>
                  </a:lnTo>
                  <a:lnTo>
                    <a:pt x="7068" y="4776"/>
                  </a:lnTo>
                  <a:cubicBezTo>
                    <a:pt x="6790" y="4868"/>
                    <a:pt x="6605" y="5115"/>
                    <a:pt x="6605" y="5424"/>
                  </a:cubicBezTo>
                  <a:lnTo>
                    <a:pt x="1728" y="5424"/>
                  </a:lnTo>
                  <a:cubicBezTo>
                    <a:pt x="1080" y="5424"/>
                    <a:pt x="556" y="5948"/>
                    <a:pt x="556" y="6597"/>
                  </a:cubicBezTo>
                  <a:lnTo>
                    <a:pt x="556" y="12769"/>
                  </a:lnTo>
                  <a:lnTo>
                    <a:pt x="216" y="12769"/>
                  </a:lnTo>
                  <a:cubicBezTo>
                    <a:pt x="124" y="12769"/>
                    <a:pt x="31" y="12862"/>
                    <a:pt x="31" y="12954"/>
                  </a:cubicBezTo>
                  <a:lnTo>
                    <a:pt x="31" y="13479"/>
                  </a:lnTo>
                  <a:cubicBezTo>
                    <a:pt x="0" y="14065"/>
                    <a:pt x="494" y="14528"/>
                    <a:pt x="1080" y="14528"/>
                  </a:cubicBezTo>
                  <a:lnTo>
                    <a:pt x="2037" y="14528"/>
                  </a:lnTo>
                  <a:cubicBezTo>
                    <a:pt x="2315" y="14528"/>
                    <a:pt x="2315" y="14096"/>
                    <a:pt x="2037" y="14096"/>
                  </a:cubicBezTo>
                  <a:lnTo>
                    <a:pt x="1080" y="14096"/>
                  </a:lnTo>
                  <a:cubicBezTo>
                    <a:pt x="710" y="14096"/>
                    <a:pt x="432" y="13818"/>
                    <a:pt x="432" y="13479"/>
                  </a:cubicBezTo>
                  <a:lnTo>
                    <a:pt x="432" y="13139"/>
                  </a:lnTo>
                  <a:lnTo>
                    <a:pt x="6142" y="13139"/>
                  </a:lnTo>
                  <a:cubicBezTo>
                    <a:pt x="6142" y="13510"/>
                    <a:pt x="6450" y="13818"/>
                    <a:pt x="6821" y="13818"/>
                  </a:cubicBezTo>
                  <a:lnTo>
                    <a:pt x="7716" y="13818"/>
                  </a:lnTo>
                  <a:cubicBezTo>
                    <a:pt x="8086" y="13818"/>
                    <a:pt x="8395" y="13510"/>
                    <a:pt x="8395" y="13139"/>
                  </a:cubicBezTo>
                  <a:lnTo>
                    <a:pt x="14073" y="13139"/>
                  </a:lnTo>
                  <a:lnTo>
                    <a:pt x="14073" y="13448"/>
                  </a:lnTo>
                  <a:cubicBezTo>
                    <a:pt x="14073" y="13787"/>
                    <a:pt x="13795" y="14065"/>
                    <a:pt x="13456" y="14065"/>
                  </a:cubicBezTo>
                  <a:lnTo>
                    <a:pt x="3241" y="14065"/>
                  </a:lnTo>
                  <a:cubicBezTo>
                    <a:pt x="2963" y="14065"/>
                    <a:pt x="2963" y="14497"/>
                    <a:pt x="3241" y="14497"/>
                  </a:cubicBezTo>
                  <a:lnTo>
                    <a:pt x="13487" y="14497"/>
                  </a:lnTo>
                  <a:cubicBezTo>
                    <a:pt x="14042" y="14497"/>
                    <a:pt x="14536" y="14034"/>
                    <a:pt x="14536" y="13448"/>
                  </a:cubicBezTo>
                  <a:lnTo>
                    <a:pt x="14536" y="12923"/>
                  </a:lnTo>
                  <a:cubicBezTo>
                    <a:pt x="14536" y="12831"/>
                    <a:pt x="14413" y="12738"/>
                    <a:pt x="14320" y="12738"/>
                  </a:cubicBezTo>
                  <a:lnTo>
                    <a:pt x="13950" y="12738"/>
                  </a:lnTo>
                  <a:lnTo>
                    <a:pt x="13950" y="6566"/>
                  </a:lnTo>
                  <a:cubicBezTo>
                    <a:pt x="13950" y="5918"/>
                    <a:pt x="13425" y="5393"/>
                    <a:pt x="12808" y="5393"/>
                  </a:cubicBezTo>
                  <a:lnTo>
                    <a:pt x="7932" y="5393"/>
                  </a:lnTo>
                  <a:cubicBezTo>
                    <a:pt x="7932" y="5115"/>
                    <a:pt x="7747" y="4868"/>
                    <a:pt x="7500" y="4776"/>
                  </a:cubicBezTo>
                  <a:lnTo>
                    <a:pt x="7500" y="2399"/>
                  </a:lnTo>
                  <a:lnTo>
                    <a:pt x="10154" y="2399"/>
                  </a:lnTo>
                  <a:cubicBezTo>
                    <a:pt x="10243" y="3503"/>
                    <a:pt x="11197" y="4347"/>
                    <a:pt x="12292" y="4347"/>
                  </a:cubicBezTo>
                  <a:cubicBezTo>
                    <a:pt x="12330" y="4347"/>
                    <a:pt x="12368" y="4346"/>
                    <a:pt x="12407" y="4344"/>
                  </a:cubicBezTo>
                  <a:cubicBezTo>
                    <a:pt x="13579" y="4282"/>
                    <a:pt x="14474" y="3325"/>
                    <a:pt x="14474" y="2183"/>
                  </a:cubicBezTo>
                  <a:cubicBezTo>
                    <a:pt x="14474" y="753"/>
                    <a:pt x="13369" y="0"/>
                    <a:pt x="1227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70" name="Google Shape;12770;p23"/>
            <p:cNvSpPr/>
            <p:nvPr/>
          </p:nvSpPr>
          <p:spPr>
            <a:xfrm>
              <a:off x="3346750" y="2079950"/>
              <a:ext cx="46325" cy="43625"/>
            </a:xfrm>
            <a:custGeom>
              <a:avLst/>
              <a:gdLst/>
              <a:ahLst/>
              <a:cxnLst/>
              <a:rect l="l" t="t" r="r" b="b"/>
              <a:pathLst>
                <a:path w="1853" h="1745" extrusionOk="0">
                  <a:moveTo>
                    <a:pt x="926" y="0"/>
                  </a:moveTo>
                  <a:cubicBezTo>
                    <a:pt x="818" y="0"/>
                    <a:pt x="710" y="70"/>
                    <a:pt x="710" y="209"/>
                  </a:cubicBezTo>
                  <a:lnTo>
                    <a:pt x="710" y="641"/>
                  </a:lnTo>
                  <a:lnTo>
                    <a:pt x="278" y="641"/>
                  </a:lnTo>
                  <a:cubicBezTo>
                    <a:pt x="0" y="641"/>
                    <a:pt x="0" y="1073"/>
                    <a:pt x="278" y="1073"/>
                  </a:cubicBezTo>
                  <a:lnTo>
                    <a:pt x="278" y="1104"/>
                  </a:lnTo>
                  <a:lnTo>
                    <a:pt x="710" y="1104"/>
                  </a:lnTo>
                  <a:lnTo>
                    <a:pt x="710" y="1536"/>
                  </a:lnTo>
                  <a:cubicBezTo>
                    <a:pt x="710" y="1675"/>
                    <a:pt x="818" y="1744"/>
                    <a:pt x="926" y="1744"/>
                  </a:cubicBezTo>
                  <a:cubicBezTo>
                    <a:pt x="1034" y="1744"/>
                    <a:pt x="1142" y="1675"/>
                    <a:pt x="1142" y="1536"/>
                  </a:cubicBezTo>
                  <a:lnTo>
                    <a:pt x="1142" y="1104"/>
                  </a:lnTo>
                  <a:lnTo>
                    <a:pt x="1574" y="1104"/>
                  </a:lnTo>
                  <a:cubicBezTo>
                    <a:pt x="1852" y="1104"/>
                    <a:pt x="1852" y="672"/>
                    <a:pt x="1574" y="672"/>
                  </a:cubicBezTo>
                  <a:lnTo>
                    <a:pt x="1142" y="672"/>
                  </a:lnTo>
                  <a:lnTo>
                    <a:pt x="1142" y="209"/>
                  </a:lnTo>
                  <a:cubicBezTo>
                    <a:pt x="1142" y="70"/>
                    <a:pt x="1034" y="0"/>
                    <a:pt x="92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71" name="Google Shape;12771;p23"/>
            <p:cNvSpPr/>
            <p:nvPr/>
          </p:nvSpPr>
          <p:spPr>
            <a:xfrm>
              <a:off x="3474825" y="2079950"/>
              <a:ext cx="47075" cy="43625"/>
            </a:xfrm>
            <a:custGeom>
              <a:avLst/>
              <a:gdLst/>
              <a:ahLst/>
              <a:cxnLst/>
              <a:rect l="l" t="t" r="r" b="b"/>
              <a:pathLst>
                <a:path w="1883" h="1745" extrusionOk="0">
                  <a:moveTo>
                    <a:pt x="957" y="0"/>
                  </a:moveTo>
                  <a:cubicBezTo>
                    <a:pt x="849" y="0"/>
                    <a:pt x="741" y="70"/>
                    <a:pt x="741" y="209"/>
                  </a:cubicBezTo>
                  <a:lnTo>
                    <a:pt x="741" y="641"/>
                  </a:lnTo>
                  <a:lnTo>
                    <a:pt x="278" y="641"/>
                  </a:lnTo>
                  <a:cubicBezTo>
                    <a:pt x="0" y="641"/>
                    <a:pt x="0" y="1073"/>
                    <a:pt x="278" y="1073"/>
                  </a:cubicBezTo>
                  <a:lnTo>
                    <a:pt x="278" y="1104"/>
                  </a:lnTo>
                  <a:lnTo>
                    <a:pt x="741" y="1104"/>
                  </a:lnTo>
                  <a:lnTo>
                    <a:pt x="741" y="1536"/>
                  </a:lnTo>
                  <a:cubicBezTo>
                    <a:pt x="741" y="1675"/>
                    <a:pt x="849" y="1744"/>
                    <a:pt x="957" y="1744"/>
                  </a:cubicBezTo>
                  <a:cubicBezTo>
                    <a:pt x="1065" y="1744"/>
                    <a:pt x="1173" y="1675"/>
                    <a:pt x="1173" y="1536"/>
                  </a:cubicBezTo>
                  <a:lnTo>
                    <a:pt x="1173" y="1104"/>
                  </a:lnTo>
                  <a:lnTo>
                    <a:pt x="1605" y="1104"/>
                  </a:lnTo>
                  <a:cubicBezTo>
                    <a:pt x="1883" y="1104"/>
                    <a:pt x="1883" y="672"/>
                    <a:pt x="1605" y="672"/>
                  </a:cubicBezTo>
                  <a:lnTo>
                    <a:pt x="1173" y="672"/>
                  </a:lnTo>
                  <a:lnTo>
                    <a:pt x="1173" y="209"/>
                  </a:lnTo>
                  <a:cubicBezTo>
                    <a:pt x="1173" y="70"/>
                    <a:pt x="1065" y="0"/>
                    <a:pt x="95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72" name="Google Shape;12772;p23"/>
            <p:cNvSpPr/>
            <p:nvPr/>
          </p:nvSpPr>
          <p:spPr>
            <a:xfrm>
              <a:off x="3423900" y="2085150"/>
              <a:ext cx="20850" cy="10825"/>
            </a:xfrm>
            <a:custGeom>
              <a:avLst/>
              <a:gdLst/>
              <a:ahLst/>
              <a:cxnLst/>
              <a:rect l="l" t="t" r="r" b="b"/>
              <a:pathLst>
                <a:path w="834" h="433" extrusionOk="0">
                  <a:moveTo>
                    <a:pt x="217" y="1"/>
                  </a:moveTo>
                  <a:cubicBezTo>
                    <a:pt x="93" y="1"/>
                    <a:pt x="1" y="93"/>
                    <a:pt x="1" y="217"/>
                  </a:cubicBezTo>
                  <a:cubicBezTo>
                    <a:pt x="1" y="340"/>
                    <a:pt x="93" y="433"/>
                    <a:pt x="217" y="433"/>
                  </a:cubicBezTo>
                  <a:lnTo>
                    <a:pt x="649" y="433"/>
                  </a:lnTo>
                  <a:cubicBezTo>
                    <a:pt x="741" y="433"/>
                    <a:pt x="834" y="340"/>
                    <a:pt x="834" y="217"/>
                  </a:cubicBezTo>
                  <a:cubicBezTo>
                    <a:pt x="834" y="93"/>
                    <a:pt x="741" y="1"/>
                    <a:pt x="6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2773" name="Google Shape;12773;p23"/>
            <p:cNvSpPr/>
            <p:nvPr/>
          </p:nvSpPr>
          <p:spPr>
            <a:xfrm>
              <a:off x="3423900" y="2103550"/>
              <a:ext cx="20850" cy="10175"/>
            </a:xfrm>
            <a:custGeom>
              <a:avLst/>
              <a:gdLst/>
              <a:ahLst/>
              <a:cxnLst/>
              <a:rect l="l" t="t" r="r" b="b"/>
              <a:pathLst>
                <a:path w="834" h="407" extrusionOk="0">
                  <a:moveTo>
                    <a:pt x="678" y="1"/>
                  </a:moveTo>
                  <a:cubicBezTo>
                    <a:pt x="668" y="1"/>
                    <a:pt x="659" y="2"/>
                    <a:pt x="649" y="5"/>
                  </a:cubicBezTo>
                  <a:lnTo>
                    <a:pt x="217" y="5"/>
                  </a:lnTo>
                  <a:cubicBezTo>
                    <a:pt x="93" y="5"/>
                    <a:pt x="1" y="98"/>
                    <a:pt x="1" y="191"/>
                  </a:cubicBezTo>
                  <a:cubicBezTo>
                    <a:pt x="1" y="314"/>
                    <a:pt x="93" y="407"/>
                    <a:pt x="217" y="407"/>
                  </a:cubicBezTo>
                  <a:lnTo>
                    <a:pt x="649" y="407"/>
                  </a:lnTo>
                  <a:cubicBezTo>
                    <a:pt x="741" y="407"/>
                    <a:pt x="834" y="314"/>
                    <a:pt x="834" y="191"/>
                  </a:cubicBezTo>
                  <a:cubicBezTo>
                    <a:pt x="834" y="108"/>
                    <a:pt x="760" y="1"/>
                    <a:pt x="6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2774" name="Google Shape;12774;p23"/>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بازاریابی دیجیتال</a:t>
            </a:r>
            <a:endParaRPr sz="2133" kern="0" dirty="0">
              <a:solidFill>
                <a:srgbClr val="FFFFFF"/>
              </a:solidFill>
              <a:cs typeface="B Nazanin" panose="00000700000000000000" pitchFamily="2" charset="-78"/>
              <a:sym typeface="Arial"/>
            </a:endParaRPr>
          </a:p>
        </p:txBody>
      </p:sp>
      <p:sp>
        <p:nvSpPr>
          <p:cNvPr id="12775" name="Google Shape;12775;p23"/>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a:solidFill>
            <a:schemeClr val="bg1"/>
          </a:solidFill>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a:solidFill>
            <a:schemeClr val="bg1"/>
          </a:solidFill>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a:solidFill>
            <a:schemeClr val="bg1"/>
          </a:solidFill>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a:solidFill>
            <a:schemeClr val="bg1"/>
          </a:solidFill>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a:solidFill>
            <a:schemeClr val="bg1"/>
          </a:solidFill>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a:solidFill>
            <a:schemeClr val="bg1"/>
          </a:solidFill>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a:solidFill>
            <a:schemeClr val="bg1"/>
          </a:solidFill>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a:solidFill>
            <a:schemeClr val="bg1"/>
          </a:solidFill>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a:solidFill>
            <a:schemeClr val="bg1"/>
          </a:solidFill>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a:solidFill>
            <a:schemeClr val="bg1"/>
          </a:solidFill>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a:solidFill>
            <a:schemeClr val="bg1"/>
          </a:solidFill>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a:solidFill>
            <a:schemeClr val="bg1"/>
          </a:solidFill>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a:solidFill>
            <a:schemeClr val="bg1"/>
          </a:solidFill>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a:solidFill>
            <a:schemeClr val="bg1"/>
          </a:solidFill>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a:solidFill>
            <a:schemeClr val="bg1"/>
          </a:solidFill>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a:solidFill>
            <a:schemeClr val="bg1"/>
          </a:solidFill>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a:solidFill>
            <a:schemeClr val="bg1"/>
          </a:solidFill>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a:solidFill>
            <a:schemeClr val="bg1"/>
          </a:solidFill>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a:solidFill>
            <a:schemeClr val="bg1"/>
          </a:solidFill>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a:solidFill>
            <a:schemeClr val="bg1"/>
          </a:solidFill>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a:solidFill>
            <a:schemeClr val="bg1"/>
          </a:solidFill>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a:solidFill>
            <a:schemeClr val="bg1"/>
          </a:solidFill>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a:solidFill>
            <a:schemeClr val="bg1"/>
          </a:solidFill>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a:solidFill>
            <a:schemeClr val="bg1"/>
          </a:solidFill>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a:solidFill>
            <a:schemeClr val="bg1"/>
          </a:solidFill>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a:solidFill>
            <a:schemeClr val="bg1"/>
          </a:solidFill>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a:solidFill>
            <a:schemeClr val="bg1"/>
          </a:solidFill>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a:solidFill>
            <a:schemeClr val="bg1"/>
          </a:solidFill>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a:solidFill>
            <a:schemeClr val="bg1"/>
          </a:solidFill>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a:solidFill>
            <a:schemeClr val="bg1"/>
          </a:solidFill>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a:solidFill>
            <a:schemeClr val="bg1"/>
          </a:solidFill>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a:solidFill>
            <a:schemeClr val="bg1"/>
          </a:solidFill>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a:solidFill>
            <a:schemeClr val="bg1"/>
          </a:solidFill>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a:solidFill>
            <a:schemeClr val="bg1"/>
          </a:solidFill>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a:solidFill>
            <a:schemeClr val="bg1"/>
          </a:solidFill>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a:solidFill>
            <a:schemeClr val="bg1"/>
          </a:solidFill>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a:solidFill>
            <a:schemeClr val="bg1"/>
          </a:solidFill>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a:solidFill>
            <a:schemeClr val="bg1"/>
          </a:solidFill>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a:solidFill>
            <a:schemeClr val="bg1"/>
          </a:solidFill>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a:solidFill>
            <a:schemeClr val="bg1"/>
          </a:solidFill>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grp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그래픽 18">
            <a:extLst>
              <a:ext uri="{FF2B5EF4-FFF2-40B4-BE49-F238E27FC236}">
                <a16:creationId xmlns:a16="http://schemas.microsoft.com/office/drawing/2014/main" id="{32D55EEB-5DD9-4ECC-A57D-199F40E72BED}"/>
              </a:ext>
            </a:extLst>
          </p:cNvPr>
          <p:cNvSpPr/>
          <p:nvPr/>
        </p:nvSpPr>
        <p:spPr>
          <a:xfrm>
            <a:off x="5630383" y="1312685"/>
            <a:ext cx="931234" cy="5565005"/>
          </a:xfrm>
          <a:custGeom>
            <a:avLst/>
            <a:gdLst>
              <a:gd name="connsiteX0" fmla="*/ 146883 w 962414"/>
              <a:gd name="connsiteY0" fmla="*/ 251376 h 4464379"/>
              <a:gd name="connsiteX1" fmla="*/ 164504 w 962414"/>
              <a:gd name="connsiteY1" fmla="*/ 216229 h 4464379"/>
              <a:gd name="connsiteX2" fmla="*/ 407773 w 962414"/>
              <a:gd name="connsiteY2" fmla="*/ 8394 h 4464379"/>
              <a:gd name="connsiteX3" fmla="*/ 441110 w 962414"/>
              <a:gd name="connsiteY3" fmla="*/ 6012 h 4464379"/>
              <a:gd name="connsiteX4" fmla="*/ 785630 w 962414"/>
              <a:gd name="connsiteY4" fmla="*/ 220039 h 4464379"/>
              <a:gd name="connsiteX5" fmla="*/ 803251 w 962414"/>
              <a:gd name="connsiteY5" fmla="*/ 248709 h 4464379"/>
              <a:gd name="connsiteX6" fmla="*/ 962414 w 962414"/>
              <a:gd name="connsiteY6" fmla="*/ 4445330 h 4464379"/>
              <a:gd name="connsiteX7" fmla="*/ 389 w 962414"/>
              <a:gd name="connsiteY7" fmla="*/ 4464380 h 4464379"/>
              <a:gd name="connsiteX8" fmla="*/ 146883 w 962414"/>
              <a:gd name="connsiteY8" fmla="*/ 251376 h 4464379"/>
              <a:gd name="connsiteX0" fmla="*/ 146883 w 962414"/>
              <a:gd name="connsiteY0" fmla="*/ 251376 h 4465640"/>
              <a:gd name="connsiteX1" fmla="*/ 164504 w 962414"/>
              <a:gd name="connsiteY1" fmla="*/ 216229 h 4465640"/>
              <a:gd name="connsiteX2" fmla="*/ 407773 w 962414"/>
              <a:gd name="connsiteY2" fmla="*/ 8394 h 4465640"/>
              <a:gd name="connsiteX3" fmla="*/ 441110 w 962414"/>
              <a:gd name="connsiteY3" fmla="*/ 6012 h 4465640"/>
              <a:gd name="connsiteX4" fmla="*/ 785630 w 962414"/>
              <a:gd name="connsiteY4" fmla="*/ 220039 h 4465640"/>
              <a:gd name="connsiteX5" fmla="*/ 803251 w 962414"/>
              <a:gd name="connsiteY5" fmla="*/ 248709 h 4465640"/>
              <a:gd name="connsiteX6" fmla="*/ 962414 w 962414"/>
              <a:gd name="connsiteY6" fmla="*/ 4452341 h 4465640"/>
              <a:gd name="connsiteX7" fmla="*/ 389 w 962414"/>
              <a:gd name="connsiteY7" fmla="*/ 4464380 h 4465640"/>
              <a:gd name="connsiteX8" fmla="*/ 146883 w 962414"/>
              <a:gd name="connsiteY8" fmla="*/ 251376 h 4465640"/>
              <a:gd name="connsiteX0" fmla="*/ 146883 w 944997"/>
              <a:gd name="connsiteY0" fmla="*/ 251376 h 4464380"/>
              <a:gd name="connsiteX1" fmla="*/ 164504 w 944997"/>
              <a:gd name="connsiteY1" fmla="*/ 216229 h 4464380"/>
              <a:gd name="connsiteX2" fmla="*/ 407773 w 944997"/>
              <a:gd name="connsiteY2" fmla="*/ 8394 h 4464380"/>
              <a:gd name="connsiteX3" fmla="*/ 441110 w 944997"/>
              <a:gd name="connsiteY3" fmla="*/ 6012 h 4464380"/>
              <a:gd name="connsiteX4" fmla="*/ 785630 w 944997"/>
              <a:gd name="connsiteY4" fmla="*/ 220039 h 4464380"/>
              <a:gd name="connsiteX5" fmla="*/ 803251 w 944997"/>
              <a:gd name="connsiteY5" fmla="*/ 248709 h 4464380"/>
              <a:gd name="connsiteX6" fmla="*/ 944997 w 944997"/>
              <a:gd name="connsiteY6" fmla="*/ 4375219 h 4464380"/>
              <a:gd name="connsiteX7" fmla="*/ 389 w 944997"/>
              <a:gd name="connsiteY7" fmla="*/ 4464380 h 4464380"/>
              <a:gd name="connsiteX8" fmla="*/ 146883 w 944997"/>
              <a:gd name="connsiteY8" fmla="*/ 251376 h 4464380"/>
              <a:gd name="connsiteX0" fmla="*/ 146883 w 1026932"/>
              <a:gd name="connsiteY0" fmla="*/ 251376 h 4551919"/>
              <a:gd name="connsiteX1" fmla="*/ 164504 w 1026932"/>
              <a:gd name="connsiteY1" fmla="*/ 216229 h 4551919"/>
              <a:gd name="connsiteX2" fmla="*/ 407773 w 1026932"/>
              <a:gd name="connsiteY2" fmla="*/ 8394 h 4551919"/>
              <a:gd name="connsiteX3" fmla="*/ 441110 w 1026932"/>
              <a:gd name="connsiteY3" fmla="*/ 6012 h 4551919"/>
              <a:gd name="connsiteX4" fmla="*/ 785630 w 1026932"/>
              <a:gd name="connsiteY4" fmla="*/ 220039 h 4551919"/>
              <a:gd name="connsiteX5" fmla="*/ 803251 w 1026932"/>
              <a:gd name="connsiteY5" fmla="*/ 248709 h 4551919"/>
              <a:gd name="connsiteX6" fmla="*/ 961606 w 1026932"/>
              <a:gd name="connsiteY6" fmla="*/ 4201467 h 4551919"/>
              <a:gd name="connsiteX7" fmla="*/ 944997 w 1026932"/>
              <a:gd name="connsiteY7" fmla="*/ 4375219 h 4551919"/>
              <a:gd name="connsiteX8" fmla="*/ 389 w 1026932"/>
              <a:gd name="connsiteY8" fmla="*/ 4464380 h 4551919"/>
              <a:gd name="connsiteX9" fmla="*/ 146883 w 1026932"/>
              <a:gd name="connsiteY9" fmla="*/ 251376 h 4551919"/>
              <a:gd name="connsiteX0" fmla="*/ 146883 w 1026932"/>
              <a:gd name="connsiteY0" fmla="*/ 251376 h 4551919"/>
              <a:gd name="connsiteX1" fmla="*/ 164504 w 1026932"/>
              <a:gd name="connsiteY1" fmla="*/ 216229 h 4551919"/>
              <a:gd name="connsiteX2" fmla="*/ 407773 w 1026932"/>
              <a:gd name="connsiteY2" fmla="*/ 8394 h 4551919"/>
              <a:gd name="connsiteX3" fmla="*/ 441110 w 1026932"/>
              <a:gd name="connsiteY3" fmla="*/ 6012 h 4551919"/>
              <a:gd name="connsiteX4" fmla="*/ 785630 w 1026932"/>
              <a:gd name="connsiteY4" fmla="*/ 220039 h 4551919"/>
              <a:gd name="connsiteX5" fmla="*/ 803251 w 1026932"/>
              <a:gd name="connsiteY5" fmla="*/ 248709 h 4551919"/>
              <a:gd name="connsiteX6" fmla="*/ 961606 w 1026932"/>
              <a:gd name="connsiteY6" fmla="*/ 4201467 h 4551919"/>
              <a:gd name="connsiteX7" fmla="*/ 944997 w 1026932"/>
              <a:gd name="connsiteY7" fmla="*/ 4375219 h 4551919"/>
              <a:gd name="connsiteX8" fmla="*/ 389 w 1026932"/>
              <a:gd name="connsiteY8" fmla="*/ 4464380 h 4551919"/>
              <a:gd name="connsiteX9" fmla="*/ 146883 w 1026932"/>
              <a:gd name="connsiteY9" fmla="*/ 251376 h 4551919"/>
              <a:gd name="connsiteX0" fmla="*/ 146883 w 999336"/>
              <a:gd name="connsiteY0" fmla="*/ 251376 h 4858996"/>
              <a:gd name="connsiteX1" fmla="*/ 164504 w 999336"/>
              <a:gd name="connsiteY1" fmla="*/ 216229 h 4858996"/>
              <a:gd name="connsiteX2" fmla="*/ 407773 w 999336"/>
              <a:gd name="connsiteY2" fmla="*/ 8394 h 4858996"/>
              <a:gd name="connsiteX3" fmla="*/ 441110 w 999336"/>
              <a:gd name="connsiteY3" fmla="*/ 6012 h 4858996"/>
              <a:gd name="connsiteX4" fmla="*/ 785630 w 999336"/>
              <a:gd name="connsiteY4" fmla="*/ 220039 h 4858996"/>
              <a:gd name="connsiteX5" fmla="*/ 803251 w 999336"/>
              <a:gd name="connsiteY5" fmla="*/ 248709 h 4858996"/>
              <a:gd name="connsiteX6" fmla="*/ 961606 w 999336"/>
              <a:gd name="connsiteY6" fmla="*/ 4201467 h 4858996"/>
              <a:gd name="connsiteX7" fmla="*/ 389 w 999336"/>
              <a:gd name="connsiteY7" fmla="*/ 4464380 h 4858996"/>
              <a:gd name="connsiteX8" fmla="*/ 146883 w 999336"/>
              <a:gd name="connsiteY8" fmla="*/ 251376 h 4858996"/>
              <a:gd name="connsiteX0" fmla="*/ 146883 w 968528"/>
              <a:gd name="connsiteY0" fmla="*/ 251376 h 5002565"/>
              <a:gd name="connsiteX1" fmla="*/ 164504 w 968528"/>
              <a:gd name="connsiteY1" fmla="*/ 216229 h 5002565"/>
              <a:gd name="connsiteX2" fmla="*/ 407773 w 968528"/>
              <a:gd name="connsiteY2" fmla="*/ 8394 h 5002565"/>
              <a:gd name="connsiteX3" fmla="*/ 441110 w 968528"/>
              <a:gd name="connsiteY3" fmla="*/ 6012 h 5002565"/>
              <a:gd name="connsiteX4" fmla="*/ 785630 w 968528"/>
              <a:gd name="connsiteY4" fmla="*/ 220039 h 5002565"/>
              <a:gd name="connsiteX5" fmla="*/ 803251 w 968528"/>
              <a:gd name="connsiteY5" fmla="*/ 248709 h 5002565"/>
              <a:gd name="connsiteX6" fmla="*/ 926771 w 968528"/>
              <a:gd name="connsiteY6" fmla="*/ 4516964 h 5002565"/>
              <a:gd name="connsiteX7" fmla="*/ 389 w 968528"/>
              <a:gd name="connsiteY7" fmla="*/ 4464380 h 5002565"/>
              <a:gd name="connsiteX8" fmla="*/ 146883 w 968528"/>
              <a:gd name="connsiteY8" fmla="*/ 251376 h 5002565"/>
              <a:gd name="connsiteX0" fmla="*/ 146883 w 931234"/>
              <a:gd name="connsiteY0" fmla="*/ 251376 h 5002565"/>
              <a:gd name="connsiteX1" fmla="*/ 164504 w 931234"/>
              <a:gd name="connsiteY1" fmla="*/ 216229 h 5002565"/>
              <a:gd name="connsiteX2" fmla="*/ 407773 w 931234"/>
              <a:gd name="connsiteY2" fmla="*/ 8394 h 5002565"/>
              <a:gd name="connsiteX3" fmla="*/ 441110 w 931234"/>
              <a:gd name="connsiteY3" fmla="*/ 6012 h 5002565"/>
              <a:gd name="connsiteX4" fmla="*/ 785630 w 931234"/>
              <a:gd name="connsiteY4" fmla="*/ 220039 h 5002565"/>
              <a:gd name="connsiteX5" fmla="*/ 803251 w 931234"/>
              <a:gd name="connsiteY5" fmla="*/ 248709 h 5002565"/>
              <a:gd name="connsiteX6" fmla="*/ 926771 w 931234"/>
              <a:gd name="connsiteY6" fmla="*/ 4516964 h 5002565"/>
              <a:gd name="connsiteX7" fmla="*/ 389 w 931234"/>
              <a:gd name="connsiteY7" fmla="*/ 4464380 h 5002565"/>
              <a:gd name="connsiteX8" fmla="*/ 146883 w 931234"/>
              <a:gd name="connsiteY8" fmla="*/ 251376 h 5002565"/>
              <a:gd name="connsiteX0" fmla="*/ 146883 w 931234"/>
              <a:gd name="connsiteY0" fmla="*/ 251376 h 4776764"/>
              <a:gd name="connsiteX1" fmla="*/ 164504 w 931234"/>
              <a:gd name="connsiteY1" fmla="*/ 216229 h 4776764"/>
              <a:gd name="connsiteX2" fmla="*/ 407773 w 931234"/>
              <a:gd name="connsiteY2" fmla="*/ 8394 h 4776764"/>
              <a:gd name="connsiteX3" fmla="*/ 441110 w 931234"/>
              <a:gd name="connsiteY3" fmla="*/ 6012 h 4776764"/>
              <a:gd name="connsiteX4" fmla="*/ 785630 w 931234"/>
              <a:gd name="connsiteY4" fmla="*/ 220039 h 4776764"/>
              <a:gd name="connsiteX5" fmla="*/ 803251 w 931234"/>
              <a:gd name="connsiteY5" fmla="*/ 248709 h 4776764"/>
              <a:gd name="connsiteX6" fmla="*/ 926771 w 931234"/>
              <a:gd name="connsiteY6" fmla="*/ 4516964 h 4776764"/>
              <a:gd name="connsiteX7" fmla="*/ 389 w 931234"/>
              <a:gd name="connsiteY7" fmla="*/ 4464380 h 4776764"/>
              <a:gd name="connsiteX8" fmla="*/ 146883 w 931234"/>
              <a:gd name="connsiteY8" fmla="*/ 251376 h 4776764"/>
              <a:gd name="connsiteX0" fmla="*/ 146883 w 931234"/>
              <a:gd name="connsiteY0" fmla="*/ 251376 h 4766805"/>
              <a:gd name="connsiteX1" fmla="*/ 164504 w 931234"/>
              <a:gd name="connsiteY1" fmla="*/ 216229 h 4766805"/>
              <a:gd name="connsiteX2" fmla="*/ 407773 w 931234"/>
              <a:gd name="connsiteY2" fmla="*/ 8394 h 4766805"/>
              <a:gd name="connsiteX3" fmla="*/ 441110 w 931234"/>
              <a:gd name="connsiteY3" fmla="*/ 6012 h 4766805"/>
              <a:gd name="connsiteX4" fmla="*/ 785630 w 931234"/>
              <a:gd name="connsiteY4" fmla="*/ 220039 h 4766805"/>
              <a:gd name="connsiteX5" fmla="*/ 803251 w 931234"/>
              <a:gd name="connsiteY5" fmla="*/ 248709 h 4766805"/>
              <a:gd name="connsiteX6" fmla="*/ 926771 w 931234"/>
              <a:gd name="connsiteY6" fmla="*/ 4481909 h 4766805"/>
              <a:gd name="connsiteX7" fmla="*/ 389 w 931234"/>
              <a:gd name="connsiteY7" fmla="*/ 4464380 h 4766805"/>
              <a:gd name="connsiteX8" fmla="*/ 146883 w 931234"/>
              <a:gd name="connsiteY8" fmla="*/ 251376 h 4766805"/>
              <a:gd name="connsiteX0" fmla="*/ 146883 w 931234"/>
              <a:gd name="connsiteY0" fmla="*/ 251376 h 4490630"/>
              <a:gd name="connsiteX1" fmla="*/ 164504 w 931234"/>
              <a:gd name="connsiteY1" fmla="*/ 216229 h 4490630"/>
              <a:gd name="connsiteX2" fmla="*/ 407773 w 931234"/>
              <a:gd name="connsiteY2" fmla="*/ 8394 h 4490630"/>
              <a:gd name="connsiteX3" fmla="*/ 441110 w 931234"/>
              <a:gd name="connsiteY3" fmla="*/ 6012 h 4490630"/>
              <a:gd name="connsiteX4" fmla="*/ 785630 w 931234"/>
              <a:gd name="connsiteY4" fmla="*/ 220039 h 4490630"/>
              <a:gd name="connsiteX5" fmla="*/ 803251 w 931234"/>
              <a:gd name="connsiteY5" fmla="*/ 248709 h 4490630"/>
              <a:gd name="connsiteX6" fmla="*/ 926771 w 931234"/>
              <a:gd name="connsiteY6" fmla="*/ 4481909 h 4490630"/>
              <a:gd name="connsiteX7" fmla="*/ 389 w 931234"/>
              <a:gd name="connsiteY7" fmla="*/ 4464380 h 4490630"/>
              <a:gd name="connsiteX8" fmla="*/ 146883 w 931234"/>
              <a:gd name="connsiteY8" fmla="*/ 251376 h 4490630"/>
              <a:gd name="connsiteX0" fmla="*/ 146883 w 931234"/>
              <a:gd name="connsiteY0" fmla="*/ 251376 h 4480232"/>
              <a:gd name="connsiteX1" fmla="*/ 164504 w 931234"/>
              <a:gd name="connsiteY1" fmla="*/ 216229 h 4480232"/>
              <a:gd name="connsiteX2" fmla="*/ 407773 w 931234"/>
              <a:gd name="connsiteY2" fmla="*/ 8394 h 4480232"/>
              <a:gd name="connsiteX3" fmla="*/ 441110 w 931234"/>
              <a:gd name="connsiteY3" fmla="*/ 6012 h 4480232"/>
              <a:gd name="connsiteX4" fmla="*/ 785630 w 931234"/>
              <a:gd name="connsiteY4" fmla="*/ 220039 h 4480232"/>
              <a:gd name="connsiteX5" fmla="*/ 803251 w 931234"/>
              <a:gd name="connsiteY5" fmla="*/ 248709 h 4480232"/>
              <a:gd name="connsiteX6" fmla="*/ 926771 w 931234"/>
              <a:gd name="connsiteY6" fmla="*/ 4467888 h 4480232"/>
              <a:gd name="connsiteX7" fmla="*/ 389 w 931234"/>
              <a:gd name="connsiteY7" fmla="*/ 4464380 h 4480232"/>
              <a:gd name="connsiteX8" fmla="*/ 146883 w 931234"/>
              <a:gd name="connsiteY8" fmla="*/ 251376 h 448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234" h="4480232">
                <a:moveTo>
                  <a:pt x="146883" y="251376"/>
                </a:moveTo>
                <a:cubicBezTo>
                  <a:pt x="147074" y="235755"/>
                  <a:pt x="152884" y="225945"/>
                  <a:pt x="164504" y="216229"/>
                </a:cubicBezTo>
                <a:cubicBezTo>
                  <a:pt x="246038" y="147459"/>
                  <a:pt x="327287" y="78402"/>
                  <a:pt x="407773" y="8394"/>
                </a:cubicBezTo>
                <a:cubicBezTo>
                  <a:pt x="420251" y="-2465"/>
                  <a:pt x="427871" y="-2274"/>
                  <a:pt x="441110" y="6012"/>
                </a:cubicBezTo>
                <a:lnTo>
                  <a:pt x="785630" y="220039"/>
                </a:lnTo>
                <a:cubicBezTo>
                  <a:pt x="796964" y="227088"/>
                  <a:pt x="803346" y="234231"/>
                  <a:pt x="803251" y="248709"/>
                </a:cubicBezTo>
                <a:cubicBezTo>
                  <a:pt x="832580" y="928639"/>
                  <a:pt x="956078" y="3646089"/>
                  <a:pt x="926771" y="4467888"/>
                </a:cubicBezTo>
                <a:cubicBezTo>
                  <a:pt x="749418" y="4490430"/>
                  <a:pt x="423559" y="4477714"/>
                  <a:pt x="389" y="4464380"/>
                </a:cubicBezTo>
                <a:cubicBezTo>
                  <a:pt x="-8755" y="4451140"/>
                  <a:pt x="146502" y="288143"/>
                  <a:pt x="146883" y="251376"/>
                </a:cubicBezTo>
                <a:close/>
              </a:path>
            </a:pathLst>
          </a:custGeom>
          <a:solidFill>
            <a:schemeClr val="accent6">
              <a:lumMod val="50000"/>
            </a:schemeClr>
          </a:solidFill>
          <a:ln w="9525" cap="flat">
            <a:noFill/>
            <a:prstDash val="solid"/>
            <a:miter/>
          </a:ln>
        </p:spPr>
        <p:txBody>
          <a:bodyPr rtlCol="0" anchor="ctr"/>
          <a:lstStyle/>
          <a:p>
            <a:pPr algn="r" rtl="1"/>
            <a:endParaRPr lang="ko-KR" altLang="en-US">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8" name="그룹 7">
            <a:extLst>
              <a:ext uri="{FF2B5EF4-FFF2-40B4-BE49-F238E27FC236}">
                <a16:creationId xmlns:a16="http://schemas.microsoft.com/office/drawing/2014/main" id="{0F824B1A-432F-4ED9-B995-E564108F6CFB}"/>
              </a:ext>
            </a:extLst>
          </p:cNvPr>
          <p:cNvGrpSpPr/>
          <p:nvPr/>
        </p:nvGrpSpPr>
        <p:grpSpPr>
          <a:xfrm>
            <a:off x="4096789" y="2923058"/>
            <a:ext cx="2829952" cy="975617"/>
            <a:chOff x="3838575" y="2652725"/>
            <a:chExt cx="4513707" cy="1556086"/>
          </a:xfrm>
        </p:grpSpPr>
        <p:sp>
          <p:nvSpPr>
            <p:cNvPr id="6" name="자유형: 도형 5">
              <a:extLst>
                <a:ext uri="{FF2B5EF4-FFF2-40B4-BE49-F238E27FC236}">
                  <a16:creationId xmlns:a16="http://schemas.microsoft.com/office/drawing/2014/main" id="{18D9E366-489E-424B-A884-227EB40AC9F9}"/>
                </a:ext>
              </a:extLst>
            </p:cNvPr>
            <p:cNvSpPr/>
            <p:nvPr/>
          </p:nvSpPr>
          <p:spPr>
            <a:xfrm>
              <a:off x="3838575" y="2652725"/>
              <a:ext cx="4513707" cy="1556086"/>
            </a:xfrm>
            <a:custGeom>
              <a:avLst/>
              <a:gdLst>
                <a:gd name="connsiteX0" fmla="*/ 1265682 w 4513707"/>
                <a:gd name="connsiteY0" fmla="*/ 1556086 h 1556086"/>
                <a:gd name="connsiteX1" fmla="*/ 0 w 4513707"/>
                <a:gd name="connsiteY1" fmla="*/ 777799 h 1556086"/>
                <a:gd name="connsiteX2" fmla="*/ 1248251 w 4513707"/>
                <a:gd name="connsiteY2" fmla="*/ 10655 h 1556086"/>
                <a:gd name="connsiteX3" fmla="*/ 1270254 w 4513707"/>
                <a:gd name="connsiteY3" fmla="*/ 1035 h 1556086"/>
                <a:gd name="connsiteX4" fmla="*/ 1273969 w 4513707"/>
                <a:gd name="connsiteY4" fmla="*/ 24371 h 1556086"/>
                <a:gd name="connsiteX5" fmla="*/ 1273778 w 4513707"/>
                <a:gd name="connsiteY5" fmla="*/ 327933 h 1556086"/>
                <a:gd name="connsiteX6" fmla="*/ 1299210 w 4513707"/>
                <a:gd name="connsiteY6" fmla="*/ 350888 h 1556086"/>
                <a:gd name="connsiteX7" fmla="*/ 4490085 w 4513707"/>
                <a:gd name="connsiteY7" fmla="*/ 64090 h 1556086"/>
                <a:gd name="connsiteX8" fmla="*/ 4513707 w 4513707"/>
                <a:gd name="connsiteY8" fmla="*/ 85426 h 1556086"/>
                <a:gd name="connsiteX9" fmla="*/ 4513707 w 4513707"/>
                <a:gd name="connsiteY9" fmla="*/ 1467313 h 1556086"/>
                <a:gd name="connsiteX10" fmla="*/ 4487609 w 4513707"/>
                <a:gd name="connsiteY10" fmla="*/ 1490650 h 1556086"/>
                <a:gd name="connsiteX11" fmla="*/ 1303782 w 4513707"/>
                <a:gd name="connsiteY11" fmla="*/ 1203661 h 1556086"/>
                <a:gd name="connsiteX12" fmla="*/ 1265682 w 4513707"/>
                <a:gd name="connsiteY12" fmla="*/ 1222711 h 1556086"/>
                <a:gd name="connsiteX13" fmla="*/ 1265682 w 4513707"/>
                <a:gd name="connsiteY13" fmla="*/ 1556086 h 155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13707" h="1556086">
                  <a:moveTo>
                    <a:pt x="1265682" y="1556086"/>
                  </a:moveTo>
                  <a:cubicBezTo>
                    <a:pt x="908495" y="1338535"/>
                    <a:pt x="355187" y="994111"/>
                    <a:pt x="0" y="777799"/>
                  </a:cubicBezTo>
                  <a:cubicBezTo>
                    <a:pt x="14383" y="768559"/>
                    <a:pt x="914972" y="213442"/>
                    <a:pt x="1248251" y="10655"/>
                  </a:cubicBezTo>
                  <a:cubicBezTo>
                    <a:pt x="1255205" y="6464"/>
                    <a:pt x="1262158" y="-3156"/>
                    <a:pt x="1270254" y="1035"/>
                  </a:cubicBezTo>
                  <a:cubicBezTo>
                    <a:pt x="1278636" y="5416"/>
                    <a:pt x="1273874" y="16370"/>
                    <a:pt x="1273969" y="24371"/>
                  </a:cubicBezTo>
                  <a:cubicBezTo>
                    <a:pt x="1274255" y="109715"/>
                    <a:pt x="1274731" y="242684"/>
                    <a:pt x="1273778" y="327933"/>
                  </a:cubicBezTo>
                  <a:cubicBezTo>
                    <a:pt x="1273588" y="348030"/>
                    <a:pt x="1278255" y="352888"/>
                    <a:pt x="1299210" y="350888"/>
                  </a:cubicBezTo>
                  <a:cubicBezTo>
                    <a:pt x="1439609" y="337458"/>
                    <a:pt x="4358069" y="76473"/>
                    <a:pt x="4490085" y="64090"/>
                  </a:cubicBezTo>
                  <a:cubicBezTo>
                    <a:pt x="4508945" y="62280"/>
                    <a:pt x="4513707" y="66376"/>
                    <a:pt x="4513707" y="85426"/>
                  </a:cubicBezTo>
                  <a:cubicBezTo>
                    <a:pt x="4513136" y="501573"/>
                    <a:pt x="4513136" y="1051166"/>
                    <a:pt x="4513707" y="1467313"/>
                  </a:cubicBezTo>
                  <a:cubicBezTo>
                    <a:pt x="4513707" y="1488649"/>
                    <a:pt x="4506373" y="1492364"/>
                    <a:pt x="4487609" y="1490650"/>
                  </a:cubicBezTo>
                  <a:cubicBezTo>
                    <a:pt x="4351782" y="1478267"/>
                    <a:pt x="1380935" y="1212234"/>
                    <a:pt x="1303782" y="1203661"/>
                  </a:cubicBezTo>
                  <a:cubicBezTo>
                    <a:pt x="1278636" y="1200899"/>
                    <a:pt x="1265206" y="1196613"/>
                    <a:pt x="1265682" y="1222711"/>
                  </a:cubicBezTo>
                  <a:cubicBezTo>
                    <a:pt x="1267397" y="1313675"/>
                    <a:pt x="1265682" y="1458550"/>
                    <a:pt x="1265682" y="1556086"/>
                  </a:cubicBezTo>
                  <a:close/>
                </a:path>
              </a:pathLst>
            </a:custGeom>
            <a:solidFill>
              <a:schemeClr val="accent2"/>
            </a:solidFill>
            <a:ln w="9525" cap="flat">
              <a:noFill/>
              <a:prstDash val="solid"/>
              <a:miter/>
            </a:ln>
          </p:spPr>
          <p:txBody>
            <a:bodyPr rtlCol="0" anchor="ctr"/>
            <a:lstStyle/>
            <a:p>
              <a:pPr algn="r" rtl="1"/>
              <a:endParaRPr lang="ko-KR" altLang="en-US">
                <a:cs typeface="B Nazanin" panose="00000400000000000000" pitchFamily="2" charset="-78"/>
              </a:endParaRPr>
            </a:p>
          </p:txBody>
        </p:sp>
        <p:sp>
          <p:nvSpPr>
            <p:cNvPr id="7" name="자유형: 도형 6">
              <a:extLst>
                <a:ext uri="{FF2B5EF4-FFF2-40B4-BE49-F238E27FC236}">
                  <a16:creationId xmlns:a16="http://schemas.microsoft.com/office/drawing/2014/main" id="{21CCF305-63D9-4A63-AB69-DC68A10FBD69}"/>
                </a:ext>
              </a:extLst>
            </p:cNvPr>
            <p:cNvSpPr/>
            <p:nvPr/>
          </p:nvSpPr>
          <p:spPr>
            <a:xfrm>
              <a:off x="4028598" y="2830581"/>
              <a:ext cx="4226053" cy="1198207"/>
            </a:xfrm>
            <a:custGeom>
              <a:avLst/>
              <a:gdLst>
                <a:gd name="connsiteX0" fmla="*/ 984314 w 4226053"/>
                <a:gd name="connsiteY0" fmla="*/ 1198207 h 1198207"/>
                <a:gd name="connsiteX1" fmla="*/ 0 w 4226053"/>
                <a:gd name="connsiteY1" fmla="*/ 598608 h 1198207"/>
                <a:gd name="connsiteX2" fmla="*/ 36100 w 4226053"/>
                <a:gd name="connsiteY2" fmla="*/ 575463 h 1198207"/>
                <a:gd name="connsiteX3" fmla="*/ 960310 w 4226053"/>
                <a:gd name="connsiteY3" fmla="*/ 12630 h 1198207"/>
                <a:gd name="connsiteX4" fmla="*/ 980694 w 4226053"/>
                <a:gd name="connsiteY4" fmla="*/ 3677 h 1198207"/>
                <a:gd name="connsiteX5" fmla="*/ 984123 w 4226053"/>
                <a:gd name="connsiteY5" fmla="*/ 25203 h 1198207"/>
                <a:gd name="connsiteX6" fmla="*/ 983933 w 4226053"/>
                <a:gd name="connsiteY6" fmla="*/ 261900 h 1198207"/>
                <a:gd name="connsiteX7" fmla="*/ 1007459 w 4226053"/>
                <a:gd name="connsiteY7" fmla="*/ 283140 h 1198207"/>
                <a:gd name="connsiteX8" fmla="*/ 4204240 w 4226053"/>
                <a:gd name="connsiteY8" fmla="*/ 343 h 1198207"/>
                <a:gd name="connsiteX9" fmla="*/ 4226052 w 4226053"/>
                <a:gd name="connsiteY9" fmla="*/ 20060 h 1198207"/>
                <a:gd name="connsiteX10" fmla="*/ 4226052 w 4226053"/>
                <a:gd name="connsiteY10" fmla="*/ 1174395 h 1198207"/>
                <a:gd name="connsiteX11" fmla="*/ 4201954 w 4226053"/>
                <a:gd name="connsiteY11" fmla="*/ 1195921 h 1198207"/>
                <a:gd name="connsiteX12" fmla="*/ 1013174 w 4226053"/>
                <a:gd name="connsiteY12" fmla="*/ 912933 h 1198207"/>
                <a:gd name="connsiteX13" fmla="*/ 983742 w 4226053"/>
                <a:gd name="connsiteY13" fmla="*/ 939699 h 1198207"/>
                <a:gd name="connsiteX14" fmla="*/ 984314 w 4226053"/>
                <a:gd name="connsiteY14" fmla="*/ 1198207 h 119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6053" h="1198207">
                  <a:moveTo>
                    <a:pt x="984314" y="1198207"/>
                  </a:moveTo>
                  <a:cubicBezTo>
                    <a:pt x="654082" y="997039"/>
                    <a:pt x="328422" y="798633"/>
                    <a:pt x="0" y="598608"/>
                  </a:cubicBezTo>
                  <a:cubicBezTo>
                    <a:pt x="13335" y="590036"/>
                    <a:pt x="24575" y="582511"/>
                    <a:pt x="36100" y="575463"/>
                  </a:cubicBezTo>
                  <a:cubicBezTo>
                    <a:pt x="344138" y="387820"/>
                    <a:pt x="652177" y="200178"/>
                    <a:pt x="960310" y="12630"/>
                  </a:cubicBezTo>
                  <a:cubicBezTo>
                    <a:pt x="966692" y="8725"/>
                    <a:pt x="973169" y="-133"/>
                    <a:pt x="980694" y="3677"/>
                  </a:cubicBezTo>
                  <a:cubicBezTo>
                    <a:pt x="988409" y="7677"/>
                    <a:pt x="984028" y="17869"/>
                    <a:pt x="984123" y="25203"/>
                  </a:cubicBezTo>
                  <a:cubicBezTo>
                    <a:pt x="984409" y="104070"/>
                    <a:pt x="984885" y="182937"/>
                    <a:pt x="983933" y="261900"/>
                  </a:cubicBezTo>
                  <a:cubicBezTo>
                    <a:pt x="983742" y="280473"/>
                    <a:pt x="988028" y="285045"/>
                    <a:pt x="1007459" y="283140"/>
                  </a:cubicBezTo>
                  <a:cubicBezTo>
                    <a:pt x="1137285" y="270663"/>
                    <a:pt x="4082225" y="11868"/>
                    <a:pt x="4204240" y="343"/>
                  </a:cubicBezTo>
                  <a:cubicBezTo>
                    <a:pt x="4221671" y="-1276"/>
                    <a:pt x="4226148" y="2439"/>
                    <a:pt x="4226052" y="20060"/>
                  </a:cubicBezTo>
                  <a:cubicBezTo>
                    <a:pt x="4225576" y="404870"/>
                    <a:pt x="4225481" y="789680"/>
                    <a:pt x="4226052" y="1174395"/>
                  </a:cubicBezTo>
                  <a:cubicBezTo>
                    <a:pt x="4226052" y="1194111"/>
                    <a:pt x="4219290" y="1197540"/>
                    <a:pt x="4201954" y="1195921"/>
                  </a:cubicBezTo>
                  <a:cubicBezTo>
                    <a:pt x="4076414" y="1184491"/>
                    <a:pt x="1084421" y="920839"/>
                    <a:pt x="1013174" y="912933"/>
                  </a:cubicBezTo>
                  <a:cubicBezTo>
                    <a:pt x="989933" y="910362"/>
                    <a:pt x="983266" y="915600"/>
                    <a:pt x="983742" y="939699"/>
                  </a:cubicBezTo>
                  <a:cubicBezTo>
                    <a:pt x="985266" y="1023900"/>
                    <a:pt x="984314" y="1108005"/>
                    <a:pt x="984314" y="1198207"/>
                  </a:cubicBezTo>
                  <a:close/>
                </a:path>
              </a:pathLst>
            </a:custGeom>
            <a:solidFill>
              <a:schemeClr val="accent2">
                <a:lumMod val="20000"/>
                <a:lumOff val="80000"/>
              </a:schemeClr>
            </a:solidFill>
            <a:ln w="9525"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9" name="그룹 8">
            <a:extLst>
              <a:ext uri="{FF2B5EF4-FFF2-40B4-BE49-F238E27FC236}">
                <a16:creationId xmlns:a16="http://schemas.microsoft.com/office/drawing/2014/main" id="{AF2C29E3-BD62-4EB7-AB70-F60F9CB82E76}"/>
              </a:ext>
            </a:extLst>
          </p:cNvPr>
          <p:cNvGrpSpPr/>
          <p:nvPr/>
        </p:nvGrpSpPr>
        <p:grpSpPr>
          <a:xfrm flipH="1">
            <a:off x="5265259" y="1933304"/>
            <a:ext cx="2829952" cy="975617"/>
            <a:chOff x="3838575" y="2652725"/>
            <a:chExt cx="4513707" cy="1556086"/>
          </a:xfrm>
        </p:grpSpPr>
        <p:sp>
          <p:nvSpPr>
            <p:cNvPr id="10" name="자유형: 도형 9">
              <a:extLst>
                <a:ext uri="{FF2B5EF4-FFF2-40B4-BE49-F238E27FC236}">
                  <a16:creationId xmlns:a16="http://schemas.microsoft.com/office/drawing/2014/main" id="{07A1CD3B-8BE1-4B47-987B-783D36E2CC9F}"/>
                </a:ext>
              </a:extLst>
            </p:cNvPr>
            <p:cNvSpPr/>
            <p:nvPr/>
          </p:nvSpPr>
          <p:spPr>
            <a:xfrm>
              <a:off x="3838575" y="2652725"/>
              <a:ext cx="4513707" cy="1556086"/>
            </a:xfrm>
            <a:custGeom>
              <a:avLst/>
              <a:gdLst>
                <a:gd name="connsiteX0" fmla="*/ 1265682 w 4513707"/>
                <a:gd name="connsiteY0" fmla="*/ 1556086 h 1556086"/>
                <a:gd name="connsiteX1" fmla="*/ 0 w 4513707"/>
                <a:gd name="connsiteY1" fmla="*/ 777799 h 1556086"/>
                <a:gd name="connsiteX2" fmla="*/ 1248251 w 4513707"/>
                <a:gd name="connsiteY2" fmla="*/ 10655 h 1556086"/>
                <a:gd name="connsiteX3" fmla="*/ 1270254 w 4513707"/>
                <a:gd name="connsiteY3" fmla="*/ 1035 h 1556086"/>
                <a:gd name="connsiteX4" fmla="*/ 1273969 w 4513707"/>
                <a:gd name="connsiteY4" fmla="*/ 24371 h 1556086"/>
                <a:gd name="connsiteX5" fmla="*/ 1273778 w 4513707"/>
                <a:gd name="connsiteY5" fmla="*/ 327933 h 1556086"/>
                <a:gd name="connsiteX6" fmla="*/ 1299210 w 4513707"/>
                <a:gd name="connsiteY6" fmla="*/ 350888 h 1556086"/>
                <a:gd name="connsiteX7" fmla="*/ 4490085 w 4513707"/>
                <a:gd name="connsiteY7" fmla="*/ 64090 h 1556086"/>
                <a:gd name="connsiteX8" fmla="*/ 4513707 w 4513707"/>
                <a:gd name="connsiteY8" fmla="*/ 85426 h 1556086"/>
                <a:gd name="connsiteX9" fmla="*/ 4513707 w 4513707"/>
                <a:gd name="connsiteY9" fmla="*/ 1467313 h 1556086"/>
                <a:gd name="connsiteX10" fmla="*/ 4487609 w 4513707"/>
                <a:gd name="connsiteY10" fmla="*/ 1490650 h 1556086"/>
                <a:gd name="connsiteX11" fmla="*/ 1303782 w 4513707"/>
                <a:gd name="connsiteY11" fmla="*/ 1203661 h 1556086"/>
                <a:gd name="connsiteX12" fmla="*/ 1265682 w 4513707"/>
                <a:gd name="connsiteY12" fmla="*/ 1222711 h 1556086"/>
                <a:gd name="connsiteX13" fmla="*/ 1265682 w 4513707"/>
                <a:gd name="connsiteY13" fmla="*/ 1556086 h 155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13707" h="1556086">
                  <a:moveTo>
                    <a:pt x="1265682" y="1556086"/>
                  </a:moveTo>
                  <a:cubicBezTo>
                    <a:pt x="908495" y="1338535"/>
                    <a:pt x="355187" y="994111"/>
                    <a:pt x="0" y="777799"/>
                  </a:cubicBezTo>
                  <a:cubicBezTo>
                    <a:pt x="14383" y="768559"/>
                    <a:pt x="914972" y="213442"/>
                    <a:pt x="1248251" y="10655"/>
                  </a:cubicBezTo>
                  <a:cubicBezTo>
                    <a:pt x="1255205" y="6464"/>
                    <a:pt x="1262158" y="-3156"/>
                    <a:pt x="1270254" y="1035"/>
                  </a:cubicBezTo>
                  <a:cubicBezTo>
                    <a:pt x="1278636" y="5416"/>
                    <a:pt x="1273874" y="16370"/>
                    <a:pt x="1273969" y="24371"/>
                  </a:cubicBezTo>
                  <a:cubicBezTo>
                    <a:pt x="1274255" y="109715"/>
                    <a:pt x="1274731" y="242684"/>
                    <a:pt x="1273778" y="327933"/>
                  </a:cubicBezTo>
                  <a:cubicBezTo>
                    <a:pt x="1273588" y="348030"/>
                    <a:pt x="1278255" y="352888"/>
                    <a:pt x="1299210" y="350888"/>
                  </a:cubicBezTo>
                  <a:cubicBezTo>
                    <a:pt x="1439609" y="337458"/>
                    <a:pt x="4358069" y="76473"/>
                    <a:pt x="4490085" y="64090"/>
                  </a:cubicBezTo>
                  <a:cubicBezTo>
                    <a:pt x="4508945" y="62280"/>
                    <a:pt x="4513707" y="66376"/>
                    <a:pt x="4513707" y="85426"/>
                  </a:cubicBezTo>
                  <a:cubicBezTo>
                    <a:pt x="4513136" y="501573"/>
                    <a:pt x="4513136" y="1051166"/>
                    <a:pt x="4513707" y="1467313"/>
                  </a:cubicBezTo>
                  <a:cubicBezTo>
                    <a:pt x="4513707" y="1488649"/>
                    <a:pt x="4506373" y="1492364"/>
                    <a:pt x="4487609" y="1490650"/>
                  </a:cubicBezTo>
                  <a:cubicBezTo>
                    <a:pt x="4351782" y="1478267"/>
                    <a:pt x="1380935" y="1212234"/>
                    <a:pt x="1303782" y="1203661"/>
                  </a:cubicBezTo>
                  <a:cubicBezTo>
                    <a:pt x="1278636" y="1200899"/>
                    <a:pt x="1265206" y="1196613"/>
                    <a:pt x="1265682" y="1222711"/>
                  </a:cubicBezTo>
                  <a:cubicBezTo>
                    <a:pt x="1267397" y="1313675"/>
                    <a:pt x="1265682" y="1458550"/>
                    <a:pt x="1265682" y="1556086"/>
                  </a:cubicBezTo>
                  <a:close/>
                </a:path>
              </a:pathLst>
            </a:custGeom>
            <a:solidFill>
              <a:schemeClr val="accent1"/>
            </a:solidFill>
            <a:ln w="9525" cap="flat">
              <a:noFill/>
              <a:prstDash val="solid"/>
              <a:miter/>
            </a:ln>
          </p:spPr>
          <p:txBody>
            <a:bodyPr rtlCol="0" anchor="ctr"/>
            <a:lstStyle/>
            <a:p>
              <a:pPr algn="r" rtl="1"/>
              <a:endParaRPr lang="ko-KR" altLang="en-US">
                <a:cs typeface="B Nazanin" panose="00000400000000000000" pitchFamily="2" charset="-78"/>
              </a:endParaRPr>
            </a:p>
          </p:txBody>
        </p:sp>
        <p:sp>
          <p:nvSpPr>
            <p:cNvPr id="11" name="자유형: 도형 10">
              <a:extLst>
                <a:ext uri="{FF2B5EF4-FFF2-40B4-BE49-F238E27FC236}">
                  <a16:creationId xmlns:a16="http://schemas.microsoft.com/office/drawing/2014/main" id="{3918DCF6-48B8-4AA4-B535-27BB555DB1C4}"/>
                </a:ext>
              </a:extLst>
            </p:cNvPr>
            <p:cNvSpPr/>
            <p:nvPr/>
          </p:nvSpPr>
          <p:spPr>
            <a:xfrm>
              <a:off x="4028598" y="2830581"/>
              <a:ext cx="4226053" cy="1198207"/>
            </a:xfrm>
            <a:custGeom>
              <a:avLst/>
              <a:gdLst>
                <a:gd name="connsiteX0" fmla="*/ 984314 w 4226053"/>
                <a:gd name="connsiteY0" fmla="*/ 1198207 h 1198207"/>
                <a:gd name="connsiteX1" fmla="*/ 0 w 4226053"/>
                <a:gd name="connsiteY1" fmla="*/ 598608 h 1198207"/>
                <a:gd name="connsiteX2" fmla="*/ 36100 w 4226053"/>
                <a:gd name="connsiteY2" fmla="*/ 575463 h 1198207"/>
                <a:gd name="connsiteX3" fmla="*/ 960310 w 4226053"/>
                <a:gd name="connsiteY3" fmla="*/ 12630 h 1198207"/>
                <a:gd name="connsiteX4" fmla="*/ 980694 w 4226053"/>
                <a:gd name="connsiteY4" fmla="*/ 3677 h 1198207"/>
                <a:gd name="connsiteX5" fmla="*/ 984123 w 4226053"/>
                <a:gd name="connsiteY5" fmla="*/ 25203 h 1198207"/>
                <a:gd name="connsiteX6" fmla="*/ 983933 w 4226053"/>
                <a:gd name="connsiteY6" fmla="*/ 261900 h 1198207"/>
                <a:gd name="connsiteX7" fmla="*/ 1007459 w 4226053"/>
                <a:gd name="connsiteY7" fmla="*/ 283140 h 1198207"/>
                <a:gd name="connsiteX8" fmla="*/ 4204240 w 4226053"/>
                <a:gd name="connsiteY8" fmla="*/ 343 h 1198207"/>
                <a:gd name="connsiteX9" fmla="*/ 4226052 w 4226053"/>
                <a:gd name="connsiteY9" fmla="*/ 20060 h 1198207"/>
                <a:gd name="connsiteX10" fmla="*/ 4226052 w 4226053"/>
                <a:gd name="connsiteY10" fmla="*/ 1174395 h 1198207"/>
                <a:gd name="connsiteX11" fmla="*/ 4201954 w 4226053"/>
                <a:gd name="connsiteY11" fmla="*/ 1195921 h 1198207"/>
                <a:gd name="connsiteX12" fmla="*/ 1013174 w 4226053"/>
                <a:gd name="connsiteY12" fmla="*/ 912933 h 1198207"/>
                <a:gd name="connsiteX13" fmla="*/ 983742 w 4226053"/>
                <a:gd name="connsiteY13" fmla="*/ 939699 h 1198207"/>
                <a:gd name="connsiteX14" fmla="*/ 984314 w 4226053"/>
                <a:gd name="connsiteY14" fmla="*/ 1198207 h 119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6053" h="1198207">
                  <a:moveTo>
                    <a:pt x="984314" y="1198207"/>
                  </a:moveTo>
                  <a:cubicBezTo>
                    <a:pt x="654082" y="997039"/>
                    <a:pt x="328422" y="798633"/>
                    <a:pt x="0" y="598608"/>
                  </a:cubicBezTo>
                  <a:cubicBezTo>
                    <a:pt x="13335" y="590036"/>
                    <a:pt x="24575" y="582511"/>
                    <a:pt x="36100" y="575463"/>
                  </a:cubicBezTo>
                  <a:cubicBezTo>
                    <a:pt x="344138" y="387820"/>
                    <a:pt x="652177" y="200178"/>
                    <a:pt x="960310" y="12630"/>
                  </a:cubicBezTo>
                  <a:cubicBezTo>
                    <a:pt x="966692" y="8725"/>
                    <a:pt x="973169" y="-133"/>
                    <a:pt x="980694" y="3677"/>
                  </a:cubicBezTo>
                  <a:cubicBezTo>
                    <a:pt x="988409" y="7677"/>
                    <a:pt x="984028" y="17869"/>
                    <a:pt x="984123" y="25203"/>
                  </a:cubicBezTo>
                  <a:cubicBezTo>
                    <a:pt x="984409" y="104070"/>
                    <a:pt x="984885" y="182937"/>
                    <a:pt x="983933" y="261900"/>
                  </a:cubicBezTo>
                  <a:cubicBezTo>
                    <a:pt x="983742" y="280473"/>
                    <a:pt x="988028" y="285045"/>
                    <a:pt x="1007459" y="283140"/>
                  </a:cubicBezTo>
                  <a:cubicBezTo>
                    <a:pt x="1137285" y="270663"/>
                    <a:pt x="4082225" y="11868"/>
                    <a:pt x="4204240" y="343"/>
                  </a:cubicBezTo>
                  <a:cubicBezTo>
                    <a:pt x="4221671" y="-1276"/>
                    <a:pt x="4226148" y="2439"/>
                    <a:pt x="4226052" y="20060"/>
                  </a:cubicBezTo>
                  <a:cubicBezTo>
                    <a:pt x="4225576" y="404870"/>
                    <a:pt x="4225481" y="789680"/>
                    <a:pt x="4226052" y="1174395"/>
                  </a:cubicBezTo>
                  <a:cubicBezTo>
                    <a:pt x="4226052" y="1194111"/>
                    <a:pt x="4219290" y="1197540"/>
                    <a:pt x="4201954" y="1195921"/>
                  </a:cubicBezTo>
                  <a:cubicBezTo>
                    <a:pt x="4076414" y="1184491"/>
                    <a:pt x="1084421" y="920839"/>
                    <a:pt x="1013174" y="912933"/>
                  </a:cubicBezTo>
                  <a:cubicBezTo>
                    <a:pt x="989933" y="910362"/>
                    <a:pt x="983266" y="915600"/>
                    <a:pt x="983742" y="939699"/>
                  </a:cubicBezTo>
                  <a:cubicBezTo>
                    <a:pt x="985266" y="1023900"/>
                    <a:pt x="984314" y="1108005"/>
                    <a:pt x="984314" y="1198207"/>
                  </a:cubicBezTo>
                  <a:close/>
                </a:path>
              </a:pathLst>
            </a:custGeom>
            <a:solidFill>
              <a:schemeClr val="accent1">
                <a:lumMod val="20000"/>
                <a:lumOff val="80000"/>
              </a:schemeClr>
            </a:solidFill>
            <a:ln w="9525"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12" name="그룹 11">
            <a:extLst>
              <a:ext uri="{FF2B5EF4-FFF2-40B4-BE49-F238E27FC236}">
                <a16:creationId xmlns:a16="http://schemas.microsoft.com/office/drawing/2014/main" id="{F1FEFB42-6470-4DF5-A40D-725312B7D649}"/>
              </a:ext>
            </a:extLst>
          </p:cNvPr>
          <p:cNvGrpSpPr/>
          <p:nvPr/>
        </p:nvGrpSpPr>
        <p:grpSpPr>
          <a:xfrm>
            <a:off x="4096789" y="4902565"/>
            <a:ext cx="2829952" cy="975617"/>
            <a:chOff x="3838575" y="2652725"/>
            <a:chExt cx="4513707" cy="1556086"/>
          </a:xfrm>
        </p:grpSpPr>
        <p:sp>
          <p:nvSpPr>
            <p:cNvPr id="13" name="자유형: 도형 12">
              <a:extLst>
                <a:ext uri="{FF2B5EF4-FFF2-40B4-BE49-F238E27FC236}">
                  <a16:creationId xmlns:a16="http://schemas.microsoft.com/office/drawing/2014/main" id="{E32E0A74-6048-407A-9857-4AC957B160F1}"/>
                </a:ext>
              </a:extLst>
            </p:cNvPr>
            <p:cNvSpPr/>
            <p:nvPr/>
          </p:nvSpPr>
          <p:spPr>
            <a:xfrm>
              <a:off x="3838575" y="2652725"/>
              <a:ext cx="4513707" cy="1556086"/>
            </a:xfrm>
            <a:custGeom>
              <a:avLst/>
              <a:gdLst>
                <a:gd name="connsiteX0" fmla="*/ 1265682 w 4513707"/>
                <a:gd name="connsiteY0" fmla="*/ 1556086 h 1556086"/>
                <a:gd name="connsiteX1" fmla="*/ 0 w 4513707"/>
                <a:gd name="connsiteY1" fmla="*/ 777799 h 1556086"/>
                <a:gd name="connsiteX2" fmla="*/ 1248251 w 4513707"/>
                <a:gd name="connsiteY2" fmla="*/ 10655 h 1556086"/>
                <a:gd name="connsiteX3" fmla="*/ 1270254 w 4513707"/>
                <a:gd name="connsiteY3" fmla="*/ 1035 h 1556086"/>
                <a:gd name="connsiteX4" fmla="*/ 1273969 w 4513707"/>
                <a:gd name="connsiteY4" fmla="*/ 24371 h 1556086"/>
                <a:gd name="connsiteX5" fmla="*/ 1273778 w 4513707"/>
                <a:gd name="connsiteY5" fmla="*/ 327933 h 1556086"/>
                <a:gd name="connsiteX6" fmla="*/ 1299210 w 4513707"/>
                <a:gd name="connsiteY6" fmla="*/ 350888 h 1556086"/>
                <a:gd name="connsiteX7" fmla="*/ 4490085 w 4513707"/>
                <a:gd name="connsiteY7" fmla="*/ 64090 h 1556086"/>
                <a:gd name="connsiteX8" fmla="*/ 4513707 w 4513707"/>
                <a:gd name="connsiteY8" fmla="*/ 85426 h 1556086"/>
                <a:gd name="connsiteX9" fmla="*/ 4513707 w 4513707"/>
                <a:gd name="connsiteY9" fmla="*/ 1467313 h 1556086"/>
                <a:gd name="connsiteX10" fmla="*/ 4487609 w 4513707"/>
                <a:gd name="connsiteY10" fmla="*/ 1490650 h 1556086"/>
                <a:gd name="connsiteX11" fmla="*/ 1303782 w 4513707"/>
                <a:gd name="connsiteY11" fmla="*/ 1203661 h 1556086"/>
                <a:gd name="connsiteX12" fmla="*/ 1265682 w 4513707"/>
                <a:gd name="connsiteY12" fmla="*/ 1222711 h 1556086"/>
                <a:gd name="connsiteX13" fmla="*/ 1265682 w 4513707"/>
                <a:gd name="connsiteY13" fmla="*/ 1556086 h 155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13707" h="1556086">
                  <a:moveTo>
                    <a:pt x="1265682" y="1556086"/>
                  </a:moveTo>
                  <a:cubicBezTo>
                    <a:pt x="908495" y="1338535"/>
                    <a:pt x="355187" y="994111"/>
                    <a:pt x="0" y="777799"/>
                  </a:cubicBezTo>
                  <a:cubicBezTo>
                    <a:pt x="14383" y="768559"/>
                    <a:pt x="914972" y="213442"/>
                    <a:pt x="1248251" y="10655"/>
                  </a:cubicBezTo>
                  <a:cubicBezTo>
                    <a:pt x="1255205" y="6464"/>
                    <a:pt x="1262158" y="-3156"/>
                    <a:pt x="1270254" y="1035"/>
                  </a:cubicBezTo>
                  <a:cubicBezTo>
                    <a:pt x="1278636" y="5416"/>
                    <a:pt x="1273874" y="16370"/>
                    <a:pt x="1273969" y="24371"/>
                  </a:cubicBezTo>
                  <a:cubicBezTo>
                    <a:pt x="1274255" y="109715"/>
                    <a:pt x="1274731" y="242684"/>
                    <a:pt x="1273778" y="327933"/>
                  </a:cubicBezTo>
                  <a:cubicBezTo>
                    <a:pt x="1273588" y="348030"/>
                    <a:pt x="1278255" y="352888"/>
                    <a:pt x="1299210" y="350888"/>
                  </a:cubicBezTo>
                  <a:cubicBezTo>
                    <a:pt x="1439609" y="337458"/>
                    <a:pt x="4358069" y="76473"/>
                    <a:pt x="4490085" y="64090"/>
                  </a:cubicBezTo>
                  <a:cubicBezTo>
                    <a:pt x="4508945" y="62280"/>
                    <a:pt x="4513707" y="66376"/>
                    <a:pt x="4513707" y="85426"/>
                  </a:cubicBezTo>
                  <a:cubicBezTo>
                    <a:pt x="4513136" y="501573"/>
                    <a:pt x="4513136" y="1051166"/>
                    <a:pt x="4513707" y="1467313"/>
                  </a:cubicBezTo>
                  <a:cubicBezTo>
                    <a:pt x="4513707" y="1488649"/>
                    <a:pt x="4506373" y="1492364"/>
                    <a:pt x="4487609" y="1490650"/>
                  </a:cubicBezTo>
                  <a:cubicBezTo>
                    <a:pt x="4351782" y="1478267"/>
                    <a:pt x="1380935" y="1212234"/>
                    <a:pt x="1303782" y="1203661"/>
                  </a:cubicBezTo>
                  <a:cubicBezTo>
                    <a:pt x="1278636" y="1200899"/>
                    <a:pt x="1265206" y="1196613"/>
                    <a:pt x="1265682" y="1222711"/>
                  </a:cubicBezTo>
                  <a:cubicBezTo>
                    <a:pt x="1267397" y="1313675"/>
                    <a:pt x="1265682" y="1458550"/>
                    <a:pt x="1265682" y="1556086"/>
                  </a:cubicBezTo>
                  <a:close/>
                </a:path>
              </a:pathLst>
            </a:custGeom>
            <a:solidFill>
              <a:schemeClr val="accent4"/>
            </a:solidFill>
            <a:ln w="9525" cap="flat">
              <a:noFill/>
              <a:prstDash val="solid"/>
              <a:miter/>
            </a:ln>
          </p:spPr>
          <p:txBody>
            <a:bodyPr rtlCol="0" anchor="ctr"/>
            <a:lstStyle/>
            <a:p>
              <a:pPr algn="r" rtl="1"/>
              <a:endParaRPr lang="ko-KR" altLang="en-US">
                <a:cs typeface="B Nazanin" panose="00000400000000000000" pitchFamily="2" charset="-78"/>
              </a:endParaRPr>
            </a:p>
          </p:txBody>
        </p:sp>
        <p:sp>
          <p:nvSpPr>
            <p:cNvPr id="14" name="자유형: 도형 13">
              <a:extLst>
                <a:ext uri="{FF2B5EF4-FFF2-40B4-BE49-F238E27FC236}">
                  <a16:creationId xmlns:a16="http://schemas.microsoft.com/office/drawing/2014/main" id="{47790482-26C6-46DB-8107-A6F6E3BB4436}"/>
                </a:ext>
              </a:extLst>
            </p:cNvPr>
            <p:cNvSpPr/>
            <p:nvPr/>
          </p:nvSpPr>
          <p:spPr>
            <a:xfrm>
              <a:off x="4028598" y="2830581"/>
              <a:ext cx="4226053" cy="1198207"/>
            </a:xfrm>
            <a:custGeom>
              <a:avLst/>
              <a:gdLst>
                <a:gd name="connsiteX0" fmla="*/ 984314 w 4226053"/>
                <a:gd name="connsiteY0" fmla="*/ 1198207 h 1198207"/>
                <a:gd name="connsiteX1" fmla="*/ 0 w 4226053"/>
                <a:gd name="connsiteY1" fmla="*/ 598608 h 1198207"/>
                <a:gd name="connsiteX2" fmla="*/ 36100 w 4226053"/>
                <a:gd name="connsiteY2" fmla="*/ 575463 h 1198207"/>
                <a:gd name="connsiteX3" fmla="*/ 960310 w 4226053"/>
                <a:gd name="connsiteY3" fmla="*/ 12630 h 1198207"/>
                <a:gd name="connsiteX4" fmla="*/ 980694 w 4226053"/>
                <a:gd name="connsiteY4" fmla="*/ 3677 h 1198207"/>
                <a:gd name="connsiteX5" fmla="*/ 984123 w 4226053"/>
                <a:gd name="connsiteY5" fmla="*/ 25203 h 1198207"/>
                <a:gd name="connsiteX6" fmla="*/ 983933 w 4226053"/>
                <a:gd name="connsiteY6" fmla="*/ 261900 h 1198207"/>
                <a:gd name="connsiteX7" fmla="*/ 1007459 w 4226053"/>
                <a:gd name="connsiteY7" fmla="*/ 283140 h 1198207"/>
                <a:gd name="connsiteX8" fmla="*/ 4204240 w 4226053"/>
                <a:gd name="connsiteY8" fmla="*/ 343 h 1198207"/>
                <a:gd name="connsiteX9" fmla="*/ 4226052 w 4226053"/>
                <a:gd name="connsiteY9" fmla="*/ 20060 h 1198207"/>
                <a:gd name="connsiteX10" fmla="*/ 4226052 w 4226053"/>
                <a:gd name="connsiteY10" fmla="*/ 1174395 h 1198207"/>
                <a:gd name="connsiteX11" fmla="*/ 4201954 w 4226053"/>
                <a:gd name="connsiteY11" fmla="*/ 1195921 h 1198207"/>
                <a:gd name="connsiteX12" fmla="*/ 1013174 w 4226053"/>
                <a:gd name="connsiteY12" fmla="*/ 912933 h 1198207"/>
                <a:gd name="connsiteX13" fmla="*/ 983742 w 4226053"/>
                <a:gd name="connsiteY13" fmla="*/ 939699 h 1198207"/>
                <a:gd name="connsiteX14" fmla="*/ 984314 w 4226053"/>
                <a:gd name="connsiteY14" fmla="*/ 1198207 h 119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6053" h="1198207">
                  <a:moveTo>
                    <a:pt x="984314" y="1198207"/>
                  </a:moveTo>
                  <a:cubicBezTo>
                    <a:pt x="654082" y="997039"/>
                    <a:pt x="328422" y="798633"/>
                    <a:pt x="0" y="598608"/>
                  </a:cubicBezTo>
                  <a:cubicBezTo>
                    <a:pt x="13335" y="590036"/>
                    <a:pt x="24575" y="582511"/>
                    <a:pt x="36100" y="575463"/>
                  </a:cubicBezTo>
                  <a:cubicBezTo>
                    <a:pt x="344138" y="387820"/>
                    <a:pt x="652177" y="200178"/>
                    <a:pt x="960310" y="12630"/>
                  </a:cubicBezTo>
                  <a:cubicBezTo>
                    <a:pt x="966692" y="8725"/>
                    <a:pt x="973169" y="-133"/>
                    <a:pt x="980694" y="3677"/>
                  </a:cubicBezTo>
                  <a:cubicBezTo>
                    <a:pt x="988409" y="7677"/>
                    <a:pt x="984028" y="17869"/>
                    <a:pt x="984123" y="25203"/>
                  </a:cubicBezTo>
                  <a:cubicBezTo>
                    <a:pt x="984409" y="104070"/>
                    <a:pt x="984885" y="182937"/>
                    <a:pt x="983933" y="261900"/>
                  </a:cubicBezTo>
                  <a:cubicBezTo>
                    <a:pt x="983742" y="280473"/>
                    <a:pt x="988028" y="285045"/>
                    <a:pt x="1007459" y="283140"/>
                  </a:cubicBezTo>
                  <a:cubicBezTo>
                    <a:pt x="1137285" y="270663"/>
                    <a:pt x="4082225" y="11868"/>
                    <a:pt x="4204240" y="343"/>
                  </a:cubicBezTo>
                  <a:cubicBezTo>
                    <a:pt x="4221671" y="-1276"/>
                    <a:pt x="4226148" y="2439"/>
                    <a:pt x="4226052" y="20060"/>
                  </a:cubicBezTo>
                  <a:cubicBezTo>
                    <a:pt x="4225576" y="404870"/>
                    <a:pt x="4225481" y="789680"/>
                    <a:pt x="4226052" y="1174395"/>
                  </a:cubicBezTo>
                  <a:cubicBezTo>
                    <a:pt x="4226052" y="1194111"/>
                    <a:pt x="4219290" y="1197540"/>
                    <a:pt x="4201954" y="1195921"/>
                  </a:cubicBezTo>
                  <a:cubicBezTo>
                    <a:pt x="4076414" y="1184491"/>
                    <a:pt x="1084421" y="920839"/>
                    <a:pt x="1013174" y="912933"/>
                  </a:cubicBezTo>
                  <a:cubicBezTo>
                    <a:pt x="989933" y="910362"/>
                    <a:pt x="983266" y="915600"/>
                    <a:pt x="983742" y="939699"/>
                  </a:cubicBezTo>
                  <a:cubicBezTo>
                    <a:pt x="985266" y="1023900"/>
                    <a:pt x="984314" y="1108005"/>
                    <a:pt x="984314" y="1198207"/>
                  </a:cubicBezTo>
                  <a:close/>
                </a:path>
              </a:pathLst>
            </a:custGeom>
            <a:solidFill>
              <a:schemeClr val="accent4">
                <a:lumMod val="20000"/>
                <a:lumOff val="80000"/>
              </a:schemeClr>
            </a:solidFill>
            <a:ln w="9525"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15" name="그룹 14">
            <a:extLst>
              <a:ext uri="{FF2B5EF4-FFF2-40B4-BE49-F238E27FC236}">
                <a16:creationId xmlns:a16="http://schemas.microsoft.com/office/drawing/2014/main" id="{A5200AE6-69FA-40CF-87A9-E4952CC8E995}"/>
              </a:ext>
            </a:extLst>
          </p:cNvPr>
          <p:cNvGrpSpPr/>
          <p:nvPr/>
        </p:nvGrpSpPr>
        <p:grpSpPr>
          <a:xfrm flipH="1">
            <a:off x="5265259" y="3912812"/>
            <a:ext cx="2829952" cy="975617"/>
            <a:chOff x="3838575" y="2652725"/>
            <a:chExt cx="4513707" cy="1556086"/>
          </a:xfrm>
        </p:grpSpPr>
        <p:sp>
          <p:nvSpPr>
            <p:cNvPr id="16" name="자유형: 도형 15">
              <a:extLst>
                <a:ext uri="{FF2B5EF4-FFF2-40B4-BE49-F238E27FC236}">
                  <a16:creationId xmlns:a16="http://schemas.microsoft.com/office/drawing/2014/main" id="{2547E6FB-F8E1-426A-8293-A14F586B8695}"/>
                </a:ext>
              </a:extLst>
            </p:cNvPr>
            <p:cNvSpPr/>
            <p:nvPr/>
          </p:nvSpPr>
          <p:spPr>
            <a:xfrm>
              <a:off x="3838575" y="2652725"/>
              <a:ext cx="4513707" cy="1556086"/>
            </a:xfrm>
            <a:custGeom>
              <a:avLst/>
              <a:gdLst>
                <a:gd name="connsiteX0" fmla="*/ 1265682 w 4513707"/>
                <a:gd name="connsiteY0" fmla="*/ 1556086 h 1556086"/>
                <a:gd name="connsiteX1" fmla="*/ 0 w 4513707"/>
                <a:gd name="connsiteY1" fmla="*/ 777799 h 1556086"/>
                <a:gd name="connsiteX2" fmla="*/ 1248251 w 4513707"/>
                <a:gd name="connsiteY2" fmla="*/ 10655 h 1556086"/>
                <a:gd name="connsiteX3" fmla="*/ 1270254 w 4513707"/>
                <a:gd name="connsiteY3" fmla="*/ 1035 h 1556086"/>
                <a:gd name="connsiteX4" fmla="*/ 1273969 w 4513707"/>
                <a:gd name="connsiteY4" fmla="*/ 24371 h 1556086"/>
                <a:gd name="connsiteX5" fmla="*/ 1273778 w 4513707"/>
                <a:gd name="connsiteY5" fmla="*/ 327933 h 1556086"/>
                <a:gd name="connsiteX6" fmla="*/ 1299210 w 4513707"/>
                <a:gd name="connsiteY6" fmla="*/ 350888 h 1556086"/>
                <a:gd name="connsiteX7" fmla="*/ 4490085 w 4513707"/>
                <a:gd name="connsiteY7" fmla="*/ 64090 h 1556086"/>
                <a:gd name="connsiteX8" fmla="*/ 4513707 w 4513707"/>
                <a:gd name="connsiteY8" fmla="*/ 85426 h 1556086"/>
                <a:gd name="connsiteX9" fmla="*/ 4513707 w 4513707"/>
                <a:gd name="connsiteY9" fmla="*/ 1467313 h 1556086"/>
                <a:gd name="connsiteX10" fmla="*/ 4487609 w 4513707"/>
                <a:gd name="connsiteY10" fmla="*/ 1490650 h 1556086"/>
                <a:gd name="connsiteX11" fmla="*/ 1303782 w 4513707"/>
                <a:gd name="connsiteY11" fmla="*/ 1203661 h 1556086"/>
                <a:gd name="connsiteX12" fmla="*/ 1265682 w 4513707"/>
                <a:gd name="connsiteY12" fmla="*/ 1222711 h 1556086"/>
                <a:gd name="connsiteX13" fmla="*/ 1265682 w 4513707"/>
                <a:gd name="connsiteY13" fmla="*/ 1556086 h 155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13707" h="1556086">
                  <a:moveTo>
                    <a:pt x="1265682" y="1556086"/>
                  </a:moveTo>
                  <a:cubicBezTo>
                    <a:pt x="908495" y="1338535"/>
                    <a:pt x="355187" y="994111"/>
                    <a:pt x="0" y="777799"/>
                  </a:cubicBezTo>
                  <a:cubicBezTo>
                    <a:pt x="14383" y="768559"/>
                    <a:pt x="914972" y="213442"/>
                    <a:pt x="1248251" y="10655"/>
                  </a:cubicBezTo>
                  <a:cubicBezTo>
                    <a:pt x="1255205" y="6464"/>
                    <a:pt x="1262158" y="-3156"/>
                    <a:pt x="1270254" y="1035"/>
                  </a:cubicBezTo>
                  <a:cubicBezTo>
                    <a:pt x="1278636" y="5416"/>
                    <a:pt x="1273874" y="16370"/>
                    <a:pt x="1273969" y="24371"/>
                  </a:cubicBezTo>
                  <a:cubicBezTo>
                    <a:pt x="1274255" y="109715"/>
                    <a:pt x="1274731" y="242684"/>
                    <a:pt x="1273778" y="327933"/>
                  </a:cubicBezTo>
                  <a:cubicBezTo>
                    <a:pt x="1273588" y="348030"/>
                    <a:pt x="1278255" y="352888"/>
                    <a:pt x="1299210" y="350888"/>
                  </a:cubicBezTo>
                  <a:cubicBezTo>
                    <a:pt x="1439609" y="337458"/>
                    <a:pt x="4358069" y="76473"/>
                    <a:pt x="4490085" y="64090"/>
                  </a:cubicBezTo>
                  <a:cubicBezTo>
                    <a:pt x="4508945" y="62280"/>
                    <a:pt x="4513707" y="66376"/>
                    <a:pt x="4513707" y="85426"/>
                  </a:cubicBezTo>
                  <a:cubicBezTo>
                    <a:pt x="4513136" y="501573"/>
                    <a:pt x="4513136" y="1051166"/>
                    <a:pt x="4513707" y="1467313"/>
                  </a:cubicBezTo>
                  <a:cubicBezTo>
                    <a:pt x="4513707" y="1488649"/>
                    <a:pt x="4506373" y="1492364"/>
                    <a:pt x="4487609" y="1490650"/>
                  </a:cubicBezTo>
                  <a:cubicBezTo>
                    <a:pt x="4351782" y="1478267"/>
                    <a:pt x="1380935" y="1212234"/>
                    <a:pt x="1303782" y="1203661"/>
                  </a:cubicBezTo>
                  <a:cubicBezTo>
                    <a:pt x="1278636" y="1200899"/>
                    <a:pt x="1265206" y="1196613"/>
                    <a:pt x="1265682" y="1222711"/>
                  </a:cubicBezTo>
                  <a:cubicBezTo>
                    <a:pt x="1267397" y="1313675"/>
                    <a:pt x="1265682" y="1458550"/>
                    <a:pt x="1265682" y="1556086"/>
                  </a:cubicBezTo>
                  <a:close/>
                </a:path>
              </a:pathLst>
            </a:custGeom>
            <a:solidFill>
              <a:schemeClr val="accent3"/>
            </a:solidFill>
            <a:ln w="9525" cap="flat">
              <a:noFill/>
              <a:prstDash val="solid"/>
              <a:miter/>
            </a:ln>
          </p:spPr>
          <p:txBody>
            <a:bodyPr rtlCol="0" anchor="ctr"/>
            <a:lstStyle/>
            <a:p>
              <a:pPr algn="r" rtl="1"/>
              <a:endParaRPr lang="ko-KR" altLang="en-US">
                <a:cs typeface="B Nazanin" panose="00000400000000000000" pitchFamily="2" charset="-78"/>
              </a:endParaRPr>
            </a:p>
          </p:txBody>
        </p:sp>
        <p:sp>
          <p:nvSpPr>
            <p:cNvPr id="17" name="자유형: 도형 16">
              <a:extLst>
                <a:ext uri="{FF2B5EF4-FFF2-40B4-BE49-F238E27FC236}">
                  <a16:creationId xmlns:a16="http://schemas.microsoft.com/office/drawing/2014/main" id="{E8918C27-5DDB-4C44-AB99-D8109A94C36F}"/>
                </a:ext>
              </a:extLst>
            </p:cNvPr>
            <p:cNvSpPr/>
            <p:nvPr/>
          </p:nvSpPr>
          <p:spPr>
            <a:xfrm>
              <a:off x="4028598" y="2830581"/>
              <a:ext cx="4226053" cy="1198207"/>
            </a:xfrm>
            <a:custGeom>
              <a:avLst/>
              <a:gdLst>
                <a:gd name="connsiteX0" fmla="*/ 984314 w 4226053"/>
                <a:gd name="connsiteY0" fmla="*/ 1198207 h 1198207"/>
                <a:gd name="connsiteX1" fmla="*/ 0 w 4226053"/>
                <a:gd name="connsiteY1" fmla="*/ 598608 h 1198207"/>
                <a:gd name="connsiteX2" fmla="*/ 36100 w 4226053"/>
                <a:gd name="connsiteY2" fmla="*/ 575463 h 1198207"/>
                <a:gd name="connsiteX3" fmla="*/ 960310 w 4226053"/>
                <a:gd name="connsiteY3" fmla="*/ 12630 h 1198207"/>
                <a:gd name="connsiteX4" fmla="*/ 980694 w 4226053"/>
                <a:gd name="connsiteY4" fmla="*/ 3677 h 1198207"/>
                <a:gd name="connsiteX5" fmla="*/ 984123 w 4226053"/>
                <a:gd name="connsiteY5" fmla="*/ 25203 h 1198207"/>
                <a:gd name="connsiteX6" fmla="*/ 983933 w 4226053"/>
                <a:gd name="connsiteY6" fmla="*/ 261900 h 1198207"/>
                <a:gd name="connsiteX7" fmla="*/ 1007459 w 4226053"/>
                <a:gd name="connsiteY7" fmla="*/ 283140 h 1198207"/>
                <a:gd name="connsiteX8" fmla="*/ 4204240 w 4226053"/>
                <a:gd name="connsiteY8" fmla="*/ 343 h 1198207"/>
                <a:gd name="connsiteX9" fmla="*/ 4226052 w 4226053"/>
                <a:gd name="connsiteY9" fmla="*/ 20060 h 1198207"/>
                <a:gd name="connsiteX10" fmla="*/ 4226052 w 4226053"/>
                <a:gd name="connsiteY10" fmla="*/ 1174395 h 1198207"/>
                <a:gd name="connsiteX11" fmla="*/ 4201954 w 4226053"/>
                <a:gd name="connsiteY11" fmla="*/ 1195921 h 1198207"/>
                <a:gd name="connsiteX12" fmla="*/ 1013174 w 4226053"/>
                <a:gd name="connsiteY12" fmla="*/ 912933 h 1198207"/>
                <a:gd name="connsiteX13" fmla="*/ 983742 w 4226053"/>
                <a:gd name="connsiteY13" fmla="*/ 939699 h 1198207"/>
                <a:gd name="connsiteX14" fmla="*/ 984314 w 4226053"/>
                <a:gd name="connsiteY14" fmla="*/ 1198207 h 119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26053" h="1198207">
                  <a:moveTo>
                    <a:pt x="984314" y="1198207"/>
                  </a:moveTo>
                  <a:cubicBezTo>
                    <a:pt x="654082" y="997039"/>
                    <a:pt x="328422" y="798633"/>
                    <a:pt x="0" y="598608"/>
                  </a:cubicBezTo>
                  <a:cubicBezTo>
                    <a:pt x="13335" y="590036"/>
                    <a:pt x="24575" y="582511"/>
                    <a:pt x="36100" y="575463"/>
                  </a:cubicBezTo>
                  <a:cubicBezTo>
                    <a:pt x="344138" y="387820"/>
                    <a:pt x="652177" y="200178"/>
                    <a:pt x="960310" y="12630"/>
                  </a:cubicBezTo>
                  <a:cubicBezTo>
                    <a:pt x="966692" y="8725"/>
                    <a:pt x="973169" y="-133"/>
                    <a:pt x="980694" y="3677"/>
                  </a:cubicBezTo>
                  <a:cubicBezTo>
                    <a:pt x="988409" y="7677"/>
                    <a:pt x="984028" y="17869"/>
                    <a:pt x="984123" y="25203"/>
                  </a:cubicBezTo>
                  <a:cubicBezTo>
                    <a:pt x="984409" y="104070"/>
                    <a:pt x="984885" y="182937"/>
                    <a:pt x="983933" y="261900"/>
                  </a:cubicBezTo>
                  <a:cubicBezTo>
                    <a:pt x="983742" y="280473"/>
                    <a:pt x="988028" y="285045"/>
                    <a:pt x="1007459" y="283140"/>
                  </a:cubicBezTo>
                  <a:cubicBezTo>
                    <a:pt x="1137285" y="270663"/>
                    <a:pt x="4082225" y="11868"/>
                    <a:pt x="4204240" y="343"/>
                  </a:cubicBezTo>
                  <a:cubicBezTo>
                    <a:pt x="4221671" y="-1276"/>
                    <a:pt x="4226148" y="2439"/>
                    <a:pt x="4226052" y="20060"/>
                  </a:cubicBezTo>
                  <a:cubicBezTo>
                    <a:pt x="4225576" y="404870"/>
                    <a:pt x="4225481" y="789680"/>
                    <a:pt x="4226052" y="1174395"/>
                  </a:cubicBezTo>
                  <a:cubicBezTo>
                    <a:pt x="4226052" y="1194111"/>
                    <a:pt x="4219290" y="1197540"/>
                    <a:pt x="4201954" y="1195921"/>
                  </a:cubicBezTo>
                  <a:cubicBezTo>
                    <a:pt x="4076414" y="1184491"/>
                    <a:pt x="1084421" y="920839"/>
                    <a:pt x="1013174" y="912933"/>
                  </a:cubicBezTo>
                  <a:cubicBezTo>
                    <a:pt x="989933" y="910362"/>
                    <a:pt x="983266" y="915600"/>
                    <a:pt x="983742" y="939699"/>
                  </a:cubicBezTo>
                  <a:cubicBezTo>
                    <a:pt x="985266" y="1023900"/>
                    <a:pt x="984314" y="1108005"/>
                    <a:pt x="984314" y="1198207"/>
                  </a:cubicBezTo>
                  <a:close/>
                </a:path>
              </a:pathLst>
            </a:custGeom>
            <a:solidFill>
              <a:schemeClr val="accent3">
                <a:lumMod val="20000"/>
                <a:lumOff val="80000"/>
              </a:schemeClr>
            </a:solidFill>
            <a:ln w="9525" cap="flat">
              <a:noFill/>
              <a:prstDash val="solid"/>
              <a:miter/>
            </a:ln>
          </p:spPr>
          <p:txBody>
            <a:bodyPr rtlCol="0" anchor="ctr"/>
            <a:lstStyle/>
            <a:p>
              <a:pPr algn="r" rtl="1"/>
              <a:endParaRPr lang="ko-KR" altLang="en-US">
                <a:cs typeface="B Nazanin" panose="00000400000000000000" pitchFamily="2" charset="-78"/>
              </a:endParaRPr>
            </a:p>
          </p:txBody>
        </p:sp>
      </p:grpSp>
      <p:sp>
        <p:nvSpPr>
          <p:cNvPr id="22" name="TextBox 21">
            <a:extLst>
              <a:ext uri="{FF2B5EF4-FFF2-40B4-BE49-F238E27FC236}">
                <a16:creationId xmlns:a16="http://schemas.microsoft.com/office/drawing/2014/main" id="{BE5ABE93-A995-4F9D-A830-EF30E1F6A10B}"/>
              </a:ext>
            </a:extLst>
          </p:cNvPr>
          <p:cNvSpPr txBox="1"/>
          <p:nvPr/>
        </p:nvSpPr>
        <p:spPr>
          <a:xfrm>
            <a:off x="5326470" y="2236446"/>
            <a:ext cx="1953411" cy="369332"/>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متن شما در اینجا</a:t>
            </a:r>
            <a:endParaRPr lang="ko-KR" altLang="en-US"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572C820C-FE2E-40A5-96A3-91DDBC090CB5}"/>
              </a:ext>
            </a:extLst>
          </p:cNvPr>
          <p:cNvSpPr txBox="1"/>
          <p:nvPr/>
        </p:nvSpPr>
        <p:spPr>
          <a:xfrm>
            <a:off x="5326470" y="4215954"/>
            <a:ext cx="1953411" cy="369332"/>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متن شما در اینجا</a:t>
            </a:r>
            <a:endParaRPr lang="ko-KR" altLang="en-US" b="1"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EBF0FC72-94C7-47C4-A538-9868D174F9B5}"/>
              </a:ext>
            </a:extLst>
          </p:cNvPr>
          <p:cNvSpPr txBox="1"/>
          <p:nvPr/>
        </p:nvSpPr>
        <p:spPr>
          <a:xfrm>
            <a:off x="4912118" y="3226200"/>
            <a:ext cx="1953411" cy="369332"/>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متن شما در اینجا</a:t>
            </a:r>
            <a:endParaRPr lang="ko-KR" altLang="en-US"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8426B9B9-C64D-4927-8870-4D5CF8669B1C}"/>
              </a:ext>
            </a:extLst>
          </p:cNvPr>
          <p:cNvSpPr txBox="1"/>
          <p:nvPr/>
        </p:nvSpPr>
        <p:spPr>
          <a:xfrm>
            <a:off x="4912118" y="5205707"/>
            <a:ext cx="1953411" cy="369332"/>
          </a:xfrm>
          <a:prstGeom prst="rect">
            <a:avLst/>
          </a:prstGeom>
          <a:noFill/>
        </p:spPr>
        <p:txBody>
          <a:bodyPr wrap="square" rtlCol="0">
            <a:spAutoFit/>
          </a:bodyPr>
          <a:lstStyle/>
          <a:p>
            <a:pPr algn="r" rtl="1"/>
            <a:r>
              <a:rPr lang="fa-IR" altLang="ko-KR" b="1" dirty="0">
                <a:solidFill>
                  <a:schemeClr val="tx1">
                    <a:lumMod val="75000"/>
                    <a:lumOff val="25000"/>
                  </a:schemeClr>
                </a:solidFill>
                <a:cs typeface="B Nazanin" panose="00000400000000000000" pitchFamily="2" charset="-78"/>
              </a:rPr>
              <a:t>متن شما در اینجا</a:t>
            </a:r>
            <a:endParaRPr lang="ko-KR" altLang="en-US" b="1" dirty="0">
              <a:solidFill>
                <a:schemeClr val="tx1">
                  <a:lumMod val="75000"/>
                  <a:lumOff val="25000"/>
                </a:schemeClr>
              </a:solidFill>
              <a:cs typeface="B Nazanin" panose="00000400000000000000" pitchFamily="2" charset="-78"/>
            </a:endParaRPr>
          </a:p>
        </p:txBody>
      </p:sp>
      <p:grpSp>
        <p:nvGrpSpPr>
          <p:cNvPr id="18" name="Group 18">
            <a:extLst>
              <a:ext uri="{FF2B5EF4-FFF2-40B4-BE49-F238E27FC236}">
                <a16:creationId xmlns:a16="http://schemas.microsoft.com/office/drawing/2014/main" id="{8E31BC1D-7412-4E4D-944B-31D7FDB809BB}"/>
              </a:ext>
            </a:extLst>
          </p:cNvPr>
          <p:cNvGrpSpPr/>
          <p:nvPr/>
        </p:nvGrpSpPr>
        <p:grpSpPr>
          <a:xfrm>
            <a:off x="8447392" y="1958768"/>
            <a:ext cx="3086365" cy="923330"/>
            <a:chOff x="2551704" y="4283314"/>
            <a:chExt cx="2357003" cy="923330"/>
          </a:xfrm>
        </p:grpSpPr>
        <p:sp>
          <p:nvSpPr>
            <p:cNvPr id="19" name="TextBox 18">
              <a:extLst>
                <a:ext uri="{FF2B5EF4-FFF2-40B4-BE49-F238E27FC236}">
                  <a16:creationId xmlns:a16="http://schemas.microsoft.com/office/drawing/2014/main" id="{17DAFC0A-3629-491B-A93C-A072CA3FF731}"/>
                </a:ext>
              </a:extLst>
            </p:cNvPr>
            <p:cNvSpPr txBox="1"/>
            <p:nvPr/>
          </p:nvSpPr>
          <p:spPr>
            <a:xfrm>
              <a:off x="2551706" y="4560313"/>
              <a:ext cx="23570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3846C54B-B205-430E-A88B-1E1F6335A2A1}"/>
                </a:ext>
              </a:extLst>
            </p:cNvPr>
            <p:cNvSpPr txBox="1"/>
            <p:nvPr/>
          </p:nvSpPr>
          <p:spPr>
            <a:xfrm>
              <a:off x="2551704" y="4283314"/>
              <a:ext cx="23570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6" name="Group 18">
            <a:extLst>
              <a:ext uri="{FF2B5EF4-FFF2-40B4-BE49-F238E27FC236}">
                <a16:creationId xmlns:a16="http://schemas.microsoft.com/office/drawing/2014/main" id="{BF9065A4-9858-48CA-BC1E-E2C298517726}"/>
              </a:ext>
            </a:extLst>
          </p:cNvPr>
          <p:cNvGrpSpPr/>
          <p:nvPr/>
        </p:nvGrpSpPr>
        <p:grpSpPr>
          <a:xfrm>
            <a:off x="8447392" y="3940484"/>
            <a:ext cx="3086365" cy="923330"/>
            <a:chOff x="2551704" y="4283314"/>
            <a:chExt cx="2357003" cy="923330"/>
          </a:xfrm>
        </p:grpSpPr>
        <p:sp>
          <p:nvSpPr>
            <p:cNvPr id="27" name="TextBox 26">
              <a:extLst>
                <a:ext uri="{FF2B5EF4-FFF2-40B4-BE49-F238E27FC236}">
                  <a16:creationId xmlns:a16="http://schemas.microsoft.com/office/drawing/2014/main" id="{954FF312-5F4C-48DD-9848-273263E59CA8}"/>
                </a:ext>
              </a:extLst>
            </p:cNvPr>
            <p:cNvSpPr txBox="1"/>
            <p:nvPr/>
          </p:nvSpPr>
          <p:spPr>
            <a:xfrm>
              <a:off x="2551706" y="4560313"/>
              <a:ext cx="23570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748CF599-33D5-4BA2-8DBC-B9CD4E0DC92C}"/>
                </a:ext>
              </a:extLst>
            </p:cNvPr>
            <p:cNvSpPr txBox="1"/>
            <p:nvPr/>
          </p:nvSpPr>
          <p:spPr>
            <a:xfrm>
              <a:off x="2551704" y="4283314"/>
              <a:ext cx="23570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 name="Group 18">
            <a:extLst>
              <a:ext uri="{FF2B5EF4-FFF2-40B4-BE49-F238E27FC236}">
                <a16:creationId xmlns:a16="http://schemas.microsoft.com/office/drawing/2014/main" id="{B10E89A4-6F54-45D2-890A-EDEF76AD4A59}"/>
              </a:ext>
            </a:extLst>
          </p:cNvPr>
          <p:cNvGrpSpPr/>
          <p:nvPr/>
        </p:nvGrpSpPr>
        <p:grpSpPr>
          <a:xfrm>
            <a:off x="658243" y="2949626"/>
            <a:ext cx="3086365" cy="923330"/>
            <a:chOff x="2551704" y="4283314"/>
            <a:chExt cx="2357003" cy="923330"/>
          </a:xfrm>
        </p:grpSpPr>
        <p:sp>
          <p:nvSpPr>
            <p:cNvPr id="30" name="TextBox 29">
              <a:extLst>
                <a:ext uri="{FF2B5EF4-FFF2-40B4-BE49-F238E27FC236}">
                  <a16:creationId xmlns:a16="http://schemas.microsoft.com/office/drawing/2014/main" id="{11DCC654-D24B-4D14-8AB0-F2861F88D589}"/>
                </a:ext>
              </a:extLst>
            </p:cNvPr>
            <p:cNvSpPr txBox="1"/>
            <p:nvPr/>
          </p:nvSpPr>
          <p:spPr>
            <a:xfrm>
              <a:off x="2551706" y="4560313"/>
              <a:ext cx="23570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E68ECB93-96F2-4666-960F-B86FC961741E}"/>
                </a:ext>
              </a:extLst>
            </p:cNvPr>
            <p:cNvSpPr txBox="1"/>
            <p:nvPr/>
          </p:nvSpPr>
          <p:spPr>
            <a:xfrm>
              <a:off x="2551704" y="4283314"/>
              <a:ext cx="23570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2" name="Group 18">
            <a:extLst>
              <a:ext uri="{FF2B5EF4-FFF2-40B4-BE49-F238E27FC236}">
                <a16:creationId xmlns:a16="http://schemas.microsoft.com/office/drawing/2014/main" id="{AA52E9C8-B6FF-4E5B-85B7-C7282A557C90}"/>
              </a:ext>
            </a:extLst>
          </p:cNvPr>
          <p:cNvGrpSpPr/>
          <p:nvPr/>
        </p:nvGrpSpPr>
        <p:grpSpPr>
          <a:xfrm>
            <a:off x="658243" y="4931343"/>
            <a:ext cx="3086365" cy="923330"/>
            <a:chOff x="2551704" y="4283314"/>
            <a:chExt cx="2357003" cy="923330"/>
          </a:xfrm>
        </p:grpSpPr>
        <p:sp>
          <p:nvSpPr>
            <p:cNvPr id="33" name="TextBox 32">
              <a:extLst>
                <a:ext uri="{FF2B5EF4-FFF2-40B4-BE49-F238E27FC236}">
                  <a16:creationId xmlns:a16="http://schemas.microsoft.com/office/drawing/2014/main" id="{263C4A83-7376-46B7-933E-EADBCFB681FE}"/>
                </a:ext>
              </a:extLst>
            </p:cNvPr>
            <p:cNvSpPr txBox="1"/>
            <p:nvPr/>
          </p:nvSpPr>
          <p:spPr>
            <a:xfrm>
              <a:off x="2551706" y="4560313"/>
              <a:ext cx="2357001"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4972B9DF-3AF6-4AE2-B64A-784EB2B506A5}"/>
                </a:ext>
              </a:extLst>
            </p:cNvPr>
            <p:cNvSpPr txBox="1"/>
            <p:nvPr/>
          </p:nvSpPr>
          <p:spPr>
            <a:xfrm>
              <a:off x="2551704" y="4283314"/>
              <a:ext cx="23570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23529" y="281758"/>
            <a:ext cx="11573197" cy="724247"/>
          </a:xfr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1">
            <a:extLst>
              <a:ext uri="{FF2B5EF4-FFF2-40B4-BE49-F238E27FC236}">
                <a16:creationId xmlns:a16="http://schemas.microsoft.com/office/drawing/2014/main" id="{5564EABA-1261-4DFB-9905-C13936891F87}"/>
              </a:ext>
            </a:extLst>
          </p:cNvPr>
          <p:cNvGrpSpPr/>
          <p:nvPr/>
        </p:nvGrpSpPr>
        <p:grpSpPr>
          <a:xfrm>
            <a:off x="7082058" y="1876329"/>
            <a:ext cx="3987975" cy="808562"/>
            <a:chOff x="6324700" y="2323711"/>
            <a:chExt cx="2736304" cy="808562"/>
          </a:xfrm>
        </p:grpSpPr>
        <p:sp>
          <p:nvSpPr>
            <p:cNvPr id="4" name="TextBox 3">
              <a:extLst>
                <a:ext uri="{FF2B5EF4-FFF2-40B4-BE49-F238E27FC236}">
                  <a16:creationId xmlns:a16="http://schemas.microsoft.com/office/drawing/2014/main" id="{9EB7658E-2ECC-424C-B5DE-FF5EE2E04262}"/>
                </a:ext>
              </a:extLst>
            </p:cNvPr>
            <p:cNvSpPr txBox="1"/>
            <p:nvPr/>
          </p:nvSpPr>
          <p:spPr>
            <a:xfrm>
              <a:off x="6324700" y="2670608"/>
              <a:ext cx="2736304" cy="461665"/>
            </a:xfrm>
            <a:prstGeom prst="rect">
              <a:avLst/>
            </a:prstGeom>
            <a:noFill/>
          </p:spPr>
          <p:txBody>
            <a:bodyPr wrap="square" rtlCol="0">
              <a:spAutoFit/>
            </a:bodyPr>
            <a:lstStyle/>
            <a:p>
              <a:pPr algn="r" rtl="1"/>
              <a:r>
                <a:rPr lang="fa-IR" altLang="ko-KR" sz="2400" b="1" dirty="0">
                  <a:cs typeface="B Nazanin" panose="00000400000000000000" pitchFamily="2" charset="-78"/>
                </a:rPr>
                <a:t>ارائه ساده</a:t>
              </a:r>
              <a:endParaRPr lang="ko-KR" altLang="en-US" sz="2400" b="1" dirty="0">
                <a:cs typeface="B Nazanin" panose="00000400000000000000" pitchFamily="2" charset="-78"/>
              </a:endParaRPr>
            </a:p>
          </p:txBody>
        </p:sp>
        <p:sp>
          <p:nvSpPr>
            <p:cNvPr id="5" name="TextBox 4">
              <a:extLst>
                <a:ext uri="{FF2B5EF4-FFF2-40B4-BE49-F238E27FC236}">
                  <a16:creationId xmlns:a16="http://schemas.microsoft.com/office/drawing/2014/main" id="{E87EB6FA-277B-471E-A711-B94789E7FD59}"/>
                </a:ext>
              </a:extLst>
            </p:cNvPr>
            <p:cNvSpPr txBox="1"/>
            <p:nvPr/>
          </p:nvSpPr>
          <p:spPr>
            <a:xfrm>
              <a:off x="6324700" y="2323711"/>
              <a:ext cx="2736304" cy="461665"/>
            </a:xfrm>
            <a:prstGeom prst="rect">
              <a:avLst/>
            </a:prstGeom>
            <a:noFill/>
          </p:spPr>
          <p:txBody>
            <a:bodyPr wrap="square" rtlCol="0">
              <a:spAutoFit/>
            </a:bodyPr>
            <a:lstStyle/>
            <a:p>
              <a:pPr algn="r" rtl="1"/>
              <a:r>
                <a:rPr lang="fa-IR" altLang="ko-KR" sz="2400" b="1" dirty="0">
                  <a:solidFill>
                    <a:srgbClr val="FF0000"/>
                  </a:solidFill>
                  <a:cs typeface="B Nazanin" panose="00000400000000000000" pitchFamily="2" charset="-78"/>
                </a:rPr>
                <a:t>اضافه کردن مطالب </a:t>
              </a:r>
              <a:r>
                <a:rPr lang="fa-IR" altLang="ko-KR" sz="2400" b="1" dirty="0">
                  <a:cs typeface="B Nazanin" panose="00000400000000000000" pitchFamily="2" charset="-78"/>
                </a:rPr>
                <a:t>عنوان</a:t>
              </a:r>
              <a:endParaRPr lang="ko-KR" altLang="en-US" sz="2400" b="1" dirty="0">
                <a:solidFill>
                  <a:schemeClr val="accent1"/>
                </a:solidFill>
                <a:cs typeface="B Nazanin" panose="00000400000000000000" pitchFamily="2" charset="-78"/>
              </a:endParaRPr>
            </a:p>
          </p:txBody>
        </p:sp>
      </p:grpSp>
      <p:grpSp>
        <p:nvGrpSpPr>
          <p:cNvPr id="6" name="Group 4">
            <a:extLst>
              <a:ext uri="{FF2B5EF4-FFF2-40B4-BE49-F238E27FC236}">
                <a16:creationId xmlns:a16="http://schemas.microsoft.com/office/drawing/2014/main" id="{637FAED5-967B-4BC2-A6AA-110996C76463}"/>
              </a:ext>
            </a:extLst>
          </p:cNvPr>
          <p:cNvGrpSpPr/>
          <p:nvPr/>
        </p:nvGrpSpPr>
        <p:grpSpPr>
          <a:xfrm>
            <a:off x="7082058" y="2714311"/>
            <a:ext cx="4524486" cy="767386"/>
            <a:chOff x="4932040" y="3944245"/>
            <a:chExt cx="3456384" cy="767386"/>
          </a:xfrm>
        </p:grpSpPr>
        <p:sp>
          <p:nvSpPr>
            <p:cNvPr id="7" name="TextBox 6">
              <a:extLst>
                <a:ext uri="{FF2B5EF4-FFF2-40B4-BE49-F238E27FC236}">
                  <a16:creationId xmlns:a16="http://schemas.microsoft.com/office/drawing/2014/main" id="{96FC64F1-2A32-48DF-BE77-FB6BAEC72D94}"/>
                </a:ext>
              </a:extLst>
            </p:cNvPr>
            <p:cNvSpPr txBox="1"/>
            <p:nvPr/>
          </p:nvSpPr>
          <p:spPr>
            <a:xfrm>
              <a:off x="4932040" y="4249966"/>
              <a:ext cx="3456384" cy="461665"/>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sp>
          <p:nvSpPr>
            <p:cNvPr id="8" name="TextBox 7">
              <a:extLst>
                <a:ext uri="{FF2B5EF4-FFF2-40B4-BE49-F238E27FC236}">
                  <a16:creationId xmlns:a16="http://schemas.microsoft.com/office/drawing/2014/main" id="{98129B02-7EEC-4F9B-9024-352A1E5F573D}"/>
                </a:ext>
              </a:extLst>
            </p:cNvPr>
            <p:cNvSpPr txBox="1"/>
            <p:nvPr/>
          </p:nvSpPr>
          <p:spPr>
            <a:xfrm>
              <a:off x="4932040" y="3944245"/>
              <a:ext cx="3456384" cy="307777"/>
            </a:xfrm>
            <a:prstGeom prst="rect">
              <a:avLst/>
            </a:prstGeom>
            <a:noFill/>
          </p:spPr>
          <p:txBody>
            <a:bodyPr wrap="square" rtlCol="0" anchor="ctr">
              <a:spAutoFit/>
            </a:bodyPr>
            <a:lstStyle/>
            <a:p>
              <a:pPr algn="r" rtl="1"/>
              <a:r>
                <a:rPr lang="fa-IR" altLang="ko-KR" sz="1400" b="1" dirty="0">
                  <a:cs typeface="B Nazanin" panose="00000400000000000000" pitchFamily="2" charset="-78"/>
                </a:rPr>
                <a:t>محتوا در اینجا</a:t>
              </a:r>
              <a:endParaRPr lang="ko-KR" altLang="en-US" sz="1400" b="1" dirty="0">
                <a:cs typeface="B Nazanin" panose="00000400000000000000" pitchFamily="2" charset="-78"/>
              </a:endParaRPr>
            </a:p>
          </p:txBody>
        </p:sp>
      </p:grpSp>
      <p:sp>
        <p:nvSpPr>
          <p:cNvPr id="9" name="Rectangle: Rounded Corners 7">
            <a:extLst>
              <a:ext uri="{FF2B5EF4-FFF2-40B4-BE49-F238E27FC236}">
                <a16:creationId xmlns:a16="http://schemas.microsoft.com/office/drawing/2014/main" id="{68EE5515-E6EA-4282-A77E-15A272379DF5}"/>
              </a:ext>
            </a:extLst>
          </p:cNvPr>
          <p:cNvSpPr/>
          <p:nvPr/>
        </p:nvSpPr>
        <p:spPr>
          <a:xfrm>
            <a:off x="7193805" y="4285171"/>
            <a:ext cx="452898" cy="452898"/>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sp>
        <p:nvSpPr>
          <p:cNvPr id="10" name="Rectangle: Rounded Corners 8">
            <a:extLst>
              <a:ext uri="{FF2B5EF4-FFF2-40B4-BE49-F238E27FC236}">
                <a16:creationId xmlns:a16="http://schemas.microsoft.com/office/drawing/2014/main" id="{F2AA9ACD-57B5-49EC-94B2-17AC376E5898}"/>
              </a:ext>
            </a:extLst>
          </p:cNvPr>
          <p:cNvSpPr/>
          <p:nvPr/>
        </p:nvSpPr>
        <p:spPr>
          <a:xfrm>
            <a:off x="9398370" y="4256299"/>
            <a:ext cx="452898" cy="452898"/>
          </a:xfrm>
          <a:prstGeom prst="roundRect">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solidFill>
                <a:schemeClr val="tx1"/>
              </a:solidFill>
              <a:cs typeface="B Nazanin" panose="00000400000000000000" pitchFamily="2" charset="-78"/>
            </a:endParaRPr>
          </a:p>
        </p:txBody>
      </p:sp>
      <p:grpSp>
        <p:nvGrpSpPr>
          <p:cNvPr id="11" name="Group 9">
            <a:extLst>
              <a:ext uri="{FF2B5EF4-FFF2-40B4-BE49-F238E27FC236}">
                <a16:creationId xmlns:a16="http://schemas.microsoft.com/office/drawing/2014/main" id="{AFF46C06-4D4A-495F-928E-6A892EF06115}"/>
              </a:ext>
            </a:extLst>
          </p:cNvPr>
          <p:cNvGrpSpPr/>
          <p:nvPr/>
        </p:nvGrpSpPr>
        <p:grpSpPr>
          <a:xfrm>
            <a:off x="7862307" y="4144091"/>
            <a:ext cx="1392013" cy="1595154"/>
            <a:chOff x="-475010" y="1129567"/>
            <a:chExt cx="3859356" cy="1595154"/>
          </a:xfrm>
        </p:grpSpPr>
        <p:sp>
          <p:nvSpPr>
            <p:cNvPr id="12" name="TextBox 11">
              <a:extLst>
                <a:ext uri="{FF2B5EF4-FFF2-40B4-BE49-F238E27FC236}">
                  <a16:creationId xmlns:a16="http://schemas.microsoft.com/office/drawing/2014/main" id="{3E48063D-9998-4DC0-932A-B123664DA68F}"/>
                </a:ext>
              </a:extLst>
            </p:cNvPr>
            <p:cNvSpPr txBox="1"/>
            <p:nvPr/>
          </p:nvSpPr>
          <p:spPr>
            <a:xfrm>
              <a:off x="-475010" y="1129567"/>
              <a:ext cx="3859356" cy="276999"/>
            </a:xfrm>
            <a:prstGeom prst="rect">
              <a:avLst/>
            </a:prstGeom>
            <a:noFill/>
          </p:spPr>
          <p:txBody>
            <a:bodyPr wrap="square" rtlCol="0" anchor="ctr">
              <a:spAutoFit/>
            </a:bodyPr>
            <a:lstStyle/>
            <a:p>
              <a:pPr algn="r" rtl="1"/>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13" name="TextBox 12">
              <a:extLst>
                <a:ext uri="{FF2B5EF4-FFF2-40B4-BE49-F238E27FC236}">
                  <a16:creationId xmlns:a16="http://schemas.microsoft.com/office/drawing/2014/main" id="{051D09F8-5A35-4138-B7BD-7EAEA69781AB}"/>
                </a:ext>
              </a:extLst>
            </p:cNvPr>
            <p:cNvSpPr txBox="1"/>
            <p:nvPr/>
          </p:nvSpPr>
          <p:spPr>
            <a:xfrm>
              <a:off x="-460976" y="1339726"/>
              <a:ext cx="3845322" cy="1384995"/>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grpSp>
        <p:nvGrpSpPr>
          <p:cNvPr id="14" name="Group 12">
            <a:extLst>
              <a:ext uri="{FF2B5EF4-FFF2-40B4-BE49-F238E27FC236}">
                <a16:creationId xmlns:a16="http://schemas.microsoft.com/office/drawing/2014/main" id="{A7666C5F-58E5-4B1F-9078-74CF2DDC7A35}"/>
              </a:ext>
            </a:extLst>
          </p:cNvPr>
          <p:cNvGrpSpPr/>
          <p:nvPr/>
        </p:nvGrpSpPr>
        <p:grpSpPr>
          <a:xfrm>
            <a:off x="9989857" y="4124266"/>
            <a:ext cx="1501690" cy="1595154"/>
            <a:chOff x="-475010" y="1129567"/>
            <a:chExt cx="3859356" cy="1595154"/>
          </a:xfrm>
        </p:grpSpPr>
        <p:sp>
          <p:nvSpPr>
            <p:cNvPr id="15" name="TextBox 14">
              <a:extLst>
                <a:ext uri="{FF2B5EF4-FFF2-40B4-BE49-F238E27FC236}">
                  <a16:creationId xmlns:a16="http://schemas.microsoft.com/office/drawing/2014/main" id="{3284FEEC-EFDA-4251-8F78-15815AABE487}"/>
                </a:ext>
              </a:extLst>
            </p:cNvPr>
            <p:cNvSpPr txBox="1"/>
            <p:nvPr/>
          </p:nvSpPr>
          <p:spPr>
            <a:xfrm>
              <a:off x="-475010" y="1129567"/>
              <a:ext cx="3859356" cy="276999"/>
            </a:xfrm>
            <a:prstGeom prst="rect">
              <a:avLst/>
            </a:prstGeom>
            <a:noFill/>
          </p:spPr>
          <p:txBody>
            <a:bodyPr wrap="square" rtlCol="0" anchor="ctr">
              <a:spAutoFit/>
            </a:bodyPr>
            <a:lstStyle/>
            <a:p>
              <a:pPr algn="r" rtl="1"/>
              <a:r>
                <a:rPr lang="fa-IR" altLang="ko-KR" sz="1200" b="1" dirty="0">
                  <a:cs typeface="B Nazanin" panose="00000400000000000000" pitchFamily="2" charset="-78"/>
                </a:rPr>
                <a:t>محتوا در اینجا</a:t>
              </a:r>
              <a:endParaRPr lang="ko-KR" altLang="en-US" sz="1200" b="1" dirty="0">
                <a:cs typeface="B Nazanin" panose="00000400000000000000" pitchFamily="2" charset="-78"/>
              </a:endParaRPr>
            </a:p>
          </p:txBody>
        </p:sp>
        <p:sp>
          <p:nvSpPr>
            <p:cNvPr id="16" name="TextBox 15">
              <a:extLst>
                <a:ext uri="{FF2B5EF4-FFF2-40B4-BE49-F238E27FC236}">
                  <a16:creationId xmlns:a16="http://schemas.microsoft.com/office/drawing/2014/main" id="{F0BB9A7B-C748-4156-918B-3E710D26B3D1}"/>
                </a:ext>
              </a:extLst>
            </p:cNvPr>
            <p:cNvSpPr txBox="1"/>
            <p:nvPr/>
          </p:nvSpPr>
          <p:spPr>
            <a:xfrm>
              <a:off x="-460975" y="1339726"/>
              <a:ext cx="3845321" cy="1384995"/>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grpSp>
      <p:sp>
        <p:nvSpPr>
          <p:cNvPr id="17" name="Freeform 53">
            <a:extLst>
              <a:ext uri="{FF2B5EF4-FFF2-40B4-BE49-F238E27FC236}">
                <a16:creationId xmlns:a16="http://schemas.microsoft.com/office/drawing/2014/main" id="{320EE94D-E744-458C-8A8A-1259E26EC089}"/>
              </a:ext>
            </a:extLst>
          </p:cNvPr>
          <p:cNvSpPr/>
          <p:nvPr/>
        </p:nvSpPr>
        <p:spPr>
          <a:xfrm>
            <a:off x="7280176" y="4378353"/>
            <a:ext cx="276302" cy="283295"/>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8" name="Freeform: Shape 16">
            <a:extLst>
              <a:ext uri="{FF2B5EF4-FFF2-40B4-BE49-F238E27FC236}">
                <a16:creationId xmlns:a16="http://schemas.microsoft.com/office/drawing/2014/main" id="{FCC61EA1-D306-4107-A1EA-B0A09D99FFD2}"/>
              </a:ext>
            </a:extLst>
          </p:cNvPr>
          <p:cNvSpPr/>
          <p:nvPr/>
        </p:nvSpPr>
        <p:spPr>
          <a:xfrm>
            <a:off x="9466345" y="4325377"/>
            <a:ext cx="327480" cy="329256"/>
          </a:xfrm>
          <a:custGeom>
            <a:avLst/>
            <a:gdLst>
              <a:gd name="connsiteX0" fmla="*/ 195824 w 389804"/>
              <a:gd name="connsiteY0" fmla="*/ 283130 h 391918"/>
              <a:gd name="connsiteX1" fmla="*/ 256546 w 389804"/>
              <a:gd name="connsiteY1" fmla="*/ 299085 h 391918"/>
              <a:gd name="connsiteX2" fmla="*/ 348938 w 389804"/>
              <a:gd name="connsiteY2" fmla="*/ 361950 h 391918"/>
              <a:gd name="connsiteX3" fmla="*/ 354653 w 389804"/>
              <a:gd name="connsiteY3" fmla="*/ 367665 h 391918"/>
              <a:gd name="connsiteX4" fmla="*/ 333698 w 389804"/>
              <a:gd name="connsiteY4" fmla="*/ 391477 h 391918"/>
              <a:gd name="connsiteX5" fmla="*/ 324173 w 389804"/>
              <a:gd name="connsiteY5" fmla="*/ 386715 h 391918"/>
              <a:gd name="connsiteX6" fmla="*/ 249878 w 389804"/>
              <a:gd name="connsiteY6" fmla="*/ 335280 h 391918"/>
              <a:gd name="connsiteX7" fmla="*/ 137483 w 389804"/>
              <a:gd name="connsiteY7" fmla="*/ 330517 h 391918"/>
              <a:gd name="connsiteX8" fmla="*/ 44138 w 389804"/>
              <a:gd name="connsiteY8" fmla="*/ 387667 h 391918"/>
              <a:gd name="connsiteX9" fmla="*/ 28898 w 389804"/>
              <a:gd name="connsiteY9" fmla="*/ 384810 h 391918"/>
              <a:gd name="connsiteX10" fmla="*/ 34613 w 389804"/>
              <a:gd name="connsiteY10" fmla="*/ 351472 h 391918"/>
              <a:gd name="connsiteX11" fmla="*/ 133673 w 389804"/>
              <a:gd name="connsiteY11" fmla="*/ 294322 h 391918"/>
              <a:gd name="connsiteX12" fmla="*/ 195824 w 389804"/>
              <a:gd name="connsiteY12" fmla="*/ 283130 h 391918"/>
              <a:gd name="connsiteX13" fmla="*/ 108908 w 389804"/>
              <a:gd name="connsiteY13" fmla="*/ 74295 h 391918"/>
              <a:gd name="connsiteX14" fmla="*/ 98431 w 389804"/>
              <a:gd name="connsiteY14" fmla="*/ 80962 h 391918"/>
              <a:gd name="connsiteX15" fmla="*/ 99383 w 389804"/>
              <a:gd name="connsiteY15" fmla="*/ 141922 h 391918"/>
              <a:gd name="connsiteX16" fmla="*/ 165106 w 389804"/>
              <a:gd name="connsiteY16" fmla="*/ 114300 h 391918"/>
              <a:gd name="connsiteX17" fmla="*/ 223208 w 389804"/>
              <a:gd name="connsiteY17" fmla="*/ 114300 h 391918"/>
              <a:gd name="connsiteX18" fmla="*/ 287978 w 389804"/>
              <a:gd name="connsiteY18" fmla="*/ 140970 h 391918"/>
              <a:gd name="connsiteX19" fmla="*/ 287978 w 389804"/>
              <a:gd name="connsiteY19" fmla="*/ 102870 h 391918"/>
              <a:gd name="connsiteX20" fmla="*/ 260356 w 389804"/>
              <a:gd name="connsiteY20" fmla="*/ 74295 h 391918"/>
              <a:gd name="connsiteX21" fmla="*/ 108908 w 389804"/>
              <a:gd name="connsiteY21" fmla="*/ 74295 h 391918"/>
              <a:gd name="connsiteX22" fmla="*/ 141293 w 389804"/>
              <a:gd name="connsiteY22" fmla="*/ 0 h 391918"/>
              <a:gd name="connsiteX23" fmla="*/ 248926 w 389804"/>
              <a:gd name="connsiteY23" fmla="*/ 0 h 391918"/>
              <a:gd name="connsiteX24" fmla="*/ 259403 w 389804"/>
              <a:gd name="connsiteY24" fmla="*/ 13335 h 391918"/>
              <a:gd name="connsiteX25" fmla="*/ 282263 w 389804"/>
              <a:gd name="connsiteY25" fmla="*/ 34290 h 391918"/>
              <a:gd name="connsiteX26" fmla="*/ 317506 w 389804"/>
              <a:gd name="connsiteY26" fmla="*/ 69532 h 391918"/>
              <a:gd name="connsiteX27" fmla="*/ 318458 w 389804"/>
              <a:gd name="connsiteY27" fmla="*/ 104775 h 391918"/>
              <a:gd name="connsiteX28" fmla="*/ 318458 w 389804"/>
              <a:gd name="connsiteY28" fmla="*/ 146685 h 391918"/>
              <a:gd name="connsiteX29" fmla="*/ 326078 w 389804"/>
              <a:gd name="connsiteY29" fmla="*/ 157162 h 391918"/>
              <a:gd name="connsiteX30" fmla="*/ 384181 w 389804"/>
              <a:gd name="connsiteY30" fmla="*/ 180022 h 391918"/>
              <a:gd name="connsiteX31" fmla="*/ 387991 w 389804"/>
              <a:gd name="connsiteY31" fmla="*/ 190500 h 391918"/>
              <a:gd name="connsiteX32" fmla="*/ 326078 w 389804"/>
              <a:gd name="connsiteY32" fmla="*/ 298132 h 391918"/>
              <a:gd name="connsiteX33" fmla="*/ 313696 w 389804"/>
              <a:gd name="connsiteY33" fmla="*/ 300990 h 391918"/>
              <a:gd name="connsiteX34" fmla="*/ 223208 w 389804"/>
              <a:gd name="connsiteY34" fmla="*/ 254317 h 391918"/>
              <a:gd name="connsiteX35" fmla="*/ 128911 w 389804"/>
              <a:gd name="connsiteY35" fmla="*/ 264795 h 391918"/>
              <a:gd name="connsiteX36" fmla="*/ 73666 w 389804"/>
              <a:gd name="connsiteY36" fmla="*/ 295275 h 391918"/>
              <a:gd name="connsiteX37" fmla="*/ 61283 w 389804"/>
              <a:gd name="connsiteY37" fmla="*/ 292417 h 391918"/>
              <a:gd name="connsiteX38" fmla="*/ 2228 w 389804"/>
              <a:gd name="connsiteY38" fmla="*/ 190500 h 391918"/>
              <a:gd name="connsiteX39" fmla="*/ 6038 w 389804"/>
              <a:gd name="connsiteY39" fmla="*/ 180022 h 391918"/>
              <a:gd name="connsiteX40" fmla="*/ 64141 w 389804"/>
              <a:gd name="connsiteY40" fmla="*/ 157162 h 391918"/>
              <a:gd name="connsiteX41" fmla="*/ 68903 w 389804"/>
              <a:gd name="connsiteY41" fmla="*/ 145732 h 391918"/>
              <a:gd name="connsiteX42" fmla="*/ 68903 w 389804"/>
              <a:gd name="connsiteY42" fmla="*/ 68580 h 391918"/>
              <a:gd name="connsiteX43" fmla="*/ 102241 w 389804"/>
              <a:gd name="connsiteY43" fmla="*/ 34290 h 391918"/>
              <a:gd name="connsiteX44" fmla="*/ 104146 w 389804"/>
              <a:gd name="connsiteY44" fmla="*/ 34290 h 391918"/>
              <a:gd name="connsiteX45" fmla="*/ 128911 w 389804"/>
              <a:gd name="connsiteY45" fmla="*/ 33337 h 391918"/>
              <a:gd name="connsiteX46" fmla="*/ 131768 w 389804"/>
              <a:gd name="connsiteY46" fmla="*/ 9525 h 391918"/>
              <a:gd name="connsiteX47" fmla="*/ 141293 w 389804"/>
              <a:gd name="connsiteY47" fmla="*/ 0 h 39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89804" h="391918">
                <a:moveTo>
                  <a:pt x="195824" y="283130"/>
                </a:moveTo>
                <a:cubicBezTo>
                  <a:pt x="216303" y="283845"/>
                  <a:pt x="236543" y="289084"/>
                  <a:pt x="256546" y="299085"/>
                </a:cubicBezTo>
                <a:cubicBezTo>
                  <a:pt x="290836" y="315277"/>
                  <a:pt x="319411" y="338137"/>
                  <a:pt x="348938" y="361950"/>
                </a:cubicBezTo>
                <a:cubicBezTo>
                  <a:pt x="350843" y="363855"/>
                  <a:pt x="352748" y="365760"/>
                  <a:pt x="354653" y="367665"/>
                </a:cubicBezTo>
                <a:cubicBezTo>
                  <a:pt x="347986" y="376237"/>
                  <a:pt x="341318" y="384810"/>
                  <a:pt x="333698" y="391477"/>
                </a:cubicBezTo>
                <a:cubicBezTo>
                  <a:pt x="330841" y="393382"/>
                  <a:pt x="327031" y="388620"/>
                  <a:pt x="324173" y="386715"/>
                </a:cubicBezTo>
                <a:cubicBezTo>
                  <a:pt x="300361" y="368617"/>
                  <a:pt x="276548" y="350520"/>
                  <a:pt x="249878" y="335280"/>
                </a:cubicBezTo>
                <a:cubicBezTo>
                  <a:pt x="212730" y="314325"/>
                  <a:pt x="175583" y="313372"/>
                  <a:pt x="137483" y="330517"/>
                </a:cubicBezTo>
                <a:cubicBezTo>
                  <a:pt x="104145" y="345757"/>
                  <a:pt x="73665" y="366712"/>
                  <a:pt x="44138" y="387667"/>
                </a:cubicBezTo>
                <a:cubicBezTo>
                  <a:pt x="37470" y="392430"/>
                  <a:pt x="34613" y="392430"/>
                  <a:pt x="28898" y="384810"/>
                </a:cubicBezTo>
                <a:cubicBezTo>
                  <a:pt x="15563" y="364807"/>
                  <a:pt x="14610" y="364807"/>
                  <a:pt x="34613" y="351472"/>
                </a:cubicBezTo>
                <a:cubicBezTo>
                  <a:pt x="66045" y="329565"/>
                  <a:pt x="97478" y="308610"/>
                  <a:pt x="133673" y="294322"/>
                </a:cubicBezTo>
                <a:cubicBezTo>
                  <a:pt x="154628" y="286226"/>
                  <a:pt x="175345" y="282416"/>
                  <a:pt x="195824" y="283130"/>
                </a:cubicBezTo>
                <a:close/>
                <a:moveTo>
                  <a:pt x="108908" y="74295"/>
                </a:moveTo>
                <a:cubicBezTo>
                  <a:pt x="104146" y="74295"/>
                  <a:pt x="98431" y="72390"/>
                  <a:pt x="98431" y="80962"/>
                </a:cubicBezTo>
                <a:cubicBezTo>
                  <a:pt x="99383" y="100965"/>
                  <a:pt x="99383" y="120967"/>
                  <a:pt x="99383" y="141922"/>
                </a:cubicBezTo>
                <a:cubicBezTo>
                  <a:pt x="122243" y="132397"/>
                  <a:pt x="144151" y="124777"/>
                  <a:pt x="165106" y="114300"/>
                </a:cubicBezTo>
                <a:cubicBezTo>
                  <a:pt x="185108" y="103822"/>
                  <a:pt x="203206" y="103822"/>
                  <a:pt x="223208" y="114300"/>
                </a:cubicBezTo>
                <a:cubicBezTo>
                  <a:pt x="244163" y="124777"/>
                  <a:pt x="266071" y="132397"/>
                  <a:pt x="287978" y="140970"/>
                </a:cubicBezTo>
                <a:cubicBezTo>
                  <a:pt x="287978" y="126682"/>
                  <a:pt x="287978" y="115252"/>
                  <a:pt x="287978" y="102870"/>
                </a:cubicBezTo>
                <a:cubicBezTo>
                  <a:pt x="287978" y="74295"/>
                  <a:pt x="287978" y="74295"/>
                  <a:pt x="260356" y="74295"/>
                </a:cubicBezTo>
                <a:cubicBezTo>
                  <a:pt x="209873" y="74295"/>
                  <a:pt x="159391" y="74295"/>
                  <a:pt x="108908" y="74295"/>
                </a:cubicBezTo>
                <a:close/>
                <a:moveTo>
                  <a:pt x="141293" y="0"/>
                </a:moveTo>
                <a:cubicBezTo>
                  <a:pt x="177488" y="0"/>
                  <a:pt x="212731" y="0"/>
                  <a:pt x="248926" y="0"/>
                </a:cubicBezTo>
                <a:cubicBezTo>
                  <a:pt x="257498" y="0"/>
                  <a:pt x="259403" y="6667"/>
                  <a:pt x="259403" y="13335"/>
                </a:cubicBezTo>
                <a:cubicBezTo>
                  <a:pt x="260356" y="34290"/>
                  <a:pt x="260356" y="34290"/>
                  <a:pt x="282263" y="34290"/>
                </a:cubicBezTo>
                <a:cubicBezTo>
                  <a:pt x="310838" y="34290"/>
                  <a:pt x="317506" y="40957"/>
                  <a:pt x="317506" y="69532"/>
                </a:cubicBezTo>
                <a:cubicBezTo>
                  <a:pt x="318458" y="81915"/>
                  <a:pt x="318458" y="93345"/>
                  <a:pt x="318458" y="104775"/>
                </a:cubicBezTo>
                <a:cubicBezTo>
                  <a:pt x="318458" y="119062"/>
                  <a:pt x="318458" y="132397"/>
                  <a:pt x="318458" y="146685"/>
                </a:cubicBezTo>
                <a:cubicBezTo>
                  <a:pt x="318458" y="152400"/>
                  <a:pt x="320363" y="155257"/>
                  <a:pt x="326078" y="157162"/>
                </a:cubicBezTo>
                <a:cubicBezTo>
                  <a:pt x="345128" y="164782"/>
                  <a:pt x="364178" y="173355"/>
                  <a:pt x="384181" y="180022"/>
                </a:cubicBezTo>
                <a:cubicBezTo>
                  <a:pt x="390848" y="182880"/>
                  <a:pt x="390848" y="184785"/>
                  <a:pt x="387991" y="190500"/>
                </a:cubicBezTo>
                <a:cubicBezTo>
                  <a:pt x="367036" y="226695"/>
                  <a:pt x="346081" y="261937"/>
                  <a:pt x="326078" y="298132"/>
                </a:cubicBezTo>
                <a:cubicBezTo>
                  <a:pt x="322268" y="304800"/>
                  <a:pt x="319411" y="305752"/>
                  <a:pt x="313696" y="300990"/>
                </a:cubicBezTo>
                <a:cubicBezTo>
                  <a:pt x="286073" y="280987"/>
                  <a:pt x="257498" y="262890"/>
                  <a:pt x="223208" y="254317"/>
                </a:cubicBezTo>
                <a:cubicBezTo>
                  <a:pt x="189871" y="245745"/>
                  <a:pt x="159391" y="252412"/>
                  <a:pt x="128911" y="264795"/>
                </a:cubicBezTo>
                <a:cubicBezTo>
                  <a:pt x="108908" y="273367"/>
                  <a:pt x="90811" y="283845"/>
                  <a:pt x="73666" y="295275"/>
                </a:cubicBezTo>
                <a:cubicBezTo>
                  <a:pt x="67951" y="299085"/>
                  <a:pt x="65093" y="299085"/>
                  <a:pt x="61283" y="292417"/>
                </a:cubicBezTo>
                <a:cubicBezTo>
                  <a:pt x="42233" y="258127"/>
                  <a:pt x="22231" y="223837"/>
                  <a:pt x="2228" y="190500"/>
                </a:cubicBezTo>
                <a:cubicBezTo>
                  <a:pt x="-1582" y="184785"/>
                  <a:pt x="-629" y="181927"/>
                  <a:pt x="6038" y="180022"/>
                </a:cubicBezTo>
                <a:cubicBezTo>
                  <a:pt x="25088" y="172402"/>
                  <a:pt x="44138" y="163830"/>
                  <a:pt x="64141" y="157162"/>
                </a:cubicBezTo>
                <a:cubicBezTo>
                  <a:pt x="66998" y="155257"/>
                  <a:pt x="68903" y="152400"/>
                  <a:pt x="68903" y="145732"/>
                </a:cubicBezTo>
                <a:cubicBezTo>
                  <a:pt x="68903" y="120015"/>
                  <a:pt x="68903" y="94297"/>
                  <a:pt x="68903" y="68580"/>
                </a:cubicBezTo>
                <a:cubicBezTo>
                  <a:pt x="68903" y="42862"/>
                  <a:pt x="76523" y="34290"/>
                  <a:pt x="102241" y="34290"/>
                </a:cubicBezTo>
                <a:cubicBezTo>
                  <a:pt x="103193" y="34290"/>
                  <a:pt x="104146" y="34290"/>
                  <a:pt x="104146" y="34290"/>
                </a:cubicBezTo>
                <a:cubicBezTo>
                  <a:pt x="112718" y="34290"/>
                  <a:pt x="123196" y="37147"/>
                  <a:pt x="128911" y="33337"/>
                </a:cubicBezTo>
                <a:cubicBezTo>
                  <a:pt x="135578" y="28575"/>
                  <a:pt x="130816" y="18097"/>
                  <a:pt x="131768" y="9525"/>
                </a:cubicBezTo>
                <a:cubicBezTo>
                  <a:pt x="132721" y="2857"/>
                  <a:pt x="135578" y="0"/>
                  <a:pt x="141293" y="0"/>
                </a:cubicBezTo>
                <a:close/>
              </a:path>
            </a:pathLst>
          </a:custGeom>
          <a:solidFill>
            <a:schemeClr val="bg1"/>
          </a:solidFill>
          <a:ln w="9525" cap="flat">
            <a:noFill/>
            <a:prstDash val="solid"/>
            <a:miter/>
          </a:ln>
        </p:spPr>
        <p:txBody>
          <a:bodyPr rtlCol="0" anchor="ctr"/>
          <a:lstStyle/>
          <a:p>
            <a:pPr algn="r" rtl="1"/>
            <a:endParaRPr lang="en-US">
              <a:cs typeface="B Nazanin" panose="00000400000000000000" pitchFamily="2" charset="-78"/>
            </a:endParaRPr>
          </a:p>
        </p:txBody>
      </p:sp>
      <p:sp>
        <p:nvSpPr>
          <p:cNvPr id="19" name="TextBox 18">
            <a:extLst>
              <a:ext uri="{FF2B5EF4-FFF2-40B4-BE49-F238E27FC236}">
                <a16:creationId xmlns:a16="http://schemas.microsoft.com/office/drawing/2014/main" id="{BC1658BF-D960-49E9-8EBE-E5277F8EAEF1}"/>
              </a:ext>
            </a:extLst>
          </p:cNvPr>
          <p:cNvSpPr txBox="1"/>
          <p:nvPr/>
        </p:nvSpPr>
        <p:spPr>
          <a:xfrm>
            <a:off x="774385" y="4077533"/>
            <a:ext cx="3287661" cy="646331"/>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cs typeface="B Nazanin" panose="00000400000000000000" pitchFamily="2" charset="-78"/>
            </a:endParaRPr>
          </a:p>
        </p:txBody>
      </p:sp>
      <p:sp>
        <p:nvSpPr>
          <p:cNvPr id="20" name="Text Placeholder 27">
            <a:extLst>
              <a:ext uri="{FF2B5EF4-FFF2-40B4-BE49-F238E27FC236}">
                <a16:creationId xmlns:a16="http://schemas.microsoft.com/office/drawing/2014/main" id="{0AD60AFE-1F68-429B-A82C-BC1AD29571F8}"/>
              </a:ext>
            </a:extLst>
          </p:cNvPr>
          <p:cNvSpPr txBox="1">
            <a:spLocks/>
          </p:cNvSpPr>
          <p:nvPr/>
        </p:nvSpPr>
        <p:spPr>
          <a:xfrm>
            <a:off x="774385" y="5616223"/>
            <a:ext cx="2597428" cy="432048"/>
          </a:xfrm>
          <a:prstGeom prst="roundRect">
            <a:avLst>
              <a:gd name="adj" fmla="val 22953"/>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rtl="1"/>
            <a:r>
              <a:rPr lang="fa-IR" altLang="ko-KR" sz="1800" dirty="0">
                <a:cs typeface="B Nazanin" panose="00000400000000000000" pitchFamily="2" charset="-78"/>
              </a:rPr>
              <a:t>اینفوگرافیک</a:t>
            </a:r>
            <a:endParaRPr lang="en-US" altLang="ko-KR" sz="1800" dirty="0">
              <a:cs typeface="B Nazanin" panose="00000400000000000000" pitchFamily="2" charset="-78"/>
            </a:endParaRPr>
          </a:p>
        </p:txBody>
      </p:sp>
      <p:sp>
        <p:nvSpPr>
          <p:cNvPr id="21" name="TextBox 20">
            <a:extLst>
              <a:ext uri="{FF2B5EF4-FFF2-40B4-BE49-F238E27FC236}">
                <a16:creationId xmlns:a16="http://schemas.microsoft.com/office/drawing/2014/main" id="{FCBF895E-2AB1-41F8-BE64-9A44FE20836D}"/>
              </a:ext>
            </a:extLst>
          </p:cNvPr>
          <p:cNvSpPr txBox="1"/>
          <p:nvPr/>
        </p:nvSpPr>
        <p:spPr>
          <a:xfrm>
            <a:off x="323529" y="1964780"/>
            <a:ext cx="2932137" cy="1815882"/>
          </a:xfrm>
          <a:prstGeom prst="rect">
            <a:avLst/>
          </a:prstGeom>
          <a:noFill/>
        </p:spPr>
        <p:txBody>
          <a:bodyPr wrap="square" rtlCol="0" anchor="ctr">
            <a:spAutoFit/>
          </a:bodyPr>
          <a:lstStyle/>
          <a:p>
            <a:pPr algn="r" rtl="1"/>
            <a:r>
              <a:rPr lang="fa-IR" altLang="ko-KR" sz="2800" dirty="0">
                <a:solidFill>
                  <a:schemeClr val="accent2"/>
                </a:solidFill>
                <a:cs typeface="B Nazanin" panose="00000400000000000000" pitchFamily="2" charset="-78"/>
              </a:rPr>
              <a:t>همه اسلاید</a:t>
            </a:r>
            <a:endParaRPr lang="fa-IR" altLang="ko-KR" sz="2800" dirty="0">
              <a:cs typeface="B Nazanin" panose="00000400000000000000" pitchFamily="2" charset="-78"/>
            </a:endParaRPr>
          </a:p>
          <a:p>
            <a:pPr algn="r" rtl="1"/>
            <a:r>
              <a:rPr lang="fa-IR" altLang="ko-KR" sz="2800" dirty="0">
                <a:cs typeface="B Nazanin" panose="00000400000000000000" pitchFamily="2" charset="-78"/>
              </a:rPr>
              <a:t>طرح متن بندی پاورپوینت برای ارائه شما</a:t>
            </a:r>
            <a:endParaRPr lang="ko-KR" altLang="en-US" sz="2800" dirty="0">
              <a:cs typeface="B Nazanin" panose="00000400000000000000" pitchFamily="2" charset="-78"/>
            </a:endParaRPr>
          </a:p>
          <a:p>
            <a:pPr algn="r" rtl="1"/>
            <a:r>
              <a:rPr lang="fa-IR" altLang="ko-KR" sz="2800" dirty="0">
                <a:cs typeface="B Nazanin" panose="00000400000000000000" pitchFamily="2" charset="-78"/>
              </a:rPr>
              <a:t>قابل ویرایش است</a:t>
            </a:r>
          </a:p>
        </p:txBody>
      </p:sp>
      <p:grpSp>
        <p:nvGrpSpPr>
          <p:cNvPr id="22" name="그룹 21">
            <a:extLst>
              <a:ext uri="{FF2B5EF4-FFF2-40B4-BE49-F238E27FC236}">
                <a16:creationId xmlns:a16="http://schemas.microsoft.com/office/drawing/2014/main" id="{B56BCFD6-C60F-4890-9988-B759A619459B}"/>
              </a:ext>
            </a:extLst>
          </p:cNvPr>
          <p:cNvGrpSpPr/>
          <p:nvPr/>
        </p:nvGrpSpPr>
        <p:grpSpPr>
          <a:xfrm>
            <a:off x="4028587" y="1671735"/>
            <a:ext cx="1566333" cy="4612016"/>
            <a:chOff x="7393036" y="74756"/>
            <a:chExt cx="2279625" cy="6712281"/>
          </a:xfrm>
        </p:grpSpPr>
        <p:sp>
          <p:nvSpPr>
            <p:cNvPr id="23" name="자유형: 도형 22">
              <a:extLst>
                <a:ext uri="{FF2B5EF4-FFF2-40B4-BE49-F238E27FC236}">
                  <a16:creationId xmlns:a16="http://schemas.microsoft.com/office/drawing/2014/main" id="{8DC777AC-6D3E-4D6C-B79E-B68C57147A7B}"/>
                </a:ext>
              </a:extLst>
            </p:cNvPr>
            <p:cNvSpPr/>
            <p:nvPr/>
          </p:nvSpPr>
          <p:spPr>
            <a:xfrm>
              <a:off x="8299744" y="965698"/>
              <a:ext cx="802416" cy="2117343"/>
            </a:xfrm>
            <a:custGeom>
              <a:avLst/>
              <a:gdLst>
                <a:gd name="connsiteX0" fmla="*/ 8823 w 802416"/>
                <a:gd name="connsiteY0" fmla="*/ 41129 h 2117343"/>
                <a:gd name="connsiteX1" fmla="*/ 8628 w 802416"/>
                <a:gd name="connsiteY1" fmla="*/ 44503 h 2117343"/>
                <a:gd name="connsiteX2" fmla="*/ 7461 w 802416"/>
                <a:gd name="connsiteY2" fmla="*/ 42362 h 2117343"/>
                <a:gd name="connsiteX3" fmla="*/ 8823 w 802416"/>
                <a:gd name="connsiteY3" fmla="*/ 41129 h 2117343"/>
                <a:gd name="connsiteX4" fmla="*/ 527454 w 802416"/>
                <a:gd name="connsiteY4" fmla="*/ 576 h 2117343"/>
                <a:gd name="connsiteX5" fmla="*/ 532904 w 802416"/>
                <a:gd name="connsiteY5" fmla="*/ 39896 h 2117343"/>
                <a:gd name="connsiteX6" fmla="*/ 559377 w 802416"/>
                <a:gd name="connsiteY6" fmla="*/ 147346 h 2117343"/>
                <a:gd name="connsiteX7" fmla="*/ 583709 w 802416"/>
                <a:gd name="connsiteY7" fmla="*/ 562290 h 2117343"/>
                <a:gd name="connsiteX8" fmla="*/ 589809 w 802416"/>
                <a:gd name="connsiteY8" fmla="*/ 849473 h 2117343"/>
                <a:gd name="connsiteX9" fmla="*/ 616607 w 802416"/>
                <a:gd name="connsiteY9" fmla="*/ 1159365 h 2117343"/>
                <a:gd name="connsiteX10" fmla="*/ 628156 w 802416"/>
                <a:gd name="connsiteY10" fmla="*/ 1248063 h 2117343"/>
                <a:gd name="connsiteX11" fmla="*/ 742160 w 802416"/>
                <a:gd name="connsiteY11" fmla="*/ 1804715 h 2117343"/>
                <a:gd name="connsiteX12" fmla="*/ 754682 w 802416"/>
                <a:gd name="connsiteY12" fmla="*/ 1850913 h 2117343"/>
                <a:gd name="connsiteX13" fmla="*/ 799843 w 802416"/>
                <a:gd name="connsiteY13" fmla="*/ 2027792 h 2117343"/>
                <a:gd name="connsiteX14" fmla="*/ 765454 w 802416"/>
                <a:gd name="connsiteY14" fmla="*/ 2078532 h 2117343"/>
                <a:gd name="connsiteX15" fmla="*/ 650087 w 802416"/>
                <a:gd name="connsiteY15" fmla="*/ 2103837 h 2117343"/>
                <a:gd name="connsiteX16" fmla="*/ 245202 w 802416"/>
                <a:gd name="connsiteY16" fmla="*/ 2114867 h 2117343"/>
                <a:gd name="connsiteX17" fmla="*/ 97459 w 802416"/>
                <a:gd name="connsiteY17" fmla="*/ 2089757 h 2117343"/>
                <a:gd name="connsiteX18" fmla="*/ 0 w 802416"/>
                <a:gd name="connsiteY18" fmla="*/ 2069448 h 2117343"/>
                <a:gd name="connsiteX19" fmla="*/ 64 w 802416"/>
                <a:gd name="connsiteY19" fmla="*/ 2069383 h 2117343"/>
                <a:gd name="connsiteX20" fmla="*/ 45874 w 802416"/>
                <a:gd name="connsiteY20" fmla="*/ 1942597 h 2117343"/>
                <a:gd name="connsiteX21" fmla="*/ 124970 w 802416"/>
                <a:gd name="connsiteY21" fmla="*/ 1666444 h 2117343"/>
                <a:gd name="connsiteX22" fmla="*/ 121855 w 802416"/>
                <a:gd name="connsiteY22" fmla="*/ 1202579 h 2117343"/>
                <a:gd name="connsiteX23" fmla="*/ 51195 w 802416"/>
                <a:gd name="connsiteY23" fmla="*/ 631586 h 2117343"/>
                <a:gd name="connsiteX24" fmla="*/ 17000 w 802416"/>
                <a:gd name="connsiteY24" fmla="*/ 424862 h 2117343"/>
                <a:gd name="connsiteX25" fmla="*/ 6488 w 802416"/>
                <a:gd name="connsiteY25" fmla="*/ 167591 h 2117343"/>
                <a:gd name="connsiteX26" fmla="*/ 8306 w 802416"/>
                <a:gd name="connsiteY26" fmla="*/ 62736 h 2117343"/>
                <a:gd name="connsiteX27" fmla="*/ 142683 w 802416"/>
                <a:gd name="connsiteY27" fmla="*/ 288862 h 2117343"/>
                <a:gd name="connsiteX28" fmla="*/ 304443 w 802416"/>
                <a:gd name="connsiteY28" fmla="*/ 433686 h 2117343"/>
                <a:gd name="connsiteX29" fmla="*/ 329683 w 802416"/>
                <a:gd name="connsiteY29" fmla="*/ 495392 h 2117343"/>
                <a:gd name="connsiteX30" fmla="*/ 429153 w 802416"/>
                <a:gd name="connsiteY30" fmla="*/ 317087 h 2117343"/>
                <a:gd name="connsiteX31" fmla="*/ 469511 w 802416"/>
                <a:gd name="connsiteY31" fmla="*/ 265958 h 2117343"/>
                <a:gd name="connsiteX32" fmla="*/ 507988 w 802416"/>
                <a:gd name="connsiteY32" fmla="*/ 110816 h 2117343"/>
                <a:gd name="connsiteX33" fmla="*/ 507859 w 802416"/>
                <a:gd name="connsiteY33" fmla="*/ 106145 h 2117343"/>
                <a:gd name="connsiteX34" fmla="*/ 508053 w 802416"/>
                <a:gd name="connsiteY34" fmla="*/ 74545 h 2117343"/>
                <a:gd name="connsiteX35" fmla="*/ 507988 w 802416"/>
                <a:gd name="connsiteY35" fmla="*/ 71885 h 2117343"/>
                <a:gd name="connsiteX36" fmla="*/ 507923 w 802416"/>
                <a:gd name="connsiteY36" fmla="*/ 72014 h 2117343"/>
                <a:gd name="connsiteX37" fmla="*/ 507728 w 802416"/>
                <a:gd name="connsiteY37" fmla="*/ 61309 h 2117343"/>
                <a:gd name="connsiteX38" fmla="*/ 527454 w 802416"/>
                <a:gd name="connsiteY38" fmla="*/ 576 h 2117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02416" h="2117343">
                  <a:moveTo>
                    <a:pt x="8823" y="41129"/>
                  </a:moveTo>
                  <a:cubicBezTo>
                    <a:pt x="8759" y="42297"/>
                    <a:pt x="8694" y="43400"/>
                    <a:pt x="8628" y="44503"/>
                  </a:cubicBezTo>
                  <a:cubicBezTo>
                    <a:pt x="8240" y="43724"/>
                    <a:pt x="7915" y="42945"/>
                    <a:pt x="7461" y="42362"/>
                  </a:cubicBezTo>
                  <a:cubicBezTo>
                    <a:pt x="7980" y="41908"/>
                    <a:pt x="8434" y="41518"/>
                    <a:pt x="8823" y="41129"/>
                  </a:cubicBezTo>
                  <a:close/>
                  <a:moveTo>
                    <a:pt x="527454" y="576"/>
                  </a:moveTo>
                  <a:cubicBezTo>
                    <a:pt x="528751" y="11606"/>
                    <a:pt x="529920" y="29190"/>
                    <a:pt x="532904" y="39896"/>
                  </a:cubicBezTo>
                  <a:cubicBezTo>
                    <a:pt x="542897" y="75453"/>
                    <a:pt x="554641" y="110492"/>
                    <a:pt x="559377" y="147346"/>
                  </a:cubicBezTo>
                  <a:cubicBezTo>
                    <a:pt x="577026" y="285098"/>
                    <a:pt x="578259" y="423823"/>
                    <a:pt x="583709" y="562290"/>
                  </a:cubicBezTo>
                  <a:cubicBezTo>
                    <a:pt x="587473" y="657931"/>
                    <a:pt x="580335" y="753831"/>
                    <a:pt x="589809" y="849473"/>
                  </a:cubicBezTo>
                  <a:cubicBezTo>
                    <a:pt x="599995" y="952639"/>
                    <a:pt x="601553" y="1056586"/>
                    <a:pt x="616607" y="1159365"/>
                  </a:cubicBezTo>
                  <a:cubicBezTo>
                    <a:pt x="625690" y="1188238"/>
                    <a:pt x="625236" y="1218540"/>
                    <a:pt x="628156" y="1248063"/>
                  </a:cubicBezTo>
                  <a:cubicBezTo>
                    <a:pt x="647038" y="1437594"/>
                    <a:pt x="720229" y="1615899"/>
                    <a:pt x="742160" y="1804715"/>
                  </a:cubicBezTo>
                  <a:cubicBezTo>
                    <a:pt x="743977" y="1820482"/>
                    <a:pt x="749557" y="1835730"/>
                    <a:pt x="754682" y="1850913"/>
                  </a:cubicBezTo>
                  <a:cubicBezTo>
                    <a:pt x="774083" y="1908727"/>
                    <a:pt x="789591" y="1967578"/>
                    <a:pt x="799843" y="2027792"/>
                  </a:cubicBezTo>
                  <a:cubicBezTo>
                    <a:pt x="805358" y="2071135"/>
                    <a:pt x="805293" y="2070810"/>
                    <a:pt x="765454" y="2078532"/>
                  </a:cubicBezTo>
                  <a:cubicBezTo>
                    <a:pt x="757213" y="2080154"/>
                    <a:pt x="681102" y="2100073"/>
                    <a:pt x="650087" y="2103837"/>
                  </a:cubicBezTo>
                  <a:cubicBezTo>
                    <a:pt x="515515" y="2120188"/>
                    <a:pt x="380229" y="2118631"/>
                    <a:pt x="245202" y="2114867"/>
                  </a:cubicBezTo>
                  <a:cubicBezTo>
                    <a:pt x="195695" y="2113505"/>
                    <a:pt x="146446" y="2099685"/>
                    <a:pt x="97459" y="2089757"/>
                  </a:cubicBezTo>
                  <a:cubicBezTo>
                    <a:pt x="64951" y="2083138"/>
                    <a:pt x="31145" y="2082425"/>
                    <a:pt x="0" y="2069448"/>
                  </a:cubicBezTo>
                  <a:cubicBezTo>
                    <a:pt x="64" y="2069448"/>
                    <a:pt x="64" y="2069383"/>
                    <a:pt x="64" y="2069383"/>
                  </a:cubicBezTo>
                  <a:cubicBezTo>
                    <a:pt x="14469" y="2026818"/>
                    <a:pt x="33092" y="1985746"/>
                    <a:pt x="45874" y="1942597"/>
                  </a:cubicBezTo>
                  <a:cubicBezTo>
                    <a:pt x="72997" y="1850784"/>
                    <a:pt x="114653" y="1763059"/>
                    <a:pt x="124970" y="1666444"/>
                  </a:cubicBezTo>
                  <a:cubicBezTo>
                    <a:pt x="141515" y="1511692"/>
                    <a:pt x="139373" y="1355708"/>
                    <a:pt x="121855" y="1202579"/>
                  </a:cubicBezTo>
                  <a:cubicBezTo>
                    <a:pt x="100118" y="1012140"/>
                    <a:pt x="82730" y="820922"/>
                    <a:pt x="51195" y="631586"/>
                  </a:cubicBezTo>
                  <a:cubicBezTo>
                    <a:pt x="39710" y="562678"/>
                    <a:pt x="28226" y="493770"/>
                    <a:pt x="17000" y="424862"/>
                  </a:cubicBezTo>
                  <a:cubicBezTo>
                    <a:pt x="3114" y="339797"/>
                    <a:pt x="4801" y="253499"/>
                    <a:pt x="6488" y="167591"/>
                  </a:cubicBezTo>
                  <a:cubicBezTo>
                    <a:pt x="7202" y="132683"/>
                    <a:pt x="843" y="97839"/>
                    <a:pt x="8306" y="62736"/>
                  </a:cubicBezTo>
                  <a:cubicBezTo>
                    <a:pt x="7851" y="162140"/>
                    <a:pt x="55867" y="238316"/>
                    <a:pt x="142683" y="288862"/>
                  </a:cubicBezTo>
                  <a:cubicBezTo>
                    <a:pt x="206725" y="326171"/>
                    <a:pt x="271935" y="361534"/>
                    <a:pt x="304443" y="433686"/>
                  </a:cubicBezTo>
                  <a:cubicBezTo>
                    <a:pt x="313072" y="452828"/>
                    <a:pt x="320405" y="472552"/>
                    <a:pt x="329683" y="495392"/>
                  </a:cubicBezTo>
                  <a:cubicBezTo>
                    <a:pt x="347526" y="386190"/>
                    <a:pt x="347592" y="386190"/>
                    <a:pt x="429153" y="317087"/>
                  </a:cubicBezTo>
                  <a:cubicBezTo>
                    <a:pt x="446088" y="302748"/>
                    <a:pt x="462828" y="286981"/>
                    <a:pt x="469511" y="265958"/>
                  </a:cubicBezTo>
                  <a:cubicBezTo>
                    <a:pt x="485992" y="214244"/>
                    <a:pt x="505977" y="165968"/>
                    <a:pt x="507988" y="110816"/>
                  </a:cubicBezTo>
                  <a:cubicBezTo>
                    <a:pt x="507859" y="109389"/>
                    <a:pt x="507923" y="107702"/>
                    <a:pt x="507859" y="106145"/>
                  </a:cubicBezTo>
                  <a:cubicBezTo>
                    <a:pt x="509546" y="95633"/>
                    <a:pt x="508638" y="85121"/>
                    <a:pt x="508053" y="74545"/>
                  </a:cubicBezTo>
                  <a:cubicBezTo>
                    <a:pt x="507988" y="73637"/>
                    <a:pt x="508053" y="72729"/>
                    <a:pt x="507988" y="71885"/>
                  </a:cubicBezTo>
                  <a:cubicBezTo>
                    <a:pt x="507923" y="71950"/>
                    <a:pt x="507923" y="71950"/>
                    <a:pt x="507923" y="72014"/>
                  </a:cubicBezTo>
                  <a:cubicBezTo>
                    <a:pt x="507728" y="68446"/>
                    <a:pt x="507664" y="64877"/>
                    <a:pt x="507728" y="61309"/>
                  </a:cubicBezTo>
                  <a:cubicBezTo>
                    <a:pt x="508182" y="44114"/>
                    <a:pt x="507988" y="-5913"/>
                    <a:pt x="527454" y="576"/>
                  </a:cubicBezTo>
                  <a:close/>
                </a:path>
              </a:pathLst>
            </a:custGeom>
            <a:solidFill>
              <a:srgbClr val="FDFDFD"/>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4" name="자유형: 도형 23">
              <a:extLst>
                <a:ext uri="{FF2B5EF4-FFF2-40B4-BE49-F238E27FC236}">
                  <a16:creationId xmlns:a16="http://schemas.microsoft.com/office/drawing/2014/main" id="{BDF7FFEE-AA76-48CA-B83B-9350AD16F7AE}"/>
                </a:ext>
              </a:extLst>
            </p:cNvPr>
            <p:cNvSpPr/>
            <p:nvPr/>
          </p:nvSpPr>
          <p:spPr>
            <a:xfrm>
              <a:off x="7706692" y="74801"/>
              <a:ext cx="1752425" cy="3579546"/>
            </a:xfrm>
            <a:custGeom>
              <a:avLst/>
              <a:gdLst>
                <a:gd name="connsiteX0" fmla="*/ 1676502 w 1752425"/>
                <a:gd name="connsiteY0" fmla="*/ 3276175 h 3579546"/>
                <a:gd name="connsiteX1" fmla="*/ 1695781 w 1752425"/>
                <a:gd name="connsiteY1" fmla="*/ 3279063 h 3579546"/>
                <a:gd name="connsiteX2" fmla="*/ 1752425 w 1752425"/>
                <a:gd name="connsiteY2" fmla="*/ 3332138 h 3579546"/>
                <a:gd name="connsiteX3" fmla="*/ 1644002 w 1752425"/>
                <a:gd name="connsiteY3" fmla="*/ 3482283 h 3579546"/>
                <a:gd name="connsiteX4" fmla="*/ 1607796 w 1752425"/>
                <a:gd name="connsiteY4" fmla="*/ 3512520 h 3579546"/>
                <a:gd name="connsiteX5" fmla="*/ 1666712 w 1752425"/>
                <a:gd name="connsiteY5" fmla="*/ 3293143 h 3579546"/>
                <a:gd name="connsiteX6" fmla="*/ 1676502 w 1752425"/>
                <a:gd name="connsiteY6" fmla="*/ 3276175 h 3579546"/>
                <a:gd name="connsiteX7" fmla="*/ 184340 w 1752425"/>
                <a:gd name="connsiteY7" fmla="*/ 3187143 h 3579546"/>
                <a:gd name="connsiteX8" fmla="*/ 195046 w 1752425"/>
                <a:gd name="connsiteY8" fmla="*/ 3188027 h 3579546"/>
                <a:gd name="connsiteX9" fmla="*/ 196797 w 1752425"/>
                <a:gd name="connsiteY9" fmla="*/ 3213527 h 3579546"/>
                <a:gd name="connsiteX10" fmla="*/ 153064 w 1752425"/>
                <a:gd name="connsiteY10" fmla="*/ 3314749 h 3579546"/>
                <a:gd name="connsiteX11" fmla="*/ 151183 w 1752425"/>
                <a:gd name="connsiteY11" fmla="*/ 3367112 h 3579546"/>
                <a:gd name="connsiteX12" fmla="*/ 216133 w 1752425"/>
                <a:gd name="connsiteY12" fmla="*/ 3366527 h 3579546"/>
                <a:gd name="connsiteX13" fmla="*/ 240595 w 1752425"/>
                <a:gd name="connsiteY13" fmla="*/ 3351539 h 3579546"/>
                <a:gd name="connsiteX14" fmla="*/ 240400 w 1752425"/>
                <a:gd name="connsiteY14" fmla="*/ 3568905 h 3579546"/>
                <a:gd name="connsiteX15" fmla="*/ 235664 w 1752425"/>
                <a:gd name="connsiteY15" fmla="*/ 3579546 h 3579546"/>
                <a:gd name="connsiteX16" fmla="*/ 164809 w 1752425"/>
                <a:gd name="connsiteY16" fmla="*/ 3516023 h 3579546"/>
                <a:gd name="connsiteX17" fmla="*/ 0 w 1752425"/>
                <a:gd name="connsiteY17" fmla="*/ 3324741 h 3579546"/>
                <a:gd name="connsiteX18" fmla="*/ 114523 w 1752425"/>
                <a:gd name="connsiteY18" fmla="*/ 3222611 h 3579546"/>
                <a:gd name="connsiteX19" fmla="*/ 172855 w 1752425"/>
                <a:gd name="connsiteY19" fmla="*/ 3192634 h 3579546"/>
                <a:gd name="connsiteX20" fmla="*/ 184340 w 1752425"/>
                <a:gd name="connsiteY20" fmla="*/ 3187143 h 3579546"/>
                <a:gd name="connsiteX21" fmla="*/ 784465 w 1752425"/>
                <a:gd name="connsiteY21" fmla="*/ 857 h 3579546"/>
                <a:gd name="connsiteX22" fmla="*/ 997613 w 1752425"/>
                <a:gd name="connsiteY22" fmla="*/ 37776 h 3579546"/>
                <a:gd name="connsiteX23" fmla="*/ 1077876 w 1752425"/>
                <a:gd name="connsiteY23" fmla="*/ 98899 h 3579546"/>
                <a:gd name="connsiteX24" fmla="*/ 1153857 w 1752425"/>
                <a:gd name="connsiteY24" fmla="*/ 388482 h 3579546"/>
                <a:gd name="connsiteX25" fmla="*/ 1152495 w 1752425"/>
                <a:gd name="connsiteY25" fmla="*/ 415410 h 3579546"/>
                <a:gd name="connsiteX26" fmla="*/ 1174751 w 1752425"/>
                <a:gd name="connsiteY26" fmla="*/ 459791 h 3579546"/>
                <a:gd name="connsiteX27" fmla="*/ 1102662 w 1752425"/>
                <a:gd name="connsiteY27" fmla="*/ 660092 h 3579546"/>
                <a:gd name="connsiteX28" fmla="*/ 1095460 w 1752425"/>
                <a:gd name="connsiteY28" fmla="*/ 703111 h 3579546"/>
                <a:gd name="connsiteX29" fmla="*/ 1111033 w 1752425"/>
                <a:gd name="connsiteY29" fmla="*/ 892058 h 3579546"/>
                <a:gd name="connsiteX30" fmla="*/ 1099742 w 1752425"/>
                <a:gd name="connsiteY30" fmla="*/ 965443 h 3579546"/>
                <a:gd name="connsiteX31" fmla="*/ 1100846 w 1752425"/>
                <a:gd name="connsiteY31" fmla="*/ 962847 h 3579546"/>
                <a:gd name="connsiteX32" fmla="*/ 1100846 w 1752425"/>
                <a:gd name="connsiteY32" fmla="*/ 1001779 h 3579546"/>
                <a:gd name="connsiteX33" fmla="*/ 1062369 w 1752425"/>
                <a:gd name="connsiteY33" fmla="*/ 1156920 h 3579546"/>
                <a:gd name="connsiteX34" fmla="*/ 1022010 w 1752425"/>
                <a:gd name="connsiteY34" fmla="*/ 1208050 h 3579546"/>
                <a:gd name="connsiteX35" fmla="*/ 922540 w 1752425"/>
                <a:gd name="connsiteY35" fmla="*/ 1386355 h 3579546"/>
                <a:gd name="connsiteX36" fmla="*/ 897301 w 1752425"/>
                <a:gd name="connsiteY36" fmla="*/ 1324649 h 3579546"/>
                <a:gd name="connsiteX37" fmla="*/ 735541 w 1752425"/>
                <a:gd name="connsiteY37" fmla="*/ 1179824 h 3579546"/>
                <a:gd name="connsiteX38" fmla="*/ 601229 w 1752425"/>
                <a:gd name="connsiteY38" fmla="*/ 943382 h 3579546"/>
                <a:gd name="connsiteX39" fmla="*/ 605640 w 1752425"/>
                <a:gd name="connsiteY39" fmla="*/ 908344 h 3579546"/>
                <a:gd name="connsiteX40" fmla="*/ 605575 w 1752425"/>
                <a:gd name="connsiteY40" fmla="*/ 908085 h 3579546"/>
                <a:gd name="connsiteX41" fmla="*/ 611610 w 1752425"/>
                <a:gd name="connsiteY41" fmla="*/ 808031 h 3579546"/>
                <a:gd name="connsiteX42" fmla="*/ 572030 w 1752425"/>
                <a:gd name="connsiteY42" fmla="*/ 662688 h 3579546"/>
                <a:gd name="connsiteX43" fmla="*/ 500850 w 1752425"/>
                <a:gd name="connsiteY43" fmla="*/ 530387 h 3579546"/>
                <a:gd name="connsiteX44" fmla="*/ 520835 w 1752425"/>
                <a:gd name="connsiteY44" fmla="*/ 480684 h 3579546"/>
                <a:gd name="connsiteX45" fmla="*/ 565995 w 1752425"/>
                <a:gd name="connsiteY45" fmla="*/ 109150 h 3579546"/>
                <a:gd name="connsiteX46" fmla="*/ 784465 w 1752425"/>
                <a:gd name="connsiteY46" fmla="*/ 857 h 357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52425" h="3579546">
                  <a:moveTo>
                    <a:pt x="1676502" y="3276175"/>
                  </a:moveTo>
                  <a:cubicBezTo>
                    <a:pt x="1681230" y="3274439"/>
                    <a:pt x="1687540" y="3276013"/>
                    <a:pt x="1695781" y="3279063"/>
                  </a:cubicBezTo>
                  <a:cubicBezTo>
                    <a:pt x="1722643" y="3288925"/>
                    <a:pt x="1741330" y="3306054"/>
                    <a:pt x="1752425" y="3332138"/>
                  </a:cubicBezTo>
                  <a:cubicBezTo>
                    <a:pt x="1722903" y="3386967"/>
                    <a:pt x="1680079" y="3432192"/>
                    <a:pt x="1644002" y="3482283"/>
                  </a:cubicBezTo>
                  <a:cubicBezTo>
                    <a:pt x="1634724" y="3495131"/>
                    <a:pt x="1622979" y="3506161"/>
                    <a:pt x="1607796" y="3512520"/>
                  </a:cubicBezTo>
                  <a:cubicBezTo>
                    <a:pt x="1618372" y="3458470"/>
                    <a:pt x="1662819" y="3313452"/>
                    <a:pt x="1666712" y="3293143"/>
                  </a:cubicBezTo>
                  <a:cubicBezTo>
                    <a:pt x="1668626" y="3282956"/>
                    <a:pt x="1671773" y="3277911"/>
                    <a:pt x="1676502" y="3276175"/>
                  </a:cubicBezTo>
                  <a:close/>
                  <a:moveTo>
                    <a:pt x="184340" y="3187143"/>
                  </a:moveTo>
                  <a:cubicBezTo>
                    <a:pt x="188233" y="3185821"/>
                    <a:pt x="191996" y="3185561"/>
                    <a:pt x="195046" y="3188027"/>
                  </a:cubicBezTo>
                  <a:cubicBezTo>
                    <a:pt x="202378" y="3193997"/>
                    <a:pt x="198873" y="3205027"/>
                    <a:pt x="196797" y="3213527"/>
                  </a:cubicBezTo>
                  <a:cubicBezTo>
                    <a:pt x="187972" y="3249733"/>
                    <a:pt x="168053" y="3281202"/>
                    <a:pt x="153064" y="3314749"/>
                  </a:cubicBezTo>
                  <a:cubicBezTo>
                    <a:pt x="145732" y="3331164"/>
                    <a:pt x="126526" y="3348035"/>
                    <a:pt x="151183" y="3367112"/>
                  </a:cubicBezTo>
                  <a:cubicBezTo>
                    <a:pt x="173698" y="3384501"/>
                    <a:pt x="194396" y="3384241"/>
                    <a:pt x="216133" y="3366527"/>
                  </a:cubicBezTo>
                  <a:cubicBezTo>
                    <a:pt x="222750" y="3361141"/>
                    <a:pt x="230797" y="3357442"/>
                    <a:pt x="240595" y="3351539"/>
                  </a:cubicBezTo>
                  <a:cubicBezTo>
                    <a:pt x="240595" y="3426221"/>
                    <a:pt x="240659" y="3497531"/>
                    <a:pt x="240400" y="3568905"/>
                  </a:cubicBezTo>
                  <a:cubicBezTo>
                    <a:pt x="240400" y="3572473"/>
                    <a:pt x="237285" y="3576042"/>
                    <a:pt x="235664" y="3579546"/>
                  </a:cubicBezTo>
                  <a:cubicBezTo>
                    <a:pt x="212046" y="3558394"/>
                    <a:pt x="187778" y="3537890"/>
                    <a:pt x="164809" y="3516023"/>
                  </a:cubicBezTo>
                  <a:cubicBezTo>
                    <a:pt x="103686" y="3457756"/>
                    <a:pt x="51908" y="3391183"/>
                    <a:pt x="0" y="3324741"/>
                  </a:cubicBezTo>
                  <a:cubicBezTo>
                    <a:pt x="31145" y="3282825"/>
                    <a:pt x="71699" y="3251225"/>
                    <a:pt x="114523" y="3222611"/>
                  </a:cubicBezTo>
                  <a:cubicBezTo>
                    <a:pt x="132561" y="3210542"/>
                    <a:pt x="153259" y="3202432"/>
                    <a:pt x="172855" y="3192634"/>
                  </a:cubicBezTo>
                  <a:cubicBezTo>
                    <a:pt x="176424" y="3190849"/>
                    <a:pt x="180446" y="3188465"/>
                    <a:pt x="184340" y="3187143"/>
                  </a:cubicBezTo>
                  <a:close/>
                  <a:moveTo>
                    <a:pt x="784465" y="857"/>
                  </a:moveTo>
                  <a:cubicBezTo>
                    <a:pt x="857979" y="-2971"/>
                    <a:pt x="929808" y="5464"/>
                    <a:pt x="997613" y="37776"/>
                  </a:cubicBezTo>
                  <a:cubicBezTo>
                    <a:pt x="1028888" y="52700"/>
                    <a:pt x="1056594" y="71646"/>
                    <a:pt x="1077876" y="98899"/>
                  </a:cubicBezTo>
                  <a:cubicBezTo>
                    <a:pt x="1144643" y="184418"/>
                    <a:pt x="1171117" y="280707"/>
                    <a:pt x="1153857" y="388482"/>
                  </a:cubicBezTo>
                  <a:cubicBezTo>
                    <a:pt x="1152495" y="397306"/>
                    <a:pt x="1152884" y="406456"/>
                    <a:pt x="1152495" y="415410"/>
                  </a:cubicBezTo>
                  <a:cubicBezTo>
                    <a:pt x="1172479" y="423974"/>
                    <a:pt x="1174491" y="440455"/>
                    <a:pt x="1174751" y="459791"/>
                  </a:cubicBezTo>
                  <a:cubicBezTo>
                    <a:pt x="1175788" y="535837"/>
                    <a:pt x="1147239" y="600722"/>
                    <a:pt x="1102662" y="660092"/>
                  </a:cubicBezTo>
                  <a:cubicBezTo>
                    <a:pt x="1100262" y="674432"/>
                    <a:pt x="1097860" y="688771"/>
                    <a:pt x="1095460" y="703111"/>
                  </a:cubicBezTo>
                  <a:cubicBezTo>
                    <a:pt x="1098511" y="766244"/>
                    <a:pt x="1101300" y="829379"/>
                    <a:pt x="1111033" y="892058"/>
                  </a:cubicBezTo>
                  <a:cubicBezTo>
                    <a:pt x="1100975" y="919050"/>
                    <a:pt x="1100651" y="943057"/>
                    <a:pt x="1099742" y="965443"/>
                  </a:cubicBezTo>
                  <a:cubicBezTo>
                    <a:pt x="1100132" y="964534"/>
                    <a:pt x="1100456" y="963691"/>
                    <a:pt x="1100846" y="962847"/>
                  </a:cubicBezTo>
                  <a:cubicBezTo>
                    <a:pt x="1101754" y="974657"/>
                    <a:pt x="1099938" y="989969"/>
                    <a:pt x="1100846" y="1001779"/>
                  </a:cubicBezTo>
                  <a:cubicBezTo>
                    <a:pt x="1098834" y="1056932"/>
                    <a:pt x="1078785" y="1105271"/>
                    <a:pt x="1062369" y="1156920"/>
                  </a:cubicBezTo>
                  <a:cubicBezTo>
                    <a:pt x="1055685" y="1177878"/>
                    <a:pt x="1038945" y="1193710"/>
                    <a:pt x="1022010" y="1208050"/>
                  </a:cubicBezTo>
                  <a:cubicBezTo>
                    <a:pt x="940449" y="1277152"/>
                    <a:pt x="940449" y="1277152"/>
                    <a:pt x="922540" y="1386355"/>
                  </a:cubicBezTo>
                  <a:cubicBezTo>
                    <a:pt x="913262" y="1363580"/>
                    <a:pt x="905930" y="1343790"/>
                    <a:pt x="897301" y="1324649"/>
                  </a:cubicBezTo>
                  <a:cubicBezTo>
                    <a:pt x="864793" y="1252496"/>
                    <a:pt x="799582" y="1217134"/>
                    <a:pt x="735541" y="1179824"/>
                  </a:cubicBezTo>
                  <a:cubicBezTo>
                    <a:pt x="645740" y="1127527"/>
                    <a:pt x="597270" y="1047847"/>
                    <a:pt x="601229" y="943382"/>
                  </a:cubicBezTo>
                  <a:cubicBezTo>
                    <a:pt x="601423" y="937088"/>
                    <a:pt x="602331" y="917493"/>
                    <a:pt x="605640" y="908344"/>
                  </a:cubicBezTo>
                  <a:cubicBezTo>
                    <a:pt x="605640" y="908279"/>
                    <a:pt x="605575" y="908149"/>
                    <a:pt x="605575" y="908085"/>
                  </a:cubicBezTo>
                  <a:cubicBezTo>
                    <a:pt x="607587" y="874733"/>
                    <a:pt x="609598" y="841382"/>
                    <a:pt x="611610" y="808031"/>
                  </a:cubicBezTo>
                  <a:cubicBezTo>
                    <a:pt x="587926" y="762416"/>
                    <a:pt x="573133" y="714402"/>
                    <a:pt x="572030" y="662688"/>
                  </a:cubicBezTo>
                  <a:cubicBezTo>
                    <a:pt x="524533" y="631478"/>
                    <a:pt x="511297" y="580997"/>
                    <a:pt x="500850" y="530387"/>
                  </a:cubicBezTo>
                  <a:cubicBezTo>
                    <a:pt x="497151" y="512543"/>
                    <a:pt x="502537" y="492558"/>
                    <a:pt x="520835" y="480684"/>
                  </a:cubicBezTo>
                  <a:cubicBezTo>
                    <a:pt x="469315" y="348707"/>
                    <a:pt x="481838" y="222310"/>
                    <a:pt x="565995" y="109150"/>
                  </a:cubicBezTo>
                  <a:cubicBezTo>
                    <a:pt x="618293" y="38749"/>
                    <a:pt x="696479" y="5398"/>
                    <a:pt x="784465" y="857"/>
                  </a:cubicBezTo>
                  <a:close/>
                </a:path>
              </a:pathLst>
            </a:custGeom>
            <a:solidFill>
              <a:srgbClr val="9A5E28"/>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5" name="자유형: 도형 24">
              <a:extLst>
                <a:ext uri="{FF2B5EF4-FFF2-40B4-BE49-F238E27FC236}">
                  <a16:creationId xmlns:a16="http://schemas.microsoft.com/office/drawing/2014/main" id="{96DBCADB-5AFF-43F2-8B2D-2747419D5724}"/>
                </a:ext>
              </a:extLst>
            </p:cNvPr>
            <p:cNvSpPr/>
            <p:nvPr/>
          </p:nvSpPr>
          <p:spPr>
            <a:xfrm>
              <a:off x="8841603" y="959721"/>
              <a:ext cx="15572" cy="18362"/>
            </a:xfrm>
            <a:custGeom>
              <a:avLst/>
              <a:gdLst>
                <a:gd name="connsiteX0" fmla="*/ 8212 w 15396"/>
                <a:gd name="connsiteY0" fmla="*/ 11483 h 18155"/>
                <a:gd name="connsiteX1" fmla="*/ 15397 w 15396"/>
                <a:gd name="connsiteY1" fmla="*/ 18155 h 18155"/>
                <a:gd name="connsiteX2" fmla="*/ 4812 w 15396"/>
                <a:gd name="connsiteY2" fmla="*/ 0 h 18155"/>
                <a:gd name="connsiteX3" fmla="*/ 0 w 15396"/>
                <a:gd name="connsiteY3" fmla="*/ 2759 h 18155"/>
                <a:gd name="connsiteX4" fmla="*/ 8212 w 15396"/>
                <a:gd name="connsiteY4" fmla="*/ 11483 h 1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6" h="18155">
                  <a:moveTo>
                    <a:pt x="8212" y="11483"/>
                  </a:moveTo>
                  <a:cubicBezTo>
                    <a:pt x="10650" y="13665"/>
                    <a:pt x="13023" y="15910"/>
                    <a:pt x="15397" y="18155"/>
                  </a:cubicBezTo>
                  <a:cubicBezTo>
                    <a:pt x="12189" y="11740"/>
                    <a:pt x="8725" y="5645"/>
                    <a:pt x="4812" y="0"/>
                  </a:cubicBezTo>
                  <a:cubicBezTo>
                    <a:pt x="4234" y="192"/>
                    <a:pt x="2374" y="1283"/>
                    <a:pt x="0" y="2759"/>
                  </a:cubicBezTo>
                  <a:cubicBezTo>
                    <a:pt x="2951" y="5453"/>
                    <a:pt x="5517" y="9046"/>
                    <a:pt x="8212" y="11483"/>
                  </a:cubicBezTo>
                  <a:close/>
                </a:path>
              </a:pathLst>
            </a:custGeom>
            <a:solidFill>
              <a:srgbClr val="FDFDFD"/>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6" name="자유형: 도형 25">
              <a:extLst>
                <a:ext uri="{FF2B5EF4-FFF2-40B4-BE49-F238E27FC236}">
                  <a16:creationId xmlns:a16="http://schemas.microsoft.com/office/drawing/2014/main" id="{846B54CE-5CBA-40D7-916E-8B3F79CFAEBC}"/>
                </a:ext>
              </a:extLst>
            </p:cNvPr>
            <p:cNvSpPr/>
            <p:nvPr/>
          </p:nvSpPr>
          <p:spPr>
            <a:xfrm>
              <a:off x="8196920" y="74756"/>
              <a:ext cx="668764" cy="558071"/>
            </a:xfrm>
            <a:custGeom>
              <a:avLst/>
              <a:gdLst>
                <a:gd name="connsiteX0" fmla="*/ 654795 w 661219"/>
                <a:gd name="connsiteY0" fmla="*/ 410767 h 551775"/>
                <a:gd name="connsiteX1" fmla="*/ 621756 w 661219"/>
                <a:gd name="connsiteY1" fmla="*/ 502442 h 551775"/>
                <a:gd name="connsiteX2" fmla="*/ 606808 w 661219"/>
                <a:gd name="connsiteY2" fmla="*/ 518416 h 551775"/>
                <a:gd name="connsiteX3" fmla="*/ 596223 w 661219"/>
                <a:gd name="connsiteY3" fmla="*/ 496861 h 551775"/>
                <a:gd name="connsiteX4" fmla="*/ 572037 w 661219"/>
                <a:gd name="connsiteY4" fmla="*/ 364448 h 551775"/>
                <a:gd name="connsiteX5" fmla="*/ 416209 w 661219"/>
                <a:gd name="connsiteY5" fmla="*/ 257697 h 551775"/>
                <a:gd name="connsiteX6" fmla="*/ 198151 w 661219"/>
                <a:gd name="connsiteY6" fmla="*/ 244481 h 551775"/>
                <a:gd name="connsiteX7" fmla="*/ 73950 w 661219"/>
                <a:gd name="connsiteY7" fmla="*/ 367591 h 551775"/>
                <a:gd name="connsiteX8" fmla="*/ 77221 w 661219"/>
                <a:gd name="connsiteY8" fmla="*/ 503661 h 551775"/>
                <a:gd name="connsiteX9" fmla="*/ 68432 w 661219"/>
                <a:gd name="connsiteY9" fmla="*/ 551776 h 551775"/>
                <a:gd name="connsiteX10" fmla="*/ 30261 w 661219"/>
                <a:gd name="connsiteY10" fmla="*/ 475241 h 551775"/>
                <a:gd name="connsiteX11" fmla="*/ 74912 w 661219"/>
                <a:gd name="connsiteY11" fmla="*/ 107898 h 551775"/>
                <a:gd name="connsiteX12" fmla="*/ 290917 w 661219"/>
                <a:gd name="connsiteY12" fmla="*/ 826 h 551775"/>
                <a:gd name="connsiteX13" fmla="*/ 501661 w 661219"/>
                <a:gd name="connsiteY13" fmla="*/ 37330 h 551775"/>
                <a:gd name="connsiteX14" fmla="*/ 581018 w 661219"/>
                <a:gd name="connsiteY14" fmla="*/ 97762 h 551775"/>
                <a:gd name="connsiteX15" fmla="*/ 656142 w 661219"/>
                <a:gd name="connsiteY15" fmla="*/ 384079 h 551775"/>
                <a:gd name="connsiteX16" fmla="*/ 654795 w 661219"/>
                <a:gd name="connsiteY16" fmla="*/ 410767 h 55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1219" h="551775">
                  <a:moveTo>
                    <a:pt x="654795" y="410767"/>
                  </a:moveTo>
                  <a:cubicBezTo>
                    <a:pt x="643825" y="441368"/>
                    <a:pt x="633175" y="472033"/>
                    <a:pt x="621756" y="502442"/>
                  </a:cubicBezTo>
                  <a:cubicBezTo>
                    <a:pt x="619126" y="509499"/>
                    <a:pt x="615661" y="519699"/>
                    <a:pt x="606808" y="518416"/>
                  </a:cubicBezTo>
                  <a:cubicBezTo>
                    <a:pt x="595966" y="516876"/>
                    <a:pt x="596223" y="505457"/>
                    <a:pt x="596223" y="496861"/>
                  </a:cubicBezTo>
                  <a:cubicBezTo>
                    <a:pt x="596223" y="451183"/>
                    <a:pt x="593465" y="406276"/>
                    <a:pt x="572037" y="364448"/>
                  </a:cubicBezTo>
                  <a:cubicBezTo>
                    <a:pt x="539254" y="300423"/>
                    <a:pt x="485943" y="261353"/>
                    <a:pt x="416209" y="257697"/>
                  </a:cubicBezTo>
                  <a:cubicBezTo>
                    <a:pt x="343458" y="253847"/>
                    <a:pt x="271029" y="245058"/>
                    <a:pt x="198151" y="244481"/>
                  </a:cubicBezTo>
                  <a:cubicBezTo>
                    <a:pt x="129828" y="243904"/>
                    <a:pt x="74719" y="298626"/>
                    <a:pt x="73950" y="367591"/>
                  </a:cubicBezTo>
                  <a:cubicBezTo>
                    <a:pt x="73437" y="412948"/>
                    <a:pt x="72025" y="458368"/>
                    <a:pt x="77221" y="503661"/>
                  </a:cubicBezTo>
                  <a:cubicBezTo>
                    <a:pt x="78954" y="518993"/>
                    <a:pt x="79275" y="534904"/>
                    <a:pt x="68432" y="551776"/>
                  </a:cubicBezTo>
                  <a:cubicBezTo>
                    <a:pt x="48995" y="527847"/>
                    <a:pt x="42065" y="500261"/>
                    <a:pt x="30261" y="475241"/>
                  </a:cubicBezTo>
                  <a:cubicBezTo>
                    <a:pt x="-20677" y="344753"/>
                    <a:pt x="-8295" y="219782"/>
                    <a:pt x="74912" y="107898"/>
                  </a:cubicBezTo>
                  <a:cubicBezTo>
                    <a:pt x="126620" y="38356"/>
                    <a:pt x="203924" y="5317"/>
                    <a:pt x="290917" y="826"/>
                  </a:cubicBezTo>
                  <a:cubicBezTo>
                    <a:pt x="363602" y="-2895"/>
                    <a:pt x="434685" y="5381"/>
                    <a:pt x="501661" y="37330"/>
                  </a:cubicBezTo>
                  <a:cubicBezTo>
                    <a:pt x="532583" y="52085"/>
                    <a:pt x="559976" y="70818"/>
                    <a:pt x="581018" y="97762"/>
                  </a:cubicBezTo>
                  <a:cubicBezTo>
                    <a:pt x="647032" y="182316"/>
                    <a:pt x="673207" y="277520"/>
                    <a:pt x="656142" y="384079"/>
                  </a:cubicBezTo>
                  <a:cubicBezTo>
                    <a:pt x="654795" y="392868"/>
                    <a:pt x="655180" y="401849"/>
                    <a:pt x="654795" y="410767"/>
                  </a:cubicBezTo>
                  <a:close/>
                </a:path>
              </a:pathLst>
            </a:custGeom>
            <a:solidFill>
              <a:srgbClr val="161616"/>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7" name="자유형: 도형 26">
              <a:extLst>
                <a:ext uri="{FF2B5EF4-FFF2-40B4-BE49-F238E27FC236}">
                  <a16:creationId xmlns:a16="http://schemas.microsoft.com/office/drawing/2014/main" id="{1304642B-DACE-4166-BB3E-49AB5E111E9F}"/>
                </a:ext>
              </a:extLst>
            </p:cNvPr>
            <p:cNvSpPr/>
            <p:nvPr/>
          </p:nvSpPr>
          <p:spPr>
            <a:xfrm>
              <a:off x="8278787" y="708472"/>
              <a:ext cx="530632" cy="322414"/>
            </a:xfrm>
            <a:custGeom>
              <a:avLst/>
              <a:gdLst>
                <a:gd name="connsiteX0" fmla="*/ 497189 w 524646"/>
                <a:gd name="connsiteY0" fmla="*/ 158598 h 318777"/>
                <a:gd name="connsiteX1" fmla="*/ 382996 w 524646"/>
                <a:gd name="connsiteY1" fmla="*/ 288573 h 318777"/>
                <a:gd name="connsiteX2" fmla="*/ 81667 w 524646"/>
                <a:gd name="connsiteY2" fmla="*/ 228975 h 318777"/>
                <a:gd name="connsiteX3" fmla="*/ 39133 w 524646"/>
                <a:gd name="connsiteY3" fmla="*/ 172327 h 318777"/>
                <a:gd name="connsiteX4" fmla="*/ 0 w 524646"/>
                <a:gd name="connsiteY4" fmla="*/ 28624 h 318777"/>
                <a:gd name="connsiteX5" fmla="*/ 17128 w 524646"/>
                <a:gd name="connsiteY5" fmla="*/ 30997 h 318777"/>
                <a:gd name="connsiteX6" fmla="*/ 144281 w 524646"/>
                <a:gd name="connsiteY6" fmla="*/ 228975 h 318777"/>
                <a:gd name="connsiteX7" fmla="*/ 190600 w 524646"/>
                <a:gd name="connsiteY7" fmla="*/ 246489 h 318777"/>
                <a:gd name="connsiteX8" fmla="*/ 229990 w 524646"/>
                <a:gd name="connsiteY8" fmla="*/ 223201 h 318777"/>
                <a:gd name="connsiteX9" fmla="*/ 263478 w 524646"/>
                <a:gd name="connsiteY9" fmla="*/ 199785 h 318777"/>
                <a:gd name="connsiteX10" fmla="*/ 295170 w 524646"/>
                <a:gd name="connsiteY10" fmla="*/ 224548 h 318777"/>
                <a:gd name="connsiteX11" fmla="*/ 338024 w 524646"/>
                <a:gd name="connsiteY11" fmla="*/ 244243 h 318777"/>
                <a:gd name="connsiteX12" fmla="*/ 430212 w 524646"/>
                <a:gd name="connsiteY12" fmla="*/ 170980 h 318777"/>
                <a:gd name="connsiteX13" fmla="*/ 498472 w 524646"/>
                <a:gd name="connsiteY13" fmla="*/ 23812 h 318777"/>
                <a:gd name="connsiteX14" fmla="*/ 515537 w 524646"/>
                <a:gd name="connsiteY14" fmla="*/ 204 h 318777"/>
                <a:gd name="connsiteX15" fmla="*/ 524646 w 524646"/>
                <a:gd name="connsiteY15" fmla="*/ 26122 h 318777"/>
                <a:gd name="connsiteX16" fmla="*/ 497189 w 524646"/>
                <a:gd name="connsiteY16" fmla="*/ 158598 h 31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4646" h="318777">
                  <a:moveTo>
                    <a:pt x="497189" y="158598"/>
                  </a:moveTo>
                  <a:cubicBezTo>
                    <a:pt x="464984" y="211268"/>
                    <a:pt x="433934" y="252904"/>
                    <a:pt x="382996" y="288573"/>
                  </a:cubicBezTo>
                  <a:cubicBezTo>
                    <a:pt x="298762" y="347530"/>
                    <a:pt x="152043" y="316223"/>
                    <a:pt x="81667" y="228975"/>
                  </a:cubicBezTo>
                  <a:cubicBezTo>
                    <a:pt x="66847" y="210627"/>
                    <a:pt x="53247" y="191252"/>
                    <a:pt x="39133" y="172327"/>
                  </a:cubicBezTo>
                  <a:cubicBezTo>
                    <a:pt x="15717" y="127227"/>
                    <a:pt x="1090" y="79754"/>
                    <a:pt x="0" y="28624"/>
                  </a:cubicBezTo>
                  <a:cubicBezTo>
                    <a:pt x="6800" y="21567"/>
                    <a:pt x="14626" y="10083"/>
                    <a:pt x="17128" y="30997"/>
                  </a:cubicBezTo>
                  <a:cubicBezTo>
                    <a:pt x="27714" y="117540"/>
                    <a:pt x="75252" y="180218"/>
                    <a:pt x="144281" y="228975"/>
                  </a:cubicBezTo>
                  <a:cubicBezTo>
                    <a:pt x="158010" y="238662"/>
                    <a:pt x="172701" y="245847"/>
                    <a:pt x="190600" y="246489"/>
                  </a:cubicBezTo>
                  <a:cubicBezTo>
                    <a:pt x="209525" y="247130"/>
                    <a:pt x="223639" y="242383"/>
                    <a:pt x="229990" y="223201"/>
                  </a:cubicBezTo>
                  <a:cubicBezTo>
                    <a:pt x="235379" y="207034"/>
                    <a:pt x="246349" y="200362"/>
                    <a:pt x="263478" y="199785"/>
                  </a:cubicBezTo>
                  <a:cubicBezTo>
                    <a:pt x="282082" y="199143"/>
                    <a:pt x="290358" y="208959"/>
                    <a:pt x="295170" y="224548"/>
                  </a:cubicBezTo>
                  <a:cubicBezTo>
                    <a:pt x="302162" y="247130"/>
                    <a:pt x="319355" y="247643"/>
                    <a:pt x="338024" y="244243"/>
                  </a:cubicBezTo>
                  <a:cubicBezTo>
                    <a:pt x="381713" y="236288"/>
                    <a:pt x="407630" y="205495"/>
                    <a:pt x="430212" y="170980"/>
                  </a:cubicBezTo>
                  <a:cubicBezTo>
                    <a:pt x="460108" y="125303"/>
                    <a:pt x="481664" y="75712"/>
                    <a:pt x="498472" y="23812"/>
                  </a:cubicBezTo>
                  <a:cubicBezTo>
                    <a:pt x="501359" y="14831"/>
                    <a:pt x="501359" y="-2042"/>
                    <a:pt x="515537" y="204"/>
                  </a:cubicBezTo>
                  <a:cubicBezTo>
                    <a:pt x="526250" y="1936"/>
                    <a:pt x="520091" y="17653"/>
                    <a:pt x="524646" y="26122"/>
                  </a:cubicBezTo>
                  <a:cubicBezTo>
                    <a:pt x="522209" y="40300"/>
                    <a:pt x="513483" y="129794"/>
                    <a:pt x="497189" y="158598"/>
                  </a:cubicBezTo>
                  <a:close/>
                </a:path>
              </a:pathLst>
            </a:custGeom>
            <a:solidFill>
              <a:srgbClr val="161615"/>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8" name="자유형: 도형 27">
              <a:extLst>
                <a:ext uri="{FF2B5EF4-FFF2-40B4-BE49-F238E27FC236}">
                  <a16:creationId xmlns:a16="http://schemas.microsoft.com/office/drawing/2014/main" id="{B98AFDF9-0B91-4F20-BD7A-F547052EA3D3}"/>
                </a:ext>
              </a:extLst>
            </p:cNvPr>
            <p:cNvSpPr/>
            <p:nvPr/>
          </p:nvSpPr>
          <p:spPr>
            <a:xfrm>
              <a:off x="8018682" y="6297764"/>
              <a:ext cx="789144" cy="489273"/>
            </a:xfrm>
            <a:custGeom>
              <a:avLst/>
              <a:gdLst>
                <a:gd name="connsiteX0" fmla="*/ 195326 w 780241"/>
                <a:gd name="connsiteY0" fmla="*/ 2646 h 483753"/>
                <a:gd name="connsiteX1" fmla="*/ 218870 w 780241"/>
                <a:gd name="connsiteY1" fmla="*/ 13937 h 483753"/>
                <a:gd name="connsiteX2" fmla="*/ 238694 w 780241"/>
                <a:gd name="connsiteY2" fmla="*/ 24073 h 483753"/>
                <a:gd name="connsiteX3" fmla="*/ 325301 w 780241"/>
                <a:gd name="connsiteY3" fmla="*/ 52814 h 483753"/>
                <a:gd name="connsiteX4" fmla="*/ 484145 w 780241"/>
                <a:gd name="connsiteY4" fmla="*/ 152123 h 483753"/>
                <a:gd name="connsiteX5" fmla="*/ 563182 w 780241"/>
                <a:gd name="connsiteY5" fmla="*/ 146670 h 483753"/>
                <a:gd name="connsiteX6" fmla="*/ 654087 w 780241"/>
                <a:gd name="connsiteY6" fmla="*/ 116389 h 483753"/>
                <a:gd name="connsiteX7" fmla="*/ 757759 w 780241"/>
                <a:gd name="connsiteY7" fmla="*/ 139998 h 483753"/>
                <a:gd name="connsiteX8" fmla="*/ 759427 w 780241"/>
                <a:gd name="connsiteY8" fmla="*/ 145387 h 483753"/>
                <a:gd name="connsiteX9" fmla="*/ 754359 w 780241"/>
                <a:gd name="connsiteY9" fmla="*/ 170663 h 483753"/>
                <a:gd name="connsiteX10" fmla="*/ 777583 w 780241"/>
                <a:gd name="connsiteY10" fmla="*/ 414510 h 483753"/>
                <a:gd name="connsiteX11" fmla="*/ 736524 w 780241"/>
                <a:gd name="connsiteY11" fmla="*/ 472569 h 483753"/>
                <a:gd name="connsiteX12" fmla="*/ 598017 w 780241"/>
                <a:gd name="connsiteY12" fmla="*/ 481487 h 483753"/>
                <a:gd name="connsiteX13" fmla="*/ 403440 w 780241"/>
                <a:gd name="connsiteY13" fmla="*/ 473403 h 483753"/>
                <a:gd name="connsiteX14" fmla="*/ 320874 w 780241"/>
                <a:gd name="connsiteY14" fmla="*/ 458776 h 483753"/>
                <a:gd name="connsiteX15" fmla="*/ 107564 w 780241"/>
                <a:gd name="connsiteY15" fmla="*/ 323477 h 483753"/>
                <a:gd name="connsiteX16" fmla="*/ 3700 w 780241"/>
                <a:gd name="connsiteY16" fmla="*/ 161810 h 483753"/>
                <a:gd name="connsiteX17" fmla="*/ 31928 w 780241"/>
                <a:gd name="connsiteY17" fmla="*/ 97208 h 483753"/>
                <a:gd name="connsiteX18" fmla="*/ 195326 w 780241"/>
                <a:gd name="connsiteY18" fmla="*/ 2646 h 4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0241" h="483753">
                  <a:moveTo>
                    <a:pt x="195326" y="2646"/>
                  </a:moveTo>
                  <a:cubicBezTo>
                    <a:pt x="204180" y="3864"/>
                    <a:pt x="218870" y="-9351"/>
                    <a:pt x="218870" y="13937"/>
                  </a:cubicBezTo>
                  <a:cubicBezTo>
                    <a:pt x="218870" y="22020"/>
                    <a:pt x="231573" y="21635"/>
                    <a:pt x="238694" y="24073"/>
                  </a:cubicBezTo>
                  <a:cubicBezTo>
                    <a:pt x="267435" y="34080"/>
                    <a:pt x="296368" y="43447"/>
                    <a:pt x="325301" y="52814"/>
                  </a:cubicBezTo>
                  <a:cubicBezTo>
                    <a:pt x="386503" y="72701"/>
                    <a:pt x="434298" y="114016"/>
                    <a:pt x="484145" y="152123"/>
                  </a:cubicBezTo>
                  <a:cubicBezTo>
                    <a:pt x="520905" y="180222"/>
                    <a:pt x="536879" y="183173"/>
                    <a:pt x="563182" y="146670"/>
                  </a:cubicBezTo>
                  <a:cubicBezTo>
                    <a:pt x="588843" y="110937"/>
                    <a:pt x="620663" y="114336"/>
                    <a:pt x="654087" y="116389"/>
                  </a:cubicBezTo>
                  <a:cubicBezTo>
                    <a:pt x="689628" y="118571"/>
                    <a:pt x="721384" y="139677"/>
                    <a:pt x="757759" y="139998"/>
                  </a:cubicBezTo>
                  <a:cubicBezTo>
                    <a:pt x="758337" y="139998"/>
                    <a:pt x="758914" y="143526"/>
                    <a:pt x="759427" y="145387"/>
                  </a:cubicBezTo>
                  <a:cubicBezTo>
                    <a:pt x="752242" y="152700"/>
                    <a:pt x="754102" y="162067"/>
                    <a:pt x="754359" y="170663"/>
                  </a:cubicBezTo>
                  <a:cubicBezTo>
                    <a:pt x="756605" y="252459"/>
                    <a:pt x="758401" y="334319"/>
                    <a:pt x="777583" y="414510"/>
                  </a:cubicBezTo>
                  <a:cubicBezTo>
                    <a:pt x="786243" y="450885"/>
                    <a:pt x="774054" y="465063"/>
                    <a:pt x="736524" y="472569"/>
                  </a:cubicBezTo>
                  <a:cubicBezTo>
                    <a:pt x="690590" y="481743"/>
                    <a:pt x="644079" y="479177"/>
                    <a:pt x="598017" y="481487"/>
                  </a:cubicBezTo>
                  <a:cubicBezTo>
                    <a:pt x="533286" y="484759"/>
                    <a:pt x="468171" y="486234"/>
                    <a:pt x="403440" y="473403"/>
                  </a:cubicBezTo>
                  <a:cubicBezTo>
                    <a:pt x="375983" y="467950"/>
                    <a:pt x="341981" y="479883"/>
                    <a:pt x="320874" y="458776"/>
                  </a:cubicBezTo>
                  <a:cubicBezTo>
                    <a:pt x="259416" y="397382"/>
                    <a:pt x="174541" y="374543"/>
                    <a:pt x="107564" y="323477"/>
                  </a:cubicBezTo>
                  <a:cubicBezTo>
                    <a:pt x="54060" y="282675"/>
                    <a:pt x="23716" y="224616"/>
                    <a:pt x="3700" y="161810"/>
                  </a:cubicBezTo>
                  <a:cubicBezTo>
                    <a:pt x="-4896" y="134866"/>
                    <a:pt x="300" y="112668"/>
                    <a:pt x="31928" y="97208"/>
                  </a:cubicBezTo>
                  <a:cubicBezTo>
                    <a:pt x="88382" y="69622"/>
                    <a:pt x="137524" y="28499"/>
                    <a:pt x="195326" y="2646"/>
                  </a:cubicBezTo>
                  <a:close/>
                </a:path>
              </a:pathLst>
            </a:custGeom>
            <a:solidFill>
              <a:srgbClr val="37302D"/>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29" name="자유형: 도형 28">
              <a:extLst>
                <a:ext uri="{FF2B5EF4-FFF2-40B4-BE49-F238E27FC236}">
                  <a16:creationId xmlns:a16="http://schemas.microsoft.com/office/drawing/2014/main" id="{BE0DE5DD-8009-4743-92C5-83F2E62CD82E}"/>
                </a:ext>
              </a:extLst>
            </p:cNvPr>
            <p:cNvSpPr/>
            <p:nvPr/>
          </p:nvSpPr>
          <p:spPr>
            <a:xfrm>
              <a:off x="7393036" y="958912"/>
              <a:ext cx="2279625" cy="5520126"/>
            </a:xfrm>
            <a:custGeom>
              <a:avLst/>
              <a:gdLst>
                <a:gd name="connsiteX0" fmla="*/ 2248898 w 2253907"/>
                <a:gd name="connsiteY0" fmla="*/ 1655124 h 5457850"/>
                <a:gd name="connsiteX1" fmla="*/ 2251785 w 2253907"/>
                <a:gd name="connsiteY1" fmla="*/ 1271037 h 5457850"/>
                <a:gd name="connsiteX2" fmla="*/ 2150038 w 2253907"/>
                <a:gd name="connsiteY2" fmla="*/ 809068 h 5457850"/>
                <a:gd name="connsiteX3" fmla="*/ 2113470 w 2253907"/>
                <a:gd name="connsiteY3" fmla="*/ 667803 h 5457850"/>
                <a:gd name="connsiteX4" fmla="*/ 2024939 w 2253907"/>
                <a:gd name="connsiteY4" fmla="*/ 426137 h 5457850"/>
                <a:gd name="connsiteX5" fmla="*/ 1965917 w 2253907"/>
                <a:gd name="connsiteY5" fmla="*/ 243235 h 5457850"/>
                <a:gd name="connsiteX6" fmla="*/ 1903303 w 2253907"/>
                <a:gd name="connsiteY6" fmla="*/ 195826 h 5457850"/>
                <a:gd name="connsiteX7" fmla="*/ 1722134 w 2253907"/>
                <a:gd name="connsiteY7" fmla="*/ 170742 h 5457850"/>
                <a:gd name="connsiteX8" fmla="*/ 1526338 w 2253907"/>
                <a:gd name="connsiteY8" fmla="*/ 93950 h 5457850"/>
                <a:gd name="connsiteX9" fmla="*/ 1440500 w 2253907"/>
                <a:gd name="connsiteY9" fmla="*/ 12347 h 5457850"/>
                <a:gd name="connsiteX10" fmla="*/ 1414583 w 2253907"/>
                <a:gd name="connsiteY10" fmla="*/ 5932 h 5457850"/>
                <a:gd name="connsiteX11" fmla="*/ 1423308 w 2253907"/>
                <a:gd name="connsiteY11" fmla="*/ 46220 h 5457850"/>
                <a:gd name="connsiteX12" fmla="*/ 1449482 w 2253907"/>
                <a:gd name="connsiteY12" fmla="*/ 152458 h 5457850"/>
                <a:gd name="connsiteX13" fmla="*/ 1473539 w 2253907"/>
                <a:gd name="connsiteY13" fmla="*/ 562719 h 5457850"/>
                <a:gd name="connsiteX14" fmla="*/ 1479570 w 2253907"/>
                <a:gd name="connsiteY14" fmla="*/ 846662 h 5457850"/>
                <a:gd name="connsiteX15" fmla="*/ 1506066 w 2253907"/>
                <a:gd name="connsiteY15" fmla="*/ 1153059 h 5457850"/>
                <a:gd name="connsiteX16" fmla="*/ 1517484 w 2253907"/>
                <a:gd name="connsiteY16" fmla="*/ 1240757 h 5457850"/>
                <a:gd name="connsiteX17" fmla="*/ 1630202 w 2253907"/>
                <a:gd name="connsiteY17" fmla="*/ 1791129 h 5457850"/>
                <a:gd name="connsiteX18" fmla="*/ 1642584 w 2253907"/>
                <a:gd name="connsiteY18" fmla="*/ 1836806 h 5457850"/>
                <a:gd name="connsiteX19" fmla="*/ 1687235 w 2253907"/>
                <a:gd name="connsiteY19" fmla="*/ 2011688 h 5457850"/>
                <a:gd name="connsiteX20" fmla="*/ 1653105 w 2253907"/>
                <a:gd name="connsiteY20" fmla="*/ 2061920 h 5457850"/>
                <a:gd name="connsiteX21" fmla="*/ 1539041 w 2253907"/>
                <a:gd name="connsiteY21" fmla="*/ 2086940 h 5457850"/>
                <a:gd name="connsiteX22" fmla="*/ 1138723 w 2253907"/>
                <a:gd name="connsiteY22" fmla="*/ 2097846 h 5457850"/>
                <a:gd name="connsiteX23" fmla="*/ 992646 w 2253907"/>
                <a:gd name="connsiteY23" fmla="*/ 2073019 h 5457850"/>
                <a:gd name="connsiteX24" fmla="*/ 896287 w 2253907"/>
                <a:gd name="connsiteY24" fmla="*/ 2052939 h 5457850"/>
                <a:gd name="connsiteX25" fmla="*/ 896351 w 2253907"/>
                <a:gd name="connsiteY25" fmla="*/ 2052875 h 5457850"/>
                <a:gd name="connsiteX26" fmla="*/ 941644 w 2253907"/>
                <a:gd name="connsiteY26" fmla="*/ 1927519 h 5457850"/>
                <a:gd name="connsiteX27" fmla="*/ 1019847 w 2253907"/>
                <a:gd name="connsiteY27" fmla="*/ 1654482 h 5457850"/>
                <a:gd name="connsiteX28" fmla="*/ 1016767 w 2253907"/>
                <a:gd name="connsiteY28" fmla="*/ 1195849 h 5457850"/>
                <a:gd name="connsiteX29" fmla="*/ 946904 w 2253907"/>
                <a:gd name="connsiteY29" fmla="*/ 631299 h 5457850"/>
                <a:gd name="connsiteX30" fmla="*/ 913095 w 2253907"/>
                <a:gd name="connsiteY30" fmla="*/ 426906 h 5457850"/>
                <a:gd name="connsiteX31" fmla="*/ 902702 w 2253907"/>
                <a:gd name="connsiteY31" fmla="*/ 172538 h 5457850"/>
                <a:gd name="connsiteX32" fmla="*/ 904948 w 2253907"/>
                <a:gd name="connsiteY32" fmla="*/ 66300 h 5457850"/>
                <a:gd name="connsiteX33" fmla="*/ 886151 w 2253907"/>
                <a:gd name="connsiteY33" fmla="*/ 45579 h 5457850"/>
                <a:gd name="connsiteX34" fmla="*/ 802944 w 2253907"/>
                <a:gd name="connsiteY34" fmla="*/ 124616 h 5457850"/>
                <a:gd name="connsiteX35" fmla="*/ 419435 w 2253907"/>
                <a:gd name="connsiteY35" fmla="*/ 265047 h 5457850"/>
                <a:gd name="connsiteX36" fmla="*/ 360927 w 2253907"/>
                <a:gd name="connsiteY36" fmla="*/ 315857 h 5457850"/>
                <a:gd name="connsiteX37" fmla="*/ 340333 w 2253907"/>
                <a:gd name="connsiteY37" fmla="*/ 377444 h 5457850"/>
                <a:gd name="connsiteX38" fmla="*/ 228193 w 2253907"/>
                <a:gd name="connsiteY38" fmla="*/ 744594 h 5457850"/>
                <a:gd name="connsiteX39" fmla="*/ 167440 w 2253907"/>
                <a:gd name="connsiteY39" fmla="*/ 991200 h 5457850"/>
                <a:gd name="connsiteX40" fmla="*/ 0 w 2253907"/>
                <a:gd name="connsiteY40" fmla="*/ 1495767 h 5457850"/>
                <a:gd name="connsiteX41" fmla="*/ 83720 w 2253907"/>
                <a:gd name="connsiteY41" fmla="*/ 1966460 h 5457850"/>
                <a:gd name="connsiteX42" fmla="*/ 187135 w 2253907"/>
                <a:gd name="connsiteY42" fmla="*/ 2304869 h 5457850"/>
                <a:gd name="connsiteX43" fmla="*/ 230695 w 2253907"/>
                <a:gd name="connsiteY43" fmla="*/ 2442094 h 5457850"/>
                <a:gd name="connsiteX44" fmla="*/ 275346 w 2253907"/>
                <a:gd name="connsiteY44" fmla="*/ 2447547 h 5457850"/>
                <a:gd name="connsiteX45" fmla="*/ 310053 w 2253907"/>
                <a:gd name="connsiteY45" fmla="*/ 2413353 h 5457850"/>
                <a:gd name="connsiteX46" fmla="*/ 378248 w 2253907"/>
                <a:gd name="connsiteY46" fmla="*/ 2357411 h 5457850"/>
                <a:gd name="connsiteX47" fmla="*/ 493917 w 2253907"/>
                <a:gd name="connsiteY47" fmla="*/ 2288061 h 5457850"/>
                <a:gd name="connsiteX48" fmla="*/ 486155 w 2253907"/>
                <a:gd name="connsiteY48" fmla="*/ 2329248 h 5457850"/>
                <a:gd name="connsiteX49" fmla="*/ 448240 w 2253907"/>
                <a:gd name="connsiteY49" fmla="*/ 2409568 h 5457850"/>
                <a:gd name="connsiteX50" fmla="*/ 493853 w 2253907"/>
                <a:gd name="connsiteY50" fmla="*/ 2475902 h 5457850"/>
                <a:gd name="connsiteX51" fmla="*/ 535360 w 2253907"/>
                <a:gd name="connsiteY51" fmla="*/ 2461789 h 5457850"/>
                <a:gd name="connsiteX52" fmla="*/ 538375 w 2253907"/>
                <a:gd name="connsiteY52" fmla="*/ 2490914 h 5457850"/>
                <a:gd name="connsiteX53" fmla="*/ 543123 w 2253907"/>
                <a:gd name="connsiteY53" fmla="*/ 2665347 h 5457850"/>
                <a:gd name="connsiteX54" fmla="*/ 553002 w 2253907"/>
                <a:gd name="connsiteY54" fmla="*/ 2714232 h 5457850"/>
                <a:gd name="connsiteX55" fmla="*/ 573659 w 2253907"/>
                <a:gd name="connsiteY55" fmla="*/ 2850943 h 5457850"/>
                <a:gd name="connsiteX56" fmla="*/ 610740 w 2253907"/>
                <a:gd name="connsiteY56" fmla="*/ 3036026 h 5457850"/>
                <a:gd name="connsiteX57" fmla="*/ 663282 w 2253907"/>
                <a:gd name="connsiteY57" fmla="*/ 3446480 h 5457850"/>
                <a:gd name="connsiteX58" fmla="*/ 689842 w 2253907"/>
                <a:gd name="connsiteY58" fmla="*/ 3734977 h 5457850"/>
                <a:gd name="connsiteX59" fmla="*/ 717107 w 2253907"/>
                <a:gd name="connsiteY59" fmla="*/ 3999674 h 5457850"/>
                <a:gd name="connsiteX60" fmla="*/ 743474 w 2253907"/>
                <a:gd name="connsiteY60" fmla="*/ 4294010 h 5457850"/>
                <a:gd name="connsiteX61" fmla="*/ 762976 w 2253907"/>
                <a:gd name="connsiteY61" fmla="*/ 4541578 h 5457850"/>
                <a:gd name="connsiteX62" fmla="*/ 905012 w 2253907"/>
                <a:gd name="connsiteY62" fmla="*/ 4942986 h 5457850"/>
                <a:gd name="connsiteX63" fmla="*/ 912647 w 2253907"/>
                <a:gd name="connsiteY63" fmla="*/ 4976154 h 5457850"/>
                <a:gd name="connsiteX64" fmla="*/ 884547 w 2253907"/>
                <a:gd name="connsiteY64" fmla="*/ 5130058 h 5457850"/>
                <a:gd name="connsiteX65" fmla="*/ 813914 w 2253907"/>
                <a:gd name="connsiteY65" fmla="*/ 5281524 h 5457850"/>
                <a:gd name="connsiteX66" fmla="*/ 890193 w 2253907"/>
                <a:gd name="connsiteY66" fmla="*/ 5323416 h 5457850"/>
                <a:gd name="connsiteX67" fmla="*/ 1045893 w 2253907"/>
                <a:gd name="connsiteY67" fmla="*/ 5399053 h 5457850"/>
                <a:gd name="connsiteX68" fmla="*/ 1109405 w 2253907"/>
                <a:gd name="connsiteY68" fmla="*/ 5447296 h 5457850"/>
                <a:gd name="connsiteX69" fmla="*/ 1169902 w 2253907"/>
                <a:gd name="connsiteY69" fmla="*/ 5448002 h 5457850"/>
                <a:gd name="connsiteX70" fmla="*/ 1200696 w 2253907"/>
                <a:gd name="connsiteY70" fmla="*/ 5420608 h 5457850"/>
                <a:gd name="connsiteX71" fmla="*/ 1236686 w 2253907"/>
                <a:gd name="connsiteY71" fmla="*/ 5403800 h 5457850"/>
                <a:gd name="connsiteX72" fmla="*/ 1309500 w 2253907"/>
                <a:gd name="connsiteY72" fmla="*/ 5413167 h 5457850"/>
                <a:gd name="connsiteX73" fmla="*/ 1378015 w 2253907"/>
                <a:gd name="connsiteY73" fmla="*/ 5424329 h 5457850"/>
                <a:gd name="connsiteX74" fmla="*/ 1395850 w 2253907"/>
                <a:gd name="connsiteY74" fmla="*/ 5380577 h 5457850"/>
                <a:gd name="connsiteX75" fmla="*/ 1350301 w 2253907"/>
                <a:gd name="connsiteY75" fmla="*/ 5098558 h 5457850"/>
                <a:gd name="connsiteX76" fmla="*/ 1348890 w 2253907"/>
                <a:gd name="connsiteY76" fmla="*/ 5020612 h 5457850"/>
                <a:gd name="connsiteX77" fmla="*/ 1456283 w 2253907"/>
                <a:gd name="connsiteY77" fmla="*/ 4720438 h 5457850"/>
                <a:gd name="connsiteX78" fmla="*/ 1524478 w 2253907"/>
                <a:gd name="connsiteY78" fmla="*/ 4560311 h 5457850"/>
                <a:gd name="connsiteX79" fmla="*/ 1581382 w 2253907"/>
                <a:gd name="connsiteY79" fmla="*/ 4389342 h 5457850"/>
                <a:gd name="connsiteX80" fmla="*/ 1713795 w 2253907"/>
                <a:gd name="connsiteY80" fmla="*/ 3991078 h 5457850"/>
                <a:gd name="connsiteX81" fmla="*/ 1758252 w 2253907"/>
                <a:gd name="connsiteY81" fmla="*/ 3726702 h 5457850"/>
                <a:gd name="connsiteX82" fmla="*/ 1769736 w 2253907"/>
                <a:gd name="connsiteY82" fmla="*/ 3627071 h 5457850"/>
                <a:gd name="connsiteX83" fmla="*/ 1811179 w 2253907"/>
                <a:gd name="connsiteY83" fmla="*/ 3334788 h 5457850"/>
                <a:gd name="connsiteX84" fmla="*/ 1821316 w 2253907"/>
                <a:gd name="connsiteY84" fmla="*/ 2991439 h 5457850"/>
                <a:gd name="connsiteX85" fmla="*/ 1899647 w 2253907"/>
                <a:gd name="connsiteY85" fmla="*/ 2599013 h 5457850"/>
                <a:gd name="connsiteX86" fmla="*/ 1912413 w 2253907"/>
                <a:gd name="connsiteY86" fmla="*/ 2572518 h 5457850"/>
                <a:gd name="connsiteX87" fmla="*/ 1961683 w 2253907"/>
                <a:gd name="connsiteY87" fmla="*/ 2405141 h 5457850"/>
                <a:gd name="connsiteX88" fmla="*/ 2007617 w 2253907"/>
                <a:gd name="connsiteY88" fmla="*/ 2390065 h 5457850"/>
                <a:gd name="connsiteX89" fmla="*/ 2042645 w 2253907"/>
                <a:gd name="connsiteY89" fmla="*/ 2420602 h 5457850"/>
                <a:gd name="connsiteX90" fmla="*/ 2058298 w 2253907"/>
                <a:gd name="connsiteY90" fmla="*/ 2434010 h 5457850"/>
                <a:gd name="connsiteX91" fmla="*/ 2088001 w 2253907"/>
                <a:gd name="connsiteY91" fmla="*/ 2425735 h 5457850"/>
                <a:gd name="connsiteX92" fmla="*/ 2180831 w 2253907"/>
                <a:gd name="connsiteY92" fmla="*/ 2117862 h 5457850"/>
                <a:gd name="connsiteX93" fmla="*/ 2196613 w 2253907"/>
                <a:gd name="connsiteY93" fmla="*/ 2045754 h 5457850"/>
                <a:gd name="connsiteX94" fmla="*/ 2248898 w 2253907"/>
                <a:gd name="connsiteY94" fmla="*/ 1655124 h 5457850"/>
                <a:gd name="connsiteX95" fmla="*/ 454784 w 2253907"/>
                <a:gd name="connsiteY95" fmla="*/ 1905322 h 5457850"/>
                <a:gd name="connsiteX96" fmla="*/ 380494 w 2253907"/>
                <a:gd name="connsiteY96" fmla="*/ 1585581 h 5457850"/>
                <a:gd name="connsiteX97" fmla="*/ 405578 w 2253907"/>
                <a:gd name="connsiteY97" fmla="*/ 1508148 h 5457850"/>
                <a:gd name="connsiteX98" fmla="*/ 529843 w 2253907"/>
                <a:gd name="connsiteY98" fmla="*/ 1205152 h 5457850"/>
                <a:gd name="connsiteX99" fmla="*/ 537092 w 2253907"/>
                <a:gd name="connsiteY99" fmla="*/ 1195849 h 5457850"/>
                <a:gd name="connsiteX100" fmla="*/ 454784 w 2253907"/>
                <a:gd name="connsiteY100" fmla="*/ 1905322 h 5457850"/>
                <a:gd name="connsiteX101" fmla="*/ 1227447 w 2253907"/>
                <a:gd name="connsiteY101" fmla="*/ 4001150 h 5457850"/>
                <a:gd name="connsiteX102" fmla="*/ 1182027 w 2253907"/>
                <a:gd name="connsiteY102" fmla="*/ 4082817 h 5457850"/>
                <a:gd name="connsiteX103" fmla="*/ 1165539 w 2253907"/>
                <a:gd name="connsiteY103" fmla="*/ 3964390 h 5457850"/>
                <a:gd name="connsiteX104" fmla="*/ 1159509 w 2253907"/>
                <a:gd name="connsiteY104" fmla="*/ 3680062 h 5457850"/>
                <a:gd name="connsiteX105" fmla="*/ 1185170 w 2253907"/>
                <a:gd name="connsiteY105" fmla="*/ 3403561 h 5457850"/>
                <a:gd name="connsiteX106" fmla="*/ 1199219 w 2253907"/>
                <a:gd name="connsiteY106" fmla="*/ 3226690 h 5457850"/>
                <a:gd name="connsiteX107" fmla="*/ 1199412 w 2253907"/>
                <a:gd name="connsiteY107" fmla="*/ 3180948 h 5457850"/>
                <a:gd name="connsiteX108" fmla="*/ 1247014 w 2253907"/>
                <a:gd name="connsiteY108" fmla="*/ 3356408 h 5457850"/>
                <a:gd name="connsiteX109" fmla="*/ 1248040 w 2253907"/>
                <a:gd name="connsiteY109" fmla="*/ 3845963 h 5457850"/>
                <a:gd name="connsiteX110" fmla="*/ 1252018 w 2253907"/>
                <a:gd name="connsiteY110" fmla="*/ 3907999 h 5457850"/>
                <a:gd name="connsiteX111" fmla="*/ 1227447 w 2253907"/>
                <a:gd name="connsiteY111" fmla="*/ 4001150 h 545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253907" h="5457850">
                  <a:moveTo>
                    <a:pt x="2248898" y="1655124"/>
                  </a:moveTo>
                  <a:cubicBezTo>
                    <a:pt x="2247936" y="1631836"/>
                    <a:pt x="2258200" y="1386513"/>
                    <a:pt x="2251785" y="1271037"/>
                  </a:cubicBezTo>
                  <a:cubicBezTo>
                    <a:pt x="2250181" y="1242232"/>
                    <a:pt x="2149140" y="892532"/>
                    <a:pt x="2150038" y="809068"/>
                  </a:cubicBezTo>
                  <a:cubicBezTo>
                    <a:pt x="2154144" y="757682"/>
                    <a:pt x="2132331" y="713608"/>
                    <a:pt x="2113470" y="667803"/>
                  </a:cubicBezTo>
                  <a:cubicBezTo>
                    <a:pt x="2080880" y="588445"/>
                    <a:pt x="2049060" y="508574"/>
                    <a:pt x="2024939" y="426137"/>
                  </a:cubicBezTo>
                  <a:cubicBezTo>
                    <a:pt x="2006911" y="364613"/>
                    <a:pt x="1989718" y="302898"/>
                    <a:pt x="1965917" y="243235"/>
                  </a:cubicBezTo>
                  <a:cubicBezTo>
                    <a:pt x="1954434" y="214430"/>
                    <a:pt x="1932942" y="199867"/>
                    <a:pt x="1903303" y="195826"/>
                  </a:cubicBezTo>
                  <a:cubicBezTo>
                    <a:pt x="1842935" y="187486"/>
                    <a:pt x="1782246" y="180750"/>
                    <a:pt x="1722134" y="170742"/>
                  </a:cubicBezTo>
                  <a:cubicBezTo>
                    <a:pt x="1651758" y="159002"/>
                    <a:pt x="1583499" y="140846"/>
                    <a:pt x="1526338" y="93950"/>
                  </a:cubicBezTo>
                  <a:cubicBezTo>
                    <a:pt x="1495673" y="68802"/>
                    <a:pt x="1469690" y="38907"/>
                    <a:pt x="1440500" y="12347"/>
                  </a:cubicBezTo>
                  <a:cubicBezTo>
                    <a:pt x="1433508" y="5996"/>
                    <a:pt x="1427092" y="-7925"/>
                    <a:pt x="1414583" y="5932"/>
                  </a:cubicBezTo>
                  <a:cubicBezTo>
                    <a:pt x="1414133" y="20110"/>
                    <a:pt x="1419587" y="32940"/>
                    <a:pt x="1423308" y="46220"/>
                  </a:cubicBezTo>
                  <a:cubicBezTo>
                    <a:pt x="1433188" y="81312"/>
                    <a:pt x="1444799" y="116019"/>
                    <a:pt x="1449482" y="152458"/>
                  </a:cubicBezTo>
                  <a:cubicBezTo>
                    <a:pt x="1466932" y="288656"/>
                    <a:pt x="1468151" y="425816"/>
                    <a:pt x="1473539" y="562719"/>
                  </a:cubicBezTo>
                  <a:cubicBezTo>
                    <a:pt x="1477261" y="657281"/>
                    <a:pt x="1470203" y="752100"/>
                    <a:pt x="1479570" y="846662"/>
                  </a:cubicBezTo>
                  <a:cubicBezTo>
                    <a:pt x="1489642" y="948666"/>
                    <a:pt x="1491182" y="1051440"/>
                    <a:pt x="1506066" y="1153059"/>
                  </a:cubicBezTo>
                  <a:cubicBezTo>
                    <a:pt x="1515047" y="1181607"/>
                    <a:pt x="1514598" y="1211567"/>
                    <a:pt x="1517484" y="1240757"/>
                  </a:cubicBezTo>
                  <a:cubicBezTo>
                    <a:pt x="1536153" y="1428149"/>
                    <a:pt x="1608519" y="1604442"/>
                    <a:pt x="1630202" y="1791129"/>
                  </a:cubicBezTo>
                  <a:cubicBezTo>
                    <a:pt x="1631999" y="1806718"/>
                    <a:pt x="1637516" y="1821794"/>
                    <a:pt x="1642584" y="1836806"/>
                  </a:cubicBezTo>
                  <a:cubicBezTo>
                    <a:pt x="1661830" y="1893967"/>
                    <a:pt x="1677162" y="1952154"/>
                    <a:pt x="1687235" y="2011688"/>
                  </a:cubicBezTo>
                  <a:cubicBezTo>
                    <a:pt x="1692688" y="2054543"/>
                    <a:pt x="1692624" y="2054222"/>
                    <a:pt x="1653105" y="2061920"/>
                  </a:cubicBezTo>
                  <a:cubicBezTo>
                    <a:pt x="1644958" y="2063524"/>
                    <a:pt x="1569705" y="2083219"/>
                    <a:pt x="1539041" y="2086940"/>
                  </a:cubicBezTo>
                  <a:cubicBezTo>
                    <a:pt x="1405987" y="2103107"/>
                    <a:pt x="1272226" y="2101567"/>
                    <a:pt x="1138723" y="2097846"/>
                  </a:cubicBezTo>
                  <a:cubicBezTo>
                    <a:pt x="1089838" y="2096499"/>
                    <a:pt x="1041082" y="2082834"/>
                    <a:pt x="992646" y="2073019"/>
                  </a:cubicBezTo>
                  <a:cubicBezTo>
                    <a:pt x="960505" y="2066475"/>
                    <a:pt x="927081" y="2065770"/>
                    <a:pt x="896287" y="2052939"/>
                  </a:cubicBezTo>
                  <a:cubicBezTo>
                    <a:pt x="896287" y="2052939"/>
                    <a:pt x="896287" y="2052875"/>
                    <a:pt x="896351" y="2052875"/>
                  </a:cubicBezTo>
                  <a:cubicBezTo>
                    <a:pt x="910593" y="2010790"/>
                    <a:pt x="929069" y="1970181"/>
                    <a:pt x="941644" y="1927519"/>
                  </a:cubicBezTo>
                  <a:cubicBezTo>
                    <a:pt x="968460" y="1836742"/>
                    <a:pt x="1009647" y="1750007"/>
                    <a:pt x="1019847" y="1654482"/>
                  </a:cubicBezTo>
                  <a:cubicBezTo>
                    <a:pt x="1036206" y="1501476"/>
                    <a:pt x="1034089" y="1347315"/>
                    <a:pt x="1016767" y="1195849"/>
                  </a:cubicBezTo>
                  <a:cubicBezTo>
                    <a:pt x="995276" y="1007623"/>
                    <a:pt x="978083" y="818499"/>
                    <a:pt x="946904" y="631299"/>
                  </a:cubicBezTo>
                  <a:cubicBezTo>
                    <a:pt x="935549" y="563168"/>
                    <a:pt x="924194" y="495037"/>
                    <a:pt x="913095" y="426906"/>
                  </a:cubicBezTo>
                  <a:cubicBezTo>
                    <a:pt x="899366" y="342801"/>
                    <a:pt x="901034" y="257541"/>
                    <a:pt x="902702" y="172538"/>
                  </a:cubicBezTo>
                  <a:cubicBezTo>
                    <a:pt x="903408" y="137190"/>
                    <a:pt x="896672" y="101841"/>
                    <a:pt x="904948" y="66300"/>
                  </a:cubicBezTo>
                  <a:cubicBezTo>
                    <a:pt x="909310" y="47760"/>
                    <a:pt x="902318" y="42563"/>
                    <a:pt x="886151" y="45579"/>
                  </a:cubicBezTo>
                  <a:cubicBezTo>
                    <a:pt x="857090" y="70470"/>
                    <a:pt x="836111" y="103252"/>
                    <a:pt x="802944" y="124616"/>
                  </a:cubicBezTo>
                  <a:cubicBezTo>
                    <a:pt x="685415" y="200188"/>
                    <a:pt x="551848" y="231431"/>
                    <a:pt x="419435" y="265047"/>
                  </a:cubicBezTo>
                  <a:cubicBezTo>
                    <a:pt x="388384" y="272938"/>
                    <a:pt x="370486" y="287437"/>
                    <a:pt x="360927" y="315857"/>
                  </a:cubicBezTo>
                  <a:cubicBezTo>
                    <a:pt x="353998" y="336386"/>
                    <a:pt x="349122" y="357749"/>
                    <a:pt x="340333" y="377444"/>
                  </a:cubicBezTo>
                  <a:cubicBezTo>
                    <a:pt x="288049" y="495294"/>
                    <a:pt x="262772" y="621420"/>
                    <a:pt x="228193" y="744594"/>
                  </a:cubicBezTo>
                  <a:cubicBezTo>
                    <a:pt x="205291" y="826069"/>
                    <a:pt x="196052" y="911072"/>
                    <a:pt x="167440" y="991200"/>
                  </a:cubicBezTo>
                  <a:cubicBezTo>
                    <a:pt x="150504" y="1016669"/>
                    <a:pt x="0" y="1335383"/>
                    <a:pt x="0" y="1495767"/>
                  </a:cubicBezTo>
                  <a:cubicBezTo>
                    <a:pt x="0" y="1551003"/>
                    <a:pt x="71723" y="1911865"/>
                    <a:pt x="83720" y="1966460"/>
                  </a:cubicBezTo>
                  <a:cubicBezTo>
                    <a:pt x="109061" y="2081936"/>
                    <a:pt x="153711" y="2191703"/>
                    <a:pt x="187135" y="2304869"/>
                  </a:cubicBezTo>
                  <a:cubicBezTo>
                    <a:pt x="200672" y="2350867"/>
                    <a:pt x="206702" y="2399175"/>
                    <a:pt x="230695" y="2442094"/>
                  </a:cubicBezTo>
                  <a:cubicBezTo>
                    <a:pt x="248081" y="2473208"/>
                    <a:pt x="250391" y="2473850"/>
                    <a:pt x="275346" y="2447547"/>
                  </a:cubicBezTo>
                  <a:cubicBezTo>
                    <a:pt x="286509" y="2435806"/>
                    <a:pt x="290487" y="2416497"/>
                    <a:pt x="310053" y="2413353"/>
                  </a:cubicBezTo>
                  <a:cubicBezTo>
                    <a:pt x="336164" y="2398854"/>
                    <a:pt x="357014" y="2377748"/>
                    <a:pt x="378248" y="2357411"/>
                  </a:cubicBezTo>
                  <a:cubicBezTo>
                    <a:pt x="411352" y="2325655"/>
                    <a:pt x="451448" y="2306794"/>
                    <a:pt x="493917" y="2288061"/>
                  </a:cubicBezTo>
                  <a:cubicBezTo>
                    <a:pt x="496355" y="2305703"/>
                    <a:pt x="490132" y="2317315"/>
                    <a:pt x="486155" y="2329248"/>
                  </a:cubicBezTo>
                  <a:cubicBezTo>
                    <a:pt x="476852" y="2357540"/>
                    <a:pt x="459338" y="2382046"/>
                    <a:pt x="448240" y="2409568"/>
                  </a:cubicBezTo>
                  <a:cubicBezTo>
                    <a:pt x="433100" y="2447226"/>
                    <a:pt x="453693" y="2477185"/>
                    <a:pt x="493853" y="2475902"/>
                  </a:cubicBezTo>
                  <a:cubicBezTo>
                    <a:pt x="509250" y="2475389"/>
                    <a:pt x="520669" y="2464290"/>
                    <a:pt x="535360" y="2461789"/>
                  </a:cubicBezTo>
                  <a:cubicBezTo>
                    <a:pt x="541711" y="2471348"/>
                    <a:pt x="537990" y="2481420"/>
                    <a:pt x="538375" y="2490914"/>
                  </a:cubicBezTo>
                  <a:cubicBezTo>
                    <a:pt x="540877" y="2549037"/>
                    <a:pt x="533436" y="2607417"/>
                    <a:pt x="543123" y="2665347"/>
                  </a:cubicBezTo>
                  <a:cubicBezTo>
                    <a:pt x="550372" y="2680872"/>
                    <a:pt x="553900" y="2697168"/>
                    <a:pt x="553002" y="2714232"/>
                  </a:cubicBezTo>
                  <a:cubicBezTo>
                    <a:pt x="550436" y="2761257"/>
                    <a:pt x="558135" y="2806870"/>
                    <a:pt x="573659" y="2850943"/>
                  </a:cubicBezTo>
                  <a:cubicBezTo>
                    <a:pt x="594766" y="2910991"/>
                    <a:pt x="608238" y="2973669"/>
                    <a:pt x="610740" y="3036026"/>
                  </a:cubicBezTo>
                  <a:cubicBezTo>
                    <a:pt x="616257" y="3174662"/>
                    <a:pt x="659497" y="3307908"/>
                    <a:pt x="663282" y="3446480"/>
                  </a:cubicBezTo>
                  <a:cubicBezTo>
                    <a:pt x="665912" y="3543095"/>
                    <a:pt x="680796" y="3638811"/>
                    <a:pt x="689842" y="3734977"/>
                  </a:cubicBezTo>
                  <a:cubicBezTo>
                    <a:pt x="698117" y="3823252"/>
                    <a:pt x="706650" y="3911592"/>
                    <a:pt x="717107" y="3999674"/>
                  </a:cubicBezTo>
                  <a:cubicBezTo>
                    <a:pt x="728718" y="4097572"/>
                    <a:pt x="745912" y="4194957"/>
                    <a:pt x="743474" y="4294010"/>
                  </a:cubicBezTo>
                  <a:cubicBezTo>
                    <a:pt x="741421" y="4377217"/>
                    <a:pt x="752648" y="4459590"/>
                    <a:pt x="762976" y="4541578"/>
                  </a:cubicBezTo>
                  <a:cubicBezTo>
                    <a:pt x="781068" y="4685154"/>
                    <a:pt x="833225" y="4817887"/>
                    <a:pt x="905012" y="4942986"/>
                  </a:cubicBezTo>
                  <a:cubicBezTo>
                    <a:pt x="911107" y="4953572"/>
                    <a:pt x="913160" y="4963323"/>
                    <a:pt x="912647" y="4976154"/>
                  </a:cubicBezTo>
                  <a:cubicBezTo>
                    <a:pt x="910529" y="5028952"/>
                    <a:pt x="898019" y="5079890"/>
                    <a:pt x="884547" y="5130058"/>
                  </a:cubicBezTo>
                  <a:cubicBezTo>
                    <a:pt x="870049" y="5184139"/>
                    <a:pt x="845221" y="5234628"/>
                    <a:pt x="813914" y="5281524"/>
                  </a:cubicBezTo>
                  <a:cubicBezTo>
                    <a:pt x="833930" y="5305389"/>
                    <a:pt x="861516" y="5315076"/>
                    <a:pt x="890193" y="5323416"/>
                  </a:cubicBezTo>
                  <a:cubicBezTo>
                    <a:pt x="946327" y="5339775"/>
                    <a:pt x="999574" y="5361780"/>
                    <a:pt x="1045893" y="5399053"/>
                  </a:cubicBezTo>
                  <a:cubicBezTo>
                    <a:pt x="1066551" y="5415669"/>
                    <a:pt x="1087465" y="5432220"/>
                    <a:pt x="1109405" y="5447296"/>
                  </a:cubicBezTo>
                  <a:cubicBezTo>
                    <a:pt x="1129806" y="5461282"/>
                    <a:pt x="1149373" y="5461218"/>
                    <a:pt x="1169902" y="5448002"/>
                  </a:cubicBezTo>
                  <a:cubicBezTo>
                    <a:pt x="1181641" y="5440432"/>
                    <a:pt x="1191906" y="5431322"/>
                    <a:pt x="1200696" y="5420608"/>
                  </a:cubicBezTo>
                  <a:cubicBezTo>
                    <a:pt x="1210126" y="5409061"/>
                    <a:pt x="1221866" y="5404057"/>
                    <a:pt x="1236686" y="5403800"/>
                  </a:cubicBezTo>
                  <a:cubicBezTo>
                    <a:pt x="1261449" y="5403415"/>
                    <a:pt x="1286083" y="5404121"/>
                    <a:pt x="1309500" y="5413167"/>
                  </a:cubicBezTo>
                  <a:cubicBezTo>
                    <a:pt x="1331632" y="5421699"/>
                    <a:pt x="1354214" y="5426767"/>
                    <a:pt x="1378015" y="5424329"/>
                  </a:cubicBezTo>
                  <a:cubicBezTo>
                    <a:pt x="1396555" y="5414899"/>
                    <a:pt x="1395337" y="5397321"/>
                    <a:pt x="1395850" y="5380577"/>
                  </a:cubicBezTo>
                  <a:cubicBezTo>
                    <a:pt x="1398801" y="5283641"/>
                    <a:pt x="1379299" y="5190105"/>
                    <a:pt x="1350301" y="5098558"/>
                  </a:cubicBezTo>
                  <a:cubicBezTo>
                    <a:pt x="1341705" y="5071486"/>
                    <a:pt x="1343052" y="5047364"/>
                    <a:pt x="1348890" y="5020612"/>
                  </a:cubicBezTo>
                  <a:cubicBezTo>
                    <a:pt x="1371792" y="4915785"/>
                    <a:pt x="1418945" y="4819940"/>
                    <a:pt x="1456283" y="4720438"/>
                  </a:cubicBezTo>
                  <a:cubicBezTo>
                    <a:pt x="1476747" y="4666036"/>
                    <a:pt x="1509915" y="4616959"/>
                    <a:pt x="1524478" y="4560311"/>
                  </a:cubicBezTo>
                  <a:cubicBezTo>
                    <a:pt x="1539489" y="4501932"/>
                    <a:pt x="1561943" y="4446182"/>
                    <a:pt x="1581382" y="4389342"/>
                  </a:cubicBezTo>
                  <a:cubicBezTo>
                    <a:pt x="1626609" y="4256930"/>
                    <a:pt x="1678446" y="4126698"/>
                    <a:pt x="1713795" y="3991078"/>
                  </a:cubicBezTo>
                  <a:cubicBezTo>
                    <a:pt x="1736377" y="3904342"/>
                    <a:pt x="1763064" y="3818249"/>
                    <a:pt x="1758252" y="3726702"/>
                  </a:cubicBezTo>
                  <a:cubicBezTo>
                    <a:pt x="1756520" y="3693085"/>
                    <a:pt x="1761974" y="3659597"/>
                    <a:pt x="1769736" y="3627071"/>
                  </a:cubicBezTo>
                  <a:cubicBezTo>
                    <a:pt x="1792703" y="3530905"/>
                    <a:pt x="1802839" y="3433135"/>
                    <a:pt x="1811179" y="3334788"/>
                  </a:cubicBezTo>
                  <a:cubicBezTo>
                    <a:pt x="1820930" y="3220403"/>
                    <a:pt x="1825485" y="3105953"/>
                    <a:pt x="1821316" y="2991439"/>
                  </a:cubicBezTo>
                  <a:cubicBezTo>
                    <a:pt x="1816312" y="2853894"/>
                    <a:pt x="1865902" y="2728282"/>
                    <a:pt x="1899647" y="2599013"/>
                  </a:cubicBezTo>
                  <a:cubicBezTo>
                    <a:pt x="1905357" y="2590865"/>
                    <a:pt x="1910617" y="2582269"/>
                    <a:pt x="1912413" y="2572518"/>
                  </a:cubicBezTo>
                  <a:cubicBezTo>
                    <a:pt x="1923191" y="2515036"/>
                    <a:pt x="1941154" y="2459800"/>
                    <a:pt x="1961683" y="2405141"/>
                  </a:cubicBezTo>
                  <a:cubicBezTo>
                    <a:pt x="1972974" y="2375117"/>
                    <a:pt x="1981186" y="2371781"/>
                    <a:pt x="2007617" y="2390065"/>
                  </a:cubicBezTo>
                  <a:cubicBezTo>
                    <a:pt x="2020512" y="2398982"/>
                    <a:pt x="2025323" y="2417009"/>
                    <a:pt x="2042645" y="2420602"/>
                  </a:cubicBezTo>
                  <a:cubicBezTo>
                    <a:pt x="2047905" y="2425029"/>
                    <a:pt x="2053615" y="2429070"/>
                    <a:pt x="2058298" y="2434010"/>
                  </a:cubicBezTo>
                  <a:cubicBezTo>
                    <a:pt x="2073631" y="2450113"/>
                    <a:pt x="2084345" y="2441580"/>
                    <a:pt x="2088001" y="2425735"/>
                  </a:cubicBezTo>
                  <a:cubicBezTo>
                    <a:pt x="2112316" y="2321036"/>
                    <a:pt x="2154592" y="2221855"/>
                    <a:pt x="2180831" y="2117862"/>
                  </a:cubicBezTo>
                  <a:cubicBezTo>
                    <a:pt x="2186862" y="2093997"/>
                    <a:pt x="2188786" y="2068913"/>
                    <a:pt x="2196613" y="2045754"/>
                  </a:cubicBezTo>
                  <a:cubicBezTo>
                    <a:pt x="2239532" y="1918666"/>
                    <a:pt x="2257045" y="1788691"/>
                    <a:pt x="2248898" y="1655124"/>
                  </a:cubicBezTo>
                  <a:close/>
                  <a:moveTo>
                    <a:pt x="454784" y="1905322"/>
                  </a:moveTo>
                  <a:cubicBezTo>
                    <a:pt x="429507" y="1798891"/>
                    <a:pt x="371384" y="1700737"/>
                    <a:pt x="380494" y="1585581"/>
                  </a:cubicBezTo>
                  <a:cubicBezTo>
                    <a:pt x="382803" y="1556327"/>
                    <a:pt x="393388" y="1532334"/>
                    <a:pt x="405578" y="1508148"/>
                  </a:cubicBezTo>
                  <a:cubicBezTo>
                    <a:pt x="454848" y="1410314"/>
                    <a:pt x="494366" y="1308567"/>
                    <a:pt x="529843" y="1205152"/>
                  </a:cubicBezTo>
                  <a:cubicBezTo>
                    <a:pt x="530998" y="1201751"/>
                    <a:pt x="532729" y="1198608"/>
                    <a:pt x="537092" y="1195849"/>
                  </a:cubicBezTo>
                  <a:cubicBezTo>
                    <a:pt x="559097" y="1437515"/>
                    <a:pt x="551784" y="1675845"/>
                    <a:pt x="454784" y="1905322"/>
                  </a:cubicBezTo>
                  <a:close/>
                  <a:moveTo>
                    <a:pt x="1227447" y="4001150"/>
                  </a:moveTo>
                  <a:cubicBezTo>
                    <a:pt x="1208907" y="4023026"/>
                    <a:pt x="1198706" y="4052024"/>
                    <a:pt x="1182027" y="4082817"/>
                  </a:cubicBezTo>
                  <a:cubicBezTo>
                    <a:pt x="1171570" y="4041182"/>
                    <a:pt x="1167656" y="4002625"/>
                    <a:pt x="1165539" y="3964390"/>
                  </a:cubicBezTo>
                  <a:cubicBezTo>
                    <a:pt x="1160407" y="3869699"/>
                    <a:pt x="1154440" y="3774752"/>
                    <a:pt x="1159509" y="3680062"/>
                  </a:cubicBezTo>
                  <a:cubicBezTo>
                    <a:pt x="1164449" y="3587681"/>
                    <a:pt x="1173751" y="3495364"/>
                    <a:pt x="1185170" y="3403561"/>
                  </a:cubicBezTo>
                  <a:cubicBezTo>
                    <a:pt x="1192484" y="3344668"/>
                    <a:pt x="1194922" y="3285647"/>
                    <a:pt x="1199219" y="3226690"/>
                  </a:cubicBezTo>
                  <a:cubicBezTo>
                    <a:pt x="1200310" y="3211486"/>
                    <a:pt x="1199412" y="3196217"/>
                    <a:pt x="1199412" y="3180948"/>
                  </a:cubicBezTo>
                  <a:cubicBezTo>
                    <a:pt x="1223662" y="3237981"/>
                    <a:pt x="1246757" y="3294436"/>
                    <a:pt x="1247014" y="3356408"/>
                  </a:cubicBezTo>
                  <a:cubicBezTo>
                    <a:pt x="1247656" y="3519614"/>
                    <a:pt x="1247656" y="3682757"/>
                    <a:pt x="1248040" y="3845963"/>
                  </a:cubicBezTo>
                  <a:cubicBezTo>
                    <a:pt x="1248104" y="3866684"/>
                    <a:pt x="1248618" y="3887277"/>
                    <a:pt x="1252018" y="3907999"/>
                  </a:cubicBezTo>
                  <a:cubicBezTo>
                    <a:pt x="1257600" y="3942129"/>
                    <a:pt x="1251633" y="3972538"/>
                    <a:pt x="1227447" y="4001150"/>
                  </a:cubicBezTo>
                  <a:close/>
                </a:path>
              </a:pathLst>
            </a:custGeom>
            <a:solidFill>
              <a:srgbClr val="404040"/>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0" name="자유형: 도형 29">
              <a:extLst>
                <a:ext uri="{FF2B5EF4-FFF2-40B4-BE49-F238E27FC236}">
                  <a16:creationId xmlns:a16="http://schemas.microsoft.com/office/drawing/2014/main" id="{ED965490-C1A5-402B-AA5A-5A938E98F89B}"/>
                </a:ext>
              </a:extLst>
            </p:cNvPr>
            <p:cNvSpPr/>
            <p:nvPr/>
          </p:nvSpPr>
          <p:spPr>
            <a:xfrm>
              <a:off x="8307761" y="979186"/>
              <a:ext cx="500105" cy="481904"/>
            </a:xfrm>
            <a:custGeom>
              <a:avLst/>
              <a:gdLst>
                <a:gd name="connsiteX0" fmla="*/ 6638 w 494463"/>
                <a:gd name="connsiteY0" fmla="*/ 0 h 476467"/>
                <a:gd name="connsiteX1" fmla="*/ 38714 w 494463"/>
                <a:gd name="connsiteY1" fmla="*/ 96230 h 476467"/>
                <a:gd name="connsiteX2" fmla="*/ 97222 w 494463"/>
                <a:gd name="connsiteY2" fmla="*/ 175460 h 476467"/>
                <a:gd name="connsiteX3" fmla="*/ 190758 w 494463"/>
                <a:gd name="connsiteY3" fmla="*/ 246991 h 476467"/>
                <a:gd name="connsiteX4" fmla="*/ 425175 w 494463"/>
                <a:gd name="connsiteY4" fmla="*/ 188739 h 476467"/>
                <a:gd name="connsiteX5" fmla="*/ 479769 w 494463"/>
                <a:gd name="connsiteY5" fmla="*/ 101042 h 476467"/>
                <a:gd name="connsiteX6" fmla="*/ 494204 w 494463"/>
                <a:gd name="connsiteY6" fmla="*/ 57738 h 476467"/>
                <a:gd name="connsiteX7" fmla="*/ 494204 w 494463"/>
                <a:gd name="connsiteY7" fmla="*/ 96230 h 476467"/>
                <a:gd name="connsiteX8" fmla="*/ 456160 w 494463"/>
                <a:gd name="connsiteY8" fmla="*/ 249621 h 476467"/>
                <a:gd name="connsiteX9" fmla="*/ 416257 w 494463"/>
                <a:gd name="connsiteY9" fmla="*/ 300174 h 476467"/>
                <a:gd name="connsiteX10" fmla="*/ 317910 w 494463"/>
                <a:gd name="connsiteY10" fmla="*/ 476467 h 476467"/>
                <a:gd name="connsiteX11" fmla="*/ 292955 w 494463"/>
                <a:gd name="connsiteY11" fmla="*/ 415457 h 476467"/>
                <a:gd name="connsiteX12" fmla="*/ 133020 w 494463"/>
                <a:gd name="connsiteY12" fmla="*/ 272267 h 476467"/>
                <a:gd name="connsiteX13" fmla="*/ 222 w 494463"/>
                <a:gd name="connsiteY13" fmla="*/ 38492 h 476467"/>
                <a:gd name="connsiteX14" fmla="*/ 6638 w 494463"/>
                <a:gd name="connsiteY14" fmla="*/ 0 h 47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4463" h="476467">
                  <a:moveTo>
                    <a:pt x="6638" y="0"/>
                  </a:moveTo>
                  <a:cubicBezTo>
                    <a:pt x="13887" y="28099"/>
                    <a:pt x="23830" y="69542"/>
                    <a:pt x="38714" y="96230"/>
                  </a:cubicBezTo>
                  <a:cubicBezTo>
                    <a:pt x="54496" y="124458"/>
                    <a:pt x="70791" y="153968"/>
                    <a:pt x="97222" y="175460"/>
                  </a:cubicBezTo>
                  <a:cubicBezTo>
                    <a:pt x="130133" y="196951"/>
                    <a:pt x="155602" y="228065"/>
                    <a:pt x="190758" y="246991"/>
                  </a:cubicBezTo>
                  <a:cubicBezTo>
                    <a:pt x="285512" y="298121"/>
                    <a:pt x="362497" y="279131"/>
                    <a:pt x="425175" y="188739"/>
                  </a:cubicBezTo>
                  <a:cubicBezTo>
                    <a:pt x="444805" y="160384"/>
                    <a:pt x="462961" y="131194"/>
                    <a:pt x="479769" y="101042"/>
                  </a:cubicBezTo>
                  <a:cubicBezTo>
                    <a:pt x="487660" y="86928"/>
                    <a:pt x="487403" y="71852"/>
                    <a:pt x="494204" y="57738"/>
                  </a:cubicBezTo>
                  <a:cubicBezTo>
                    <a:pt x="495102" y="69414"/>
                    <a:pt x="493306" y="84554"/>
                    <a:pt x="494204" y="96230"/>
                  </a:cubicBezTo>
                  <a:cubicBezTo>
                    <a:pt x="492215" y="150761"/>
                    <a:pt x="472456" y="198491"/>
                    <a:pt x="456160" y="249621"/>
                  </a:cubicBezTo>
                  <a:cubicBezTo>
                    <a:pt x="449552" y="270407"/>
                    <a:pt x="433001" y="285996"/>
                    <a:pt x="416257" y="300174"/>
                  </a:cubicBezTo>
                  <a:cubicBezTo>
                    <a:pt x="335616" y="368497"/>
                    <a:pt x="335552" y="368497"/>
                    <a:pt x="317910" y="476467"/>
                  </a:cubicBezTo>
                  <a:cubicBezTo>
                    <a:pt x="308736" y="453885"/>
                    <a:pt x="301487" y="434383"/>
                    <a:pt x="292955" y="415457"/>
                  </a:cubicBezTo>
                  <a:cubicBezTo>
                    <a:pt x="260814" y="344119"/>
                    <a:pt x="196339" y="309155"/>
                    <a:pt x="133020" y="272267"/>
                  </a:cubicBezTo>
                  <a:cubicBezTo>
                    <a:pt x="44167" y="220559"/>
                    <a:pt x="-3691" y="141779"/>
                    <a:pt x="222" y="38492"/>
                  </a:cubicBezTo>
                  <a:cubicBezTo>
                    <a:pt x="479" y="31179"/>
                    <a:pt x="1634" y="5261"/>
                    <a:pt x="6638" y="0"/>
                  </a:cubicBezTo>
                  <a:close/>
                </a:path>
              </a:pathLst>
            </a:custGeom>
            <a:solidFill>
              <a:srgbClr val="804F24"/>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1" name="자유형: 도형 30">
              <a:extLst>
                <a:ext uri="{FF2B5EF4-FFF2-40B4-BE49-F238E27FC236}">
                  <a16:creationId xmlns:a16="http://schemas.microsoft.com/office/drawing/2014/main" id="{2B9CBB68-FAA0-4B6C-AFBD-AAA66E6B37E0}"/>
                </a:ext>
              </a:extLst>
            </p:cNvPr>
            <p:cNvSpPr/>
            <p:nvPr/>
          </p:nvSpPr>
          <p:spPr>
            <a:xfrm>
              <a:off x="8324952" y="1212850"/>
              <a:ext cx="774635" cy="1804141"/>
            </a:xfrm>
            <a:custGeom>
              <a:avLst/>
              <a:gdLst>
                <a:gd name="connsiteX0" fmla="*/ 591333 w 774635"/>
                <a:gd name="connsiteY0" fmla="*/ 911888 h 1804141"/>
                <a:gd name="connsiteX1" fmla="*/ 591398 w 774635"/>
                <a:gd name="connsiteY1" fmla="*/ 912278 h 1804141"/>
                <a:gd name="connsiteX2" fmla="*/ 602947 w 774635"/>
                <a:gd name="connsiteY2" fmla="*/ 1000976 h 1804141"/>
                <a:gd name="connsiteX3" fmla="*/ 716951 w 774635"/>
                <a:gd name="connsiteY3" fmla="*/ 1557628 h 1804141"/>
                <a:gd name="connsiteX4" fmla="*/ 729474 w 774635"/>
                <a:gd name="connsiteY4" fmla="*/ 1603826 h 1804141"/>
                <a:gd name="connsiteX5" fmla="*/ 761658 w 774635"/>
                <a:gd name="connsiteY5" fmla="*/ 1716598 h 1804141"/>
                <a:gd name="connsiteX6" fmla="*/ 774635 w 774635"/>
                <a:gd name="connsiteY6" fmla="*/ 1790826 h 1804141"/>
                <a:gd name="connsiteX7" fmla="*/ 701898 w 774635"/>
                <a:gd name="connsiteY7" fmla="*/ 1782715 h 1804141"/>
                <a:gd name="connsiteX8" fmla="*/ 665497 w 774635"/>
                <a:gd name="connsiteY8" fmla="*/ 1718739 h 1804141"/>
                <a:gd name="connsiteX9" fmla="*/ 625593 w 774635"/>
                <a:gd name="connsiteY9" fmla="*/ 1514284 h 1804141"/>
                <a:gd name="connsiteX10" fmla="*/ 588543 w 774635"/>
                <a:gd name="connsiteY10" fmla="*/ 1315216 h 1804141"/>
                <a:gd name="connsiteX11" fmla="*/ 583288 w 774635"/>
                <a:gd name="connsiteY11" fmla="*/ 1187327 h 1804141"/>
                <a:gd name="connsiteX12" fmla="*/ 586532 w 774635"/>
                <a:gd name="connsiteY12" fmla="*/ 1005713 h 1804141"/>
                <a:gd name="connsiteX13" fmla="*/ 591333 w 774635"/>
                <a:gd name="connsiteY13" fmla="*/ 911888 h 1804141"/>
                <a:gd name="connsiteX14" fmla="*/ 298637 w 774635"/>
                <a:gd name="connsiteY14" fmla="*/ 832793 h 1804141"/>
                <a:gd name="connsiteX15" fmla="*/ 311353 w 774635"/>
                <a:gd name="connsiteY15" fmla="*/ 853427 h 1804141"/>
                <a:gd name="connsiteX16" fmla="*/ 311484 w 774635"/>
                <a:gd name="connsiteY16" fmla="*/ 958347 h 1804141"/>
                <a:gd name="connsiteX17" fmla="*/ 281506 w 774635"/>
                <a:gd name="connsiteY17" fmla="*/ 1537709 h 1804141"/>
                <a:gd name="connsiteX18" fmla="*/ 242575 w 774635"/>
                <a:gd name="connsiteY18" fmla="*/ 1609082 h 1804141"/>
                <a:gd name="connsiteX19" fmla="*/ 68941 w 774635"/>
                <a:gd name="connsiteY19" fmla="*/ 1730678 h 1804141"/>
                <a:gd name="connsiteX20" fmla="*/ 28063 w 774635"/>
                <a:gd name="connsiteY20" fmla="*/ 1730159 h 1804141"/>
                <a:gd name="connsiteX21" fmla="*/ 39289 w 774635"/>
                <a:gd name="connsiteY21" fmla="*/ 1693953 h 1804141"/>
                <a:gd name="connsiteX22" fmla="*/ 138758 w 774635"/>
                <a:gd name="connsiteY22" fmla="*/ 1628613 h 1804141"/>
                <a:gd name="connsiteX23" fmla="*/ 223110 w 774635"/>
                <a:gd name="connsiteY23" fmla="*/ 1511820 h 1804141"/>
                <a:gd name="connsiteX24" fmla="*/ 264507 w 774635"/>
                <a:gd name="connsiteY24" fmla="*/ 1126141 h 1804141"/>
                <a:gd name="connsiteX25" fmla="*/ 276185 w 774635"/>
                <a:gd name="connsiteY25" fmla="*/ 866015 h 1804141"/>
                <a:gd name="connsiteX26" fmla="*/ 279949 w 774635"/>
                <a:gd name="connsiteY26" fmla="*/ 848625 h 1804141"/>
                <a:gd name="connsiteX27" fmla="*/ 298637 w 774635"/>
                <a:gd name="connsiteY27" fmla="*/ 832793 h 1804141"/>
                <a:gd name="connsiteX28" fmla="*/ 42849 w 774635"/>
                <a:gd name="connsiteY28" fmla="*/ 22569 h 1804141"/>
                <a:gd name="connsiteX29" fmla="*/ 56873 w 774635"/>
                <a:gd name="connsiteY29" fmla="*/ 33210 h 1804141"/>
                <a:gd name="connsiteX30" fmla="*/ 151215 w 774635"/>
                <a:gd name="connsiteY30" fmla="*/ 86936 h 1804141"/>
                <a:gd name="connsiteX31" fmla="*/ 163478 w 774635"/>
                <a:gd name="connsiteY31" fmla="*/ 97122 h 1804141"/>
                <a:gd name="connsiteX32" fmla="*/ 148813 w 774635"/>
                <a:gd name="connsiteY32" fmla="*/ 104714 h 1804141"/>
                <a:gd name="connsiteX33" fmla="*/ 85876 w 774635"/>
                <a:gd name="connsiteY33" fmla="*/ 105233 h 1804141"/>
                <a:gd name="connsiteX34" fmla="*/ 30724 w 774635"/>
                <a:gd name="connsiteY34" fmla="*/ 150004 h 1804141"/>
                <a:gd name="connsiteX35" fmla="*/ 22353 w 774635"/>
                <a:gd name="connsiteY35" fmla="*/ 184848 h 1804141"/>
                <a:gd name="connsiteX36" fmla="*/ 8532 w 774635"/>
                <a:gd name="connsiteY36" fmla="*/ 202042 h 1804141"/>
                <a:gd name="connsiteX37" fmla="*/ 163 w 774635"/>
                <a:gd name="connsiteY37" fmla="*/ 182252 h 1804141"/>
                <a:gd name="connsiteX38" fmla="*/ 33 w 774635"/>
                <a:gd name="connsiteY38" fmla="*/ 131188 h 1804141"/>
                <a:gd name="connsiteX39" fmla="*/ 4900 w 774635"/>
                <a:gd name="connsiteY39" fmla="*/ 50664 h 1804141"/>
                <a:gd name="connsiteX40" fmla="*/ 25078 w 774635"/>
                <a:gd name="connsiteY40" fmla="*/ 23607 h 1804141"/>
                <a:gd name="connsiteX41" fmla="*/ 42849 w 774635"/>
                <a:gd name="connsiteY41" fmla="*/ 22569 h 1804141"/>
                <a:gd name="connsiteX42" fmla="*/ 505166 w 774635"/>
                <a:gd name="connsiteY42" fmla="*/ 118 h 1804141"/>
                <a:gd name="connsiteX43" fmla="*/ 515352 w 774635"/>
                <a:gd name="connsiteY43" fmla="*/ 13031 h 1804141"/>
                <a:gd name="connsiteX44" fmla="*/ 548250 w 774635"/>
                <a:gd name="connsiteY44" fmla="*/ 93489 h 1804141"/>
                <a:gd name="connsiteX45" fmla="*/ 529433 w 774635"/>
                <a:gd name="connsiteY45" fmla="*/ 137935 h 1804141"/>
                <a:gd name="connsiteX46" fmla="*/ 516196 w 774635"/>
                <a:gd name="connsiteY46" fmla="*/ 122752 h 1804141"/>
                <a:gd name="connsiteX47" fmla="*/ 510227 w 774635"/>
                <a:gd name="connsiteY47" fmla="*/ 75645 h 1804141"/>
                <a:gd name="connsiteX48" fmla="*/ 484208 w 774635"/>
                <a:gd name="connsiteY48" fmla="*/ 67340 h 1804141"/>
                <a:gd name="connsiteX49" fmla="*/ 424124 w 774635"/>
                <a:gd name="connsiteY49" fmla="*/ 114383 h 1804141"/>
                <a:gd name="connsiteX50" fmla="*/ 492449 w 774635"/>
                <a:gd name="connsiteY50" fmla="*/ 10371 h 1804141"/>
                <a:gd name="connsiteX51" fmla="*/ 505166 w 774635"/>
                <a:gd name="connsiteY51" fmla="*/ 118 h 180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74635" h="1804141">
                  <a:moveTo>
                    <a:pt x="591333" y="911888"/>
                  </a:moveTo>
                  <a:cubicBezTo>
                    <a:pt x="591398" y="912018"/>
                    <a:pt x="591398" y="912148"/>
                    <a:pt x="591398" y="912278"/>
                  </a:cubicBezTo>
                  <a:cubicBezTo>
                    <a:pt x="600482" y="941151"/>
                    <a:pt x="600029" y="971453"/>
                    <a:pt x="602947" y="1000976"/>
                  </a:cubicBezTo>
                  <a:cubicBezTo>
                    <a:pt x="621829" y="1190506"/>
                    <a:pt x="695020" y="1368811"/>
                    <a:pt x="716951" y="1557628"/>
                  </a:cubicBezTo>
                  <a:cubicBezTo>
                    <a:pt x="718769" y="1573395"/>
                    <a:pt x="724349" y="1588643"/>
                    <a:pt x="729474" y="1603826"/>
                  </a:cubicBezTo>
                  <a:cubicBezTo>
                    <a:pt x="741932" y="1641006"/>
                    <a:pt x="752768" y="1678510"/>
                    <a:pt x="761658" y="1716598"/>
                  </a:cubicBezTo>
                  <a:cubicBezTo>
                    <a:pt x="766783" y="1741578"/>
                    <a:pt x="771390" y="1766430"/>
                    <a:pt x="774635" y="1790826"/>
                  </a:cubicBezTo>
                  <a:cubicBezTo>
                    <a:pt x="758932" y="1813536"/>
                    <a:pt x="727074" y="1804776"/>
                    <a:pt x="701898" y="1782715"/>
                  </a:cubicBezTo>
                  <a:cubicBezTo>
                    <a:pt x="682562" y="1765716"/>
                    <a:pt x="672894" y="1742941"/>
                    <a:pt x="665497" y="1718739"/>
                  </a:cubicBezTo>
                  <a:cubicBezTo>
                    <a:pt x="644994" y="1651971"/>
                    <a:pt x="632989" y="1583323"/>
                    <a:pt x="625593" y="1514284"/>
                  </a:cubicBezTo>
                  <a:cubicBezTo>
                    <a:pt x="618391" y="1446739"/>
                    <a:pt x="604635" y="1380880"/>
                    <a:pt x="588543" y="1315216"/>
                  </a:cubicBezTo>
                  <a:cubicBezTo>
                    <a:pt x="578097" y="1272976"/>
                    <a:pt x="579070" y="1229632"/>
                    <a:pt x="583288" y="1187327"/>
                  </a:cubicBezTo>
                  <a:cubicBezTo>
                    <a:pt x="589517" y="1124453"/>
                    <a:pt x="585494" y="1068392"/>
                    <a:pt x="586532" y="1005713"/>
                  </a:cubicBezTo>
                  <a:cubicBezTo>
                    <a:pt x="586921" y="979369"/>
                    <a:pt x="586662" y="942644"/>
                    <a:pt x="591333" y="911888"/>
                  </a:cubicBezTo>
                  <a:close/>
                  <a:moveTo>
                    <a:pt x="298637" y="832793"/>
                  </a:moveTo>
                  <a:cubicBezTo>
                    <a:pt x="310380" y="834480"/>
                    <a:pt x="311288" y="844278"/>
                    <a:pt x="311353" y="853427"/>
                  </a:cubicBezTo>
                  <a:cubicBezTo>
                    <a:pt x="311613" y="888335"/>
                    <a:pt x="311484" y="923373"/>
                    <a:pt x="311484" y="958347"/>
                  </a:cubicBezTo>
                  <a:cubicBezTo>
                    <a:pt x="306423" y="1140999"/>
                    <a:pt x="300972" y="1356029"/>
                    <a:pt x="281506" y="1537709"/>
                  </a:cubicBezTo>
                  <a:cubicBezTo>
                    <a:pt x="275018" y="1570151"/>
                    <a:pt x="265544" y="1586373"/>
                    <a:pt x="242575" y="1609082"/>
                  </a:cubicBezTo>
                  <a:cubicBezTo>
                    <a:pt x="184762" y="1666181"/>
                    <a:pt x="144208" y="1697716"/>
                    <a:pt x="68941" y="1730678"/>
                  </a:cubicBezTo>
                  <a:cubicBezTo>
                    <a:pt x="55251" y="1736647"/>
                    <a:pt x="39809" y="1745472"/>
                    <a:pt x="28063" y="1730159"/>
                  </a:cubicBezTo>
                  <a:cubicBezTo>
                    <a:pt x="16579" y="1715170"/>
                    <a:pt x="28454" y="1699922"/>
                    <a:pt x="39289" y="1693953"/>
                  </a:cubicBezTo>
                  <a:cubicBezTo>
                    <a:pt x="80361" y="1661055"/>
                    <a:pt x="106056" y="1651712"/>
                    <a:pt x="138758" y="1628613"/>
                  </a:cubicBezTo>
                  <a:cubicBezTo>
                    <a:pt x="193327" y="1590072"/>
                    <a:pt x="204682" y="1570671"/>
                    <a:pt x="223110" y="1511820"/>
                  </a:cubicBezTo>
                  <a:cubicBezTo>
                    <a:pt x="257304" y="1402746"/>
                    <a:pt x="260549" y="1238782"/>
                    <a:pt x="264507" y="1126141"/>
                  </a:cubicBezTo>
                  <a:cubicBezTo>
                    <a:pt x="267556" y="1039388"/>
                    <a:pt x="272097" y="952701"/>
                    <a:pt x="276185" y="866015"/>
                  </a:cubicBezTo>
                  <a:cubicBezTo>
                    <a:pt x="276445" y="860175"/>
                    <a:pt x="277872" y="854140"/>
                    <a:pt x="279949" y="848625"/>
                  </a:cubicBezTo>
                  <a:cubicBezTo>
                    <a:pt x="283129" y="840125"/>
                    <a:pt x="287151" y="831106"/>
                    <a:pt x="298637" y="832793"/>
                  </a:cubicBezTo>
                  <a:close/>
                  <a:moveTo>
                    <a:pt x="42849" y="22569"/>
                  </a:moveTo>
                  <a:cubicBezTo>
                    <a:pt x="48097" y="24435"/>
                    <a:pt x="52720" y="28247"/>
                    <a:pt x="56873" y="33210"/>
                  </a:cubicBezTo>
                  <a:cubicBezTo>
                    <a:pt x="81723" y="62863"/>
                    <a:pt x="113841" y="79473"/>
                    <a:pt x="151215" y="86936"/>
                  </a:cubicBezTo>
                  <a:cubicBezTo>
                    <a:pt x="157250" y="88168"/>
                    <a:pt x="164517" y="89855"/>
                    <a:pt x="163478" y="97122"/>
                  </a:cubicBezTo>
                  <a:cubicBezTo>
                    <a:pt x="162505" y="103935"/>
                    <a:pt x="154913" y="104649"/>
                    <a:pt x="148813" y="104714"/>
                  </a:cubicBezTo>
                  <a:cubicBezTo>
                    <a:pt x="127856" y="105039"/>
                    <a:pt x="106833" y="104909"/>
                    <a:pt x="85876" y="105233"/>
                  </a:cubicBezTo>
                  <a:cubicBezTo>
                    <a:pt x="47983" y="105818"/>
                    <a:pt x="38834" y="113409"/>
                    <a:pt x="30724" y="150004"/>
                  </a:cubicBezTo>
                  <a:cubicBezTo>
                    <a:pt x="28127" y="161684"/>
                    <a:pt x="26117" y="173558"/>
                    <a:pt x="22353" y="184848"/>
                  </a:cubicBezTo>
                  <a:cubicBezTo>
                    <a:pt x="20017" y="191985"/>
                    <a:pt x="17942" y="203146"/>
                    <a:pt x="8532" y="202042"/>
                  </a:cubicBezTo>
                  <a:cubicBezTo>
                    <a:pt x="-1331" y="200874"/>
                    <a:pt x="292" y="189974"/>
                    <a:pt x="163" y="182252"/>
                  </a:cubicBezTo>
                  <a:cubicBezTo>
                    <a:pt x="-97" y="165187"/>
                    <a:pt x="33" y="148188"/>
                    <a:pt x="33" y="131188"/>
                  </a:cubicBezTo>
                  <a:cubicBezTo>
                    <a:pt x="487" y="104260"/>
                    <a:pt x="-1071" y="77463"/>
                    <a:pt x="4900" y="50664"/>
                  </a:cubicBezTo>
                  <a:cubicBezTo>
                    <a:pt x="7818" y="37428"/>
                    <a:pt x="13010" y="28733"/>
                    <a:pt x="25078" y="23607"/>
                  </a:cubicBezTo>
                  <a:cubicBezTo>
                    <a:pt x="31729" y="20785"/>
                    <a:pt x="37601" y="20704"/>
                    <a:pt x="42849" y="22569"/>
                  </a:cubicBezTo>
                  <a:close/>
                  <a:moveTo>
                    <a:pt x="505166" y="118"/>
                  </a:moveTo>
                  <a:cubicBezTo>
                    <a:pt x="512043" y="1092"/>
                    <a:pt x="514899" y="6866"/>
                    <a:pt x="515352" y="13031"/>
                  </a:cubicBezTo>
                  <a:cubicBezTo>
                    <a:pt x="517624" y="43462"/>
                    <a:pt x="526902" y="70584"/>
                    <a:pt x="548250" y="93489"/>
                  </a:cubicBezTo>
                  <a:cubicBezTo>
                    <a:pt x="554674" y="100366"/>
                    <a:pt x="538776" y="136379"/>
                    <a:pt x="529433" y="137935"/>
                  </a:cubicBezTo>
                  <a:cubicBezTo>
                    <a:pt x="518207" y="139817"/>
                    <a:pt x="516196" y="130733"/>
                    <a:pt x="516196" y="122752"/>
                  </a:cubicBezTo>
                  <a:cubicBezTo>
                    <a:pt x="516261" y="106725"/>
                    <a:pt x="513796" y="91218"/>
                    <a:pt x="510227" y="75645"/>
                  </a:cubicBezTo>
                  <a:cubicBezTo>
                    <a:pt x="505944" y="56894"/>
                    <a:pt x="498872" y="54882"/>
                    <a:pt x="484208" y="67340"/>
                  </a:cubicBezTo>
                  <a:cubicBezTo>
                    <a:pt x="465001" y="83691"/>
                    <a:pt x="452154" y="107958"/>
                    <a:pt x="424124" y="114383"/>
                  </a:cubicBezTo>
                  <a:cubicBezTo>
                    <a:pt x="452933" y="83496"/>
                    <a:pt x="472334" y="46641"/>
                    <a:pt x="492449" y="10371"/>
                  </a:cubicBezTo>
                  <a:cubicBezTo>
                    <a:pt x="495433" y="5050"/>
                    <a:pt x="497833" y="-919"/>
                    <a:pt x="505166" y="118"/>
                  </a:cubicBezTo>
                  <a:close/>
                </a:path>
              </a:pathLst>
            </a:custGeom>
            <a:solidFill>
              <a:schemeClr val="tx1">
                <a:alpha val="20000"/>
              </a:schemeClr>
            </a:solidFill>
            <a:ln w="6411"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32" name="그룹 31">
            <a:extLst>
              <a:ext uri="{FF2B5EF4-FFF2-40B4-BE49-F238E27FC236}">
                <a16:creationId xmlns:a16="http://schemas.microsoft.com/office/drawing/2014/main" id="{12DC2EB9-601C-443C-A104-1F9FFBF888BF}"/>
              </a:ext>
            </a:extLst>
          </p:cNvPr>
          <p:cNvGrpSpPr/>
          <p:nvPr/>
        </p:nvGrpSpPr>
        <p:grpSpPr>
          <a:xfrm>
            <a:off x="5500233" y="1964781"/>
            <a:ext cx="1424387" cy="4318970"/>
            <a:chOff x="9711589" y="442968"/>
            <a:chExt cx="2073039" cy="6285787"/>
          </a:xfrm>
        </p:grpSpPr>
        <p:sp>
          <p:nvSpPr>
            <p:cNvPr id="33" name="자유형: 도형 32">
              <a:extLst>
                <a:ext uri="{FF2B5EF4-FFF2-40B4-BE49-F238E27FC236}">
                  <a16:creationId xmlns:a16="http://schemas.microsoft.com/office/drawing/2014/main" id="{9D6887D2-DAC3-431D-9C09-130E81308DDA}"/>
                </a:ext>
              </a:extLst>
            </p:cNvPr>
            <p:cNvSpPr/>
            <p:nvPr/>
          </p:nvSpPr>
          <p:spPr>
            <a:xfrm>
              <a:off x="9711589" y="1282311"/>
              <a:ext cx="1591282" cy="1549401"/>
            </a:xfrm>
            <a:custGeom>
              <a:avLst/>
              <a:gdLst>
                <a:gd name="connsiteX0" fmla="*/ 1513954 w 1573330"/>
                <a:gd name="connsiteY0" fmla="*/ 257339 h 1531921"/>
                <a:gd name="connsiteX1" fmla="*/ 1507732 w 1573330"/>
                <a:gd name="connsiteY1" fmla="*/ 238606 h 1531921"/>
                <a:gd name="connsiteX2" fmla="*/ 1433507 w 1573330"/>
                <a:gd name="connsiteY2" fmla="*/ 166690 h 1531921"/>
                <a:gd name="connsiteX3" fmla="*/ 1415608 w 1573330"/>
                <a:gd name="connsiteY3" fmla="*/ 156490 h 1531921"/>
                <a:gd name="connsiteX4" fmla="*/ 1249963 w 1573330"/>
                <a:gd name="connsiteY4" fmla="*/ 212303 h 1531921"/>
                <a:gd name="connsiteX5" fmla="*/ 1212947 w 1573330"/>
                <a:gd name="connsiteY5" fmla="*/ 253874 h 1531921"/>
                <a:gd name="connsiteX6" fmla="*/ 1141287 w 1573330"/>
                <a:gd name="connsiteY6" fmla="*/ 326304 h 1531921"/>
                <a:gd name="connsiteX7" fmla="*/ 1092403 w 1573330"/>
                <a:gd name="connsiteY7" fmla="*/ 371019 h 1531921"/>
                <a:gd name="connsiteX8" fmla="*/ 956846 w 1573330"/>
                <a:gd name="connsiteY8" fmla="*/ 248357 h 1531921"/>
                <a:gd name="connsiteX9" fmla="*/ 953318 w 1573330"/>
                <a:gd name="connsiteY9" fmla="*/ 149112 h 1531921"/>
                <a:gd name="connsiteX10" fmla="*/ 946261 w 1573330"/>
                <a:gd name="connsiteY10" fmla="*/ 61735 h 1531921"/>
                <a:gd name="connsiteX11" fmla="*/ 943246 w 1573330"/>
                <a:gd name="connsiteY11" fmla="*/ 9514 h 1531921"/>
                <a:gd name="connsiteX12" fmla="*/ 901931 w 1573330"/>
                <a:gd name="connsiteY12" fmla="*/ 20420 h 1531921"/>
                <a:gd name="connsiteX13" fmla="*/ 794474 w 1573330"/>
                <a:gd name="connsiteY13" fmla="*/ 99457 h 1531921"/>
                <a:gd name="connsiteX14" fmla="*/ 732822 w 1573330"/>
                <a:gd name="connsiteY14" fmla="*/ 94966 h 1531921"/>
                <a:gd name="connsiteX15" fmla="*/ 656224 w 1573330"/>
                <a:gd name="connsiteY15" fmla="*/ 25039 h 1531921"/>
                <a:gd name="connsiteX16" fmla="*/ 602463 w 1573330"/>
                <a:gd name="connsiteY16" fmla="*/ 2136 h 1531921"/>
                <a:gd name="connsiteX17" fmla="*/ 574877 w 1573330"/>
                <a:gd name="connsiteY17" fmla="*/ 95800 h 1531921"/>
                <a:gd name="connsiteX18" fmla="*/ 520346 w 1573330"/>
                <a:gd name="connsiteY18" fmla="*/ 337723 h 1531921"/>
                <a:gd name="connsiteX19" fmla="*/ 459272 w 1573330"/>
                <a:gd name="connsiteY19" fmla="*/ 387570 h 1531921"/>
                <a:gd name="connsiteX20" fmla="*/ 312553 w 1573330"/>
                <a:gd name="connsiteY20" fmla="*/ 290121 h 1531921"/>
                <a:gd name="connsiteX21" fmla="*/ 307550 w 1573330"/>
                <a:gd name="connsiteY21" fmla="*/ 243161 h 1531921"/>
                <a:gd name="connsiteX22" fmla="*/ 262129 w 1573330"/>
                <a:gd name="connsiteY22" fmla="*/ 172849 h 1531921"/>
                <a:gd name="connsiteX23" fmla="*/ 102515 w 1573330"/>
                <a:gd name="connsiteY23" fmla="*/ 320658 h 1531921"/>
                <a:gd name="connsiteX24" fmla="*/ 27905 w 1573330"/>
                <a:gd name="connsiteY24" fmla="*/ 602163 h 1531921"/>
                <a:gd name="connsiteX25" fmla="*/ 1153 w 1573330"/>
                <a:gd name="connsiteY25" fmla="*/ 866155 h 1531921"/>
                <a:gd name="connsiteX26" fmla="*/ 72556 w 1573330"/>
                <a:gd name="connsiteY26" fmla="*/ 1246264 h 1531921"/>
                <a:gd name="connsiteX27" fmla="*/ 111882 w 1573330"/>
                <a:gd name="connsiteY27" fmla="*/ 1273593 h 1531921"/>
                <a:gd name="connsiteX28" fmla="*/ 306202 w 1573330"/>
                <a:gd name="connsiteY28" fmla="*/ 1285397 h 1531921"/>
                <a:gd name="connsiteX29" fmla="*/ 305818 w 1573330"/>
                <a:gd name="connsiteY29" fmla="*/ 1496398 h 1531921"/>
                <a:gd name="connsiteX30" fmla="*/ 1280950 w 1573330"/>
                <a:gd name="connsiteY30" fmla="*/ 1496398 h 1531921"/>
                <a:gd name="connsiteX31" fmla="*/ 1284221 w 1573330"/>
                <a:gd name="connsiteY31" fmla="*/ 1285012 h 1531921"/>
                <a:gd name="connsiteX32" fmla="*/ 1449929 w 1573330"/>
                <a:gd name="connsiteY32" fmla="*/ 1230354 h 1531921"/>
                <a:gd name="connsiteX33" fmla="*/ 1503369 w 1573330"/>
                <a:gd name="connsiteY33" fmla="*/ 1178710 h 1531921"/>
                <a:gd name="connsiteX34" fmla="*/ 1538782 w 1573330"/>
                <a:gd name="connsiteY34" fmla="*/ 1047581 h 1531921"/>
                <a:gd name="connsiteX35" fmla="*/ 1570410 w 1573330"/>
                <a:gd name="connsiteY35" fmla="*/ 559630 h 1531921"/>
                <a:gd name="connsiteX36" fmla="*/ 1513954 w 1573330"/>
                <a:gd name="connsiteY36" fmla="*/ 257339 h 153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3330" h="1531921">
                  <a:moveTo>
                    <a:pt x="1513954" y="257339"/>
                  </a:moveTo>
                  <a:cubicBezTo>
                    <a:pt x="1515623" y="249833"/>
                    <a:pt x="1513377" y="242648"/>
                    <a:pt x="1507732" y="238606"/>
                  </a:cubicBezTo>
                  <a:cubicBezTo>
                    <a:pt x="1479376" y="218269"/>
                    <a:pt x="1459424" y="189464"/>
                    <a:pt x="1433507" y="166690"/>
                  </a:cubicBezTo>
                  <a:cubicBezTo>
                    <a:pt x="1428246" y="162071"/>
                    <a:pt x="1422280" y="158735"/>
                    <a:pt x="1415608" y="156490"/>
                  </a:cubicBezTo>
                  <a:cubicBezTo>
                    <a:pt x="1363066" y="138783"/>
                    <a:pt x="1281398" y="166113"/>
                    <a:pt x="1249963" y="212303"/>
                  </a:cubicBezTo>
                  <a:cubicBezTo>
                    <a:pt x="1239378" y="227828"/>
                    <a:pt x="1230204" y="245150"/>
                    <a:pt x="1212947" y="253874"/>
                  </a:cubicBezTo>
                  <a:cubicBezTo>
                    <a:pt x="1180806" y="270234"/>
                    <a:pt x="1159378" y="295767"/>
                    <a:pt x="1141287" y="326304"/>
                  </a:cubicBezTo>
                  <a:cubicBezTo>
                    <a:pt x="1129996" y="345357"/>
                    <a:pt x="1116909" y="364411"/>
                    <a:pt x="1092403" y="371019"/>
                  </a:cubicBezTo>
                  <a:cubicBezTo>
                    <a:pt x="1036910" y="386030"/>
                    <a:pt x="936574" y="314307"/>
                    <a:pt x="956846" y="248357"/>
                  </a:cubicBezTo>
                  <a:cubicBezTo>
                    <a:pt x="966598" y="216665"/>
                    <a:pt x="965700" y="181381"/>
                    <a:pt x="953318" y="149112"/>
                  </a:cubicBezTo>
                  <a:cubicBezTo>
                    <a:pt x="942283" y="120307"/>
                    <a:pt x="941706" y="91502"/>
                    <a:pt x="946261" y="61735"/>
                  </a:cubicBezTo>
                  <a:cubicBezTo>
                    <a:pt x="948956" y="44221"/>
                    <a:pt x="952163" y="26451"/>
                    <a:pt x="943246" y="9514"/>
                  </a:cubicBezTo>
                  <a:cubicBezTo>
                    <a:pt x="925218" y="-3317"/>
                    <a:pt x="913414" y="11374"/>
                    <a:pt x="901931" y="20420"/>
                  </a:cubicBezTo>
                  <a:cubicBezTo>
                    <a:pt x="866903" y="47878"/>
                    <a:pt x="831426" y="74694"/>
                    <a:pt x="794474" y="99457"/>
                  </a:cubicBezTo>
                  <a:cubicBezTo>
                    <a:pt x="764707" y="119409"/>
                    <a:pt x="759446" y="117805"/>
                    <a:pt x="732822" y="94966"/>
                  </a:cubicBezTo>
                  <a:cubicBezTo>
                    <a:pt x="706520" y="72449"/>
                    <a:pt x="682013" y="48006"/>
                    <a:pt x="656224" y="25039"/>
                  </a:cubicBezTo>
                  <a:cubicBezTo>
                    <a:pt x="641532" y="11952"/>
                    <a:pt x="627098" y="-6268"/>
                    <a:pt x="602463" y="2136"/>
                  </a:cubicBezTo>
                  <a:cubicBezTo>
                    <a:pt x="578470" y="28953"/>
                    <a:pt x="570771" y="62312"/>
                    <a:pt x="574877" y="95800"/>
                  </a:cubicBezTo>
                  <a:cubicBezTo>
                    <a:pt x="585655" y="183562"/>
                    <a:pt x="545495" y="258814"/>
                    <a:pt x="520346" y="337723"/>
                  </a:cubicBezTo>
                  <a:cubicBezTo>
                    <a:pt x="511109" y="366720"/>
                    <a:pt x="488141" y="381476"/>
                    <a:pt x="459272" y="387570"/>
                  </a:cubicBezTo>
                  <a:cubicBezTo>
                    <a:pt x="402946" y="399503"/>
                    <a:pt x="322433" y="370377"/>
                    <a:pt x="312553" y="290121"/>
                  </a:cubicBezTo>
                  <a:cubicBezTo>
                    <a:pt x="310629" y="274468"/>
                    <a:pt x="310758" y="258429"/>
                    <a:pt x="307550" y="243161"/>
                  </a:cubicBezTo>
                  <a:cubicBezTo>
                    <a:pt x="301391" y="214292"/>
                    <a:pt x="294783" y="184909"/>
                    <a:pt x="262129" y="172849"/>
                  </a:cubicBezTo>
                  <a:cubicBezTo>
                    <a:pt x="178281" y="189015"/>
                    <a:pt x="126316" y="239697"/>
                    <a:pt x="102515" y="320658"/>
                  </a:cubicBezTo>
                  <a:cubicBezTo>
                    <a:pt x="90327" y="362165"/>
                    <a:pt x="45355" y="550712"/>
                    <a:pt x="27905" y="602163"/>
                  </a:cubicBezTo>
                  <a:cubicBezTo>
                    <a:pt x="-1221" y="688001"/>
                    <a:pt x="5900" y="777559"/>
                    <a:pt x="1153" y="866155"/>
                  </a:cubicBezTo>
                  <a:cubicBezTo>
                    <a:pt x="-5968" y="999337"/>
                    <a:pt x="20142" y="1124757"/>
                    <a:pt x="72556" y="1246264"/>
                  </a:cubicBezTo>
                  <a:cubicBezTo>
                    <a:pt x="81088" y="1266023"/>
                    <a:pt x="91545" y="1273272"/>
                    <a:pt x="111882" y="1273593"/>
                  </a:cubicBezTo>
                  <a:cubicBezTo>
                    <a:pt x="129652" y="1273850"/>
                    <a:pt x="258216" y="1292262"/>
                    <a:pt x="306202" y="1285397"/>
                  </a:cubicBezTo>
                  <a:cubicBezTo>
                    <a:pt x="344310" y="1291107"/>
                    <a:pt x="260525" y="1486390"/>
                    <a:pt x="305818" y="1496398"/>
                  </a:cubicBezTo>
                  <a:cubicBezTo>
                    <a:pt x="594508" y="1560551"/>
                    <a:pt x="1085346" y="1523471"/>
                    <a:pt x="1280950" y="1496398"/>
                  </a:cubicBezTo>
                  <a:cubicBezTo>
                    <a:pt x="1299682" y="1493832"/>
                    <a:pt x="1268055" y="1272695"/>
                    <a:pt x="1284221" y="1285012"/>
                  </a:cubicBezTo>
                  <a:cubicBezTo>
                    <a:pt x="1340933" y="1271219"/>
                    <a:pt x="1395206" y="1250113"/>
                    <a:pt x="1449929" y="1230354"/>
                  </a:cubicBezTo>
                  <a:cubicBezTo>
                    <a:pt x="1475719" y="1221051"/>
                    <a:pt x="1493683" y="1204307"/>
                    <a:pt x="1503369" y="1178710"/>
                  </a:cubicBezTo>
                  <a:cubicBezTo>
                    <a:pt x="1519472" y="1136176"/>
                    <a:pt x="1532302" y="1093001"/>
                    <a:pt x="1538782" y="1047581"/>
                  </a:cubicBezTo>
                  <a:cubicBezTo>
                    <a:pt x="1561941" y="885721"/>
                    <a:pt x="1559632" y="722258"/>
                    <a:pt x="1570410" y="559630"/>
                  </a:cubicBezTo>
                  <a:cubicBezTo>
                    <a:pt x="1577466" y="453969"/>
                    <a:pt x="1576248" y="350040"/>
                    <a:pt x="1513954" y="257339"/>
                  </a:cubicBezTo>
                  <a:close/>
                </a:path>
              </a:pathLst>
            </a:custGeom>
            <a:solidFill>
              <a:srgbClr val="CB3FFF"/>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4" name="자유형: 도형 33">
              <a:extLst>
                <a:ext uri="{FF2B5EF4-FFF2-40B4-BE49-F238E27FC236}">
                  <a16:creationId xmlns:a16="http://schemas.microsoft.com/office/drawing/2014/main" id="{4BF3E3FA-3DBF-4B46-B001-E918BAB6251D}"/>
                </a:ext>
              </a:extLst>
            </p:cNvPr>
            <p:cNvSpPr/>
            <p:nvPr/>
          </p:nvSpPr>
          <p:spPr>
            <a:xfrm>
              <a:off x="9876535" y="2774449"/>
              <a:ext cx="1725301" cy="3095523"/>
            </a:xfrm>
            <a:custGeom>
              <a:avLst/>
              <a:gdLst>
                <a:gd name="connsiteX0" fmla="*/ 413909 w 1705837"/>
                <a:gd name="connsiteY0" fmla="*/ 2985174 h 3060601"/>
                <a:gd name="connsiteX1" fmla="*/ 393765 w 1705837"/>
                <a:gd name="connsiteY1" fmla="*/ 2959385 h 3060601"/>
                <a:gd name="connsiteX2" fmla="*/ 336540 w 1705837"/>
                <a:gd name="connsiteY2" fmla="*/ 2714575 h 3060601"/>
                <a:gd name="connsiteX3" fmla="*/ 281881 w 1705837"/>
                <a:gd name="connsiteY3" fmla="*/ 2341074 h 3060601"/>
                <a:gd name="connsiteX4" fmla="*/ 272258 w 1705837"/>
                <a:gd name="connsiteY4" fmla="*/ 2000098 h 3060601"/>
                <a:gd name="connsiteX5" fmla="*/ 226773 w 1705837"/>
                <a:gd name="connsiteY5" fmla="*/ 1743934 h 3060601"/>
                <a:gd name="connsiteX6" fmla="*/ 174809 w 1705837"/>
                <a:gd name="connsiteY6" fmla="*/ 1425541 h 3060601"/>
                <a:gd name="connsiteX7" fmla="*/ 114953 w 1705837"/>
                <a:gd name="connsiteY7" fmla="*/ 1175920 h 3060601"/>
                <a:gd name="connsiteX8" fmla="*/ 67095 w 1705837"/>
                <a:gd name="connsiteY8" fmla="*/ 986667 h 3060601"/>
                <a:gd name="connsiteX9" fmla="*/ 8074 w 1705837"/>
                <a:gd name="connsiteY9" fmla="*/ 736276 h 3060601"/>
                <a:gd name="connsiteX10" fmla="*/ 33094 w 1705837"/>
                <a:gd name="connsiteY10" fmla="*/ 381572 h 3060601"/>
                <a:gd name="connsiteX11" fmla="*/ 143181 w 1705837"/>
                <a:gd name="connsiteY11" fmla="*/ 21928 h 3060601"/>
                <a:gd name="connsiteX12" fmla="*/ 189821 w 1705837"/>
                <a:gd name="connsiteY12" fmla="*/ 2490 h 3060601"/>
                <a:gd name="connsiteX13" fmla="*/ 349370 w 1705837"/>
                <a:gd name="connsiteY13" fmla="*/ 27253 h 3060601"/>
                <a:gd name="connsiteX14" fmla="*/ 564797 w 1705837"/>
                <a:gd name="connsiteY14" fmla="*/ 33219 h 3060601"/>
                <a:gd name="connsiteX15" fmla="*/ 1065322 w 1705837"/>
                <a:gd name="connsiteY15" fmla="*/ 2105 h 3060601"/>
                <a:gd name="connsiteX16" fmla="*/ 1121072 w 1705837"/>
                <a:gd name="connsiteY16" fmla="*/ 21543 h 3060601"/>
                <a:gd name="connsiteX17" fmla="*/ 1199980 w 1705837"/>
                <a:gd name="connsiteY17" fmla="*/ 506415 h 3060601"/>
                <a:gd name="connsiteX18" fmla="*/ 1244888 w 1705837"/>
                <a:gd name="connsiteY18" fmla="*/ 656277 h 3060601"/>
                <a:gd name="connsiteX19" fmla="*/ 1318472 w 1705837"/>
                <a:gd name="connsiteY19" fmla="*/ 935857 h 3060601"/>
                <a:gd name="connsiteX20" fmla="*/ 1375248 w 1705837"/>
                <a:gd name="connsiteY20" fmla="*/ 1459799 h 3060601"/>
                <a:gd name="connsiteX21" fmla="*/ 1388014 w 1705837"/>
                <a:gd name="connsiteY21" fmla="*/ 1699476 h 3060601"/>
                <a:gd name="connsiteX22" fmla="*/ 1446201 w 1705837"/>
                <a:gd name="connsiteY22" fmla="*/ 1976234 h 3060601"/>
                <a:gd name="connsiteX23" fmla="*/ 1523955 w 1705837"/>
                <a:gd name="connsiteY23" fmla="*/ 2168052 h 3060601"/>
                <a:gd name="connsiteX24" fmla="*/ 1620635 w 1705837"/>
                <a:gd name="connsiteY24" fmla="*/ 2558169 h 3060601"/>
                <a:gd name="connsiteX25" fmla="*/ 1702366 w 1705837"/>
                <a:gd name="connsiteY25" fmla="*/ 2957075 h 3060601"/>
                <a:gd name="connsiteX26" fmla="*/ 1686392 w 1705837"/>
                <a:gd name="connsiteY26" fmla="*/ 3004741 h 3060601"/>
                <a:gd name="connsiteX27" fmla="*/ 1687354 w 1705837"/>
                <a:gd name="connsiteY27" fmla="*/ 3036305 h 3060601"/>
                <a:gd name="connsiteX28" fmla="*/ 1503875 w 1705837"/>
                <a:gd name="connsiteY28" fmla="*/ 3057796 h 3060601"/>
                <a:gd name="connsiteX29" fmla="*/ 1469681 w 1705837"/>
                <a:gd name="connsiteY29" fmla="*/ 3042592 h 3060601"/>
                <a:gd name="connsiteX30" fmla="*/ 1395712 w 1705837"/>
                <a:gd name="connsiteY30" fmla="*/ 2940010 h 3060601"/>
                <a:gd name="connsiteX31" fmla="*/ 1340028 w 1705837"/>
                <a:gd name="connsiteY31" fmla="*/ 2774302 h 3060601"/>
                <a:gd name="connsiteX32" fmla="*/ 1268048 w 1705837"/>
                <a:gd name="connsiteY32" fmla="*/ 2625274 h 3060601"/>
                <a:gd name="connsiteX33" fmla="*/ 1138586 w 1705837"/>
                <a:gd name="connsiteY33" fmla="*/ 2275573 h 3060601"/>
                <a:gd name="connsiteX34" fmla="*/ 1068787 w 1705837"/>
                <a:gd name="connsiteY34" fmla="*/ 2078622 h 3060601"/>
                <a:gd name="connsiteX35" fmla="*/ 939325 w 1705837"/>
                <a:gd name="connsiteY35" fmla="*/ 1777871 h 3060601"/>
                <a:gd name="connsiteX36" fmla="*/ 851242 w 1705837"/>
                <a:gd name="connsiteY36" fmla="*/ 1488988 h 3060601"/>
                <a:gd name="connsiteX37" fmla="*/ 734740 w 1705837"/>
                <a:gd name="connsiteY37" fmla="*/ 1169825 h 3060601"/>
                <a:gd name="connsiteX38" fmla="*/ 668790 w 1705837"/>
                <a:gd name="connsiteY38" fmla="*/ 973708 h 3060601"/>
                <a:gd name="connsiteX39" fmla="*/ 651020 w 1705837"/>
                <a:gd name="connsiteY39" fmla="*/ 921551 h 3060601"/>
                <a:gd name="connsiteX40" fmla="*/ 641332 w 1705837"/>
                <a:gd name="connsiteY40" fmla="*/ 981727 h 3060601"/>
                <a:gd name="connsiteX41" fmla="*/ 631132 w 1705837"/>
                <a:gd name="connsiteY41" fmla="*/ 1159176 h 3060601"/>
                <a:gd name="connsiteX42" fmla="*/ 632287 w 1705837"/>
                <a:gd name="connsiteY42" fmla="*/ 1295373 h 3060601"/>
                <a:gd name="connsiteX43" fmla="*/ 640370 w 1705837"/>
                <a:gd name="connsiteY43" fmla="*/ 1841062 h 3060601"/>
                <a:gd name="connsiteX44" fmla="*/ 627604 w 1705837"/>
                <a:gd name="connsiteY44" fmla="*/ 2033202 h 3060601"/>
                <a:gd name="connsiteX45" fmla="*/ 654484 w 1705837"/>
                <a:gd name="connsiteY45" fmla="*/ 2246704 h 3060601"/>
                <a:gd name="connsiteX46" fmla="*/ 664235 w 1705837"/>
                <a:gd name="connsiteY46" fmla="*/ 2322726 h 3060601"/>
                <a:gd name="connsiteX47" fmla="*/ 664363 w 1705837"/>
                <a:gd name="connsiteY47" fmla="*/ 2916209 h 3060601"/>
                <a:gd name="connsiteX48" fmla="*/ 658782 w 1705837"/>
                <a:gd name="connsiteY48" fmla="*/ 2965800 h 3060601"/>
                <a:gd name="connsiteX49" fmla="*/ 627539 w 1705837"/>
                <a:gd name="connsiteY49" fmla="*/ 2983763 h 3060601"/>
                <a:gd name="connsiteX50" fmla="*/ 446627 w 1705837"/>
                <a:gd name="connsiteY50" fmla="*/ 2995503 h 3060601"/>
                <a:gd name="connsiteX51" fmla="*/ 413909 w 1705837"/>
                <a:gd name="connsiteY51" fmla="*/ 2985174 h 306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05837" h="3060601">
                  <a:moveTo>
                    <a:pt x="413909" y="2985174"/>
                  </a:moveTo>
                  <a:cubicBezTo>
                    <a:pt x="399218" y="2982800"/>
                    <a:pt x="397485" y="2971061"/>
                    <a:pt x="393765" y="2959385"/>
                  </a:cubicBezTo>
                  <a:cubicBezTo>
                    <a:pt x="367975" y="2879321"/>
                    <a:pt x="362008" y="2794510"/>
                    <a:pt x="336540" y="2714575"/>
                  </a:cubicBezTo>
                  <a:cubicBezTo>
                    <a:pt x="297855" y="2592940"/>
                    <a:pt x="282138" y="2468418"/>
                    <a:pt x="281881" y="2341074"/>
                  </a:cubicBezTo>
                  <a:cubicBezTo>
                    <a:pt x="281625" y="2227458"/>
                    <a:pt x="278032" y="2113779"/>
                    <a:pt x="272258" y="2000098"/>
                  </a:cubicBezTo>
                  <a:cubicBezTo>
                    <a:pt x="267767" y="1912401"/>
                    <a:pt x="244223" y="1828873"/>
                    <a:pt x="226773" y="1743934"/>
                  </a:cubicBezTo>
                  <a:cubicBezTo>
                    <a:pt x="205089" y="1638466"/>
                    <a:pt x="196749" y="1530816"/>
                    <a:pt x="174809" y="1425541"/>
                  </a:cubicBezTo>
                  <a:cubicBezTo>
                    <a:pt x="157359" y="1341885"/>
                    <a:pt x="148891" y="1256176"/>
                    <a:pt x="114953" y="1175920"/>
                  </a:cubicBezTo>
                  <a:cubicBezTo>
                    <a:pt x="89549" y="1115744"/>
                    <a:pt x="86341" y="1049024"/>
                    <a:pt x="67095" y="986667"/>
                  </a:cubicBezTo>
                  <a:cubicBezTo>
                    <a:pt x="41819" y="904615"/>
                    <a:pt x="19109" y="822113"/>
                    <a:pt x="8074" y="736276"/>
                  </a:cubicBezTo>
                  <a:cubicBezTo>
                    <a:pt x="-7387" y="615924"/>
                    <a:pt x="-1484" y="497497"/>
                    <a:pt x="33094" y="381572"/>
                  </a:cubicBezTo>
                  <a:cubicBezTo>
                    <a:pt x="57985" y="298044"/>
                    <a:pt x="100647" y="125151"/>
                    <a:pt x="143181" y="21928"/>
                  </a:cubicBezTo>
                  <a:cubicBezTo>
                    <a:pt x="150366" y="-4696"/>
                    <a:pt x="170510" y="-77"/>
                    <a:pt x="189821" y="2490"/>
                  </a:cubicBezTo>
                  <a:cubicBezTo>
                    <a:pt x="242490" y="13845"/>
                    <a:pt x="295802" y="21543"/>
                    <a:pt x="349370" y="27253"/>
                  </a:cubicBezTo>
                  <a:cubicBezTo>
                    <a:pt x="421030" y="35272"/>
                    <a:pt x="492946" y="33668"/>
                    <a:pt x="564797" y="33219"/>
                  </a:cubicBezTo>
                  <a:cubicBezTo>
                    <a:pt x="732238" y="32257"/>
                    <a:pt x="899229" y="24237"/>
                    <a:pt x="1065322" y="2105"/>
                  </a:cubicBezTo>
                  <a:cubicBezTo>
                    <a:pt x="1086750" y="-782"/>
                    <a:pt x="1109460" y="-4824"/>
                    <a:pt x="1121072" y="21543"/>
                  </a:cubicBezTo>
                  <a:cubicBezTo>
                    <a:pt x="1125948" y="24879"/>
                    <a:pt x="1164824" y="322230"/>
                    <a:pt x="1199980" y="506415"/>
                  </a:cubicBezTo>
                  <a:cubicBezTo>
                    <a:pt x="1209732" y="557481"/>
                    <a:pt x="1223461" y="609188"/>
                    <a:pt x="1244888" y="656277"/>
                  </a:cubicBezTo>
                  <a:cubicBezTo>
                    <a:pt x="1285626" y="745835"/>
                    <a:pt x="1304999" y="839691"/>
                    <a:pt x="1318472" y="935857"/>
                  </a:cubicBezTo>
                  <a:cubicBezTo>
                    <a:pt x="1342914" y="1109906"/>
                    <a:pt x="1361262" y="1284596"/>
                    <a:pt x="1375248" y="1459799"/>
                  </a:cubicBezTo>
                  <a:cubicBezTo>
                    <a:pt x="1381599" y="1539541"/>
                    <a:pt x="1387437" y="1619540"/>
                    <a:pt x="1388014" y="1699476"/>
                  </a:cubicBezTo>
                  <a:cubicBezTo>
                    <a:pt x="1388720" y="1796219"/>
                    <a:pt x="1414638" y="1886355"/>
                    <a:pt x="1446201" y="1976234"/>
                  </a:cubicBezTo>
                  <a:cubicBezTo>
                    <a:pt x="1469168" y="2041606"/>
                    <a:pt x="1502528" y="2103065"/>
                    <a:pt x="1523955" y="2168052"/>
                  </a:cubicBezTo>
                  <a:cubicBezTo>
                    <a:pt x="1565912" y="2295204"/>
                    <a:pt x="1604981" y="2423768"/>
                    <a:pt x="1620635" y="2558169"/>
                  </a:cubicBezTo>
                  <a:cubicBezTo>
                    <a:pt x="1636288" y="2692314"/>
                    <a:pt x="1659383" y="2827550"/>
                    <a:pt x="1702366" y="2957075"/>
                  </a:cubicBezTo>
                  <a:cubicBezTo>
                    <a:pt x="1708910" y="2976834"/>
                    <a:pt x="1707562" y="2994156"/>
                    <a:pt x="1686392" y="3004741"/>
                  </a:cubicBezTo>
                  <a:cubicBezTo>
                    <a:pt x="1678501" y="3020780"/>
                    <a:pt x="1703585" y="3030274"/>
                    <a:pt x="1687354" y="3036305"/>
                  </a:cubicBezTo>
                  <a:cubicBezTo>
                    <a:pt x="1627948" y="3058373"/>
                    <a:pt x="1566681" y="3065045"/>
                    <a:pt x="1503875" y="3057796"/>
                  </a:cubicBezTo>
                  <a:cubicBezTo>
                    <a:pt x="1491173" y="3056320"/>
                    <a:pt x="1478278" y="3053883"/>
                    <a:pt x="1469681" y="3042592"/>
                  </a:cubicBezTo>
                  <a:cubicBezTo>
                    <a:pt x="1425736" y="3022447"/>
                    <a:pt x="1411302" y="2979657"/>
                    <a:pt x="1395712" y="2940010"/>
                  </a:cubicBezTo>
                  <a:cubicBezTo>
                    <a:pt x="1374414" y="2885865"/>
                    <a:pt x="1357798" y="2829795"/>
                    <a:pt x="1340028" y="2774302"/>
                  </a:cubicBezTo>
                  <a:cubicBezTo>
                    <a:pt x="1323027" y="2721183"/>
                    <a:pt x="1298328" y="2671656"/>
                    <a:pt x="1268048" y="2625274"/>
                  </a:cubicBezTo>
                  <a:cubicBezTo>
                    <a:pt x="1198312" y="2518394"/>
                    <a:pt x="1154111" y="2402533"/>
                    <a:pt x="1138586" y="2275573"/>
                  </a:cubicBezTo>
                  <a:cubicBezTo>
                    <a:pt x="1129925" y="2205005"/>
                    <a:pt x="1101569" y="2141493"/>
                    <a:pt x="1068787" y="2078622"/>
                  </a:cubicBezTo>
                  <a:cubicBezTo>
                    <a:pt x="1018362" y="1981751"/>
                    <a:pt x="964794" y="1886611"/>
                    <a:pt x="939325" y="1777871"/>
                  </a:cubicBezTo>
                  <a:cubicBezTo>
                    <a:pt x="916358" y="1679973"/>
                    <a:pt x="888708" y="1582139"/>
                    <a:pt x="851242" y="1488988"/>
                  </a:cubicBezTo>
                  <a:cubicBezTo>
                    <a:pt x="808901" y="1383649"/>
                    <a:pt x="775670" y="1275358"/>
                    <a:pt x="734740" y="1169825"/>
                  </a:cubicBezTo>
                  <a:cubicBezTo>
                    <a:pt x="709656" y="1105158"/>
                    <a:pt x="688292" y="1039914"/>
                    <a:pt x="668790" y="973708"/>
                  </a:cubicBezTo>
                  <a:cubicBezTo>
                    <a:pt x="664363" y="958760"/>
                    <a:pt x="658782" y="944133"/>
                    <a:pt x="651020" y="921551"/>
                  </a:cubicBezTo>
                  <a:cubicBezTo>
                    <a:pt x="642679" y="946251"/>
                    <a:pt x="640627" y="963829"/>
                    <a:pt x="641332" y="981727"/>
                  </a:cubicBezTo>
                  <a:cubicBezTo>
                    <a:pt x="643642" y="1041198"/>
                    <a:pt x="636264" y="1100090"/>
                    <a:pt x="631132" y="1159176"/>
                  </a:cubicBezTo>
                  <a:cubicBezTo>
                    <a:pt x="627219" y="1204468"/>
                    <a:pt x="631453" y="1249953"/>
                    <a:pt x="632287" y="1295373"/>
                  </a:cubicBezTo>
                  <a:cubicBezTo>
                    <a:pt x="635687" y="1477248"/>
                    <a:pt x="643193" y="1659059"/>
                    <a:pt x="640370" y="1841062"/>
                  </a:cubicBezTo>
                  <a:cubicBezTo>
                    <a:pt x="639344" y="1905408"/>
                    <a:pt x="629977" y="1968984"/>
                    <a:pt x="627604" y="2033202"/>
                  </a:cubicBezTo>
                  <a:cubicBezTo>
                    <a:pt x="624973" y="2106080"/>
                    <a:pt x="632929" y="2177098"/>
                    <a:pt x="654484" y="2246704"/>
                  </a:cubicBezTo>
                  <a:cubicBezTo>
                    <a:pt x="662118" y="2271467"/>
                    <a:pt x="664235" y="2296808"/>
                    <a:pt x="664235" y="2322726"/>
                  </a:cubicBezTo>
                  <a:cubicBezTo>
                    <a:pt x="663979" y="2520575"/>
                    <a:pt x="664363" y="2718360"/>
                    <a:pt x="664363" y="2916209"/>
                  </a:cubicBezTo>
                  <a:cubicBezTo>
                    <a:pt x="664363" y="2932889"/>
                    <a:pt x="666673" y="2949954"/>
                    <a:pt x="658782" y="2965800"/>
                  </a:cubicBezTo>
                  <a:cubicBezTo>
                    <a:pt x="653522" y="2980684"/>
                    <a:pt x="640177" y="2982416"/>
                    <a:pt x="627539" y="2983763"/>
                  </a:cubicBezTo>
                  <a:cubicBezTo>
                    <a:pt x="548246" y="2992295"/>
                    <a:pt x="526242" y="2992488"/>
                    <a:pt x="446627" y="2995503"/>
                  </a:cubicBezTo>
                  <a:cubicBezTo>
                    <a:pt x="434951" y="2996016"/>
                    <a:pt x="423018" y="2994476"/>
                    <a:pt x="413909" y="2985174"/>
                  </a:cubicBezTo>
                  <a:close/>
                </a:path>
              </a:pathLst>
            </a:custGeom>
            <a:solidFill>
              <a:srgbClr val="161616"/>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5" name="자유형: 도형 34">
              <a:extLst>
                <a:ext uri="{FF2B5EF4-FFF2-40B4-BE49-F238E27FC236}">
                  <a16:creationId xmlns:a16="http://schemas.microsoft.com/office/drawing/2014/main" id="{5EA36F11-BC3F-4797-B9C4-59F4D8761554}"/>
                </a:ext>
              </a:extLst>
            </p:cNvPr>
            <p:cNvSpPr/>
            <p:nvPr/>
          </p:nvSpPr>
          <p:spPr>
            <a:xfrm>
              <a:off x="9945855" y="442968"/>
              <a:ext cx="1361489" cy="1244010"/>
            </a:xfrm>
            <a:custGeom>
              <a:avLst/>
              <a:gdLst>
                <a:gd name="connsiteX0" fmla="*/ 375523 w 1346129"/>
                <a:gd name="connsiteY0" fmla="*/ 833294 h 1229976"/>
                <a:gd name="connsiteX1" fmla="*/ 352363 w 1346129"/>
                <a:gd name="connsiteY1" fmla="*/ 971352 h 1229976"/>
                <a:gd name="connsiteX2" fmla="*/ 329589 w 1346129"/>
                <a:gd name="connsiteY2" fmla="*/ 1076500 h 1229976"/>
                <a:gd name="connsiteX3" fmla="*/ 303414 w 1346129"/>
                <a:gd name="connsiteY3" fmla="*/ 1157910 h 1229976"/>
                <a:gd name="connsiteX4" fmla="*/ 204746 w 1346129"/>
                <a:gd name="connsiteY4" fmla="*/ 1229955 h 1229976"/>
                <a:gd name="connsiteX5" fmla="*/ 68933 w 1346129"/>
                <a:gd name="connsiteY5" fmla="*/ 1098953 h 1229976"/>
                <a:gd name="connsiteX6" fmla="*/ 30570 w 1346129"/>
                <a:gd name="connsiteY6" fmla="*/ 1002851 h 1229976"/>
                <a:gd name="connsiteX7" fmla="*/ 8950 w 1346129"/>
                <a:gd name="connsiteY7" fmla="*/ 867167 h 1229976"/>
                <a:gd name="connsiteX8" fmla="*/ 64250 w 1346129"/>
                <a:gd name="connsiteY8" fmla="*/ 721282 h 1229976"/>
                <a:gd name="connsiteX9" fmla="*/ 136359 w 1346129"/>
                <a:gd name="connsiteY9" fmla="*/ 516504 h 1229976"/>
                <a:gd name="connsiteX10" fmla="*/ 188131 w 1346129"/>
                <a:gd name="connsiteY10" fmla="*/ 360804 h 1229976"/>
                <a:gd name="connsiteX11" fmla="*/ 254529 w 1346129"/>
                <a:gd name="connsiteY11" fmla="*/ 214342 h 1229976"/>
                <a:gd name="connsiteX12" fmla="*/ 324521 w 1346129"/>
                <a:gd name="connsiteY12" fmla="*/ 108232 h 1229976"/>
                <a:gd name="connsiteX13" fmla="*/ 407856 w 1346129"/>
                <a:gd name="connsiteY13" fmla="*/ 21304 h 1229976"/>
                <a:gd name="connsiteX14" fmla="*/ 474319 w 1346129"/>
                <a:gd name="connsiteY14" fmla="*/ 134 h 1229976"/>
                <a:gd name="connsiteX15" fmla="*/ 668640 w 1346129"/>
                <a:gd name="connsiteY15" fmla="*/ 12964 h 1229976"/>
                <a:gd name="connsiteX16" fmla="*/ 846088 w 1346129"/>
                <a:gd name="connsiteY16" fmla="*/ 111183 h 1229976"/>
                <a:gd name="connsiteX17" fmla="*/ 969199 w 1346129"/>
                <a:gd name="connsiteY17" fmla="*/ 246226 h 1229976"/>
                <a:gd name="connsiteX18" fmla="*/ 995886 w 1346129"/>
                <a:gd name="connsiteY18" fmla="*/ 301975 h 1229976"/>
                <a:gd name="connsiteX19" fmla="*/ 1068765 w 1346129"/>
                <a:gd name="connsiteY19" fmla="*/ 472174 h 1229976"/>
                <a:gd name="connsiteX20" fmla="*/ 1153960 w 1346129"/>
                <a:gd name="connsiteY20" fmla="*/ 595285 h 1229976"/>
                <a:gd name="connsiteX21" fmla="*/ 1223246 w 1346129"/>
                <a:gd name="connsiteY21" fmla="*/ 690168 h 1229976"/>
                <a:gd name="connsiteX22" fmla="*/ 1267576 w 1346129"/>
                <a:gd name="connsiteY22" fmla="*/ 766382 h 1229976"/>
                <a:gd name="connsiteX23" fmla="*/ 1328201 w 1346129"/>
                <a:gd name="connsiteY23" fmla="*/ 874480 h 1229976"/>
                <a:gd name="connsiteX24" fmla="*/ 1337247 w 1346129"/>
                <a:gd name="connsiteY24" fmla="*/ 957623 h 1229976"/>
                <a:gd name="connsiteX25" fmla="*/ 1317295 w 1346129"/>
                <a:gd name="connsiteY25" fmla="*/ 1048914 h 1229976"/>
                <a:gd name="connsiteX26" fmla="*/ 1282203 w 1346129"/>
                <a:gd name="connsiteY26" fmla="*/ 1087341 h 1229976"/>
                <a:gd name="connsiteX27" fmla="*/ 1196686 w 1346129"/>
                <a:gd name="connsiteY27" fmla="*/ 1002338 h 1229976"/>
                <a:gd name="connsiteX28" fmla="*/ 1186999 w 1346129"/>
                <a:gd name="connsiteY28" fmla="*/ 995666 h 1229976"/>
                <a:gd name="connsiteX29" fmla="*/ 1035340 w 1346129"/>
                <a:gd name="connsiteY29" fmla="*/ 1034607 h 1229976"/>
                <a:gd name="connsiteX30" fmla="*/ 956047 w 1346129"/>
                <a:gd name="connsiteY30" fmla="*/ 1110886 h 1229976"/>
                <a:gd name="connsiteX31" fmla="*/ 916785 w 1346129"/>
                <a:gd name="connsiteY31" fmla="*/ 1164775 h 1229976"/>
                <a:gd name="connsiteX32" fmla="*/ 763779 w 1346129"/>
                <a:gd name="connsiteY32" fmla="*/ 1184149 h 1229976"/>
                <a:gd name="connsiteX33" fmla="*/ 717909 w 1346129"/>
                <a:gd name="connsiteY33" fmla="*/ 1063156 h 1229976"/>
                <a:gd name="connsiteX34" fmla="*/ 713611 w 1346129"/>
                <a:gd name="connsiteY34" fmla="*/ 984439 h 1229976"/>
                <a:gd name="connsiteX35" fmla="*/ 705656 w 1346129"/>
                <a:gd name="connsiteY35" fmla="*/ 883077 h 1229976"/>
                <a:gd name="connsiteX36" fmla="*/ 707068 w 1346129"/>
                <a:gd name="connsiteY36" fmla="*/ 838747 h 1229976"/>
                <a:gd name="connsiteX37" fmla="*/ 718166 w 1346129"/>
                <a:gd name="connsiteY37" fmla="*/ 724361 h 1229976"/>
                <a:gd name="connsiteX38" fmla="*/ 772761 w 1346129"/>
                <a:gd name="connsiteY38" fmla="*/ 592847 h 1229976"/>
                <a:gd name="connsiteX39" fmla="*/ 768655 w 1346129"/>
                <a:gd name="connsiteY39" fmla="*/ 362087 h 1229976"/>
                <a:gd name="connsiteX40" fmla="*/ 672681 w 1346129"/>
                <a:gd name="connsiteY40" fmla="*/ 223837 h 1229976"/>
                <a:gd name="connsiteX41" fmla="*/ 449235 w 1346129"/>
                <a:gd name="connsiteY41" fmla="*/ 186628 h 1229976"/>
                <a:gd name="connsiteX42" fmla="*/ 370711 w 1346129"/>
                <a:gd name="connsiteY42" fmla="*/ 255143 h 1229976"/>
                <a:gd name="connsiteX43" fmla="*/ 310792 w 1346129"/>
                <a:gd name="connsiteY43" fmla="*/ 396987 h 1229976"/>
                <a:gd name="connsiteX44" fmla="*/ 279870 w 1346129"/>
                <a:gd name="connsiteY44" fmla="*/ 433939 h 1229976"/>
                <a:gd name="connsiteX45" fmla="*/ 267360 w 1346129"/>
                <a:gd name="connsiteY45" fmla="*/ 451709 h 1229976"/>
                <a:gd name="connsiteX46" fmla="*/ 267937 w 1346129"/>
                <a:gd name="connsiteY46" fmla="*/ 546592 h 1229976"/>
                <a:gd name="connsiteX47" fmla="*/ 292700 w 1346129"/>
                <a:gd name="connsiteY47" fmla="*/ 561797 h 1229976"/>
                <a:gd name="connsiteX48" fmla="*/ 332732 w 1346129"/>
                <a:gd name="connsiteY48" fmla="*/ 582582 h 1229976"/>
                <a:gd name="connsiteX49" fmla="*/ 386621 w 1346129"/>
                <a:gd name="connsiteY49" fmla="*/ 719229 h 1229976"/>
                <a:gd name="connsiteX50" fmla="*/ 375523 w 1346129"/>
                <a:gd name="connsiteY50" fmla="*/ 833294 h 122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346129" h="1229976">
                  <a:moveTo>
                    <a:pt x="375523" y="833294"/>
                  </a:moveTo>
                  <a:cubicBezTo>
                    <a:pt x="349861" y="876277"/>
                    <a:pt x="350567" y="923943"/>
                    <a:pt x="352363" y="971352"/>
                  </a:cubicBezTo>
                  <a:cubicBezTo>
                    <a:pt x="353775" y="1008625"/>
                    <a:pt x="347809" y="1042755"/>
                    <a:pt x="329589" y="1076500"/>
                  </a:cubicBezTo>
                  <a:cubicBezTo>
                    <a:pt x="316309" y="1101135"/>
                    <a:pt x="312845" y="1130966"/>
                    <a:pt x="303414" y="1157910"/>
                  </a:cubicBezTo>
                  <a:cubicBezTo>
                    <a:pt x="285259" y="1209939"/>
                    <a:pt x="258186" y="1229185"/>
                    <a:pt x="204746" y="1229955"/>
                  </a:cubicBezTo>
                  <a:cubicBezTo>
                    <a:pt x="124169" y="1231173"/>
                    <a:pt x="71756" y="1182545"/>
                    <a:pt x="68933" y="1098953"/>
                  </a:cubicBezTo>
                  <a:cubicBezTo>
                    <a:pt x="67650" y="1060974"/>
                    <a:pt x="55397" y="1030117"/>
                    <a:pt x="30570" y="1002851"/>
                  </a:cubicBezTo>
                  <a:cubicBezTo>
                    <a:pt x="-8949" y="962820"/>
                    <a:pt x="-2983" y="914448"/>
                    <a:pt x="8950" y="867167"/>
                  </a:cubicBezTo>
                  <a:cubicBezTo>
                    <a:pt x="21716" y="816678"/>
                    <a:pt x="58220" y="774786"/>
                    <a:pt x="64250" y="721282"/>
                  </a:cubicBezTo>
                  <a:cubicBezTo>
                    <a:pt x="72590" y="647506"/>
                    <a:pt x="97610" y="579696"/>
                    <a:pt x="136359" y="516504"/>
                  </a:cubicBezTo>
                  <a:cubicBezTo>
                    <a:pt x="165677" y="468774"/>
                    <a:pt x="181972" y="417002"/>
                    <a:pt x="188131" y="360804"/>
                  </a:cubicBezTo>
                  <a:cubicBezTo>
                    <a:pt x="194225" y="305696"/>
                    <a:pt x="223415" y="259249"/>
                    <a:pt x="254529" y="214342"/>
                  </a:cubicBezTo>
                  <a:cubicBezTo>
                    <a:pt x="278651" y="179507"/>
                    <a:pt x="302259" y="144286"/>
                    <a:pt x="324521" y="108232"/>
                  </a:cubicBezTo>
                  <a:cubicBezTo>
                    <a:pt x="346269" y="73076"/>
                    <a:pt x="374111" y="44335"/>
                    <a:pt x="407856" y="21304"/>
                  </a:cubicBezTo>
                  <a:cubicBezTo>
                    <a:pt x="427615" y="7832"/>
                    <a:pt x="449299" y="518"/>
                    <a:pt x="474319" y="134"/>
                  </a:cubicBezTo>
                  <a:cubicBezTo>
                    <a:pt x="539499" y="-829"/>
                    <a:pt x="604422" y="3405"/>
                    <a:pt x="668640" y="12964"/>
                  </a:cubicBezTo>
                  <a:cubicBezTo>
                    <a:pt x="739080" y="23421"/>
                    <a:pt x="797909" y="58706"/>
                    <a:pt x="846088" y="111183"/>
                  </a:cubicBezTo>
                  <a:cubicBezTo>
                    <a:pt x="887275" y="156026"/>
                    <a:pt x="938533" y="191311"/>
                    <a:pt x="969199" y="246226"/>
                  </a:cubicBezTo>
                  <a:cubicBezTo>
                    <a:pt x="979399" y="264446"/>
                    <a:pt x="987161" y="283307"/>
                    <a:pt x="995886" y="301975"/>
                  </a:cubicBezTo>
                  <a:cubicBezTo>
                    <a:pt x="1021933" y="357917"/>
                    <a:pt x="1054779" y="410266"/>
                    <a:pt x="1068765" y="472174"/>
                  </a:cubicBezTo>
                  <a:cubicBezTo>
                    <a:pt x="1080184" y="522791"/>
                    <a:pt x="1130159" y="550762"/>
                    <a:pt x="1153960" y="595285"/>
                  </a:cubicBezTo>
                  <a:cubicBezTo>
                    <a:pt x="1172565" y="629992"/>
                    <a:pt x="1192196" y="663736"/>
                    <a:pt x="1223246" y="690168"/>
                  </a:cubicBezTo>
                  <a:cubicBezTo>
                    <a:pt x="1246213" y="709734"/>
                    <a:pt x="1256670" y="739117"/>
                    <a:pt x="1267576" y="766382"/>
                  </a:cubicBezTo>
                  <a:cubicBezTo>
                    <a:pt x="1283165" y="805259"/>
                    <a:pt x="1304336" y="840607"/>
                    <a:pt x="1328201" y="874480"/>
                  </a:cubicBezTo>
                  <a:cubicBezTo>
                    <a:pt x="1346806" y="900976"/>
                    <a:pt x="1352771" y="927920"/>
                    <a:pt x="1337247" y="957623"/>
                  </a:cubicBezTo>
                  <a:cubicBezTo>
                    <a:pt x="1322234" y="986236"/>
                    <a:pt x="1317038" y="1016580"/>
                    <a:pt x="1317295" y="1048914"/>
                  </a:cubicBezTo>
                  <a:cubicBezTo>
                    <a:pt x="1317423" y="1069956"/>
                    <a:pt x="1313318" y="1092410"/>
                    <a:pt x="1282203" y="1087341"/>
                  </a:cubicBezTo>
                  <a:cubicBezTo>
                    <a:pt x="1251474" y="1061295"/>
                    <a:pt x="1222027" y="1033902"/>
                    <a:pt x="1196686" y="1002338"/>
                  </a:cubicBezTo>
                  <a:cubicBezTo>
                    <a:pt x="1194313" y="999387"/>
                    <a:pt x="1190528" y="997334"/>
                    <a:pt x="1186999" y="995666"/>
                  </a:cubicBezTo>
                  <a:cubicBezTo>
                    <a:pt x="1153511" y="979371"/>
                    <a:pt x="1055356" y="1002659"/>
                    <a:pt x="1035340" y="1034607"/>
                  </a:cubicBezTo>
                  <a:cubicBezTo>
                    <a:pt x="1014940" y="1067197"/>
                    <a:pt x="991844" y="1095104"/>
                    <a:pt x="956047" y="1110886"/>
                  </a:cubicBezTo>
                  <a:cubicBezTo>
                    <a:pt x="932759" y="1121150"/>
                    <a:pt x="929744" y="1146683"/>
                    <a:pt x="916785" y="1164775"/>
                  </a:cubicBezTo>
                  <a:cubicBezTo>
                    <a:pt x="876048" y="1221486"/>
                    <a:pt x="818951" y="1228030"/>
                    <a:pt x="763779" y="1184149"/>
                  </a:cubicBezTo>
                  <a:cubicBezTo>
                    <a:pt x="723812" y="1152393"/>
                    <a:pt x="703218" y="1115826"/>
                    <a:pt x="717909" y="1063156"/>
                  </a:cubicBezTo>
                  <a:cubicBezTo>
                    <a:pt x="725095" y="1037366"/>
                    <a:pt x="724646" y="1009652"/>
                    <a:pt x="713611" y="984439"/>
                  </a:cubicBezTo>
                  <a:cubicBezTo>
                    <a:pt x="698984" y="951208"/>
                    <a:pt x="697701" y="918041"/>
                    <a:pt x="705656" y="883077"/>
                  </a:cubicBezTo>
                  <a:cubicBezTo>
                    <a:pt x="708864" y="868963"/>
                    <a:pt x="706747" y="853566"/>
                    <a:pt x="707068" y="838747"/>
                  </a:cubicBezTo>
                  <a:cubicBezTo>
                    <a:pt x="692633" y="798779"/>
                    <a:pt x="689040" y="757978"/>
                    <a:pt x="718166" y="724361"/>
                  </a:cubicBezTo>
                  <a:cubicBezTo>
                    <a:pt x="751590" y="685805"/>
                    <a:pt x="770323" y="642309"/>
                    <a:pt x="772761" y="592847"/>
                  </a:cubicBezTo>
                  <a:cubicBezTo>
                    <a:pt x="776546" y="515927"/>
                    <a:pt x="778791" y="439071"/>
                    <a:pt x="768655" y="362087"/>
                  </a:cubicBezTo>
                  <a:cubicBezTo>
                    <a:pt x="760251" y="298254"/>
                    <a:pt x="724517" y="255849"/>
                    <a:pt x="672681" y="223837"/>
                  </a:cubicBezTo>
                  <a:cubicBezTo>
                    <a:pt x="603396" y="181110"/>
                    <a:pt x="527246" y="176940"/>
                    <a:pt x="449235" y="186628"/>
                  </a:cubicBezTo>
                  <a:cubicBezTo>
                    <a:pt x="408433" y="191696"/>
                    <a:pt x="385081" y="219153"/>
                    <a:pt x="370711" y="255143"/>
                  </a:cubicBezTo>
                  <a:cubicBezTo>
                    <a:pt x="351658" y="302809"/>
                    <a:pt x="326317" y="347781"/>
                    <a:pt x="310792" y="396987"/>
                  </a:cubicBezTo>
                  <a:cubicBezTo>
                    <a:pt x="305724" y="413025"/>
                    <a:pt x="298667" y="428807"/>
                    <a:pt x="279870" y="433939"/>
                  </a:cubicBezTo>
                  <a:cubicBezTo>
                    <a:pt x="270760" y="436441"/>
                    <a:pt x="267489" y="442985"/>
                    <a:pt x="267360" y="451709"/>
                  </a:cubicBezTo>
                  <a:cubicBezTo>
                    <a:pt x="266911" y="483337"/>
                    <a:pt x="266077" y="514965"/>
                    <a:pt x="267937" y="546592"/>
                  </a:cubicBezTo>
                  <a:cubicBezTo>
                    <a:pt x="268900" y="562887"/>
                    <a:pt x="274609" y="569559"/>
                    <a:pt x="292700" y="561797"/>
                  </a:cubicBezTo>
                  <a:cubicBezTo>
                    <a:pt x="316886" y="551404"/>
                    <a:pt x="328434" y="556408"/>
                    <a:pt x="332732" y="582582"/>
                  </a:cubicBezTo>
                  <a:cubicBezTo>
                    <a:pt x="340944" y="632430"/>
                    <a:pt x="362051" y="675669"/>
                    <a:pt x="386621" y="719229"/>
                  </a:cubicBezTo>
                  <a:cubicBezTo>
                    <a:pt x="407664" y="756438"/>
                    <a:pt x="401761" y="797368"/>
                    <a:pt x="375523" y="833294"/>
                  </a:cubicBezTo>
                  <a:close/>
                </a:path>
              </a:pathLst>
            </a:custGeom>
            <a:solidFill>
              <a:srgbClr val="3C3230"/>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6" name="자유형: 도형 35">
              <a:extLst>
                <a:ext uri="{FF2B5EF4-FFF2-40B4-BE49-F238E27FC236}">
                  <a16:creationId xmlns:a16="http://schemas.microsoft.com/office/drawing/2014/main" id="{6612F544-0923-4A89-A25A-84866E7A6463}"/>
                </a:ext>
              </a:extLst>
            </p:cNvPr>
            <p:cNvSpPr/>
            <p:nvPr/>
          </p:nvSpPr>
          <p:spPr>
            <a:xfrm>
              <a:off x="10238662" y="6133877"/>
              <a:ext cx="1545966" cy="594878"/>
            </a:xfrm>
            <a:custGeom>
              <a:avLst/>
              <a:gdLst>
                <a:gd name="connsiteX0" fmla="*/ 1204975 w 1545966"/>
                <a:gd name="connsiteY0" fmla="*/ 20310 h 594878"/>
                <a:gd name="connsiteX1" fmla="*/ 1251044 w 1545966"/>
                <a:gd name="connsiteY1" fmla="*/ 341169 h 594878"/>
                <a:gd name="connsiteX2" fmla="*/ 1347464 w 1545966"/>
                <a:gd name="connsiteY2" fmla="*/ 433176 h 594878"/>
                <a:gd name="connsiteX3" fmla="*/ 1445700 w 1545966"/>
                <a:gd name="connsiteY3" fmla="*/ 423378 h 594878"/>
                <a:gd name="connsiteX4" fmla="*/ 1518956 w 1545966"/>
                <a:gd name="connsiteY4" fmla="*/ 363684 h 594878"/>
                <a:gd name="connsiteX5" fmla="*/ 1540693 w 1545966"/>
                <a:gd name="connsiteY5" fmla="*/ 522783 h 594878"/>
                <a:gd name="connsiteX6" fmla="*/ 1404433 w 1545966"/>
                <a:gd name="connsiteY6" fmla="*/ 594157 h 594878"/>
                <a:gd name="connsiteX7" fmla="*/ 1300616 w 1545966"/>
                <a:gd name="connsiteY7" fmla="*/ 581180 h 594878"/>
                <a:gd name="connsiteX8" fmla="*/ 1245918 w 1545966"/>
                <a:gd name="connsiteY8" fmla="*/ 502538 h 594878"/>
                <a:gd name="connsiteX9" fmla="*/ 1191479 w 1545966"/>
                <a:gd name="connsiteY9" fmla="*/ 160917 h 594878"/>
                <a:gd name="connsiteX10" fmla="*/ 1204975 w 1545966"/>
                <a:gd name="connsiteY10" fmla="*/ 20310 h 594878"/>
                <a:gd name="connsiteX11" fmla="*/ 338625 w 1545966"/>
                <a:gd name="connsiteY11" fmla="*/ 715 h 594878"/>
                <a:gd name="connsiteX12" fmla="*/ 394752 w 1545966"/>
                <a:gd name="connsiteY12" fmla="*/ 66704 h 594878"/>
                <a:gd name="connsiteX13" fmla="*/ 411946 w 1545966"/>
                <a:gd name="connsiteY13" fmla="*/ 200757 h 594878"/>
                <a:gd name="connsiteX14" fmla="*/ 385473 w 1545966"/>
                <a:gd name="connsiteY14" fmla="*/ 476455 h 594878"/>
                <a:gd name="connsiteX15" fmla="*/ 349202 w 1545966"/>
                <a:gd name="connsiteY15" fmla="*/ 546401 h 594878"/>
                <a:gd name="connsiteX16" fmla="*/ 57996 w 1545966"/>
                <a:gd name="connsiteY16" fmla="*/ 572096 h 594878"/>
                <a:gd name="connsiteX17" fmla="*/ 117 w 1545966"/>
                <a:gd name="connsiteY17" fmla="*/ 516101 h 594878"/>
                <a:gd name="connsiteX18" fmla="*/ 124114 w 1545966"/>
                <a:gd name="connsiteY18" fmla="*/ 397749 h 594878"/>
                <a:gd name="connsiteX19" fmla="*/ 149289 w 1545966"/>
                <a:gd name="connsiteY19" fmla="*/ 398204 h 594878"/>
                <a:gd name="connsiteX20" fmla="*/ 294373 w 1545966"/>
                <a:gd name="connsiteY20" fmla="*/ 399112 h 594878"/>
                <a:gd name="connsiteX21" fmla="*/ 335965 w 1545966"/>
                <a:gd name="connsiteY21" fmla="*/ 348111 h 594878"/>
                <a:gd name="connsiteX22" fmla="*/ 323377 w 1545966"/>
                <a:gd name="connsiteY22" fmla="*/ 38024 h 594878"/>
                <a:gd name="connsiteX23" fmla="*/ 338625 w 1545966"/>
                <a:gd name="connsiteY23" fmla="*/ 715 h 5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45966" h="594878">
                  <a:moveTo>
                    <a:pt x="1204975" y="20310"/>
                  </a:moveTo>
                  <a:cubicBezTo>
                    <a:pt x="1219898" y="15574"/>
                    <a:pt x="1232097" y="240207"/>
                    <a:pt x="1251044" y="341169"/>
                  </a:cubicBezTo>
                  <a:cubicBezTo>
                    <a:pt x="1261685" y="397879"/>
                    <a:pt x="1290494" y="428440"/>
                    <a:pt x="1347464" y="433176"/>
                  </a:cubicBezTo>
                  <a:cubicBezTo>
                    <a:pt x="1391262" y="436810"/>
                    <a:pt x="1402616" y="433111"/>
                    <a:pt x="1445700" y="423378"/>
                  </a:cubicBezTo>
                  <a:cubicBezTo>
                    <a:pt x="1475158" y="416761"/>
                    <a:pt x="1512338" y="361608"/>
                    <a:pt x="1518956" y="363684"/>
                  </a:cubicBezTo>
                  <a:cubicBezTo>
                    <a:pt x="1524471" y="375364"/>
                    <a:pt x="1558925" y="469512"/>
                    <a:pt x="1540693" y="522783"/>
                  </a:cubicBezTo>
                  <a:cubicBezTo>
                    <a:pt x="1507017" y="592794"/>
                    <a:pt x="1514739" y="594157"/>
                    <a:pt x="1404433" y="594157"/>
                  </a:cubicBezTo>
                  <a:cubicBezTo>
                    <a:pt x="1356807" y="593509"/>
                    <a:pt x="1345712" y="600516"/>
                    <a:pt x="1300616" y="581180"/>
                  </a:cubicBezTo>
                  <a:cubicBezTo>
                    <a:pt x="1269989" y="568073"/>
                    <a:pt x="1245787" y="536863"/>
                    <a:pt x="1245918" y="502538"/>
                  </a:cubicBezTo>
                  <a:cubicBezTo>
                    <a:pt x="1246372" y="385745"/>
                    <a:pt x="1225025" y="272325"/>
                    <a:pt x="1191479" y="160917"/>
                  </a:cubicBezTo>
                  <a:cubicBezTo>
                    <a:pt x="1176750" y="112123"/>
                    <a:pt x="1192193" y="66444"/>
                    <a:pt x="1204975" y="20310"/>
                  </a:cubicBezTo>
                  <a:close/>
                  <a:moveTo>
                    <a:pt x="338625" y="715"/>
                  </a:moveTo>
                  <a:cubicBezTo>
                    <a:pt x="357312" y="22776"/>
                    <a:pt x="375351" y="45357"/>
                    <a:pt x="394752" y="66704"/>
                  </a:cubicBezTo>
                  <a:cubicBezTo>
                    <a:pt x="431996" y="107581"/>
                    <a:pt x="432710" y="155467"/>
                    <a:pt x="411946" y="200757"/>
                  </a:cubicBezTo>
                  <a:cubicBezTo>
                    <a:pt x="370873" y="290429"/>
                    <a:pt x="373274" y="382760"/>
                    <a:pt x="385473" y="476455"/>
                  </a:cubicBezTo>
                  <a:cubicBezTo>
                    <a:pt x="391118" y="519669"/>
                    <a:pt x="388198" y="529531"/>
                    <a:pt x="349202" y="546401"/>
                  </a:cubicBezTo>
                  <a:cubicBezTo>
                    <a:pt x="296320" y="569241"/>
                    <a:pt x="88882" y="573200"/>
                    <a:pt x="57996" y="572096"/>
                  </a:cubicBezTo>
                  <a:cubicBezTo>
                    <a:pt x="15690" y="570605"/>
                    <a:pt x="3946" y="558211"/>
                    <a:pt x="117" y="516101"/>
                  </a:cubicBezTo>
                  <a:cubicBezTo>
                    <a:pt x="-3970" y="472107"/>
                    <a:pt x="99523" y="433371"/>
                    <a:pt x="124114" y="397749"/>
                  </a:cubicBezTo>
                  <a:cubicBezTo>
                    <a:pt x="132614" y="390741"/>
                    <a:pt x="140725" y="395673"/>
                    <a:pt x="149289" y="398204"/>
                  </a:cubicBezTo>
                  <a:cubicBezTo>
                    <a:pt x="216965" y="418123"/>
                    <a:pt x="226308" y="417085"/>
                    <a:pt x="294373" y="399112"/>
                  </a:cubicBezTo>
                  <a:cubicBezTo>
                    <a:pt x="321301" y="391974"/>
                    <a:pt x="335965" y="375558"/>
                    <a:pt x="335965" y="348111"/>
                  </a:cubicBezTo>
                  <a:cubicBezTo>
                    <a:pt x="336030" y="244619"/>
                    <a:pt x="350499" y="140478"/>
                    <a:pt x="323377" y="38024"/>
                  </a:cubicBezTo>
                  <a:cubicBezTo>
                    <a:pt x="320847" y="28551"/>
                    <a:pt x="328957" y="-5319"/>
                    <a:pt x="338625" y="715"/>
                  </a:cubicBezTo>
                  <a:close/>
                </a:path>
              </a:pathLst>
            </a:custGeom>
            <a:solidFill>
              <a:srgbClr val="161616"/>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7" name="자유형: 도형 36">
              <a:extLst>
                <a:ext uri="{FF2B5EF4-FFF2-40B4-BE49-F238E27FC236}">
                  <a16:creationId xmlns:a16="http://schemas.microsoft.com/office/drawing/2014/main" id="{6DB5B6FD-E558-4A54-A321-3199284A7EF8}"/>
                </a:ext>
              </a:extLst>
            </p:cNvPr>
            <p:cNvSpPr/>
            <p:nvPr/>
          </p:nvSpPr>
          <p:spPr>
            <a:xfrm>
              <a:off x="9915998" y="617046"/>
              <a:ext cx="1841490" cy="5961186"/>
            </a:xfrm>
            <a:custGeom>
              <a:avLst/>
              <a:gdLst>
                <a:gd name="connsiteX0" fmla="*/ 1666170 w 1841490"/>
                <a:gd name="connsiteY0" fmla="*/ 5196429 h 5961186"/>
                <a:gd name="connsiteX1" fmla="*/ 1679017 w 1841490"/>
                <a:gd name="connsiteY1" fmla="*/ 5312379 h 5961186"/>
                <a:gd name="connsiteX2" fmla="*/ 1689074 w 1841490"/>
                <a:gd name="connsiteY2" fmla="*/ 5444227 h 5961186"/>
                <a:gd name="connsiteX3" fmla="*/ 1706074 w 1841490"/>
                <a:gd name="connsiteY3" fmla="*/ 5497563 h 5961186"/>
                <a:gd name="connsiteX4" fmla="*/ 1793799 w 1841490"/>
                <a:gd name="connsiteY4" fmla="*/ 5732902 h 5961186"/>
                <a:gd name="connsiteX5" fmla="*/ 1841490 w 1841490"/>
                <a:gd name="connsiteY5" fmla="*/ 5880582 h 5961186"/>
                <a:gd name="connsiteX6" fmla="*/ 1749288 w 1841490"/>
                <a:gd name="connsiteY6" fmla="*/ 5954421 h 5961186"/>
                <a:gd name="connsiteX7" fmla="*/ 1677265 w 1841490"/>
                <a:gd name="connsiteY7" fmla="*/ 5960326 h 5961186"/>
                <a:gd name="connsiteX8" fmla="*/ 1564365 w 1841490"/>
                <a:gd name="connsiteY8" fmla="*/ 5852291 h 5961186"/>
                <a:gd name="connsiteX9" fmla="*/ 1539773 w 1841490"/>
                <a:gd name="connsiteY9" fmla="*/ 5726673 h 5961186"/>
                <a:gd name="connsiteX10" fmla="*/ 1533738 w 1841490"/>
                <a:gd name="connsiteY10" fmla="*/ 5565173 h 5961186"/>
                <a:gd name="connsiteX11" fmla="*/ 1527510 w 1841490"/>
                <a:gd name="connsiteY11" fmla="*/ 5537142 h 5961186"/>
                <a:gd name="connsiteX12" fmla="*/ 1457627 w 1841490"/>
                <a:gd name="connsiteY12" fmla="*/ 5271502 h 5961186"/>
                <a:gd name="connsiteX13" fmla="*/ 1447051 w 1841490"/>
                <a:gd name="connsiteY13" fmla="*/ 5234711 h 5961186"/>
                <a:gd name="connsiteX14" fmla="*/ 1632624 w 1841490"/>
                <a:gd name="connsiteY14" fmla="*/ 5229521 h 5961186"/>
                <a:gd name="connsiteX15" fmla="*/ 1666170 w 1841490"/>
                <a:gd name="connsiteY15" fmla="*/ 5196429 h 5961186"/>
                <a:gd name="connsiteX16" fmla="*/ 626964 w 1841490"/>
                <a:gd name="connsiteY16" fmla="*/ 5157108 h 5961186"/>
                <a:gd name="connsiteX17" fmla="*/ 631117 w 1841490"/>
                <a:gd name="connsiteY17" fmla="*/ 5185917 h 5961186"/>
                <a:gd name="connsiteX18" fmla="*/ 630338 w 1841490"/>
                <a:gd name="connsiteY18" fmla="*/ 5368245 h 5961186"/>
                <a:gd name="connsiteX19" fmla="*/ 661159 w 1841490"/>
                <a:gd name="connsiteY19" fmla="*/ 5517482 h 5961186"/>
                <a:gd name="connsiteX20" fmla="*/ 659797 w 1841490"/>
                <a:gd name="connsiteY20" fmla="*/ 5566405 h 5961186"/>
                <a:gd name="connsiteX21" fmla="*/ 670502 w 1841490"/>
                <a:gd name="connsiteY21" fmla="*/ 5855989 h 5961186"/>
                <a:gd name="connsiteX22" fmla="*/ 608147 w 1841490"/>
                <a:gd name="connsiteY22" fmla="*/ 5929245 h 5961186"/>
                <a:gd name="connsiteX23" fmla="*/ 446777 w 1841490"/>
                <a:gd name="connsiteY23" fmla="*/ 5914581 h 5961186"/>
                <a:gd name="connsiteX24" fmla="*/ 464166 w 1841490"/>
                <a:gd name="connsiteY24" fmla="*/ 5660685 h 5961186"/>
                <a:gd name="connsiteX25" fmla="*/ 451513 w 1841490"/>
                <a:gd name="connsiteY25" fmla="*/ 5512227 h 5961186"/>
                <a:gd name="connsiteX26" fmla="*/ 397788 w 1841490"/>
                <a:gd name="connsiteY26" fmla="*/ 5254696 h 5961186"/>
                <a:gd name="connsiteX27" fmla="*/ 379166 w 1841490"/>
                <a:gd name="connsiteY27" fmla="*/ 5176639 h 5961186"/>
                <a:gd name="connsiteX28" fmla="*/ 605033 w 1841490"/>
                <a:gd name="connsiteY28" fmla="*/ 5164829 h 5961186"/>
                <a:gd name="connsiteX29" fmla="*/ 626964 w 1841490"/>
                <a:gd name="connsiteY29" fmla="*/ 5157108 h 5961186"/>
                <a:gd name="connsiteX30" fmla="*/ 838239 w 1841490"/>
                <a:gd name="connsiteY30" fmla="*/ 1505803 h 5961186"/>
                <a:gd name="connsiteX31" fmla="*/ 909086 w 1841490"/>
                <a:gd name="connsiteY31" fmla="*/ 1524044 h 5961186"/>
                <a:gd name="connsiteX32" fmla="*/ 955804 w 1841490"/>
                <a:gd name="connsiteY32" fmla="*/ 1550258 h 5961186"/>
                <a:gd name="connsiteX33" fmla="*/ 946266 w 1841490"/>
                <a:gd name="connsiteY33" fmla="*/ 1570177 h 5961186"/>
                <a:gd name="connsiteX34" fmla="*/ 920441 w 1841490"/>
                <a:gd name="connsiteY34" fmla="*/ 1593146 h 5961186"/>
                <a:gd name="connsiteX35" fmla="*/ 854907 w 1841490"/>
                <a:gd name="connsiteY35" fmla="*/ 1635257 h 5961186"/>
                <a:gd name="connsiteX36" fmla="*/ 789177 w 1841490"/>
                <a:gd name="connsiteY36" fmla="*/ 1672566 h 5961186"/>
                <a:gd name="connsiteX37" fmla="*/ 769323 w 1841490"/>
                <a:gd name="connsiteY37" fmla="*/ 1669127 h 5961186"/>
                <a:gd name="connsiteX38" fmla="*/ 755308 w 1841490"/>
                <a:gd name="connsiteY38" fmla="*/ 1560574 h 5961186"/>
                <a:gd name="connsiteX39" fmla="*/ 768803 w 1841490"/>
                <a:gd name="connsiteY39" fmla="*/ 1529170 h 5961186"/>
                <a:gd name="connsiteX40" fmla="*/ 838239 w 1841490"/>
                <a:gd name="connsiteY40" fmla="*/ 1505803 h 5961186"/>
                <a:gd name="connsiteX41" fmla="*/ 21429 w 1841490"/>
                <a:gd name="connsiteY41" fmla="*/ 1392951 h 5961186"/>
                <a:gd name="connsiteX42" fmla="*/ 35144 w 1841490"/>
                <a:gd name="connsiteY42" fmla="*/ 1399853 h 5961186"/>
                <a:gd name="connsiteX43" fmla="*/ 69404 w 1841490"/>
                <a:gd name="connsiteY43" fmla="*/ 1423406 h 5961186"/>
                <a:gd name="connsiteX44" fmla="*/ 150315 w 1841490"/>
                <a:gd name="connsiteY44" fmla="*/ 1504123 h 5961186"/>
                <a:gd name="connsiteX45" fmla="*/ 138247 w 1841490"/>
                <a:gd name="connsiteY45" fmla="*/ 1526704 h 5961186"/>
                <a:gd name="connsiteX46" fmla="*/ 54545 w 1841490"/>
                <a:gd name="connsiteY46" fmla="*/ 1521318 h 5961186"/>
                <a:gd name="connsiteX47" fmla="*/ 3870 w 1841490"/>
                <a:gd name="connsiteY47" fmla="*/ 1424639 h 5961186"/>
                <a:gd name="connsiteX48" fmla="*/ 7373 w 1841490"/>
                <a:gd name="connsiteY48" fmla="*/ 1394663 h 5961186"/>
                <a:gd name="connsiteX49" fmla="*/ 21429 w 1841490"/>
                <a:gd name="connsiteY49" fmla="*/ 1392951 h 5961186"/>
                <a:gd name="connsiteX50" fmla="*/ 507187 w 1841490"/>
                <a:gd name="connsiteY50" fmla="*/ 599 h 5961186"/>
                <a:gd name="connsiteX51" fmla="*/ 643901 w 1841490"/>
                <a:gd name="connsiteY51" fmla="*/ 11954 h 5961186"/>
                <a:gd name="connsiteX52" fmla="*/ 822465 w 1841490"/>
                <a:gd name="connsiteY52" fmla="*/ 227632 h 5961186"/>
                <a:gd name="connsiteX53" fmla="*/ 817598 w 1841490"/>
                <a:gd name="connsiteY53" fmla="*/ 455056 h 5961186"/>
                <a:gd name="connsiteX54" fmla="*/ 762641 w 1841490"/>
                <a:gd name="connsiteY54" fmla="*/ 565686 h 5961186"/>
                <a:gd name="connsiteX55" fmla="*/ 744408 w 1841490"/>
                <a:gd name="connsiteY55" fmla="*/ 611170 h 5961186"/>
                <a:gd name="connsiteX56" fmla="*/ 745057 w 1841490"/>
                <a:gd name="connsiteY56" fmla="*/ 674109 h 5961186"/>
                <a:gd name="connsiteX57" fmla="*/ 618854 w 1841490"/>
                <a:gd name="connsiteY57" fmla="*/ 763198 h 5961186"/>
                <a:gd name="connsiteX58" fmla="*/ 596793 w 1841490"/>
                <a:gd name="connsiteY58" fmla="*/ 778510 h 5961186"/>
                <a:gd name="connsiteX59" fmla="*/ 532233 w 1841490"/>
                <a:gd name="connsiteY59" fmla="*/ 771892 h 5961186"/>
                <a:gd name="connsiteX60" fmla="*/ 409664 w 1841490"/>
                <a:gd name="connsiteY60" fmla="*/ 668724 h 5961186"/>
                <a:gd name="connsiteX61" fmla="*/ 415373 w 1841490"/>
                <a:gd name="connsiteY61" fmla="*/ 642576 h 5961186"/>
                <a:gd name="connsiteX62" fmla="*/ 395000 w 1841490"/>
                <a:gd name="connsiteY62" fmla="*/ 527534 h 5961186"/>
                <a:gd name="connsiteX63" fmla="*/ 358209 w 1841490"/>
                <a:gd name="connsiteY63" fmla="*/ 417942 h 5961186"/>
                <a:gd name="connsiteX64" fmla="*/ 327065 w 1841490"/>
                <a:gd name="connsiteY64" fmla="*/ 404445 h 5961186"/>
                <a:gd name="connsiteX65" fmla="*/ 291832 w 1841490"/>
                <a:gd name="connsiteY65" fmla="*/ 389457 h 5961186"/>
                <a:gd name="connsiteX66" fmla="*/ 291183 w 1841490"/>
                <a:gd name="connsiteY66" fmla="*/ 249174 h 5961186"/>
                <a:gd name="connsiteX67" fmla="*/ 333098 w 1841490"/>
                <a:gd name="connsiteY67" fmla="*/ 229190 h 5961186"/>
                <a:gd name="connsiteX68" fmla="*/ 397790 w 1841490"/>
                <a:gd name="connsiteY68" fmla="*/ 74633 h 5961186"/>
                <a:gd name="connsiteX69" fmla="*/ 507187 w 1841490"/>
                <a:gd name="connsiteY69" fmla="*/ 599 h 596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841490" h="5961186">
                  <a:moveTo>
                    <a:pt x="1666170" y="5196429"/>
                  </a:moveTo>
                  <a:cubicBezTo>
                    <a:pt x="1670516" y="5235101"/>
                    <a:pt x="1675643" y="5273642"/>
                    <a:pt x="1679017" y="5312379"/>
                  </a:cubicBezTo>
                  <a:cubicBezTo>
                    <a:pt x="1683105" y="5359746"/>
                    <a:pt x="1659747" y="5404971"/>
                    <a:pt x="1689074" y="5444227"/>
                  </a:cubicBezTo>
                  <a:cubicBezTo>
                    <a:pt x="1700559" y="5459604"/>
                    <a:pt x="1708345" y="5478032"/>
                    <a:pt x="1706074" y="5497563"/>
                  </a:cubicBezTo>
                  <a:cubicBezTo>
                    <a:pt x="1696536" y="5581524"/>
                    <a:pt x="1768948" y="5656272"/>
                    <a:pt x="1793799" y="5732902"/>
                  </a:cubicBezTo>
                  <a:cubicBezTo>
                    <a:pt x="1809761" y="5782085"/>
                    <a:pt x="1825593" y="5831333"/>
                    <a:pt x="1841490" y="5880582"/>
                  </a:cubicBezTo>
                  <a:cubicBezTo>
                    <a:pt x="1831823" y="5931581"/>
                    <a:pt x="1794838" y="5947802"/>
                    <a:pt x="1749288" y="5954421"/>
                  </a:cubicBezTo>
                  <a:cubicBezTo>
                    <a:pt x="1714574" y="5959482"/>
                    <a:pt x="1712304" y="5962856"/>
                    <a:pt x="1677265" y="5960326"/>
                  </a:cubicBezTo>
                  <a:cubicBezTo>
                    <a:pt x="1609136" y="5955460"/>
                    <a:pt x="1573188" y="5920032"/>
                    <a:pt x="1564365" y="5852291"/>
                  </a:cubicBezTo>
                  <a:cubicBezTo>
                    <a:pt x="1558849" y="5809986"/>
                    <a:pt x="1546911" y="5768784"/>
                    <a:pt x="1539773" y="5726673"/>
                  </a:cubicBezTo>
                  <a:cubicBezTo>
                    <a:pt x="1530689" y="5673013"/>
                    <a:pt x="1533350" y="5619093"/>
                    <a:pt x="1533738" y="5565173"/>
                  </a:cubicBezTo>
                  <a:cubicBezTo>
                    <a:pt x="1533804" y="5554985"/>
                    <a:pt x="1535296" y="5545189"/>
                    <a:pt x="1527510" y="5537142"/>
                  </a:cubicBezTo>
                  <a:cubicBezTo>
                    <a:pt x="1525239" y="5443059"/>
                    <a:pt x="1491368" y="5357280"/>
                    <a:pt x="1457627" y="5271502"/>
                  </a:cubicBezTo>
                  <a:cubicBezTo>
                    <a:pt x="1453021" y="5259563"/>
                    <a:pt x="1446857" y="5248078"/>
                    <a:pt x="1447051" y="5234711"/>
                  </a:cubicBezTo>
                  <a:cubicBezTo>
                    <a:pt x="1509211" y="5244639"/>
                    <a:pt x="1571113" y="5244769"/>
                    <a:pt x="1632624" y="5229521"/>
                  </a:cubicBezTo>
                  <a:cubicBezTo>
                    <a:pt x="1658968" y="5222968"/>
                    <a:pt x="1643525" y="5210769"/>
                    <a:pt x="1666170" y="5196429"/>
                  </a:cubicBezTo>
                  <a:close/>
                  <a:moveTo>
                    <a:pt x="626964" y="5157108"/>
                  </a:moveTo>
                  <a:cubicBezTo>
                    <a:pt x="634036" y="5165868"/>
                    <a:pt x="631117" y="5176249"/>
                    <a:pt x="631117" y="5185917"/>
                  </a:cubicBezTo>
                  <a:cubicBezTo>
                    <a:pt x="631117" y="5246715"/>
                    <a:pt x="631765" y="5307513"/>
                    <a:pt x="630338" y="5368245"/>
                  </a:cubicBezTo>
                  <a:cubicBezTo>
                    <a:pt x="629170" y="5420608"/>
                    <a:pt x="634102" y="5471219"/>
                    <a:pt x="661159" y="5517482"/>
                  </a:cubicBezTo>
                  <a:cubicBezTo>
                    <a:pt x="650452" y="5533444"/>
                    <a:pt x="656098" y="5550314"/>
                    <a:pt x="659797" y="5566405"/>
                  </a:cubicBezTo>
                  <a:cubicBezTo>
                    <a:pt x="681598" y="5662306"/>
                    <a:pt x="671865" y="5759310"/>
                    <a:pt x="670502" y="5855989"/>
                  </a:cubicBezTo>
                  <a:cubicBezTo>
                    <a:pt x="669918" y="5895440"/>
                    <a:pt x="647857" y="5923146"/>
                    <a:pt x="608147" y="5929245"/>
                  </a:cubicBezTo>
                  <a:cubicBezTo>
                    <a:pt x="534113" y="5940664"/>
                    <a:pt x="518021" y="5949684"/>
                    <a:pt x="446777" y="5914581"/>
                  </a:cubicBezTo>
                  <a:cubicBezTo>
                    <a:pt x="473510" y="5831397"/>
                    <a:pt x="475067" y="5746333"/>
                    <a:pt x="464166" y="5660685"/>
                  </a:cubicBezTo>
                  <a:cubicBezTo>
                    <a:pt x="457873" y="5611306"/>
                    <a:pt x="445284" y="5561799"/>
                    <a:pt x="451513" y="5512227"/>
                  </a:cubicBezTo>
                  <a:cubicBezTo>
                    <a:pt x="463063" y="5419505"/>
                    <a:pt x="421731" y="5339241"/>
                    <a:pt x="397788" y="5254696"/>
                  </a:cubicBezTo>
                  <a:cubicBezTo>
                    <a:pt x="390457" y="5229066"/>
                    <a:pt x="378647" y="5204279"/>
                    <a:pt x="379166" y="5176639"/>
                  </a:cubicBezTo>
                  <a:cubicBezTo>
                    <a:pt x="473964" y="5173394"/>
                    <a:pt x="510495" y="5173265"/>
                    <a:pt x="605033" y="5164829"/>
                  </a:cubicBezTo>
                  <a:cubicBezTo>
                    <a:pt x="613208" y="5164115"/>
                    <a:pt x="620865" y="5163207"/>
                    <a:pt x="626964" y="5157108"/>
                  </a:cubicBezTo>
                  <a:close/>
                  <a:moveTo>
                    <a:pt x="838239" y="1505803"/>
                  </a:moveTo>
                  <a:cubicBezTo>
                    <a:pt x="861574" y="1504529"/>
                    <a:pt x="885144" y="1510191"/>
                    <a:pt x="909086" y="1524044"/>
                  </a:cubicBezTo>
                  <a:cubicBezTo>
                    <a:pt x="924594" y="1532998"/>
                    <a:pt x="940296" y="1541498"/>
                    <a:pt x="955804" y="1550258"/>
                  </a:cubicBezTo>
                  <a:cubicBezTo>
                    <a:pt x="962682" y="1561742"/>
                    <a:pt x="954311" y="1565764"/>
                    <a:pt x="946266" y="1570177"/>
                  </a:cubicBezTo>
                  <a:cubicBezTo>
                    <a:pt x="936014" y="1575887"/>
                    <a:pt x="925372" y="1581337"/>
                    <a:pt x="920441" y="1593146"/>
                  </a:cubicBezTo>
                  <a:cubicBezTo>
                    <a:pt x="898056" y="1606318"/>
                    <a:pt x="880731" y="1627470"/>
                    <a:pt x="854907" y="1635257"/>
                  </a:cubicBezTo>
                  <a:cubicBezTo>
                    <a:pt x="829212" y="1641031"/>
                    <a:pt x="811044" y="1660108"/>
                    <a:pt x="789177" y="1672566"/>
                  </a:cubicBezTo>
                  <a:cubicBezTo>
                    <a:pt x="781262" y="1677108"/>
                    <a:pt x="773216" y="1686321"/>
                    <a:pt x="769323" y="1669127"/>
                  </a:cubicBezTo>
                  <a:cubicBezTo>
                    <a:pt x="774514" y="1631688"/>
                    <a:pt x="762640" y="1596261"/>
                    <a:pt x="755308" y="1560574"/>
                  </a:cubicBezTo>
                  <a:cubicBezTo>
                    <a:pt x="752128" y="1544872"/>
                    <a:pt x="755956" y="1536955"/>
                    <a:pt x="768803" y="1529170"/>
                  </a:cubicBezTo>
                  <a:cubicBezTo>
                    <a:pt x="791805" y="1515284"/>
                    <a:pt x="814905" y="1507076"/>
                    <a:pt x="838239" y="1505803"/>
                  </a:cubicBezTo>
                  <a:close/>
                  <a:moveTo>
                    <a:pt x="21429" y="1392951"/>
                  </a:moveTo>
                  <a:cubicBezTo>
                    <a:pt x="26190" y="1394257"/>
                    <a:pt x="30894" y="1396998"/>
                    <a:pt x="35144" y="1399853"/>
                  </a:cubicBezTo>
                  <a:cubicBezTo>
                    <a:pt x="46694" y="1407574"/>
                    <a:pt x="58049" y="1415555"/>
                    <a:pt x="69404" y="1423406"/>
                  </a:cubicBezTo>
                  <a:cubicBezTo>
                    <a:pt x="103274" y="1443975"/>
                    <a:pt x="111384" y="1478170"/>
                    <a:pt x="150315" y="1504123"/>
                  </a:cubicBezTo>
                  <a:cubicBezTo>
                    <a:pt x="163293" y="1517101"/>
                    <a:pt x="176270" y="1523589"/>
                    <a:pt x="138247" y="1526704"/>
                  </a:cubicBezTo>
                  <a:cubicBezTo>
                    <a:pt x="137273" y="1526769"/>
                    <a:pt x="71414" y="1538772"/>
                    <a:pt x="54545" y="1521318"/>
                  </a:cubicBezTo>
                  <a:cubicBezTo>
                    <a:pt x="30277" y="1496142"/>
                    <a:pt x="18793" y="1458121"/>
                    <a:pt x="3870" y="1424639"/>
                  </a:cubicBezTo>
                  <a:cubicBezTo>
                    <a:pt x="41" y="1416074"/>
                    <a:pt x="-3787" y="1401864"/>
                    <a:pt x="7373" y="1394663"/>
                  </a:cubicBezTo>
                  <a:cubicBezTo>
                    <a:pt x="11850" y="1391775"/>
                    <a:pt x="16668" y="1391645"/>
                    <a:pt x="21429" y="1392951"/>
                  </a:cubicBezTo>
                  <a:close/>
                  <a:moveTo>
                    <a:pt x="507187" y="599"/>
                  </a:moveTo>
                  <a:cubicBezTo>
                    <a:pt x="553190" y="-440"/>
                    <a:pt x="599194" y="-1737"/>
                    <a:pt x="643901" y="11954"/>
                  </a:cubicBezTo>
                  <a:cubicBezTo>
                    <a:pt x="750572" y="44721"/>
                    <a:pt x="819221" y="109476"/>
                    <a:pt x="822465" y="227632"/>
                  </a:cubicBezTo>
                  <a:cubicBezTo>
                    <a:pt x="824542" y="303484"/>
                    <a:pt x="830446" y="379464"/>
                    <a:pt x="817598" y="455056"/>
                  </a:cubicBezTo>
                  <a:cubicBezTo>
                    <a:pt x="810396" y="497557"/>
                    <a:pt x="795083" y="535968"/>
                    <a:pt x="762641" y="565686"/>
                  </a:cubicBezTo>
                  <a:cubicBezTo>
                    <a:pt x="749016" y="578144"/>
                    <a:pt x="743695" y="592938"/>
                    <a:pt x="744408" y="611170"/>
                  </a:cubicBezTo>
                  <a:cubicBezTo>
                    <a:pt x="745251" y="632129"/>
                    <a:pt x="744927" y="653152"/>
                    <a:pt x="745057" y="674109"/>
                  </a:cubicBezTo>
                  <a:cubicBezTo>
                    <a:pt x="698339" y="697274"/>
                    <a:pt x="663431" y="737049"/>
                    <a:pt x="618854" y="763198"/>
                  </a:cubicBezTo>
                  <a:cubicBezTo>
                    <a:pt x="611134" y="767739"/>
                    <a:pt x="603995" y="773190"/>
                    <a:pt x="596793" y="778510"/>
                  </a:cubicBezTo>
                  <a:cubicBezTo>
                    <a:pt x="573046" y="796159"/>
                    <a:pt x="555721" y="792331"/>
                    <a:pt x="532233" y="771892"/>
                  </a:cubicBezTo>
                  <a:cubicBezTo>
                    <a:pt x="492068" y="736919"/>
                    <a:pt x="459886" y="691759"/>
                    <a:pt x="409664" y="668724"/>
                  </a:cubicBezTo>
                  <a:cubicBezTo>
                    <a:pt x="411546" y="659965"/>
                    <a:pt x="412713" y="651076"/>
                    <a:pt x="415373" y="642576"/>
                  </a:cubicBezTo>
                  <a:cubicBezTo>
                    <a:pt x="428546" y="600594"/>
                    <a:pt x="424328" y="562767"/>
                    <a:pt x="395000" y="527534"/>
                  </a:cubicBezTo>
                  <a:cubicBezTo>
                    <a:pt x="369110" y="496388"/>
                    <a:pt x="364309" y="456419"/>
                    <a:pt x="358209" y="417942"/>
                  </a:cubicBezTo>
                  <a:cubicBezTo>
                    <a:pt x="354446" y="394453"/>
                    <a:pt x="348606" y="386862"/>
                    <a:pt x="327065" y="404445"/>
                  </a:cubicBezTo>
                  <a:cubicBezTo>
                    <a:pt x="302473" y="424495"/>
                    <a:pt x="293519" y="421316"/>
                    <a:pt x="291832" y="389457"/>
                  </a:cubicBezTo>
                  <a:cubicBezTo>
                    <a:pt x="289366" y="342869"/>
                    <a:pt x="291183" y="296087"/>
                    <a:pt x="291183" y="249174"/>
                  </a:cubicBezTo>
                  <a:cubicBezTo>
                    <a:pt x="321809" y="261502"/>
                    <a:pt x="323365" y="261958"/>
                    <a:pt x="333098" y="229190"/>
                  </a:cubicBezTo>
                  <a:cubicBezTo>
                    <a:pt x="349126" y="175271"/>
                    <a:pt x="377481" y="126736"/>
                    <a:pt x="397790" y="74633"/>
                  </a:cubicBezTo>
                  <a:cubicBezTo>
                    <a:pt x="416736" y="26034"/>
                    <a:pt x="454630" y="1766"/>
                    <a:pt x="507187" y="599"/>
                  </a:cubicBezTo>
                  <a:close/>
                </a:path>
              </a:pathLst>
            </a:custGeom>
            <a:solidFill>
              <a:srgbClr val="D5A467"/>
            </a:solidFill>
            <a:ln w="6411" cap="flat">
              <a:noFill/>
              <a:prstDash val="solid"/>
              <a:miter/>
            </a:ln>
          </p:spPr>
          <p:txBody>
            <a:bodyPr rtlCol="0" anchor="ctr"/>
            <a:lstStyle/>
            <a:p>
              <a:pPr algn="r" rtl="1"/>
              <a:endParaRPr lang="ko-KR" altLang="en-US">
                <a:cs typeface="B Nazanin" panose="00000400000000000000" pitchFamily="2" charset="-78"/>
              </a:endParaRPr>
            </a:p>
          </p:txBody>
        </p:sp>
        <p:sp>
          <p:nvSpPr>
            <p:cNvPr id="38" name="자유형: 도형 37">
              <a:extLst>
                <a:ext uri="{FF2B5EF4-FFF2-40B4-BE49-F238E27FC236}">
                  <a16:creationId xmlns:a16="http://schemas.microsoft.com/office/drawing/2014/main" id="{3C1A7ED2-FFC8-4861-B070-99A74C568784}"/>
                </a:ext>
              </a:extLst>
            </p:cNvPr>
            <p:cNvSpPr/>
            <p:nvPr/>
          </p:nvSpPr>
          <p:spPr>
            <a:xfrm>
              <a:off x="9887493" y="1423066"/>
              <a:ext cx="1343922" cy="1268604"/>
            </a:xfrm>
            <a:custGeom>
              <a:avLst/>
              <a:gdLst>
                <a:gd name="connsiteX0" fmla="*/ 966546 w 1343922"/>
                <a:gd name="connsiteY0" fmla="*/ 1191102 h 1268604"/>
                <a:gd name="connsiteX1" fmla="*/ 1035244 w 1343922"/>
                <a:gd name="connsiteY1" fmla="*/ 1202911 h 1268604"/>
                <a:gd name="connsiteX2" fmla="*/ 1044718 w 1343922"/>
                <a:gd name="connsiteY2" fmla="*/ 1215694 h 1268604"/>
                <a:gd name="connsiteX3" fmla="*/ 1023305 w 1343922"/>
                <a:gd name="connsiteY3" fmla="*/ 1229968 h 1268604"/>
                <a:gd name="connsiteX4" fmla="*/ 916958 w 1343922"/>
                <a:gd name="connsiteY4" fmla="*/ 1243270 h 1268604"/>
                <a:gd name="connsiteX5" fmla="*/ 715424 w 1343922"/>
                <a:gd name="connsiteY5" fmla="*/ 1264748 h 1268604"/>
                <a:gd name="connsiteX6" fmla="*/ 543672 w 1343922"/>
                <a:gd name="connsiteY6" fmla="*/ 1247488 h 1268604"/>
                <a:gd name="connsiteX7" fmla="*/ 643661 w 1343922"/>
                <a:gd name="connsiteY7" fmla="*/ 1255793 h 1268604"/>
                <a:gd name="connsiteX8" fmla="*/ 898336 w 1343922"/>
                <a:gd name="connsiteY8" fmla="*/ 1204404 h 1268604"/>
                <a:gd name="connsiteX9" fmla="*/ 966546 w 1343922"/>
                <a:gd name="connsiteY9" fmla="*/ 1191102 h 1268604"/>
                <a:gd name="connsiteX10" fmla="*/ 865620 w 1343922"/>
                <a:gd name="connsiteY10" fmla="*/ 829240 h 1268604"/>
                <a:gd name="connsiteX11" fmla="*/ 883479 w 1343922"/>
                <a:gd name="connsiteY11" fmla="*/ 829302 h 1268604"/>
                <a:gd name="connsiteX12" fmla="*/ 677014 w 1343922"/>
                <a:gd name="connsiteY12" fmla="*/ 945318 h 1268604"/>
                <a:gd name="connsiteX13" fmla="*/ 180510 w 1343922"/>
                <a:gd name="connsiteY13" fmla="*/ 1145619 h 1268604"/>
                <a:gd name="connsiteX14" fmla="*/ 377503 w 1343922"/>
                <a:gd name="connsiteY14" fmla="*/ 1038623 h 1268604"/>
                <a:gd name="connsiteX15" fmla="*/ 672407 w 1343922"/>
                <a:gd name="connsiteY15" fmla="*/ 917093 h 1268604"/>
                <a:gd name="connsiteX16" fmla="*/ 797895 w 1343922"/>
                <a:gd name="connsiteY16" fmla="*/ 863173 h 1268604"/>
                <a:gd name="connsiteX17" fmla="*/ 823785 w 1343922"/>
                <a:gd name="connsiteY17" fmla="*/ 855647 h 1268604"/>
                <a:gd name="connsiteX18" fmla="*/ 865620 w 1343922"/>
                <a:gd name="connsiteY18" fmla="*/ 829240 h 1268604"/>
                <a:gd name="connsiteX19" fmla="*/ 400210 w 1343922"/>
                <a:gd name="connsiteY19" fmla="*/ 554705 h 1268604"/>
                <a:gd name="connsiteX20" fmla="*/ 425256 w 1343922"/>
                <a:gd name="connsiteY20" fmla="*/ 565801 h 1268604"/>
                <a:gd name="connsiteX21" fmla="*/ 476646 w 1343922"/>
                <a:gd name="connsiteY21" fmla="*/ 652488 h 1268604"/>
                <a:gd name="connsiteX22" fmla="*/ 493061 w 1343922"/>
                <a:gd name="connsiteY22" fmla="*/ 682141 h 1268604"/>
                <a:gd name="connsiteX23" fmla="*/ 509477 w 1343922"/>
                <a:gd name="connsiteY23" fmla="*/ 648075 h 1268604"/>
                <a:gd name="connsiteX24" fmla="*/ 521676 w 1343922"/>
                <a:gd name="connsiteY24" fmla="*/ 633346 h 1268604"/>
                <a:gd name="connsiteX25" fmla="*/ 528359 w 1343922"/>
                <a:gd name="connsiteY25" fmla="*/ 650671 h 1268604"/>
                <a:gd name="connsiteX26" fmla="*/ 527061 w 1343922"/>
                <a:gd name="connsiteY26" fmla="*/ 701541 h 1268604"/>
                <a:gd name="connsiteX27" fmla="*/ 528294 w 1343922"/>
                <a:gd name="connsiteY27" fmla="*/ 721461 h 1268604"/>
                <a:gd name="connsiteX28" fmla="*/ 507790 w 1343922"/>
                <a:gd name="connsiteY28" fmla="*/ 761041 h 1268604"/>
                <a:gd name="connsiteX29" fmla="*/ 434080 w 1343922"/>
                <a:gd name="connsiteY29" fmla="*/ 752736 h 1268604"/>
                <a:gd name="connsiteX30" fmla="*/ 378019 w 1343922"/>
                <a:gd name="connsiteY30" fmla="*/ 732751 h 1268604"/>
                <a:gd name="connsiteX31" fmla="*/ 318390 w 1343922"/>
                <a:gd name="connsiteY31" fmla="*/ 627182 h 1268604"/>
                <a:gd name="connsiteX32" fmla="*/ 342527 w 1343922"/>
                <a:gd name="connsiteY32" fmla="*/ 620759 h 1268604"/>
                <a:gd name="connsiteX33" fmla="*/ 390996 w 1343922"/>
                <a:gd name="connsiteY33" fmla="*/ 669682 h 1268604"/>
                <a:gd name="connsiteX34" fmla="*/ 423699 w 1343922"/>
                <a:gd name="connsiteY34" fmla="*/ 695118 h 1268604"/>
                <a:gd name="connsiteX35" fmla="*/ 403584 w 1343922"/>
                <a:gd name="connsiteY35" fmla="*/ 621148 h 1268604"/>
                <a:gd name="connsiteX36" fmla="*/ 392748 w 1343922"/>
                <a:gd name="connsiteY36" fmla="*/ 583969 h 1268604"/>
                <a:gd name="connsiteX37" fmla="*/ 400210 w 1343922"/>
                <a:gd name="connsiteY37" fmla="*/ 554705 h 1268604"/>
                <a:gd name="connsiteX38" fmla="*/ 1232365 w 1343922"/>
                <a:gd name="connsiteY38" fmla="*/ 124386 h 1268604"/>
                <a:gd name="connsiteX39" fmla="*/ 1242423 w 1343922"/>
                <a:gd name="connsiteY39" fmla="*/ 143722 h 1268604"/>
                <a:gd name="connsiteX40" fmla="*/ 1174943 w 1343922"/>
                <a:gd name="connsiteY40" fmla="*/ 328256 h 1268604"/>
                <a:gd name="connsiteX41" fmla="*/ 1096885 w 1343922"/>
                <a:gd name="connsiteY41" fmla="*/ 458741 h 1268604"/>
                <a:gd name="connsiteX42" fmla="*/ 1082545 w 1343922"/>
                <a:gd name="connsiteY42" fmla="*/ 541016 h 1268604"/>
                <a:gd name="connsiteX43" fmla="*/ 1152038 w 1343922"/>
                <a:gd name="connsiteY43" fmla="*/ 442844 h 1268604"/>
                <a:gd name="connsiteX44" fmla="*/ 1249106 w 1343922"/>
                <a:gd name="connsiteY44" fmla="*/ 281084 h 1268604"/>
                <a:gd name="connsiteX45" fmla="*/ 1275385 w 1343922"/>
                <a:gd name="connsiteY45" fmla="*/ 261683 h 1268604"/>
                <a:gd name="connsiteX46" fmla="*/ 1278305 w 1343922"/>
                <a:gd name="connsiteY46" fmla="*/ 296203 h 1268604"/>
                <a:gd name="connsiteX47" fmla="*/ 1204206 w 1343922"/>
                <a:gd name="connsiteY47" fmla="*/ 456989 h 1268604"/>
                <a:gd name="connsiteX48" fmla="*/ 1261953 w 1343922"/>
                <a:gd name="connsiteY48" fmla="*/ 397424 h 1268604"/>
                <a:gd name="connsiteX49" fmla="*/ 1313408 w 1343922"/>
                <a:gd name="connsiteY49" fmla="*/ 347137 h 1268604"/>
                <a:gd name="connsiteX50" fmla="*/ 1339297 w 1343922"/>
                <a:gd name="connsiteY50" fmla="*/ 341233 h 1268604"/>
                <a:gd name="connsiteX51" fmla="*/ 1336247 w 1343922"/>
                <a:gd name="connsiteY51" fmla="*/ 368355 h 1268604"/>
                <a:gd name="connsiteX52" fmla="*/ 1314641 w 1343922"/>
                <a:gd name="connsiteY52" fmla="*/ 393141 h 1268604"/>
                <a:gd name="connsiteX53" fmla="*/ 1149054 w 1343922"/>
                <a:gd name="connsiteY53" fmla="*/ 558405 h 1268604"/>
                <a:gd name="connsiteX54" fmla="*/ 1031351 w 1343922"/>
                <a:gd name="connsiteY54" fmla="*/ 738073 h 1268604"/>
                <a:gd name="connsiteX55" fmla="*/ 948946 w 1343922"/>
                <a:gd name="connsiteY55" fmla="*/ 787191 h 1268604"/>
                <a:gd name="connsiteX56" fmla="*/ 1005785 w 1343922"/>
                <a:gd name="connsiteY56" fmla="*/ 722500 h 1268604"/>
                <a:gd name="connsiteX57" fmla="*/ 1035179 w 1343922"/>
                <a:gd name="connsiteY57" fmla="*/ 601748 h 1268604"/>
                <a:gd name="connsiteX58" fmla="*/ 1064961 w 1343922"/>
                <a:gd name="connsiteY58" fmla="*/ 519668 h 1268604"/>
                <a:gd name="connsiteX59" fmla="*/ 1109992 w 1343922"/>
                <a:gd name="connsiteY59" fmla="*/ 393531 h 1268604"/>
                <a:gd name="connsiteX60" fmla="*/ 1201026 w 1343922"/>
                <a:gd name="connsiteY60" fmla="*/ 159619 h 1268604"/>
                <a:gd name="connsiteX61" fmla="*/ 1213549 w 1343922"/>
                <a:gd name="connsiteY61" fmla="*/ 135741 h 1268604"/>
                <a:gd name="connsiteX62" fmla="*/ 1232365 w 1343922"/>
                <a:gd name="connsiteY62" fmla="*/ 124386 h 1268604"/>
                <a:gd name="connsiteX63" fmla="*/ 45612 w 1343922"/>
                <a:gd name="connsiteY63" fmla="*/ 93241 h 1268604"/>
                <a:gd name="connsiteX64" fmla="*/ 78249 w 1343922"/>
                <a:gd name="connsiteY64" fmla="*/ 149951 h 1268604"/>
                <a:gd name="connsiteX65" fmla="*/ 79028 w 1343922"/>
                <a:gd name="connsiteY65" fmla="*/ 354016 h 1268604"/>
                <a:gd name="connsiteX66" fmla="*/ 125809 w 1343922"/>
                <a:gd name="connsiteY66" fmla="*/ 602202 h 1268604"/>
                <a:gd name="connsiteX67" fmla="*/ 203218 w 1343922"/>
                <a:gd name="connsiteY67" fmla="*/ 686683 h 1268604"/>
                <a:gd name="connsiteX68" fmla="*/ 217818 w 1343922"/>
                <a:gd name="connsiteY68" fmla="*/ 711145 h 1268604"/>
                <a:gd name="connsiteX69" fmla="*/ 192707 w 1343922"/>
                <a:gd name="connsiteY69" fmla="*/ 707381 h 1268604"/>
                <a:gd name="connsiteX70" fmla="*/ 107512 w 1343922"/>
                <a:gd name="connsiteY70" fmla="*/ 620240 h 1268604"/>
                <a:gd name="connsiteX71" fmla="*/ 67673 w 1343922"/>
                <a:gd name="connsiteY71" fmla="*/ 495790 h 1268604"/>
                <a:gd name="connsiteX72" fmla="*/ 55344 w 1343922"/>
                <a:gd name="connsiteY72" fmla="*/ 311061 h 1268604"/>
                <a:gd name="connsiteX73" fmla="*/ 10767 w 1343922"/>
                <a:gd name="connsiteY73" fmla="*/ 173115 h 1268604"/>
                <a:gd name="connsiteX74" fmla="*/ 5188 w 1343922"/>
                <a:gd name="connsiteY74" fmla="*/ 141191 h 1268604"/>
                <a:gd name="connsiteX75" fmla="*/ 35100 w 1343922"/>
                <a:gd name="connsiteY75" fmla="*/ 146512 h 1268604"/>
                <a:gd name="connsiteX76" fmla="*/ 57161 w 1343922"/>
                <a:gd name="connsiteY76" fmla="*/ 159165 h 1268604"/>
                <a:gd name="connsiteX77" fmla="*/ 45612 w 1343922"/>
                <a:gd name="connsiteY77" fmla="*/ 93241 h 1268604"/>
                <a:gd name="connsiteX78" fmla="*/ 616473 w 1343922"/>
                <a:gd name="connsiteY78" fmla="*/ 14340 h 1268604"/>
                <a:gd name="connsiteX79" fmla="*/ 749423 w 1343922"/>
                <a:gd name="connsiteY79" fmla="*/ 88569 h 1268604"/>
                <a:gd name="connsiteX80" fmla="*/ 747995 w 1343922"/>
                <a:gd name="connsiteY80" fmla="*/ 152741 h 1268604"/>
                <a:gd name="connsiteX81" fmla="*/ 721392 w 1343922"/>
                <a:gd name="connsiteY81" fmla="*/ 160592 h 1268604"/>
                <a:gd name="connsiteX82" fmla="*/ 673247 w 1343922"/>
                <a:gd name="connsiteY82" fmla="*/ 97264 h 1268604"/>
                <a:gd name="connsiteX83" fmla="*/ 622313 w 1343922"/>
                <a:gd name="connsiteY83" fmla="*/ 24852 h 1268604"/>
                <a:gd name="connsiteX84" fmla="*/ 616473 w 1343922"/>
                <a:gd name="connsiteY84" fmla="*/ 14340 h 1268604"/>
                <a:gd name="connsiteX85" fmla="*/ 570858 w 1343922"/>
                <a:gd name="connsiteY85" fmla="*/ 0 h 1268604"/>
                <a:gd name="connsiteX86" fmla="*/ 575724 w 1343922"/>
                <a:gd name="connsiteY86" fmla="*/ 8695 h 1268604"/>
                <a:gd name="connsiteX87" fmla="*/ 547825 w 1343922"/>
                <a:gd name="connsiteY87" fmla="*/ 175386 h 1268604"/>
                <a:gd name="connsiteX88" fmla="*/ 522519 w 1343922"/>
                <a:gd name="connsiteY88" fmla="*/ 577545 h 1268604"/>
                <a:gd name="connsiteX89" fmla="*/ 517717 w 1343922"/>
                <a:gd name="connsiteY89" fmla="*/ 587408 h 1268604"/>
                <a:gd name="connsiteX90" fmla="*/ 498835 w 1343922"/>
                <a:gd name="connsiteY90" fmla="*/ 535045 h 1268604"/>
                <a:gd name="connsiteX91" fmla="*/ 514538 w 1343922"/>
                <a:gd name="connsiteY91" fmla="*/ 330007 h 1268604"/>
                <a:gd name="connsiteX92" fmla="*/ 513889 w 1343922"/>
                <a:gd name="connsiteY92" fmla="*/ 291465 h 1268604"/>
                <a:gd name="connsiteX93" fmla="*/ 517783 w 1343922"/>
                <a:gd name="connsiteY93" fmla="*/ 226970 h 1268604"/>
                <a:gd name="connsiteX94" fmla="*/ 502729 w 1343922"/>
                <a:gd name="connsiteY94" fmla="*/ 162602 h 1268604"/>
                <a:gd name="connsiteX95" fmla="*/ 490660 w 1343922"/>
                <a:gd name="connsiteY95" fmla="*/ 149366 h 1268604"/>
                <a:gd name="connsiteX96" fmla="*/ 441217 w 1343922"/>
                <a:gd name="connsiteY96" fmla="*/ 155725 h 1268604"/>
                <a:gd name="connsiteX97" fmla="*/ 432458 w 1343922"/>
                <a:gd name="connsiteY97" fmla="*/ 170389 h 1268604"/>
                <a:gd name="connsiteX98" fmla="*/ 423374 w 1343922"/>
                <a:gd name="connsiteY98" fmla="*/ 164160 h 1268604"/>
                <a:gd name="connsiteX99" fmla="*/ 570858 w 1343922"/>
                <a:gd name="connsiteY99" fmla="*/ 0 h 126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343922" h="1268604">
                  <a:moveTo>
                    <a:pt x="966546" y="1191102"/>
                  </a:moveTo>
                  <a:cubicBezTo>
                    <a:pt x="989434" y="1192951"/>
                    <a:pt x="1012404" y="1198985"/>
                    <a:pt x="1035244" y="1202911"/>
                  </a:cubicBezTo>
                  <a:cubicBezTo>
                    <a:pt x="1041473" y="1204014"/>
                    <a:pt x="1046859" y="1208751"/>
                    <a:pt x="1044718" y="1215694"/>
                  </a:cubicBezTo>
                  <a:cubicBezTo>
                    <a:pt x="1041667" y="1225492"/>
                    <a:pt x="1031740" y="1228736"/>
                    <a:pt x="1023305" y="1229968"/>
                  </a:cubicBezTo>
                  <a:cubicBezTo>
                    <a:pt x="987942" y="1235160"/>
                    <a:pt x="952515" y="1240610"/>
                    <a:pt x="916958" y="1243270"/>
                  </a:cubicBezTo>
                  <a:cubicBezTo>
                    <a:pt x="849542" y="1248267"/>
                    <a:pt x="782580" y="1257156"/>
                    <a:pt x="715424" y="1264748"/>
                  </a:cubicBezTo>
                  <a:cubicBezTo>
                    <a:pt x="657351" y="1271301"/>
                    <a:pt x="599149" y="1271819"/>
                    <a:pt x="543672" y="1247488"/>
                  </a:cubicBezTo>
                  <a:cubicBezTo>
                    <a:pt x="577867" y="1241454"/>
                    <a:pt x="609531" y="1257999"/>
                    <a:pt x="643661" y="1255793"/>
                  </a:cubicBezTo>
                  <a:cubicBezTo>
                    <a:pt x="730996" y="1250148"/>
                    <a:pt x="818916" y="1249564"/>
                    <a:pt x="898336" y="1204404"/>
                  </a:cubicBezTo>
                  <a:cubicBezTo>
                    <a:pt x="920851" y="1191588"/>
                    <a:pt x="943658" y="1189252"/>
                    <a:pt x="966546" y="1191102"/>
                  </a:cubicBezTo>
                  <a:close/>
                  <a:moveTo>
                    <a:pt x="865620" y="829240"/>
                  </a:moveTo>
                  <a:cubicBezTo>
                    <a:pt x="871029" y="828045"/>
                    <a:pt x="876909" y="827907"/>
                    <a:pt x="883479" y="829302"/>
                  </a:cubicBezTo>
                  <a:cubicBezTo>
                    <a:pt x="817361" y="872646"/>
                    <a:pt x="769345" y="905802"/>
                    <a:pt x="677014" y="945318"/>
                  </a:cubicBezTo>
                  <a:cubicBezTo>
                    <a:pt x="574689" y="990089"/>
                    <a:pt x="192903" y="1146852"/>
                    <a:pt x="180510" y="1145619"/>
                  </a:cubicBezTo>
                  <a:cubicBezTo>
                    <a:pt x="181743" y="1136081"/>
                    <a:pt x="314562" y="1063864"/>
                    <a:pt x="377503" y="1038623"/>
                  </a:cubicBezTo>
                  <a:cubicBezTo>
                    <a:pt x="476128" y="998978"/>
                    <a:pt x="574754" y="959138"/>
                    <a:pt x="672407" y="917093"/>
                  </a:cubicBezTo>
                  <a:cubicBezTo>
                    <a:pt x="714128" y="899054"/>
                    <a:pt x="752864" y="873815"/>
                    <a:pt x="797895" y="863173"/>
                  </a:cubicBezTo>
                  <a:cubicBezTo>
                    <a:pt x="811197" y="877058"/>
                    <a:pt x="816388" y="860902"/>
                    <a:pt x="823785" y="855647"/>
                  </a:cubicBezTo>
                  <a:cubicBezTo>
                    <a:pt x="837411" y="845914"/>
                    <a:pt x="849393" y="832823"/>
                    <a:pt x="865620" y="829240"/>
                  </a:cubicBezTo>
                  <a:close/>
                  <a:moveTo>
                    <a:pt x="400210" y="554705"/>
                  </a:moveTo>
                  <a:cubicBezTo>
                    <a:pt x="411825" y="548671"/>
                    <a:pt x="418637" y="558858"/>
                    <a:pt x="425256" y="565801"/>
                  </a:cubicBezTo>
                  <a:cubicBezTo>
                    <a:pt x="449005" y="590717"/>
                    <a:pt x="465095" y="620174"/>
                    <a:pt x="476646" y="652488"/>
                  </a:cubicBezTo>
                  <a:cubicBezTo>
                    <a:pt x="479955" y="661442"/>
                    <a:pt x="480668" y="672148"/>
                    <a:pt x="493061" y="682141"/>
                  </a:cubicBezTo>
                  <a:cubicBezTo>
                    <a:pt x="499290" y="669293"/>
                    <a:pt x="504741" y="658847"/>
                    <a:pt x="509477" y="648075"/>
                  </a:cubicBezTo>
                  <a:cubicBezTo>
                    <a:pt x="512267" y="641716"/>
                    <a:pt x="513370" y="632373"/>
                    <a:pt x="521676" y="633346"/>
                  </a:cubicBezTo>
                  <a:cubicBezTo>
                    <a:pt x="531084" y="634449"/>
                    <a:pt x="528359" y="644182"/>
                    <a:pt x="528359" y="650671"/>
                  </a:cubicBezTo>
                  <a:cubicBezTo>
                    <a:pt x="528359" y="667606"/>
                    <a:pt x="527970" y="684606"/>
                    <a:pt x="527061" y="701541"/>
                  </a:cubicBezTo>
                  <a:cubicBezTo>
                    <a:pt x="526672" y="708290"/>
                    <a:pt x="523882" y="714259"/>
                    <a:pt x="528294" y="721461"/>
                  </a:cubicBezTo>
                  <a:cubicBezTo>
                    <a:pt x="541725" y="743393"/>
                    <a:pt x="534653" y="757083"/>
                    <a:pt x="507790" y="761041"/>
                  </a:cubicBezTo>
                  <a:cubicBezTo>
                    <a:pt x="482680" y="764740"/>
                    <a:pt x="458153" y="758056"/>
                    <a:pt x="434080" y="752736"/>
                  </a:cubicBezTo>
                  <a:cubicBezTo>
                    <a:pt x="414875" y="748454"/>
                    <a:pt x="396576" y="739823"/>
                    <a:pt x="378019" y="732751"/>
                  </a:cubicBezTo>
                  <a:cubicBezTo>
                    <a:pt x="337142" y="717113"/>
                    <a:pt x="310993" y="670136"/>
                    <a:pt x="318390" y="627182"/>
                  </a:cubicBezTo>
                  <a:cubicBezTo>
                    <a:pt x="321958" y="606419"/>
                    <a:pt x="332081" y="610766"/>
                    <a:pt x="342527" y="620759"/>
                  </a:cubicBezTo>
                  <a:cubicBezTo>
                    <a:pt x="359137" y="636591"/>
                    <a:pt x="374516" y="653721"/>
                    <a:pt x="390996" y="669682"/>
                  </a:cubicBezTo>
                  <a:cubicBezTo>
                    <a:pt x="400081" y="678442"/>
                    <a:pt x="407283" y="689862"/>
                    <a:pt x="423699" y="695118"/>
                  </a:cubicBezTo>
                  <a:cubicBezTo>
                    <a:pt x="421817" y="667801"/>
                    <a:pt x="409035" y="645350"/>
                    <a:pt x="403584" y="621148"/>
                  </a:cubicBezTo>
                  <a:cubicBezTo>
                    <a:pt x="400729" y="608560"/>
                    <a:pt x="395733" y="596491"/>
                    <a:pt x="392748" y="583969"/>
                  </a:cubicBezTo>
                  <a:cubicBezTo>
                    <a:pt x="390153" y="573197"/>
                    <a:pt x="387947" y="561064"/>
                    <a:pt x="400210" y="554705"/>
                  </a:cubicBezTo>
                  <a:close/>
                  <a:moveTo>
                    <a:pt x="1232365" y="124386"/>
                  </a:moveTo>
                  <a:cubicBezTo>
                    <a:pt x="1242358" y="127176"/>
                    <a:pt x="1242164" y="135546"/>
                    <a:pt x="1242423" y="143722"/>
                  </a:cubicBezTo>
                  <a:cubicBezTo>
                    <a:pt x="1244695" y="214317"/>
                    <a:pt x="1214262" y="272714"/>
                    <a:pt x="1174943" y="328256"/>
                  </a:cubicBezTo>
                  <a:cubicBezTo>
                    <a:pt x="1145614" y="369652"/>
                    <a:pt x="1114988" y="410336"/>
                    <a:pt x="1096885" y="458741"/>
                  </a:cubicBezTo>
                  <a:cubicBezTo>
                    <a:pt x="1086957" y="485279"/>
                    <a:pt x="1084817" y="512530"/>
                    <a:pt x="1082545" y="541016"/>
                  </a:cubicBezTo>
                  <a:cubicBezTo>
                    <a:pt x="1112262" y="512466"/>
                    <a:pt x="1133156" y="478012"/>
                    <a:pt x="1152038" y="442844"/>
                  </a:cubicBezTo>
                  <a:cubicBezTo>
                    <a:pt x="1181820" y="387302"/>
                    <a:pt x="1213224" y="332862"/>
                    <a:pt x="1249106" y="281084"/>
                  </a:cubicBezTo>
                  <a:cubicBezTo>
                    <a:pt x="1255530" y="271741"/>
                    <a:pt x="1262148" y="255844"/>
                    <a:pt x="1275385" y="261683"/>
                  </a:cubicBezTo>
                  <a:cubicBezTo>
                    <a:pt x="1291347" y="268756"/>
                    <a:pt x="1282003" y="284394"/>
                    <a:pt x="1278305" y="296203"/>
                  </a:cubicBezTo>
                  <a:cubicBezTo>
                    <a:pt x="1260786" y="352848"/>
                    <a:pt x="1226008" y="401187"/>
                    <a:pt x="1204206" y="456989"/>
                  </a:cubicBezTo>
                  <a:cubicBezTo>
                    <a:pt x="1222568" y="436161"/>
                    <a:pt x="1242423" y="416954"/>
                    <a:pt x="1261953" y="397424"/>
                  </a:cubicBezTo>
                  <a:cubicBezTo>
                    <a:pt x="1278953" y="380489"/>
                    <a:pt x="1295629" y="363164"/>
                    <a:pt x="1313408" y="347137"/>
                  </a:cubicBezTo>
                  <a:cubicBezTo>
                    <a:pt x="1320156" y="341103"/>
                    <a:pt x="1329045" y="331371"/>
                    <a:pt x="1339297" y="341233"/>
                  </a:cubicBezTo>
                  <a:cubicBezTo>
                    <a:pt x="1348900" y="350447"/>
                    <a:pt x="1341373" y="360440"/>
                    <a:pt x="1336247" y="368355"/>
                  </a:cubicBezTo>
                  <a:cubicBezTo>
                    <a:pt x="1330343" y="377439"/>
                    <a:pt x="1322426" y="385355"/>
                    <a:pt x="1314641" y="393141"/>
                  </a:cubicBezTo>
                  <a:cubicBezTo>
                    <a:pt x="1259487" y="448294"/>
                    <a:pt x="1203621" y="502733"/>
                    <a:pt x="1149054" y="558405"/>
                  </a:cubicBezTo>
                  <a:cubicBezTo>
                    <a:pt x="1098118" y="610312"/>
                    <a:pt x="1049324" y="662286"/>
                    <a:pt x="1031351" y="738073"/>
                  </a:cubicBezTo>
                  <a:cubicBezTo>
                    <a:pt x="1023371" y="771812"/>
                    <a:pt x="982427" y="780248"/>
                    <a:pt x="948946" y="787191"/>
                  </a:cubicBezTo>
                  <a:cubicBezTo>
                    <a:pt x="983465" y="750011"/>
                    <a:pt x="1010523" y="739629"/>
                    <a:pt x="1005785" y="722500"/>
                  </a:cubicBezTo>
                  <a:cubicBezTo>
                    <a:pt x="993069" y="676496"/>
                    <a:pt x="1009809" y="637500"/>
                    <a:pt x="1035179" y="601748"/>
                  </a:cubicBezTo>
                  <a:cubicBezTo>
                    <a:pt x="1053022" y="576638"/>
                    <a:pt x="1063988" y="551332"/>
                    <a:pt x="1064961" y="519668"/>
                  </a:cubicBezTo>
                  <a:cubicBezTo>
                    <a:pt x="1066454" y="473534"/>
                    <a:pt x="1097793" y="436615"/>
                    <a:pt x="1109992" y="393531"/>
                  </a:cubicBezTo>
                  <a:cubicBezTo>
                    <a:pt x="1132961" y="312684"/>
                    <a:pt x="1166053" y="235794"/>
                    <a:pt x="1201026" y="159619"/>
                  </a:cubicBezTo>
                  <a:cubicBezTo>
                    <a:pt x="1204789" y="151443"/>
                    <a:pt x="1208813" y="143332"/>
                    <a:pt x="1213549" y="135741"/>
                  </a:cubicBezTo>
                  <a:cubicBezTo>
                    <a:pt x="1217702" y="129058"/>
                    <a:pt x="1222374" y="121661"/>
                    <a:pt x="1232365" y="124386"/>
                  </a:cubicBezTo>
                  <a:close/>
                  <a:moveTo>
                    <a:pt x="45612" y="93241"/>
                  </a:moveTo>
                  <a:cubicBezTo>
                    <a:pt x="75329" y="101870"/>
                    <a:pt x="77989" y="126073"/>
                    <a:pt x="78249" y="149951"/>
                  </a:cubicBezTo>
                  <a:cubicBezTo>
                    <a:pt x="79028" y="217951"/>
                    <a:pt x="77275" y="286016"/>
                    <a:pt x="79028" y="354016"/>
                  </a:cubicBezTo>
                  <a:cubicBezTo>
                    <a:pt x="81234" y="439081"/>
                    <a:pt x="92135" y="522588"/>
                    <a:pt x="125809" y="602202"/>
                  </a:cubicBezTo>
                  <a:cubicBezTo>
                    <a:pt x="141966" y="640420"/>
                    <a:pt x="171878" y="663584"/>
                    <a:pt x="203218" y="686683"/>
                  </a:cubicBezTo>
                  <a:cubicBezTo>
                    <a:pt x="209512" y="691290"/>
                    <a:pt x="230795" y="698167"/>
                    <a:pt x="217818" y="711145"/>
                  </a:cubicBezTo>
                  <a:cubicBezTo>
                    <a:pt x="209252" y="719709"/>
                    <a:pt x="201401" y="711405"/>
                    <a:pt x="192707" y="707381"/>
                  </a:cubicBezTo>
                  <a:cubicBezTo>
                    <a:pt x="172398" y="698103"/>
                    <a:pt x="126978" y="659171"/>
                    <a:pt x="107512" y="620240"/>
                  </a:cubicBezTo>
                  <a:cubicBezTo>
                    <a:pt x="88046" y="587797"/>
                    <a:pt x="76497" y="536603"/>
                    <a:pt x="67673" y="495790"/>
                  </a:cubicBezTo>
                  <a:cubicBezTo>
                    <a:pt x="54501" y="434928"/>
                    <a:pt x="53982" y="372962"/>
                    <a:pt x="55344" y="311061"/>
                  </a:cubicBezTo>
                  <a:cubicBezTo>
                    <a:pt x="56513" y="259672"/>
                    <a:pt x="50413" y="211463"/>
                    <a:pt x="10767" y="173115"/>
                  </a:cubicBezTo>
                  <a:cubicBezTo>
                    <a:pt x="2722" y="165328"/>
                    <a:pt x="-5713" y="151962"/>
                    <a:pt x="5188" y="141191"/>
                  </a:cubicBezTo>
                  <a:cubicBezTo>
                    <a:pt x="14791" y="131783"/>
                    <a:pt x="25627" y="141711"/>
                    <a:pt x="35100" y="146512"/>
                  </a:cubicBezTo>
                  <a:cubicBezTo>
                    <a:pt x="42042" y="150015"/>
                    <a:pt x="45936" y="158515"/>
                    <a:pt x="57161" y="159165"/>
                  </a:cubicBezTo>
                  <a:cubicBezTo>
                    <a:pt x="58134" y="136519"/>
                    <a:pt x="35684" y="118092"/>
                    <a:pt x="45612" y="93241"/>
                  </a:cubicBezTo>
                  <a:close/>
                  <a:moveTo>
                    <a:pt x="616473" y="14340"/>
                  </a:moveTo>
                  <a:cubicBezTo>
                    <a:pt x="673507" y="16222"/>
                    <a:pt x="712957" y="52038"/>
                    <a:pt x="749423" y="88569"/>
                  </a:cubicBezTo>
                  <a:cubicBezTo>
                    <a:pt x="765449" y="104595"/>
                    <a:pt x="760583" y="131653"/>
                    <a:pt x="747995" y="152741"/>
                  </a:cubicBezTo>
                  <a:cubicBezTo>
                    <a:pt x="741960" y="162863"/>
                    <a:pt x="731385" y="163252"/>
                    <a:pt x="721392" y="160592"/>
                  </a:cubicBezTo>
                  <a:cubicBezTo>
                    <a:pt x="703679" y="155920"/>
                    <a:pt x="670717" y="116146"/>
                    <a:pt x="673247" y="97264"/>
                  </a:cubicBezTo>
                  <a:cubicBezTo>
                    <a:pt x="678827" y="55866"/>
                    <a:pt x="666110" y="30302"/>
                    <a:pt x="622313" y="24852"/>
                  </a:cubicBezTo>
                  <a:cubicBezTo>
                    <a:pt x="618485" y="24333"/>
                    <a:pt x="615499" y="20959"/>
                    <a:pt x="616473" y="14340"/>
                  </a:cubicBezTo>
                  <a:close/>
                  <a:moveTo>
                    <a:pt x="570858" y="0"/>
                  </a:moveTo>
                  <a:cubicBezTo>
                    <a:pt x="574038" y="5515"/>
                    <a:pt x="576179" y="8110"/>
                    <a:pt x="575724" y="8695"/>
                  </a:cubicBezTo>
                  <a:cubicBezTo>
                    <a:pt x="535301" y="58851"/>
                    <a:pt x="554508" y="119778"/>
                    <a:pt x="547825" y="175386"/>
                  </a:cubicBezTo>
                  <a:cubicBezTo>
                    <a:pt x="531733" y="308790"/>
                    <a:pt x="517912" y="442714"/>
                    <a:pt x="522519" y="577545"/>
                  </a:cubicBezTo>
                  <a:cubicBezTo>
                    <a:pt x="522584" y="579881"/>
                    <a:pt x="520248" y="582347"/>
                    <a:pt x="517717" y="587408"/>
                  </a:cubicBezTo>
                  <a:cubicBezTo>
                    <a:pt x="502080" y="571641"/>
                    <a:pt x="499226" y="553603"/>
                    <a:pt x="498835" y="535045"/>
                  </a:cubicBezTo>
                  <a:cubicBezTo>
                    <a:pt x="497343" y="466202"/>
                    <a:pt x="500069" y="397682"/>
                    <a:pt x="514538" y="330007"/>
                  </a:cubicBezTo>
                  <a:cubicBezTo>
                    <a:pt x="517198" y="317679"/>
                    <a:pt x="516809" y="303729"/>
                    <a:pt x="513889" y="291465"/>
                  </a:cubicBezTo>
                  <a:cubicBezTo>
                    <a:pt x="508634" y="269144"/>
                    <a:pt x="509347" y="247862"/>
                    <a:pt x="517783" y="226970"/>
                  </a:cubicBezTo>
                  <a:cubicBezTo>
                    <a:pt x="527904" y="201794"/>
                    <a:pt x="524271" y="180316"/>
                    <a:pt x="502729" y="162602"/>
                  </a:cubicBezTo>
                  <a:cubicBezTo>
                    <a:pt x="498187" y="158840"/>
                    <a:pt x="494164" y="154167"/>
                    <a:pt x="490660" y="149366"/>
                  </a:cubicBezTo>
                  <a:cubicBezTo>
                    <a:pt x="463733" y="112836"/>
                    <a:pt x="463797" y="112836"/>
                    <a:pt x="441217" y="155725"/>
                  </a:cubicBezTo>
                  <a:cubicBezTo>
                    <a:pt x="438557" y="160786"/>
                    <a:pt x="435377" y="165522"/>
                    <a:pt x="432458" y="170389"/>
                  </a:cubicBezTo>
                  <a:cubicBezTo>
                    <a:pt x="429409" y="168313"/>
                    <a:pt x="426424" y="166236"/>
                    <a:pt x="423374" y="164160"/>
                  </a:cubicBezTo>
                  <a:cubicBezTo>
                    <a:pt x="457829" y="97199"/>
                    <a:pt x="511034" y="46717"/>
                    <a:pt x="570858" y="0"/>
                  </a:cubicBezTo>
                  <a:close/>
                </a:path>
              </a:pathLst>
            </a:custGeom>
            <a:solidFill>
              <a:schemeClr val="tx1">
                <a:alpha val="20000"/>
              </a:schemeClr>
            </a:solidFill>
            <a:ln w="6411" cap="flat">
              <a:noFill/>
              <a:prstDash val="solid"/>
              <a:miter/>
            </a:ln>
          </p:spPr>
          <p:txBody>
            <a:bodyPr rtlCol="0" anchor="ctr"/>
            <a:lstStyle/>
            <a:p>
              <a:pPr algn="r" rtl="1"/>
              <a:endParaRPr lang="ko-KR" altLang="en-US">
                <a:cs typeface="B Nazanin" panose="00000400000000000000" pitchFamily="2" charset="-78"/>
              </a:endParaRPr>
            </a:p>
          </p:txBody>
        </p:sp>
      </p:gr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그림 개체 틀 7">
            <a:extLst>
              <a:ext uri="{FF2B5EF4-FFF2-40B4-BE49-F238E27FC236}">
                <a16:creationId xmlns:a16="http://schemas.microsoft.com/office/drawing/2014/main" id="{668E8BBB-5B87-4149-81FD-2F5A32B14F0A}"/>
              </a:ext>
            </a:extLst>
          </p:cNvPr>
          <p:cNvSpPr>
            <a:spLocks noGrp="1"/>
          </p:cNvSpPr>
          <p:nvPr>
            <p:ph type="pic" idx="10"/>
          </p:nvPr>
        </p:nvSpPr>
        <p:spPr/>
        <p:txBody>
          <a:bodyPr/>
          <a:lstStyle/>
          <a:p>
            <a:pPr algn="r" rtl="1"/>
            <a:endParaRPr lang="en-US" dirty="0">
              <a:cs typeface="B Nazanin" panose="00000400000000000000" pitchFamily="2" charset="-78"/>
            </a:endParaRPr>
          </a:p>
        </p:txBody>
      </p:sp>
      <p:sp>
        <p:nvSpPr>
          <p:cNvPr id="2" name="Freeform: Shape 5">
            <a:extLst>
              <a:ext uri="{FF2B5EF4-FFF2-40B4-BE49-F238E27FC236}">
                <a16:creationId xmlns:a16="http://schemas.microsoft.com/office/drawing/2014/main" id="{5A4B0A41-B787-4F3B-B58D-7B2D4806FA7C}"/>
              </a:ext>
            </a:extLst>
          </p:cNvPr>
          <p:cNvSpPr/>
          <p:nvPr/>
        </p:nvSpPr>
        <p:spPr>
          <a:xfrm>
            <a:off x="4491881" y="198120"/>
            <a:ext cx="5329646" cy="6461760"/>
          </a:xfrm>
          <a:custGeom>
            <a:avLst/>
            <a:gdLst>
              <a:gd name="connsiteX0" fmla="*/ 0 w 5329646"/>
              <a:gd name="connsiteY0" fmla="*/ 0 h 6461760"/>
              <a:gd name="connsiteX1" fmla="*/ 5329646 w 5329646"/>
              <a:gd name="connsiteY1" fmla="*/ 0 h 6461760"/>
              <a:gd name="connsiteX2" fmla="*/ 5329646 w 5329646"/>
              <a:gd name="connsiteY2" fmla="*/ 1062639 h 6461760"/>
              <a:gd name="connsiteX3" fmla="*/ 5281732 w 5329646"/>
              <a:gd name="connsiteY3" fmla="*/ 1062639 h 6461760"/>
              <a:gd name="connsiteX4" fmla="*/ 5281732 w 5329646"/>
              <a:gd name="connsiteY4" fmla="*/ 47914 h 6461760"/>
              <a:gd name="connsiteX5" fmla="*/ 47914 w 5329646"/>
              <a:gd name="connsiteY5" fmla="*/ 47914 h 6461760"/>
              <a:gd name="connsiteX6" fmla="*/ 47914 w 5329646"/>
              <a:gd name="connsiteY6" fmla="*/ 6413846 h 6461760"/>
              <a:gd name="connsiteX7" fmla="*/ 5281732 w 5329646"/>
              <a:gd name="connsiteY7" fmla="*/ 6413846 h 6461760"/>
              <a:gd name="connsiteX8" fmla="*/ 5281732 w 5329646"/>
              <a:gd name="connsiteY8" fmla="*/ 4058194 h 6461760"/>
              <a:gd name="connsiteX9" fmla="*/ 5329646 w 5329646"/>
              <a:gd name="connsiteY9" fmla="*/ 4058194 h 6461760"/>
              <a:gd name="connsiteX10" fmla="*/ 5329646 w 5329646"/>
              <a:gd name="connsiteY10" fmla="*/ 6461760 h 6461760"/>
              <a:gd name="connsiteX11" fmla="*/ 0 w 5329646"/>
              <a:gd name="connsiteY11" fmla="*/ 6461760 h 646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9646" h="6461760">
                <a:moveTo>
                  <a:pt x="0" y="0"/>
                </a:moveTo>
                <a:lnTo>
                  <a:pt x="5329646" y="0"/>
                </a:lnTo>
                <a:lnTo>
                  <a:pt x="5329646" y="1062639"/>
                </a:lnTo>
                <a:lnTo>
                  <a:pt x="5281732" y="1062639"/>
                </a:lnTo>
                <a:lnTo>
                  <a:pt x="5281732" y="47914"/>
                </a:lnTo>
                <a:lnTo>
                  <a:pt x="47914" y="47914"/>
                </a:lnTo>
                <a:lnTo>
                  <a:pt x="47914" y="6413846"/>
                </a:lnTo>
                <a:lnTo>
                  <a:pt x="5281732" y="6413846"/>
                </a:lnTo>
                <a:lnTo>
                  <a:pt x="5281732" y="4058194"/>
                </a:lnTo>
                <a:lnTo>
                  <a:pt x="5329646" y="4058194"/>
                </a:lnTo>
                <a:lnTo>
                  <a:pt x="5329646" y="6461760"/>
                </a:lnTo>
                <a:lnTo>
                  <a:pt x="0" y="64617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3" name="TextBox 2">
            <a:extLst>
              <a:ext uri="{FF2B5EF4-FFF2-40B4-BE49-F238E27FC236}">
                <a16:creationId xmlns:a16="http://schemas.microsoft.com/office/drawing/2014/main" id="{75716452-CFA9-4AC3-B2AB-2C9E9BBE6D74}"/>
              </a:ext>
            </a:extLst>
          </p:cNvPr>
          <p:cNvSpPr txBox="1"/>
          <p:nvPr/>
        </p:nvSpPr>
        <p:spPr>
          <a:xfrm>
            <a:off x="5232016" y="5308503"/>
            <a:ext cx="4384534" cy="646331"/>
          </a:xfrm>
          <a:prstGeom prst="rect">
            <a:avLst/>
          </a:prstGeom>
          <a:noFill/>
        </p:spPr>
        <p:txBody>
          <a:bodyPr wrap="square" rtlCol="0">
            <a:spAutoFit/>
          </a:bodyPr>
          <a:lstStyle/>
          <a:p>
            <a:pPr algn="r" rtl="1"/>
            <a:r>
              <a:rPr lang="fa-IR" altLang="ko-KR" sz="3600" b="1" dirty="0">
                <a:solidFill>
                  <a:schemeClr val="tx1">
                    <a:lumMod val="75000"/>
                    <a:lumOff val="25000"/>
                  </a:schemeClr>
                </a:solidFill>
                <a:latin typeface="+mj-lt"/>
                <a:cs typeface="B Nazanin" panose="00000400000000000000" pitchFamily="2" charset="-78"/>
              </a:rPr>
              <a:t>ارائه پاورپوینت ساده</a:t>
            </a:r>
            <a:endParaRPr lang="ko-KR" altLang="en-US" sz="3600" b="1" dirty="0">
              <a:solidFill>
                <a:schemeClr val="tx1">
                  <a:lumMod val="75000"/>
                  <a:lumOff val="25000"/>
                </a:schemeClr>
              </a:solidFill>
              <a:latin typeface="+mj-lt"/>
              <a:cs typeface="B Nazanin" panose="00000400000000000000" pitchFamily="2" charset="-78"/>
            </a:endParaRPr>
          </a:p>
        </p:txBody>
      </p:sp>
      <p:sp>
        <p:nvSpPr>
          <p:cNvPr id="4" name="TextBox 3">
            <a:extLst>
              <a:ext uri="{FF2B5EF4-FFF2-40B4-BE49-F238E27FC236}">
                <a16:creationId xmlns:a16="http://schemas.microsoft.com/office/drawing/2014/main" id="{2B4F47CE-29FC-4A31-BB82-A94C91A3CF73}"/>
              </a:ext>
            </a:extLst>
          </p:cNvPr>
          <p:cNvSpPr txBox="1"/>
          <p:nvPr/>
        </p:nvSpPr>
        <p:spPr>
          <a:xfrm>
            <a:off x="5468111" y="712858"/>
            <a:ext cx="4267755" cy="307777"/>
          </a:xfrm>
          <a:prstGeom prst="rect">
            <a:avLst/>
          </a:prstGeom>
          <a:noFill/>
        </p:spPr>
        <p:txBody>
          <a:bodyPr wrap="square" rtlCol="0" anchor="ctr">
            <a:spAutoFit/>
          </a:bodyPr>
          <a:lstStyle/>
          <a:p>
            <a:pPr algn="r" rtl="1"/>
            <a:r>
              <a:rPr lang="fa-IR" altLang="ko-KR" sz="1400" dirty="0">
                <a:solidFill>
                  <a:schemeClr val="tx1">
                    <a:lumMod val="75000"/>
                    <a:lumOff val="25000"/>
                  </a:schemeClr>
                </a:solidFill>
                <a:cs typeface="B Nazanin" panose="00000400000000000000" pitchFamily="2" charset="-78"/>
              </a:rPr>
              <a:t>قالب پاورپوینت مدیریت استراتژیک قابل ویرایش می باشد.</a:t>
            </a:r>
            <a:endParaRPr lang="ko-KR" altLang="en-US" sz="14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6BE853B0-C366-450C-806A-D4F5A23509B2}"/>
              </a:ext>
            </a:extLst>
          </p:cNvPr>
          <p:cNvSpPr txBox="1"/>
          <p:nvPr/>
        </p:nvSpPr>
        <p:spPr>
          <a:xfrm>
            <a:off x="687337" y="4793764"/>
            <a:ext cx="2493962" cy="1323439"/>
          </a:xfrm>
          <a:prstGeom prst="rect">
            <a:avLst/>
          </a:prstGeom>
          <a:noFill/>
        </p:spPr>
        <p:txBody>
          <a:bodyPr wrap="square" rtlCol="0" anchor="ctr">
            <a:spAutoFit/>
          </a:bodyPr>
          <a:lstStyle/>
          <a:p>
            <a:pPr algn="r" rtl="1"/>
            <a:r>
              <a:rPr lang="fa-IR" altLang="ko-KR" sz="2000" dirty="0">
                <a:solidFill>
                  <a:schemeClr val="accent1"/>
                </a:solidFill>
                <a:cs typeface="B Nazanin" panose="00000400000000000000" pitchFamily="2" charset="-78"/>
              </a:rPr>
              <a:t>همه اسلاید</a:t>
            </a:r>
          </a:p>
          <a:p>
            <a:pPr algn="r" rtl="1"/>
            <a:r>
              <a:rPr lang="fa-IR" altLang="ko-KR" sz="2000" dirty="0">
                <a:solidFill>
                  <a:schemeClr val="tx1">
                    <a:lumMod val="75000"/>
                    <a:lumOff val="25000"/>
                  </a:schemeClr>
                </a:solidFill>
                <a:cs typeface="B Nazanin" panose="00000400000000000000" pitchFamily="2" charset="-78"/>
              </a:rPr>
              <a:t>طرح متن بندی </a:t>
            </a:r>
            <a:r>
              <a:rPr lang="fa-IR" altLang="ko-KR" sz="2000" dirty="0">
                <a:solidFill>
                  <a:schemeClr val="accent2"/>
                </a:solidFill>
                <a:cs typeface="B Nazanin" panose="00000400000000000000" pitchFamily="2" charset="-78"/>
              </a:rPr>
              <a:t>پاورپوینت </a:t>
            </a:r>
            <a:r>
              <a:rPr lang="fa-IR" altLang="ko-KR" sz="2000" dirty="0">
                <a:solidFill>
                  <a:schemeClr val="tx1">
                    <a:lumMod val="75000"/>
                    <a:lumOff val="25000"/>
                  </a:schemeClr>
                </a:solidFill>
                <a:cs typeface="B Nazanin" panose="00000400000000000000" pitchFamily="2" charset="-78"/>
              </a:rPr>
              <a:t>برای ارائه شما</a:t>
            </a:r>
          </a:p>
          <a:p>
            <a:pPr algn="r" rtl="1"/>
            <a:r>
              <a:rPr lang="fa-IR" altLang="ko-KR" sz="2000" dirty="0">
                <a:solidFill>
                  <a:schemeClr val="tx1">
                    <a:lumMod val="75000"/>
                    <a:lumOff val="25000"/>
                  </a:schemeClr>
                </a:solidFill>
                <a:cs typeface="B Nazanin" panose="00000400000000000000" pitchFamily="2" charset="-78"/>
              </a:rPr>
              <a:t>قابل ویرایش است</a:t>
            </a:r>
          </a:p>
        </p:txBody>
      </p:sp>
      <p:sp>
        <p:nvSpPr>
          <p:cNvPr id="6" name="TextBox 5">
            <a:extLst>
              <a:ext uri="{FF2B5EF4-FFF2-40B4-BE49-F238E27FC236}">
                <a16:creationId xmlns:a16="http://schemas.microsoft.com/office/drawing/2014/main" id="{CBD0B6AA-1DCC-410F-9E3D-EBFE50D49AEC}"/>
              </a:ext>
            </a:extLst>
          </p:cNvPr>
          <p:cNvSpPr txBox="1"/>
          <p:nvPr/>
        </p:nvSpPr>
        <p:spPr>
          <a:xfrm>
            <a:off x="939971" y="1461416"/>
            <a:ext cx="3275413" cy="1177245"/>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cs typeface="B Nazanin" panose="000004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3" name="그룹 12">
            <a:extLst>
              <a:ext uri="{FF2B5EF4-FFF2-40B4-BE49-F238E27FC236}">
                <a16:creationId xmlns:a16="http://schemas.microsoft.com/office/drawing/2014/main" id="{388E07F5-0A6C-4CEA-B31C-F4805BA024FD}"/>
              </a:ext>
            </a:extLst>
          </p:cNvPr>
          <p:cNvGrpSpPr/>
          <p:nvPr/>
        </p:nvGrpSpPr>
        <p:grpSpPr>
          <a:xfrm>
            <a:off x="4144281" y="1968024"/>
            <a:ext cx="3903438" cy="3921185"/>
            <a:chOff x="4145241" y="1873571"/>
            <a:chExt cx="3903438" cy="3921185"/>
          </a:xfrm>
        </p:grpSpPr>
        <p:sp>
          <p:nvSpPr>
            <p:cNvPr id="6" name="자유형: 도형 5">
              <a:extLst>
                <a:ext uri="{FF2B5EF4-FFF2-40B4-BE49-F238E27FC236}">
                  <a16:creationId xmlns:a16="http://schemas.microsoft.com/office/drawing/2014/main" id="{CD95C220-4EC2-4822-A93B-2E0C77FCFBE1}"/>
                </a:ext>
              </a:extLst>
            </p:cNvPr>
            <p:cNvSpPr/>
            <p:nvPr/>
          </p:nvSpPr>
          <p:spPr>
            <a:xfrm>
              <a:off x="4145241" y="1873571"/>
              <a:ext cx="3903438" cy="3921185"/>
            </a:xfrm>
            <a:custGeom>
              <a:avLst/>
              <a:gdLst>
                <a:gd name="connsiteX0" fmla="*/ 3903439 w 3903438"/>
                <a:gd name="connsiteY0" fmla="*/ 1964597 h 3921185"/>
                <a:gd name="connsiteX1" fmla="*/ 3562413 w 3903438"/>
                <a:gd name="connsiteY1" fmla="*/ 2069538 h 3921185"/>
                <a:gd name="connsiteX2" fmla="*/ 3363808 w 3903438"/>
                <a:gd name="connsiteY2" fmla="*/ 2130081 h 3921185"/>
                <a:gd name="connsiteX3" fmla="*/ 3335426 w 3903438"/>
                <a:gd name="connsiteY3" fmla="*/ 2162370 h 3921185"/>
                <a:gd name="connsiteX4" fmla="*/ 3030854 w 3903438"/>
                <a:gd name="connsiteY4" fmla="*/ 2858580 h 3921185"/>
                <a:gd name="connsiteX5" fmla="*/ 3027843 w 3903438"/>
                <a:gd name="connsiteY5" fmla="*/ 2903298 h 3921185"/>
                <a:gd name="connsiteX6" fmla="*/ 3175644 w 3903438"/>
                <a:gd name="connsiteY6" fmla="*/ 3180834 h 3921185"/>
                <a:gd name="connsiteX7" fmla="*/ 3147968 w 3903438"/>
                <a:gd name="connsiteY7" fmla="*/ 3171608 h 3921185"/>
                <a:gd name="connsiteX8" fmla="*/ 2896956 w 3903438"/>
                <a:gd name="connsiteY8" fmla="*/ 3037838 h 3921185"/>
                <a:gd name="connsiteX9" fmla="*/ 2847432 w 3903438"/>
                <a:gd name="connsiteY9" fmla="*/ 3043924 h 3921185"/>
                <a:gd name="connsiteX10" fmla="*/ 2150454 w 3903438"/>
                <a:gd name="connsiteY10" fmla="*/ 3354774 h 3921185"/>
                <a:gd name="connsiteX11" fmla="*/ 2117588 w 3903438"/>
                <a:gd name="connsiteY11" fmla="*/ 3385462 h 3921185"/>
                <a:gd name="connsiteX12" fmla="*/ 1964981 w 3903438"/>
                <a:gd name="connsiteY12" fmla="*/ 3883130 h 3921185"/>
                <a:gd name="connsiteX13" fmla="*/ 1951912 w 3903438"/>
                <a:gd name="connsiteY13" fmla="*/ 3921186 h 3921185"/>
                <a:gd name="connsiteX14" fmla="*/ 1908859 w 3903438"/>
                <a:gd name="connsiteY14" fmla="*/ 3784147 h 3921185"/>
                <a:gd name="connsiteX15" fmla="*/ 1785787 w 3903438"/>
                <a:gd name="connsiteY15" fmla="*/ 3380977 h 3921185"/>
                <a:gd name="connsiteX16" fmla="*/ 1755740 w 3903438"/>
                <a:gd name="connsiteY16" fmla="*/ 3354967 h 3921185"/>
                <a:gd name="connsiteX17" fmla="*/ 1051138 w 3903438"/>
                <a:gd name="connsiteY17" fmla="*/ 3038863 h 3921185"/>
                <a:gd name="connsiteX18" fmla="*/ 1012185 w 3903438"/>
                <a:gd name="connsiteY18" fmla="*/ 3035852 h 3921185"/>
                <a:gd name="connsiteX19" fmla="*/ 760981 w 3903438"/>
                <a:gd name="connsiteY19" fmla="*/ 3169302 h 3921185"/>
                <a:gd name="connsiteX20" fmla="*/ 725744 w 3903438"/>
                <a:gd name="connsiteY20" fmla="*/ 3186920 h 3921185"/>
                <a:gd name="connsiteX21" fmla="*/ 798716 w 3903438"/>
                <a:gd name="connsiteY21" fmla="*/ 3048729 h 3921185"/>
                <a:gd name="connsiteX22" fmla="*/ 877069 w 3903438"/>
                <a:gd name="connsiteY22" fmla="*/ 2902209 h 3921185"/>
                <a:gd name="connsiteX23" fmla="*/ 872713 w 3903438"/>
                <a:gd name="connsiteY23" fmla="*/ 2857619 h 3921185"/>
                <a:gd name="connsiteX24" fmla="*/ 609144 w 3903438"/>
                <a:gd name="connsiteY24" fmla="*/ 2358093 h 3921185"/>
                <a:gd name="connsiteX25" fmla="*/ 570127 w 3903438"/>
                <a:gd name="connsiteY25" fmla="*/ 2170763 h 3921185"/>
                <a:gd name="connsiteX26" fmla="*/ 533545 w 3903438"/>
                <a:gd name="connsiteY26" fmla="*/ 2127262 h 3921185"/>
                <a:gd name="connsiteX27" fmla="*/ 23512 w 3903438"/>
                <a:gd name="connsiteY27" fmla="*/ 1971580 h 3921185"/>
                <a:gd name="connsiteX28" fmla="*/ 0 w 3903438"/>
                <a:gd name="connsiteY28" fmla="*/ 1958254 h 3921185"/>
                <a:gd name="connsiteX29" fmla="*/ 215584 w 3903438"/>
                <a:gd name="connsiteY29" fmla="*/ 1891433 h 3921185"/>
                <a:gd name="connsiteX30" fmla="*/ 545462 w 3903438"/>
                <a:gd name="connsiteY30" fmla="*/ 1790721 h 3921185"/>
                <a:gd name="connsiteX31" fmla="*/ 571152 w 3903438"/>
                <a:gd name="connsiteY31" fmla="*/ 1760609 h 3921185"/>
                <a:gd name="connsiteX32" fmla="*/ 882963 w 3903438"/>
                <a:gd name="connsiteY32" fmla="*/ 1074138 h 3921185"/>
                <a:gd name="connsiteX33" fmla="*/ 886231 w 3903438"/>
                <a:gd name="connsiteY33" fmla="*/ 1037748 h 3921185"/>
                <a:gd name="connsiteX34" fmla="*/ 743875 w 3903438"/>
                <a:gd name="connsiteY34" fmla="*/ 769566 h 3921185"/>
                <a:gd name="connsiteX35" fmla="*/ 731574 w 3903438"/>
                <a:gd name="connsiteY35" fmla="*/ 737469 h 3921185"/>
                <a:gd name="connsiteX36" fmla="*/ 864769 w 3903438"/>
                <a:gd name="connsiteY36" fmla="*/ 807749 h 3921185"/>
                <a:gd name="connsiteX37" fmla="*/ 1028394 w 3903438"/>
                <a:gd name="connsiteY37" fmla="*/ 894880 h 3921185"/>
                <a:gd name="connsiteX38" fmla="*/ 1067347 w 3903438"/>
                <a:gd name="connsiteY38" fmla="*/ 891677 h 3921185"/>
                <a:gd name="connsiteX39" fmla="*/ 1748373 w 3903438"/>
                <a:gd name="connsiteY39" fmla="*/ 591013 h 3921185"/>
                <a:gd name="connsiteX40" fmla="*/ 1780406 w 3903438"/>
                <a:gd name="connsiteY40" fmla="*/ 557890 h 3921185"/>
                <a:gd name="connsiteX41" fmla="*/ 1937817 w 3903438"/>
                <a:gd name="connsiteY41" fmla="*/ 44975 h 3921185"/>
                <a:gd name="connsiteX42" fmla="*/ 1952360 w 3903438"/>
                <a:gd name="connsiteY42" fmla="*/ 0 h 3921185"/>
                <a:gd name="connsiteX43" fmla="*/ 2009315 w 3903438"/>
                <a:gd name="connsiteY43" fmla="*/ 183935 h 3921185"/>
                <a:gd name="connsiteX44" fmla="*/ 2123930 w 3903438"/>
                <a:gd name="connsiteY44" fmla="*/ 559620 h 3921185"/>
                <a:gd name="connsiteX45" fmla="*/ 2160896 w 3903438"/>
                <a:gd name="connsiteY45" fmla="*/ 591269 h 3921185"/>
                <a:gd name="connsiteX46" fmla="*/ 2830775 w 3903438"/>
                <a:gd name="connsiteY46" fmla="*/ 886743 h 3921185"/>
                <a:gd name="connsiteX47" fmla="*/ 2883245 w 3903438"/>
                <a:gd name="connsiteY47" fmla="*/ 891420 h 3921185"/>
                <a:gd name="connsiteX48" fmla="*/ 3172249 w 3903438"/>
                <a:gd name="connsiteY48" fmla="*/ 737597 h 3921185"/>
                <a:gd name="connsiteX49" fmla="*/ 3162575 w 3903438"/>
                <a:gd name="connsiteY49" fmla="*/ 765530 h 3921185"/>
                <a:gd name="connsiteX50" fmla="*/ 3018682 w 3903438"/>
                <a:gd name="connsiteY50" fmla="*/ 1036531 h 3921185"/>
                <a:gd name="connsiteX51" fmla="*/ 3022526 w 3903438"/>
                <a:gd name="connsiteY51" fmla="*/ 1075547 h 3921185"/>
                <a:gd name="connsiteX52" fmla="*/ 3332799 w 3903438"/>
                <a:gd name="connsiteY52" fmla="*/ 1759264 h 3921185"/>
                <a:gd name="connsiteX53" fmla="*/ 3360797 w 3903438"/>
                <a:gd name="connsiteY53" fmla="*/ 1790849 h 3921185"/>
                <a:gd name="connsiteX54" fmla="*/ 3867562 w 3903438"/>
                <a:gd name="connsiteY54" fmla="*/ 1946466 h 3921185"/>
                <a:gd name="connsiteX55" fmla="*/ 3903311 w 3903438"/>
                <a:gd name="connsiteY55" fmla="*/ 1957934 h 3921185"/>
                <a:gd name="connsiteX56" fmla="*/ 3903439 w 3903438"/>
                <a:gd name="connsiteY56" fmla="*/ 1964597 h 3921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903438" h="3921185">
                  <a:moveTo>
                    <a:pt x="3903439" y="1964597"/>
                  </a:moveTo>
                  <a:cubicBezTo>
                    <a:pt x="3789785" y="1999577"/>
                    <a:pt x="3676067" y="2034557"/>
                    <a:pt x="3562413" y="2069538"/>
                  </a:cubicBezTo>
                  <a:cubicBezTo>
                    <a:pt x="3496297" y="2089911"/>
                    <a:pt x="3430373" y="2111181"/>
                    <a:pt x="3363808" y="2130081"/>
                  </a:cubicBezTo>
                  <a:cubicBezTo>
                    <a:pt x="3345228" y="2135334"/>
                    <a:pt x="3337797" y="2144559"/>
                    <a:pt x="3335426" y="2162370"/>
                  </a:cubicBezTo>
                  <a:cubicBezTo>
                    <a:pt x="3300254" y="2423441"/>
                    <a:pt x="3197619" y="2655169"/>
                    <a:pt x="3030854" y="2858580"/>
                  </a:cubicBezTo>
                  <a:cubicBezTo>
                    <a:pt x="3017721" y="2874596"/>
                    <a:pt x="3018425" y="2886064"/>
                    <a:pt x="3027843" y="2903298"/>
                  </a:cubicBezTo>
                  <a:cubicBezTo>
                    <a:pt x="3077559" y="2994785"/>
                    <a:pt x="3125929" y="3087105"/>
                    <a:pt x="3175644" y="3180834"/>
                  </a:cubicBezTo>
                  <a:cubicBezTo>
                    <a:pt x="3162703" y="3183076"/>
                    <a:pt x="3155720" y="3175709"/>
                    <a:pt x="3147968" y="3171608"/>
                  </a:cubicBezTo>
                  <a:cubicBezTo>
                    <a:pt x="3064105" y="3127339"/>
                    <a:pt x="2979986" y="3083517"/>
                    <a:pt x="2896956" y="3037838"/>
                  </a:cubicBezTo>
                  <a:cubicBezTo>
                    <a:pt x="2876775" y="3026754"/>
                    <a:pt x="2864666" y="3029509"/>
                    <a:pt x="2847432" y="3043924"/>
                  </a:cubicBezTo>
                  <a:cubicBezTo>
                    <a:pt x="2644534" y="3213187"/>
                    <a:pt x="2411845" y="3316783"/>
                    <a:pt x="2150454" y="3354774"/>
                  </a:cubicBezTo>
                  <a:cubicBezTo>
                    <a:pt x="2128607" y="3357977"/>
                    <a:pt x="2123033" y="3367716"/>
                    <a:pt x="2117588" y="3385462"/>
                  </a:cubicBezTo>
                  <a:cubicBezTo>
                    <a:pt x="2067167" y="3551458"/>
                    <a:pt x="2015978" y="3717326"/>
                    <a:pt x="1964981" y="3883130"/>
                  </a:cubicBezTo>
                  <a:cubicBezTo>
                    <a:pt x="1961970" y="3892932"/>
                    <a:pt x="1958382" y="3902478"/>
                    <a:pt x="1951912" y="3921186"/>
                  </a:cubicBezTo>
                  <a:cubicBezTo>
                    <a:pt x="1935767" y="3869932"/>
                    <a:pt x="1922057" y="3827136"/>
                    <a:pt x="1908859" y="3784147"/>
                  </a:cubicBezTo>
                  <a:cubicBezTo>
                    <a:pt x="1867600" y="3649800"/>
                    <a:pt x="1826406" y="3515517"/>
                    <a:pt x="1785787" y="3380977"/>
                  </a:cubicBezTo>
                  <a:cubicBezTo>
                    <a:pt x="1780918" y="3364768"/>
                    <a:pt x="1773807" y="3357593"/>
                    <a:pt x="1755740" y="3354967"/>
                  </a:cubicBezTo>
                  <a:cubicBezTo>
                    <a:pt x="1490954" y="3316591"/>
                    <a:pt x="1255766" y="3211329"/>
                    <a:pt x="1051138" y="3038863"/>
                  </a:cubicBezTo>
                  <a:cubicBezTo>
                    <a:pt x="1036723" y="3026690"/>
                    <a:pt x="1026985" y="3027907"/>
                    <a:pt x="1012185" y="3035852"/>
                  </a:cubicBezTo>
                  <a:cubicBezTo>
                    <a:pt x="928707" y="3080826"/>
                    <a:pt x="844780" y="3124968"/>
                    <a:pt x="760981" y="3169302"/>
                  </a:cubicBezTo>
                  <a:cubicBezTo>
                    <a:pt x="751884" y="3174107"/>
                    <a:pt x="742594" y="3178463"/>
                    <a:pt x="725744" y="3186920"/>
                  </a:cubicBezTo>
                  <a:cubicBezTo>
                    <a:pt x="752588" y="3136051"/>
                    <a:pt x="775588" y="3092358"/>
                    <a:pt x="798716" y="3048729"/>
                  </a:cubicBezTo>
                  <a:cubicBezTo>
                    <a:pt x="824599" y="2999782"/>
                    <a:pt x="849713" y="2950323"/>
                    <a:pt x="877069" y="2902209"/>
                  </a:cubicBezTo>
                  <a:cubicBezTo>
                    <a:pt x="887192" y="2884399"/>
                    <a:pt x="885398" y="2872995"/>
                    <a:pt x="872713" y="2857619"/>
                  </a:cubicBezTo>
                  <a:cubicBezTo>
                    <a:pt x="749962" y="2709625"/>
                    <a:pt x="662703" y="2542604"/>
                    <a:pt x="609144" y="2358093"/>
                  </a:cubicBezTo>
                  <a:cubicBezTo>
                    <a:pt x="591333" y="2296717"/>
                    <a:pt x="577046" y="2234317"/>
                    <a:pt x="570127" y="2170763"/>
                  </a:cubicBezTo>
                  <a:cubicBezTo>
                    <a:pt x="567436" y="2146161"/>
                    <a:pt x="557762" y="2134501"/>
                    <a:pt x="533545" y="2127262"/>
                  </a:cubicBezTo>
                  <a:cubicBezTo>
                    <a:pt x="363193" y="2076393"/>
                    <a:pt x="193352" y="2023987"/>
                    <a:pt x="23512" y="1971580"/>
                  </a:cubicBezTo>
                  <a:cubicBezTo>
                    <a:pt x="16209" y="1969338"/>
                    <a:pt x="6343" y="1970363"/>
                    <a:pt x="0" y="1958254"/>
                  </a:cubicBezTo>
                  <a:cubicBezTo>
                    <a:pt x="72523" y="1935767"/>
                    <a:pt x="144021" y="1913472"/>
                    <a:pt x="215584" y="1891433"/>
                  </a:cubicBezTo>
                  <a:cubicBezTo>
                    <a:pt x="325457" y="1857606"/>
                    <a:pt x="435267" y="1823587"/>
                    <a:pt x="545462" y="1790721"/>
                  </a:cubicBezTo>
                  <a:cubicBezTo>
                    <a:pt x="562311" y="1785659"/>
                    <a:pt x="568333" y="1778100"/>
                    <a:pt x="571152" y="1760609"/>
                  </a:cubicBezTo>
                  <a:cubicBezTo>
                    <a:pt x="612027" y="1503255"/>
                    <a:pt x="714469" y="1273577"/>
                    <a:pt x="882963" y="1074138"/>
                  </a:cubicBezTo>
                  <a:cubicBezTo>
                    <a:pt x="893663" y="1061453"/>
                    <a:pt x="893983" y="1052099"/>
                    <a:pt x="886231" y="1037748"/>
                  </a:cubicBezTo>
                  <a:cubicBezTo>
                    <a:pt x="838181" y="948696"/>
                    <a:pt x="791028" y="859131"/>
                    <a:pt x="743875" y="769566"/>
                  </a:cubicBezTo>
                  <a:cubicBezTo>
                    <a:pt x="739134" y="760597"/>
                    <a:pt x="731382" y="752716"/>
                    <a:pt x="731574" y="737469"/>
                  </a:cubicBezTo>
                  <a:cubicBezTo>
                    <a:pt x="777318" y="761622"/>
                    <a:pt x="821075" y="784621"/>
                    <a:pt x="864769" y="807749"/>
                  </a:cubicBezTo>
                  <a:cubicBezTo>
                    <a:pt x="919417" y="836643"/>
                    <a:pt x="974322" y="864961"/>
                    <a:pt x="1028394" y="894880"/>
                  </a:cubicBezTo>
                  <a:cubicBezTo>
                    <a:pt x="1043578" y="903273"/>
                    <a:pt x="1053124" y="903337"/>
                    <a:pt x="1067347" y="891677"/>
                  </a:cubicBezTo>
                  <a:cubicBezTo>
                    <a:pt x="1266657" y="729012"/>
                    <a:pt x="1493068" y="626954"/>
                    <a:pt x="1748373" y="591013"/>
                  </a:cubicBezTo>
                  <a:cubicBezTo>
                    <a:pt x="1769579" y="588002"/>
                    <a:pt x="1775088" y="575252"/>
                    <a:pt x="1780406" y="557890"/>
                  </a:cubicBezTo>
                  <a:cubicBezTo>
                    <a:pt x="1832556" y="386833"/>
                    <a:pt x="1885218" y="215904"/>
                    <a:pt x="1937817" y="44975"/>
                  </a:cubicBezTo>
                  <a:cubicBezTo>
                    <a:pt x="1941469" y="33186"/>
                    <a:pt x="1945377" y="21526"/>
                    <a:pt x="1952360" y="0"/>
                  </a:cubicBezTo>
                  <a:cubicBezTo>
                    <a:pt x="1973310" y="67526"/>
                    <a:pt x="1991441" y="125698"/>
                    <a:pt x="2009315" y="183935"/>
                  </a:cubicBezTo>
                  <a:cubicBezTo>
                    <a:pt x="2047755" y="309120"/>
                    <a:pt x="2086643" y="434114"/>
                    <a:pt x="2123930" y="559620"/>
                  </a:cubicBezTo>
                  <a:cubicBezTo>
                    <a:pt x="2130080" y="580378"/>
                    <a:pt x="2140395" y="588258"/>
                    <a:pt x="2160896" y="591269"/>
                  </a:cubicBezTo>
                  <a:cubicBezTo>
                    <a:pt x="2411268" y="628171"/>
                    <a:pt x="2634411" y="727666"/>
                    <a:pt x="2830775" y="886743"/>
                  </a:cubicBezTo>
                  <a:cubicBezTo>
                    <a:pt x="2849995" y="902311"/>
                    <a:pt x="2862680" y="902568"/>
                    <a:pt x="2883245" y="891420"/>
                  </a:cubicBezTo>
                  <a:cubicBezTo>
                    <a:pt x="2978384" y="839590"/>
                    <a:pt x="3074484" y="789426"/>
                    <a:pt x="3172249" y="737597"/>
                  </a:cubicBezTo>
                  <a:cubicBezTo>
                    <a:pt x="3173786" y="750602"/>
                    <a:pt x="3166739" y="757714"/>
                    <a:pt x="3162575" y="765530"/>
                  </a:cubicBezTo>
                  <a:cubicBezTo>
                    <a:pt x="3114845" y="855991"/>
                    <a:pt x="3067436" y="946581"/>
                    <a:pt x="3018682" y="1036531"/>
                  </a:cubicBezTo>
                  <a:cubicBezTo>
                    <a:pt x="3010161" y="1052291"/>
                    <a:pt x="3011122" y="1061965"/>
                    <a:pt x="3022526" y="1075547"/>
                  </a:cubicBezTo>
                  <a:cubicBezTo>
                    <a:pt x="3189867" y="1274345"/>
                    <a:pt x="3292117" y="1503062"/>
                    <a:pt x="3332799" y="1759264"/>
                  </a:cubicBezTo>
                  <a:cubicBezTo>
                    <a:pt x="3335811" y="1778356"/>
                    <a:pt x="3342730" y="1785403"/>
                    <a:pt x="3360797" y="1790849"/>
                  </a:cubicBezTo>
                  <a:cubicBezTo>
                    <a:pt x="3529932" y="1841974"/>
                    <a:pt x="3698747" y="1894380"/>
                    <a:pt x="3867562" y="1946466"/>
                  </a:cubicBezTo>
                  <a:cubicBezTo>
                    <a:pt x="3879542" y="1950182"/>
                    <a:pt x="3891394" y="1954090"/>
                    <a:pt x="3903311" y="1957934"/>
                  </a:cubicBezTo>
                  <a:cubicBezTo>
                    <a:pt x="3903375" y="1960048"/>
                    <a:pt x="3903439" y="1962291"/>
                    <a:pt x="3903439" y="1964597"/>
                  </a:cubicBezTo>
                  <a:close/>
                </a:path>
              </a:pathLst>
            </a:custGeom>
            <a:solidFill>
              <a:schemeClr val="accent4"/>
            </a:solidFill>
            <a:ln w="6397" cap="flat">
              <a:noFill/>
              <a:prstDash val="solid"/>
              <a:miter/>
            </a:ln>
          </p:spPr>
          <p:txBody>
            <a:bodyPr rtlCol="0" anchor="ctr"/>
            <a:lstStyle/>
            <a:p>
              <a:pPr algn="r" rtl="1"/>
              <a:endParaRPr lang="ko-KR" altLang="en-US">
                <a:cs typeface="B Nazanin" panose="00000400000000000000" pitchFamily="2" charset="-78"/>
              </a:endParaRPr>
            </a:p>
          </p:txBody>
        </p:sp>
        <p:sp>
          <p:nvSpPr>
            <p:cNvPr id="7" name="자유형: 도형 6">
              <a:extLst>
                <a:ext uri="{FF2B5EF4-FFF2-40B4-BE49-F238E27FC236}">
                  <a16:creationId xmlns:a16="http://schemas.microsoft.com/office/drawing/2014/main" id="{D41FB8A5-32E2-429B-B8C5-C4B51DA5DBB2}"/>
                </a:ext>
              </a:extLst>
            </p:cNvPr>
            <p:cNvSpPr/>
            <p:nvPr/>
          </p:nvSpPr>
          <p:spPr>
            <a:xfrm>
              <a:off x="4829900" y="2578804"/>
              <a:ext cx="2534822" cy="2533965"/>
            </a:xfrm>
            <a:custGeom>
              <a:avLst/>
              <a:gdLst>
                <a:gd name="connsiteX0" fmla="*/ 1267700 w 2534822"/>
                <a:gd name="connsiteY0" fmla="*/ 9 h 2533965"/>
                <a:gd name="connsiteX1" fmla="*/ 2534742 w 2534822"/>
                <a:gd name="connsiteY1" fmla="*/ 1282043 h 2533965"/>
                <a:gd name="connsiteX2" fmla="*/ 1265650 w 2534822"/>
                <a:gd name="connsiteY2" fmla="*/ 2533965 h 2533965"/>
                <a:gd name="connsiteX3" fmla="*/ 274 w 2534822"/>
                <a:gd name="connsiteY3" fmla="*/ 1240015 h 2533965"/>
                <a:gd name="connsiteX4" fmla="*/ 1267700 w 2534822"/>
                <a:gd name="connsiteY4" fmla="*/ 9 h 2533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4822" h="2533965">
                  <a:moveTo>
                    <a:pt x="1267700" y="9"/>
                  </a:moveTo>
                  <a:cubicBezTo>
                    <a:pt x="1964935" y="-2681"/>
                    <a:pt x="2542686" y="569496"/>
                    <a:pt x="2534742" y="1282043"/>
                  </a:cubicBezTo>
                  <a:cubicBezTo>
                    <a:pt x="2527246" y="1956406"/>
                    <a:pt x="1983002" y="2534605"/>
                    <a:pt x="1265650" y="2533965"/>
                  </a:cubicBezTo>
                  <a:cubicBezTo>
                    <a:pt x="546120" y="2533388"/>
                    <a:pt x="-14205" y="1942375"/>
                    <a:pt x="274" y="1240015"/>
                  </a:cubicBezTo>
                  <a:cubicBezTo>
                    <a:pt x="14433" y="553800"/>
                    <a:pt x="576680" y="-1848"/>
                    <a:pt x="1267700" y="9"/>
                  </a:cubicBezTo>
                  <a:close/>
                </a:path>
              </a:pathLst>
            </a:custGeom>
            <a:solidFill>
              <a:schemeClr val="accent4">
                <a:lumMod val="20000"/>
                <a:lumOff val="80000"/>
              </a:schemeClr>
            </a:solidFill>
            <a:ln w="6397" cap="flat">
              <a:noFill/>
              <a:prstDash val="solid"/>
              <a:miter/>
            </a:ln>
          </p:spPr>
          <p:txBody>
            <a:bodyPr rtlCol="0" anchor="ctr"/>
            <a:lstStyle/>
            <a:p>
              <a:pPr algn="r" rtl="1"/>
              <a:endParaRPr lang="ko-KR" altLang="en-US">
                <a:cs typeface="B Nazanin" panose="00000400000000000000" pitchFamily="2" charset="-78"/>
              </a:endParaRPr>
            </a:p>
          </p:txBody>
        </p:sp>
        <p:sp>
          <p:nvSpPr>
            <p:cNvPr id="8" name="자유형: 도형 7">
              <a:extLst>
                <a:ext uri="{FF2B5EF4-FFF2-40B4-BE49-F238E27FC236}">
                  <a16:creationId xmlns:a16="http://schemas.microsoft.com/office/drawing/2014/main" id="{958E0AD8-1355-426E-9E4E-1009FC23A9E5}"/>
                </a:ext>
              </a:extLst>
            </p:cNvPr>
            <p:cNvSpPr/>
            <p:nvPr/>
          </p:nvSpPr>
          <p:spPr>
            <a:xfrm>
              <a:off x="4864954" y="2613713"/>
              <a:ext cx="2464598" cy="2461902"/>
            </a:xfrm>
            <a:custGeom>
              <a:avLst/>
              <a:gdLst>
                <a:gd name="connsiteX0" fmla="*/ 2440299 w 2464598"/>
                <a:gd name="connsiteY0" fmla="*/ 1209975 h 2461902"/>
                <a:gd name="connsiteX1" fmla="*/ 2264308 w 2464598"/>
                <a:gd name="connsiteY1" fmla="*/ 1210296 h 2461902"/>
                <a:gd name="connsiteX2" fmla="*/ 2235542 w 2464598"/>
                <a:gd name="connsiteY2" fmla="*/ 1181658 h 2461902"/>
                <a:gd name="connsiteX3" fmla="*/ 2219974 w 2464598"/>
                <a:gd name="connsiteY3" fmla="*/ 1048528 h 2461902"/>
                <a:gd name="connsiteX4" fmla="*/ 1960825 w 2464598"/>
                <a:gd name="connsiteY4" fmla="*/ 540545 h 2461902"/>
                <a:gd name="connsiteX5" fmla="*/ 1961402 w 2464598"/>
                <a:gd name="connsiteY5" fmla="*/ 505053 h 2461902"/>
                <a:gd name="connsiteX6" fmla="*/ 2045201 w 2464598"/>
                <a:gd name="connsiteY6" fmla="*/ 421446 h 2461902"/>
                <a:gd name="connsiteX7" fmla="*/ 2053273 w 2464598"/>
                <a:gd name="connsiteY7" fmla="*/ 399279 h 2461902"/>
                <a:gd name="connsiteX8" fmla="*/ 2031106 w 2464598"/>
                <a:gd name="connsiteY8" fmla="*/ 408761 h 2461902"/>
                <a:gd name="connsiteX9" fmla="*/ 1949678 w 2464598"/>
                <a:gd name="connsiteY9" fmla="*/ 490189 h 2461902"/>
                <a:gd name="connsiteX10" fmla="*/ 1911686 w 2464598"/>
                <a:gd name="connsiteY10" fmla="*/ 492367 h 2461902"/>
                <a:gd name="connsiteX11" fmla="*/ 1266281 w 2464598"/>
                <a:gd name="connsiteY11" fmla="*/ 228606 h 2461902"/>
                <a:gd name="connsiteX12" fmla="*/ 1243154 w 2464598"/>
                <a:gd name="connsiteY12" fmla="*/ 204261 h 2461902"/>
                <a:gd name="connsiteX13" fmla="*/ 1243089 w 2464598"/>
                <a:gd name="connsiteY13" fmla="*/ 28270 h 2461902"/>
                <a:gd name="connsiteX14" fmla="*/ 1232967 w 2464598"/>
                <a:gd name="connsiteY14" fmla="*/ 17 h 2461902"/>
                <a:gd name="connsiteX15" fmla="*/ 1221627 w 2464598"/>
                <a:gd name="connsiteY15" fmla="*/ 27053 h 2461902"/>
                <a:gd name="connsiteX16" fmla="*/ 1221691 w 2464598"/>
                <a:gd name="connsiteY16" fmla="*/ 203043 h 2461902"/>
                <a:gd name="connsiteX17" fmla="*/ 1196449 w 2464598"/>
                <a:gd name="connsiteY17" fmla="*/ 228670 h 2461902"/>
                <a:gd name="connsiteX18" fmla="*/ 1132639 w 2464598"/>
                <a:gd name="connsiteY18" fmla="*/ 232258 h 2461902"/>
                <a:gd name="connsiteX19" fmla="*/ 551492 w 2464598"/>
                <a:gd name="connsiteY19" fmla="*/ 493713 h 2461902"/>
                <a:gd name="connsiteX20" fmla="*/ 518114 w 2464598"/>
                <a:gd name="connsiteY20" fmla="*/ 493200 h 2461902"/>
                <a:gd name="connsiteX21" fmla="*/ 430086 w 2464598"/>
                <a:gd name="connsiteY21" fmla="*/ 404724 h 2461902"/>
                <a:gd name="connsiteX22" fmla="*/ 409841 w 2464598"/>
                <a:gd name="connsiteY22" fmla="*/ 400432 h 2461902"/>
                <a:gd name="connsiteX23" fmla="*/ 416440 w 2464598"/>
                <a:gd name="connsiteY23" fmla="*/ 418371 h 2461902"/>
                <a:gd name="connsiteX24" fmla="*/ 500431 w 2464598"/>
                <a:gd name="connsiteY24" fmla="*/ 501721 h 2461902"/>
                <a:gd name="connsiteX25" fmla="*/ 500431 w 2464598"/>
                <a:gd name="connsiteY25" fmla="*/ 544325 h 2461902"/>
                <a:gd name="connsiteX26" fmla="*/ 229046 w 2464598"/>
                <a:gd name="connsiteY26" fmla="*/ 1183516 h 2461902"/>
                <a:gd name="connsiteX27" fmla="*/ 201690 w 2464598"/>
                <a:gd name="connsiteY27" fmla="*/ 1210104 h 2461902"/>
                <a:gd name="connsiteX28" fmla="*/ 25699 w 2464598"/>
                <a:gd name="connsiteY28" fmla="*/ 1209911 h 2461902"/>
                <a:gd name="connsiteX29" fmla="*/ 9 w 2464598"/>
                <a:gd name="connsiteY29" fmla="*/ 1219842 h 2461902"/>
                <a:gd name="connsiteX30" fmla="*/ 26916 w 2464598"/>
                <a:gd name="connsiteY30" fmla="*/ 1231502 h 2461902"/>
                <a:gd name="connsiteX31" fmla="*/ 202907 w 2464598"/>
                <a:gd name="connsiteY31" fmla="*/ 1231438 h 2461902"/>
                <a:gd name="connsiteX32" fmla="*/ 228469 w 2464598"/>
                <a:gd name="connsiteY32" fmla="*/ 1256360 h 2461902"/>
                <a:gd name="connsiteX33" fmla="*/ 495498 w 2464598"/>
                <a:gd name="connsiteY33" fmla="*/ 1913489 h 2461902"/>
                <a:gd name="connsiteX34" fmla="*/ 494025 w 2464598"/>
                <a:gd name="connsiteY34" fmla="*/ 1945970 h 2461902"/>
                <a:gd name="connsiteX35" fmla="*/ 421630 w 2464598"/>
                <a:gd name="connsiteY35" fmla="*/ 2018301 h 2461902"/>
                <a:gd name="connsiteX36" fmla="*/ 412020 w 2464598"/>
                <a:gd name="connsiteY36" fmla="*/ 2042519 h 2461902"/>
                <a:gd name="connsiteX37" fmla="*/ 434059 w 2464598"/>
                <a:gd name="connsiteY37" fmla="*/ 2032524 h 2461902"/>
                <a:gd name="connsiteX38" fmla="*/ 508632 w 2464598"/>
                <a:gd name="connsiteY38" fmla="*/ 1957823 h 2461902"/>
                <a:gd name="connsiteX39" fmla="*/ 538679 w 2464598"/>
                <a:gd name="connsiteY39" fmla="*/ 1957438 h 2461902"/>
                <a:gd name="connsiteX40" fmla="*/ 1188249 w 2464598"/>
                <a:gd name="connsiteY40" fmla="*/ 2234526 h 2461902"/>
                <a:gd name="connsiteX41" fmla="*/ 1221819 w 2464598"/>
                <a:gd name="connsiteY41" fmla="*/ 2272261 h 2461902"/>
                <a:gd name="connsiteX42" fmla="*/ 1221755 w 2464598"/>
                <a:gd name="connsiteY42" fmla="*/ 2432235 h 2461902"/>
                <a:gd name="connsiteX43" fmla="*/ 1233287 w 2464598"/>
                <a:gd name="connsiteY43" fmla="*/ 2461897 h 2461902"/>
                <a:gd name="connsiteX44" fmla="*/ 1243089 w 2464598"/>
                <a:gd name="connsiteY44" fmla="*/ 2433516 h 2461902"/>
                <a:gd name="connsiteX45" fmla="*/ 1243089 w 2464598"/>
                <a:gd name="connsiteY45" fmla="*/ 2263932 h 2461902"/>
                <a:gd name="connsiteX46" fmla="*/ 1268780 w 2464598"/>
                <a:gd name="connsiteY46" fmla="*/ 2235294 h 2461902"/>
                <a:gd name="connsiteX47" fmla="*/ 1405370 w 2464598"/>
                <a:gd name="connsiteY47" fmla="*/ 2221264 h 2461902"/>
                <a:gd name="connsiteX48" fmla="*/ 1925140 w 2464598"/>
                <a:gd name="connsiteY48" fmla="*/ 1958335 h 2461902"/>
                <a:gd name="connsiteX49" fmla="*/ 1957494 w 2464598"/>
                <a:gd name="connsiteY49" fmla="*/ 1958976 h 2461902"/>
                <a:gd name="connsiteX50" fmla="*/ 2027583 w 2464598"/>
                <a:gd name="connsiteY50" fmla="*/ 2029065 h 2461902"/>
                <a:gd name="connsiteX51" fmla="*/ 2053850 w 2464598"/>
                <a:gd name="connsiteY51" fmla="*/ 2040981 h 2461902"/>
                <a:gd name="connsiteX52" fmla="*/ 2041805 w 2464598"/>
                <a:gd name="connsiteY52" fmla="*/ 2016892 h 2461902"/>
                <a:gd name="connsiteX53" fmla="*/ 1969410 w 2464598"/>
                <a:gd name="connsiteY53" fmla="*/ 1944497 h 2461902"/>
                <a:gd name="connsiteX54" fmla="*/ 1968257 w 2464598"/>
                <a:gd name="connsiteY54" fmla="*/ 1914450 h 2461902"/>
                <a:gd name="connsiteX55" fmla="*/ 2236183 w 2464598"/>
                <a:gd name="connsiteY55" fmla="*/ 1254373 h 2461902"/>
                <a:gd name="connsiteX56" fmla="*/ 2260336 w 2464598"/>
                <a:gd name="connsiteY56" fmla="*/ 1231438 h 2461902"/>
                <a:gd name="connsiteX57" fmla="*/ 2349901 w 2464598"/>
                <a:gd name="connsiteY57" fmla="*/ 1231758 h 2461902"/>
                <a:gd name="connsiteX58" fmla="*/ 2439466 w 2464598"/>
                <a:gd name="connsiteY58" fmla="*/ 1231502 h 2461902"/>
                <a:gd name="connsiteX59" fmla="*/ 2464580 w 2464598"/>
                <a:gd name="connsiteY59" fmla="*/ 1221059 h 2461902"/>
                <a:gd name="connsiteX60" fmla="*/ 2440299 w 2464598"/>
                <a:gd name="connsiteY60" fmla="*/ 1209975 h 2461902"/>
                <a:gd name="connsiteX61" fmla="*/ 1232582 w 2464598"/>
                <a:gd name="connsiteY61" fmla="*/ 2163476 h 2461902"/>
                <a:gd name="connsiteX62" fmla="*/ 299519 w 2464598"/>
                <a:gd name="connsiteY62" fmla="*/ 1227850 h 2461902"/>
                <a:gd name="connsiteX63" fmla="*/ 1237131 w 2464598"/>
                <a:gd name="connsiteY63" fmla="*/ 298951 h 2461902"/>
                <a:gd name="connsiteX64" fmla="*/ 2165325 w 2464598"/>
                <a:gd name="connsiteY64" fmla="*/ 1227530 h 2461902"/>
                <a:gd name="connsiteX65" fmla="*/ 1232582 w 2464598"/>
                <a:gd name="connsiteY65" fmla="*/ 2163476 h 246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464598" h="2461902">
                  <a:moveTo>
                    <a:pt x="2440299" y="1209975"/>
                  </a:moveTo>
                  <a:cubicBezTo>
                    <a:pt x="2381614" y="1209527"/>
                    <a:pt x="2322929" y="1208630"/>
                    <a:pt x="2264308" y="1210296"/>
                  </a:cubicBezTo>
                  <a:cubicBezTo>
                    <a:pt x="2241436" y="1210936"/>
                    <a:pt x="2236183" y="1203377"/>
                    <a:pt x="2235542" y="1181658"/>
                  </a:cubicBezTo>
                  <a:cubicBezTo>
                    <a:pt x="2234197" y="1137004"/>
                    <a:pt x="2228175" y="1092606"/>
                    <a:pt x="2219974" y="1048528"/>
                  </a:cubicBezTo>
                  <a:cubicBezTo>
                    <a:pt x="2183713" y="853574"/>
                    <a:pt x="2096518" y="684503"/>
                    <a:pt x="1960825" y="540545"/>
                  </a:cubicBezTo>
                  <a:cubicBezTo>
                    <a:pt x="1947051" y="525938"/>
                    <a:pt x="1947179" y="518314"/>
                    <a:pt x="1961402" y="505053"/>
                  </a:cubicBezTo>
                  <a:cubicBezTo>
                    <a:pt x="1990296" y="478209"/>
                    <a:pt x="2017780" y="449827"/>
                    <a:pt x="2045201" y="421446"/>
                  </a:cubicBezTo>
                  <a:cubicBezTo>
                    <a:pt x="2050583" y="415872"/>
                    <a:pt x="2065510" y="410426"/>
                    <a:pt x="2053273" y="399279"/>
                  </a:cubicBezTo>
                  <a:cubicBezTo>
                    <a:pt x="2041934" y="388964"/>
                    <a:pt x="2036808" y="403315"/>
                    <a:pt x="2031106" y="408761"/>
                  </a:cubicBezTo>
                  <a:cubicBezTo>
                    <a:pt x="2003430" y="435412"/>
                    <a:pt x="1976009" y="462256"/>
                    <a:pt x="1949678" y="490189"/>
                  </a:cubicBezTo>
                  <a:cubicBezTo>
                    <a:pt x="1936544" y="504092"/>
                    <a:pt x="1928472" y="507615"/>
                    <a:pt x="1911686" y="492367"/>
                  </a:cubicBezTo>
                  <a:cubicBezTo>
                    <a:pt x="1728649" y="326435"/>
                    <a:pt x="1513770" y="236999"/>
                    <a:pt x="1266281" y="228606"/>
                  </a:cubicBezTo>
                  <a:cubicBezTo>
                    <a:pt x="1247638" y="227965"/>
                    <a:pt x="1242897" y="221815"/>
                    <a:pt x="1243154" y="204261"/>
                  </a:cubicBezTo>
                  <a:cubicBezTo>
                    <a:pt x="1243986" y="145640"/>
                    <a:pt x="1243858" y="86955"/>
                    <a:pt x="1243089" y="28270"/>
                  </a:cubicBezTo>
                  <a:cubicBezTo>
                    <a:pt x="1242961" y="18340"/>
                    <a:pt x="1251034" y="658"/>
                    <a:pt x="1232967" y="17"/>
                  </a:cubicBezTo>
                  <a:cubicBezTo>
                    <a:pt x="1214516" y="-624"/>
                    <a:pt x="1221755" y="17123"/>
                    <a:pt x="1221627" y="27053"/>
                  </a:cubicBezTo>
                  <a:cubicBezTo>
                    <a:pt x="1220986" y="85738"/>
                    <a:pt x="1220602" y="144359"/>
                    <a:pt x="1221691" y="203043"/>
                  </a:cubicBezTo>
                  <a:cubicBezTo>
                    <a:pt x="1222076" y="222520"/>
                    <a:pt x="1216181" y="229311"/>
                    <a:pt x="1196449" y="228670"/>
                  </a:cubicBezTo>
                  <a:cubicBezTo>
                    <a:pt x="1175243" y="227965"/>
                    <a:pt x="1153845" y="230079"/>
                    <a:pt x="1132639" y="232258"/>
                  </a:cubicBezTo>
                  <a:cubicBezTo>
                    <a:pt x="910200" y="255450"/>
                    <a:pt x="716335" y="342644"/>
                    <a:pt x="551492" y="493713"/>
                  </a:cubicBezTo>
                  <a:cubicBezTo>
                    <a:pt x="538423" y="505693"/>
                    <a:pt x="530671" y="506654"/>
                    <a:pt x="518114" y="493200"/>
                  </a:cubicBezTo>
                  <a:cubicBezTo>
                    <a:pt x="489668" y="462833"/>
                    <a:pt x="459685" y="434003"/>
                    <a:pt x="430086" y="404724"/>
                  </a:cubicBezTo>
                  <a:cubicBezTo>
                    <a:pt x="424577" y="399279"/>
                    <a:pt x="418939" y="389285"/>
                    <a:pt x="409841" y="400432"/>
                  </a:cubicBezTo>
                  <a:cubicBezTo>
                    <a:pt x="402346" y="409594"/>
                    <a:pt x="411956" y="413758"/>
                    <a:pt x="416440" y="418371"/>
                  </a:cubicBezTo>
                  <a:cubicBezTo>
                    <a:pt x="444053" y="446560"/>
                    <a:pt x="471025" y="475518"/>
                    <a:pt x="500431" y="501721"/>
                  </a:cubicBezTo>
                  <a:cubicBezTo>
                    <a:pt x="518818" y="518122"/>
                    <a:pt x="516384" y="527220"/>
                    <a:pt x="500431" y="544325"/>
                  </a:cubicBezTo>
                  <a:cubicBezTo>
                    <a:pt x="332769" y="724416"/>
                    <a:pt x="242628" y="938013"/>
                    <a:pt x="229046" y="1183516"/>
                  </a:cubicBezTo>
                  <a:cubicBezTo>
                    <a:pt x="227893" y="1204209"/>
                    <a:pt x="222511" y="1210616"/>
                    <a:pt x="201690" y="1210104"/>
                  </a:cubicBezTo>
                  <a:cubicBezTo>
                    <a:pt x="143069" y="1208758"/>
                    <a:pt x="84384" y="1209399"/>
                    <a:pt x="25699" y="1209911"/>
                  </a:cubicBezTo>
                  <a:cubicBezTo>
                    <a:pt x="16281" y="1209975"/>
                    <a:pt x="393" y="1204017"/>
                    <a:pt x="9" y="1219842"/>
                  </a:cubicBezTo>
                  <a:cubicBezTo>
                    <a:pt x="-440" y="1238613"/>
                    <a:pt x="16922" y="1231374"/>
                    <a:pt x="26916" y="1231502"/>
                  </a:cubicBezTo>
                  <a:cubicBezTo>
                    <a:pt x="85601" y="1232142"/>
                    <a:pt x="144222" y="1232527"/>
                    <a:pt x="202907" y="1231438"/>
                  </a:cubicBezTo>
                  <a:cubicBezTo>
                    <a:pt x="222191" y="1231053"/>
                    <a:pt x="227893" y="1236435"/>
                    <a:pt x="228469" y="1256360"/>
                  </a:cubicBezTo>
                  <a:cubicBezTo>
                    <a:pt x="236221" y="1508269"/>
                    <a:pt x="325018" y="1727696"/>
                    <a:pt x="495498" y="1913489"/>
                  </a:cubicBezTo>
                  <a:cubicBezTo>
                    <a:pt x="508312" y="1927455"/>
                    <a:pt x="506646" y="1934246"/>
                    <a:pt x="494025" y="1945970"/>
                  </a:cubicBezTo>
                  <a:cubicBezTo>
                    <a:pt x="468975" y="1969098"/>
                    <a:pt x="445014" y="1993508"/>
                    <a:pt x="421630" y="2018301"/>
                  </a:cubicBezTo>
                  <a:cubicBezTo>
                    <a:pt x="415800" y="2024452"/>
                    <a:pt x="398438" y="2029962"/>
                    <a:pt x="412020" y="2042519"/>
                  </a:cubicBezTo>
                  <a:cubicBezTo>
                    <a:pt x="422975" y="2052705"/>
                    <a:pt x="428357" y="2038034"/>
                    <a:pt x="434059" y="2032524"/>
                  </a:cubicBezTo>
                  <a:cubicBezTo>
                    <a:pt x="459493" y="2008179"/>
                    <a:pt x="484671" y="1983578"/>
                    <a:pt x="508632" y="1957823"/>
                  </a:cubicBezTo>
                  <a:cubicBezTo>
                    <a:pt x="519908" y="1945714"/>
                    <a:pt x="526699" y="1946099"/>
                    <a:pt x="538679" y="1957438"/>
                  </a:cubicBezTo>
                  <a:cubicBezTo>
                    <a:pt x="720820" y="2130097"/>
                    <a:pt x="937813" y="2222481"/>
                    <a:pt x="1188249" y="2234526"/>
                  </a:cubicBezTo>
                  <a:cubicBezTo>
                    <a:pt x="1217847" y="2235935"/>
                    <a:pt x="1222780" y="2246186"/>
                    <a:pt x="1221819" y="2272261"/>
                  </a:cubicBezTo>
                  <a:cubicBezTo>
                    <a:pt x="1219897" y="2325500"/>
                    <a:pt x="1220666" y="2378931"/>
                    <a:pt x="1221755" y="2432235"/>
                  </a:cubicBezTo>
                  <a:cubicBezTo>
                    <a:pt x="1221947" y="2442677"/>
                    <a:pt x="1212658" y="2462282"/>
                    <a:pt x="1233287" y="2461897"/>
                  </a:cubicBezTo>
                  <a:cubicBezTo>
                    <a:pt x="1250969" y="2461577"/>
                    <a:pt x="1242897" y="2443510"/>
                    <a:pt x="1243089" y="2433516"/>
                  </a:cubicBezTo>
                  <a:cubicBezTo>
                    <a:pt x="1243922" y="2377009"/>
                    <a:pt x="1244178" y="2320439"/>
                    <a:pt x="1243089" y="2263932"/>
                  </a:cubicBezTo>
                  <a:cubicBezTo>
                    <a:pt x="1242705" y="2244392"/>
                    <a:pt x="1246869" y="2235935"/>
                    <a:pt x="1268780" y="2235294"/>
                  </a:cubicBezTo>
                  <a:cubicBezTo>
                    <a:pt x="1314523" y="2233949"/>
                    <a:pt x="1360139" y="2229336"/>
                    <a:pt x="1405370" y="2221264"/>
                  </a:cubicBezTo>
                  <a:cubicBezTo>
                    <a:pt x="1605129" y="2185771"/>
                    <a:pt x="1778364" y="2098000"/>
                    <a:pt x="1925140" y="1958335"/>
                  </a:cubicBezTo>
                  <a:cubicBezTo>
                    <a:pt x="1938530" y="1945586"/>
                    <a:pt x="1945450" y="1945842"/>
                    <a:pt x="1957494" y="1958976"/>
                  </a:cubicBezTo>
                  <a:cubicBezTo>
                    <a:pt x="1979789" y="1983385"/>
                    <a:pt x="2003430" y="2006577"/>
                    <a:pt x="2027583" y="2029065"/>
                  </a:cubicBezTo>
                  <a:cubicBezTo>
                    <a:pt x="2034502" y="2035471"/>
                    <a:pt x="2040524" y="2054627"/>
                    <a:pt x="2053850" y="2040981"/>
                  </a:cubicBezTo>
                  <a:cubicBezTo>
                    <a:pt x="2065510" y="2029065"/>
                    <a:pt x="2047892" y="2023299"/>
                    <a:pt x="2041805" y="2016892"/>
                  </a:cubicBezTo>
                  <a:cubicBezTo>
                    <a:pt x="2018421" y="1992034"/>
                    <a:pt x="1994332" y="1967817"/>
                    <a:pt x="1969410" y="1944497"/>
                  </a:cubicBezTo>
                  <a:cubicBezTo>
                    <a:pt x="1957814" y="1933670"/>
                    <a:pt x="1956725" y="1927071"/>
                    <a:pt x="1968257" y="1914450"/>
                  </a:cubicBezTo>
                  <a:cubicBezTo>
                    <a:pt x="2139571" y="1727824"/>
                    <a:pt x="2228687" y="1507500"/>
                    <a:pt x="2236183" y="1254373"/>
                  </a:cubicBezTo>
                  <a:cubicBezTo>
                    <a:pt x="2236760" y="1235730"/>
                    <a:pt x="2242910" y="1230797"/>
                    <a:pt x="2260336" y="1231438"/>
                  </a:cubicBezTo>
                  <a:cubicBezTo>
                    <a:pt x="2290127" y="1232591"/>
                    <a:pt x="2320046" y="1231758"/>
                    <a:pt x="2349901" y="1231758"/>
                  </a:cubicBezTo>
                  <a:cubicBezTo>
                    <a:pt x="2379756" y="1231758"/>
                    <a:pt x="2409611" y="1232207"/>
                    <a:pt x="2439466" y="1231502"/>
                  </a:cubicBezTo>
                  <a:cubicBezTo>
                    <a:pt x="2448755" y="1231245"/>
                    <a:pt x="2464259" y="1237716"/>
                    <a:pt x="2464580" y="1221059"/>
                  </a:cubicBezTo>
                  <a:cubicBezTo>
                    <a:pt x="2465221" y="1204466"/>
                    <a:pt x="2449652" y="1210039"/>
                    <a:pt x="2440299" y="1209975"/>
                  </a:cubicBezTo>
                  <a:close/>
                  <a:moveTo>
                    <a:pt x="1232582" y="2163476"/>
                  </a:moveTo>
                  <a:cubicBezTo>
                    <a:pt x="715374" y="2163604"/>
                    <a:pt x="296188" y="1746211"/>
                    <a:pt x="299519" y="1227850"/>
                  </a:cubicBezTo>
                  <a:cubicBezTo>
                    <a:pt x="302915" y="695394"/>
                    <a:pt x="736196" y="296708"/>
                    <a:pt x="1237131" y="298951"/>
                  </a:cubicBezTo>
                  <a:cubicBezTo>
                    <a:pt x="1731404" y="301193"/>
                    <a:pt x="2161482" y="695906"/>
                    <a:pt x="2165325" y="1227530"/>
                  </a:cubicBezTo>
                  <a:cubicBezTo>
                    <a:pt x="2169106" y="1745827"/>
                    <a:pt x="1749919" y="2163348"/>
                    <a:pt x="1232582" y="2163476"/>
                  </a:cubicBezTo>
                  <a:close/>
                </a:path>
              </a:pathLst>
            </a:custGeom>
            <a:solidFill>
              <a:srgbClr val="5D5E60"/>
            </a:solidFill>
            <a:ln w="6397" cap="flat">
              <a:noFill/>
              <a:prstDash val="solid"/>
              <a:miter/>
            </a:ln>
          </p:spPr>
          <p:txBody>
            <a:bodyPr rtlCol="0" anchor="ctr"/>
            <a:lstStyle/>
            <a:p>
              <a:pPr algn="r" rtl="1"/>
              <a:endParaRPr lang="ko-KR" altLang="en-US">
                <a:cs typeface="B Nazanin" panose="00000400000000000000" pitchFamily="2" charset="-78"/>
              </a:endParaRPr>
            </a:p>
          </p:txBody>
        </p:sp>
        <p:sp>
          <p:nvSpPr>
            <p:cNvPr id="9" name="자유형: 도형 8">
              <a:extLst>
                <a:ext uri="{FF2B5EF4-FFF2-40B4-BE49-F238E27FC236}">
                  <a16:creationId xmlns:a16="http://schemas.microsoft.com/office/drawing/2014/main" id="{E7C43277-8464-497C-B68A-B4640015537D}"/>
                </a:ext>
              </a:extLst>
            </p:cNvPr>
            <p:cNvSpPr/>
            <p:nvPr/>
          </p:nvSpPr>
          <p:spPr>
            <a:xfrm>
              <a:off x="5571359" y="3302149"/>
              <a:ext cx="1064207" cy="870381"/>
            </a:xfrm>
            <a:custGeom>
              <a:avLst/>
              <a:gdLst>
                <a:gd name="connsiteX0" fmla="*/ 1064207 w 1064207"/>
                <a:gd name="connsiteY0" fmla="*/ 869549 h 870381"/>
                <a:gd name="connsiteX1" fmla="*/ 534698 w 1064207"/>
                <a:gd name="connsiteY1" fmla="*/ 3114 h 870381"/>
                <a:gd name="connsiteX2" fmla="*/ 534698 w 1064207"/>
                <a:gd name="connsiteY2" fmla="*/ 3114 h 870381"/>
                <a:gd name="connsiteX3" fmla="*/ 534698 w 1064207"/>
                <a:gd name="connsiteY3" fmla="*/ 3114 h 870381"/>
                <a:gd name="connsiteX4" fmla="*/ 532840 w 1064207"/>
                <a:gd name="connsiteY4" fmla="*/ 552 h 870381"/>
                <a:gd name="connsiteX5" fmla="*/ 529893 w 1064207"/>
                <a:gd name="connsiteY5" fmla="*/ 231 h 870381"/>
                <a:gd name="connsiteX6" fmla="*/ 0 w 1064207"/>
                <a:gd name="connsiteY6" fmla="*/ 870381 h 870381"/>
                <a:gd name="connsiteX7" fmla="*/ 525921 w 1064207"/>
                <a:gd name="connsiteY7" fmla="*/ 638909 h 870381"/>
                <a:gd name="connsiteX8" fmla="*/ 1064207 w 1064207"/>
                <a:gd name="connsiteY8" fmla="*/ 869549 h 87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4207" h="870381">
                  <a:moveTo>
                    <a:pt x="1064207" y="869549"/>
                  </a:moveTo>
                  <a:cubicBezTo>
                    <a:pt x="885398" y="575356"/>
                    <a:pt x="708767" y="289555"/>
                    <a:pt x="534698" y="3114"/>
                  </a:cubicBezTo>
                  <a:cubicBezTo>
                    <a:pt x="534698" y="3114"/>
                    <a:pt x="534698" y="3114"/>
                    <a:pt x="534698" y="3114"/>
                  </a:cubicBezTo>
                  <a:cubicBezTo>
                    <a:pt x="534698" y="3114"/>
                    <a:pt x="534698" y="3114"/>
                    <a:pt x="534698" y="3114"/>
                  </a:cubicBezTo>
                  <a:cubicBezTo>
                    <a:pt x="534122" y="2217"/>
                    <a:pt x="533673" y="1064"/>
                    <a:pt x="532840" y="552"/>
                  </a:cubicBezTo>
                  <a:cubicBezTo>
                    <a:pt x="532072" y="39"/>
                    <a:pt x="530214" y="-217"/>
                    <a:pt x="529893" y="231"/>
                  </a:cubicBezTo>
                  <a:cubicBezTo>
                    <a:pt x="522718" y="10482"/>
                    <a:pt x="8969" y="854685"/>
                    <a:pt x="0" y="870381"/>
                  </a:cubicBezTo>
                  <a:cubicBezTo>
                    <a:pt x="23705" y="858785"/>
                    <a:pt x="492927" y="644547"/>
                    <a:pt x="525921" y="638909"/>
                  </a:cubicBezTo>
                  <a:cubicBezTo>
                    <a:pt x="673338" y="703809"/>
                    <a:pt x="1030829" y="853916"/>
                    <a:pt x="1064207" y="869549"/>
                  </a:cubicBezTo>
                  <a:close/>
                </a:path>
              </a:pathLst>
            </a:custGeom>
            <a:solidFill>
              <a:schemeClr val="accent2"/>
            </a:solidFill>
            <a:ln w="6397" cap="flat">
              <a:noFill/>
              <a:prstDash val="solid"/>
              <a:miter/>
            </a:ln>
          </p:spPr>
          <p:txBody>
            <a:bodyPr rtlCol="0" anchor="ctr"/>
            <a:lstStyle/>
            <a:p>
              <a:pPr algn="r" rtl="1"/>
              <a:endParaRPr lang="ko-KR" altLang="en-US" dirty="0">
                <a:cs typeface="B Nazanin" panose="00000400000000000000" pitchFamily="2" charset="-78"/>
              </a:endParaRPr>
            </a:p>
          </p:txBody>
        </p:sp>
        <p:sp>
          <p:nvSpPr>
            <p:cNvPr id="10" name="자유형: 도형 9">
              <a:extLst>
                <a:ext uri="{FF2B5EF4-FFF2-40B4-BE49-F238E27FC236}">
                  <a16:creationId xmlns:a16="http://schemas.microsoft.com/office/drawing/2014/main" id="{6DE12E6B-989D-4183-91D1-D3AF760826B2}"/>
                </a:ext>
              </a:extLst>
            </p:cNvPr>
            <p:cNvSpPr/>
            <p:nvPr/>
          </p:nvSpPr>
          <p:spPr>
            <a:xfrm>
              <a:off x="6097900" y="3300394"/>
              <a:ext cx="537346" cy="869125"/>
            </a:xfrm>
            <a:custGeom>
              <a:avLst/>
              <a:gdLst>
                <a:gd name="connsiteX0" fmla="*/ 5917 w 537348"/>
                <a:gd name="connsiteY0" fmla="*/ 0 h 869125"/>
                <a:gd name="connsiteX1" fmla="*/ 537348 w 537348"/>
                <a:gd name="connsiteY1" fmla="*/ 869125 h 869125"/>
                <a:gd name="connsiteX2" fmla="*/ 23 w 537348"/>
                <a:gd name="connsiteY2" fmla="*/ 545013 h 869125"/>
                <a:gd name="connsiteX3" fmla="*/ 5917 w 537348"/>
                <a:gd name="connsiteY3" fmla="*/ 0 h 869125"/>
                <a:gd name="connsiteX0" fmla="*/ 3173 w 534604"/>
                <a:gd name="connsiteY0" fmla="*/ 0 h 869125"/>
                <a:gd name="connsiteX1" fmla="*/ 534604 w 534604"/>
                <a:gd name="connsiteY1" fmla="*/ 869125 h 869125"/>
                <a:gd name="connsiteX2" fmla="*/ 34 w 534604"/>
                <a:gd name="connsiteY2" fmla="*/ 633148 h 869125"/>
                <a:gd name="connsiteX3" fmla="*/ 3173 w 534604"/>
                <a:gd name="connsiteY3" fmla="*/ 0 h 869125"/>
                <a:gd name="connsiteX0" fmla="*/ 5915 w 537346"/>
                <a:gd name="connsiteY0" fmla="*/ 0 h 869125"/>
                <a:gd name="connsiteX1" fmla="*/ 537346 w 537346"/>
                <a:gd name="connsiteY1" fmla="*/ 869125 h 869125"/>
                <a:gd name="connsiteX2" fmla="*/ 22 w 537346"/>
                <a:gd name="connsiteY2" fmla="*/ 633148 h 869125"/>
                <a:gd name="connsiteX3" fmla="*/ 5915 w 537346"/>
                <a:gd name="connsiteY3" fmla="*/ 0 h 869125"/>
              </a:gdLst>
              <a:ahLst/>
              <a:cxnLst>
                <a:cxn ang="0">
                  <a:pos x="connsiteX0" y="connsiteY0"/>
                </a:cxn>
                <a:cxn ang="0">
                  <a:pos x="connsiteX1" y="connsiteY1"/>
                </a:cxn>
                <a:cxn ang="0">
                  <a:pos x="connsiteX2" y="connsiteY2"/>
                </a:cxn>
                <a:cxn ang="0">
                  <a:pos x="connsiteX3" y="connsiteY3"/>
                </a:cxn>
              </a:cxnLst>
              <a:rect l="l" t="t" r="r" b="b"/>
              <a:pathLst>
                <a:path w="537346" h="869125">
                  <a:moveTo>
                    <a:pt x="5915" y="0"/>
                  </a:moveTo>
                  <a:cubicBezTo>
                    <a:pt x="179984" y="286441"/>
                    <a:pt x="358537" y="574868"/>
                    <a:pt x="537346" y="869125"/>
                  </a:cubicBezTo>
                  <a:cubicBezTo>
                    <a:pt x="503967" y="853493"/>
                    <a:pt x="5980" y="645449"/>
                    <a:pt x="22" y="633148"/>
                  </a:cubicBezTo>
                  <a:cubicBezTo>
                    <a:pt x="-491" y="562226"/>
                    <a:pt x="7773" y="106863"/>
                    <a:pt x="5915" y="0"/>
                  </a:cubicBezTo>
                  <a:close/>
                </a:path>
              </a:pathLst>
            </a:custGeom>
            <a:solidFill>
              <a:schemeClr val="accent1"/>
            </a:solidFill>
            <a:ln w="6397" cap="flat">
              <a:noFill/>
              <a:prstDash val="solid"/>
              <a:miter/>
            </a:ln>
          </p:spPr>
          <p:txBody>
            <a:bodyPr rtlCol="0" anchor="ctr"/>
            <a:lstStyle/>
            <a:p>
              <a:pPr algn="r" rtl="1"/>
              <a:endParaRPr lang="ko-KR" altLang="en-US">
                <a:cs typeface="B Nazanin" panose="00000400000000000000" pitchFamily="2" charset="-78"/>
              </a:endParaRPr>
            </a:p>
          </p:txBody>
        </p:sp>
        <p:sp>
          <p:nvSpPr>
            <p:cNvPr id="11" name="자유형: 도형 10">
              <a:extLst>
                <a:ext uri="{FF2B5EF4-FFF2-40B4-BE49-F238E27FC236}">
                  <a16:creationId xmlns:a16="http://schemas.microsoft.com/office/drawing/2014/main" id="{7CA50D41-FD73-4CA9-8FBB-12F129FEF52B}"/>
                </a:ext>
              </a:extLst>
            </p:cNvPr>
            <p:cNvSpPr/>
            <p:nvPr/>
          </p:nvSpPr>
          <p:spPr>
            <a:xfrm>
              <a:off x="5572064" y="3844958"/>
              <a:ext cx="525344" cy="326738"/>
            </a:xfrm>
            <a:custGeom>
              <a:avLst/>
              <a:gdLst>
                <a:gd name="connsiteX0" fmla="*/ 0 w 525344"/>
                <a:gd name="connsiteY0" fmla="*/ 326739 h 326738"/>
                <a:gd name="connsiteX1" fmla="*/ 525345 w 525344"/>
                <a:gd name="connsiteY1" fmla="*/ 0 h 326738"/>
                <a:gd name="connsiteX2" fmla="*/ 525345 w 525344"/>
                <a:gd name="connsiteY2" fmla="*/ 96100 h 326738"/>
                <a:gd name="connsiteX3" fmla="*/ 0 w 525344"/>
                <a:gd name="connsiteY3" fmla="*/ 326739 h 326738"/>
              </a:gdLst>
              <a:ahLst/>
              <a:cxnLst>
                <a:cxn ang="0">
                  <a:pos x="connsiteX0" y="connsiteY0"/>
                </a:cxn>
                <a:cxn ang="0">
                  <a:pos x="connsiteX1" y="connsiteY1"/>
                </a:cxn>
                <a:cxn ang="0">
                  <a:pos x="connsiteX2" y="connsiteY2"/>
                </a:cxn>
                <a:cxn ang="0">
                  <a:pos x="connsiteX3" y="connsiteY3"/>
                </a:cxn>
              </a:cxnLst>
              <a:rect l="l" t="t" r="r" b="b"/>
              <a:pathLst>
                <a:path w="525344" h="326738">
                  <a:moveTo>
                    <a:pt x="0" y="326739"/>
                  </a:moveTo>
                  <a:cubicBezTo>
                    <a:pt x="64066" y="281892"/>
                    <a:pt x="525345" y="0"/>
                    <a:pt x="525345" y="0"/>
                  </a:cubicBezTo>
                  <a:cubicBezTo>
                    <a:pt x="524255" y="42028"/>
                    <a:pt x="525345" y="64066"/>
                    <a:pt x="525345" y="96100"/>
                  </a:cubicBezTo>
                  <a:cubicBezTo>
                    <a:pt x="492286" y="101738"/>
                    <a:pt x="129350" y="269848"/>
                    <a:pt x="0" y="326739"/>
                  </a:cubicBezTo>
                  <a:close/>
                </a:path>
              </a:pathLst>
            </a:custGeom>
            <a:solidFill>
              <a:schemeClr val="tx1">
                <a:alpha val="20000"/>
              </a:schemeClr>
            </a:solidFill>
            <a:ln w="6397" cap="flat">
              <a:noFill/>
              <a:prstDash val="solid"/>
              <a:miter/>
            </a:ln>
          </p:spPr>
          <p:txBody>
            <a:bodyPr rtlCol="0" anchor="ctr"/>
            <a:lstStyle/>
            <a:p>
              <a:pPr algn="r" rtl="1"/>
              <a:endParaRPr lang="ko-KR" altLang="en-US">
                <a:cs typeface="B Nazanin" panose="00000400000000000000" pitchFamily="2" charset="-78"/>
              </a:endParaRPr>
            </a:p>
          </p:txBody>
        </p:sp>
        <p:sp>
          <p:nvSpPr>
            <p:cNvPr id="12" name="자유형: 도형 11">
              <a:extLst>
                <a:ext uri="{FF2B5EF4-FFF2-40B4-BE49-F238E27FC236}">
                  <a16:creationId xmlns:a16="http://schemas.microsoft.com/office/drawing/2014/main" id="{E670607E-B07D-402E-AEE3-38F068638A60}"/>
                </a:ext>
              </a:extLst>
            </p:cNvPr>
            <p:cNvSpPr/>
            <p:nvPr/>
          </p:nvSpPr>
          <p:spPr>
            <a:xfrm>
              <a:off x="6097408" y="3844958"/>
              <a:ext cx="538157" cy="326738"/>
            </a:xfrm>
            <a:custGeom>
              <a:avLst/>
              <a:gdLst>
                <a:gd name="connsiteX0" fmla="*/ 0 w 538157"/>
                <a:gd name="connsiteY0" fmla="*/ 96100 h 326738"/>
                <a:gd name="connsiteX1" fmla="*/ 0 w 538157"/>
                <a:gd name="connsiteY1" fmla="*/ 0 h 326738"/>
                <a:gd name="connsiteX2" fmla="*/ 538158 w 538157"/>
                <a:gd name="connsiteY2" fmla="*/ 326739 h 326738"/>
                <a:gd name="connsiteX3" fmla="*/ 0 w 538157"/>
                <a:gd name="connsiteY3" fmla="*/ 96100 h 326738"/>
              </a:gdLst>
              <a:ahLst/>
              <a:cxnLst>
                <a:cxn ang="0">
                  <a:pos x="connsiteX0" y="connsiteY0"/>
                </a:cxn>
                <a:cxn ang="0">
                  <a:pos x="connsiteX1" y="connsiteY1"/>
                </a:cxn>
                <a:cxn ang="0">
                  <a:pos x="connsiteX2" y="connsiteY2"/>
                </a:cxn>
                <a:cxn ang="0">
                  <a:pos x="connsiteX3" y="connsiteY3"/>
                </a:cxn>
              </a:cxnLst>
              <a:rect l="l" t="t" r="r" b="b"/>
              <a:pathLst>
                <a:path w="538157" h="326738">
                  <a:moveTo>
                    <a:pt x="0" y="96100"/>
                  </a:moveTo>
                  <a:cubicBezTo>
                    <a:pt x="1025" y="56955"/>
                    <a:pt x="256" y="29278"/>
                    <a:pt x="0" y="0"/>
                  </a:cubicBezTo>
                  <a:cubicBezTo>
                    <a:pt x="147353" y="89693"/>
                    <a:pt x="486905" y="294706"/>
                    <a:pt x="538158" y="326739"/>
                  </a:cubicBezTo>
                  <a:cubicBezTo>
                    <a:pt x="486905" y="307519"/>
                    <a:pt x="147289" y="160999"/>
                    <a:pt x="0" y="96100"/>
                  </a:cubicBezTo>
                  <a:close/>
                </a:path>
              </a:pathLst>
            </a:custGeom>
            <a:solidFill>
              <a:schemeClr val="tx1">
                <a:alpha val="20000"/>
              </a:schemeClr>
            </a:solidFill>
            <a:ln w="6397" cap="flat">
              <a:noFill/>
              <a:prstDash val="solid"/>
              <a:miter/>
            </a:ln>
          </p:spPr>
          <p:txBody>
            <a:bodyPr rtlCol="0" anchor="ctr"/>
            <a:lstStyle/>
            <a:p>
              <a:pPr algn="r" rtl="1"/>
              <a:endParaRPr lang="ko-KR" altLang="en-US">
                <a:cs typeface="B Nazanin" panose="00000400000000000000" pitchFamily="2" charset="-78"/>
              </a:endParaRPr>
            </a:p>
          </p:txBody>
        </p:sp>
      </p:grpSp>
      <p:grpSp>
        <p:nvGrpSpPr>
          <p:cNvPr id="14" name="Group 2">
            <a:extLst>
              <a:ext uri="{FF2B5EF4-FFF2-40B4-BE49-F238E27FC236}">
                <a16:creationId xmlns:a16="http://schemas.microsoft.com/office/drawing/2014/main" id="{3BDF0E28-B24D-44DE-836A-56FB58A9A3D1}"/>
              </a:ext>
            </a:extLst>
          </p:cNvPr>
          <p:cNvGrpSpPr/>
          <p:nvPr/>
        </p:nvGrpSpPr>
        <p:grpSpPr>
          <a:xfrm>
            <a:off x="849721" y="3449098"/>
            <a:ext cx="2911651" cy="774370"/>
            <a:chOff x="680500" y="1484784"/>
            <a:chExt cx="2175465" cy="774370"/>
          </a:xfrm>
        </p:grpSpPr>
        <p:sp>
          <p:nvSpPr>
            <p:cNvPr id="15" name="TextBox 14">
              <a:extLst>
                <a:ext uri="{FF2B5EF4-FFF2-40B4-BE49-F238E27FC236}">
                  <a16:creationId xmlns:a16="http://schemas.microsoft.com/office/drawing/2014/main" id="{C520F2CB-6B40-412C-A3DF-48A8D796F423}"/>
                </a:ext>
              </a:extLst>
            </p:cNvPr>
            <p:cNvSpPr txBox="1"/>
            <p:nvPr/>
          </p:nvSpPr>
          <p:spPr>
            <a:xfrm>
              <a:off x="680500" y="1484784"/>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09D1EEAC-997D-473B-B8EE-5802EB735B42}"/>
                </a:ext>
              </a:extLst>
            </p:cNvPr>
            <p:cNvSpPr txBox="1"/>
            <p:nvPr/>
          </p:nvSpPr>
          <p:spPr>
            <a:xfrm>
              <a:off x="680501" y="1797489"/>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7" name="Group 2">
            <a:extLst>
              <a:ext uri="{FF2B5EF4-FFF2-40B4-BE49-F238E27FC236}">
                <a16:creationId xmlns:a16="http://schemas.microsoft.com/office/drawing/2014/main" id="{1E7F93F1-F5F3-4631-AF88-A7C0FF3E0331}"/>
              </a:ext>
            </a:extLst>
          </p:cNvPr>
          <p:cNvGrpSpPr/>
          <p:nvPr/>
        </p:nvGrpSpPr>
        <p:grpSpPr>
          <a:xfrm>
            <a:off x="8430629" y="3449098"/>
            <a:ext cx="2911651" cy="774370"/>
            <a:chOff x="680500" y="1484784"/>
            <a:chExt cx="2175465" cy="774370"/>
          </a:xfrm>
        </p:grpSpPr>
        <p:sp>
          <p:nvSpPr>
            <p:cNvPr id="18" name="TextBox 17">
              <a:extLst>
                <a:ext uri="{FF2B5EF4-FFF2-40B4-BE49-F238E27FC236}">
                  <a16:creationId xmlns:a16="http://schemas.microsoft.com/office/drawing/2014/main" id="{F5469388-EADD-473F-8C26-2EC5EDFF802E}"/>
                </a:ext>
              </a:extLst>
            </p:cNvPr>
            <p:cNvSpPr txBox="1"/>
            <p:nvPr/>
          </p:nvSpPr>
          <p:spPr>
            <a:xfrm>
              <a:off x="680500" y="1484784"/>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ED000AC9-C73B-4476-8522-23ABB8F238AC}"/>
                </a:ext>
              </a:extLst>
            </p:cNvPr>
            <p:cNvSpPr txBox="1"/>
            <p:nvPr/>
          </p:nvSpPr>
          <p:spPr>
            <a:xfrm>
              <a:off x="680501" y="1797489"/>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0" name="Group 2">
            <a:extLst>
              <a:ext uri="{FF2B5EF4-FFF2-40B4-BE49-F238E27FC236}">
                <a16:creationId xmlns:a16="http://schemas.microsoft.com/office/drawing/2014/main" id="{76ECD2D1-3571-4F5F-8543-FDBDACBF0D73}"/>
              </a:ext>
            </a:extLst>
          </p:cNvPr>
          <p:cNvGrpSpPr/>
          <p:nvPr/>
        </p:nvGrpSpPr>
        <p:grpSpPr>
          <a:xfrm>
            <a:off x="2492626" y="1542469"/>
            <a:ext cx="2911651" cy="774370"/>
            <a:chOff x="680500" y="1484784"/>
            <a:chExt cx="2175465" cy="774370"/>
          </a:xfrm>
        </p:grpSpPr>
        <p:sp>
          <p:nvSpPr>
            <p:cNvPr id="21" name="TextBox 20">
              <a:extLst>
                <a:ext uri="{FF2B5EF4-FFF2-40B4-BE49-F238E27FC236}">
                  <a16:creationId xmlns:a16="http://schemas.microsoft.com/office/drawing/2014/main" id="{2D0C39D1-5AFC-411F-8C69-0EEBBB9A8183}"/>
                </a:ext>
              </a:extLst>
            </p:cNvPr>
            <p:cNvSpPr txBox="1"/>
            <p:nvPr/>
          </p:nvSpPr>
          <p:spPr>
            <a:xfrm>
              <a:off x="680500" y="1484784"/>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441B08D-53B1-4246-B979-80C85F5529E7}"/>
                </a:ext>
              </a:extLst>
            </p:cNvPr>
            <p:cNvSpPr txBox="1"/>
            <p:nvPr/>
          </p:nvSpPr>
          <p:spPr>
            <a:xfrm>
              <a:off x="680501" y="1797489"/>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23" name="Group 2">
            <a:extLst>
              <a:ext uri="{FF2B5EF4-FFF2-40B4-BE49-F238E27FC236}">
                <a16:creationId xmlns:a16="http://schemas.microsoft.com/office/drawing/2014/main" id="{06358F04-C031-49AC-BDEF-4F12ED778A9B}"/>
              </a:ext>
            </a:extLst>
          </p:cNvPr>
          <p:cNvGrpSpPr/>
          <p:nvPr/>
        </p:nvGrpSpPr>
        <p:grpSpPr>
          <a:xfrm>
            <a:off x="6787723" y="5373658"/>
            <a:ext cx="2911651" cy="774370"/>
            <a:chOff x="680500" y="1484784"/>
            <a:chExt cx="2175465" cy="774370"/>
          </a:xfrm>
        </p:grpSpPr>
        <p:sp>
          <p:nvSpPr>
            <p:cNvPr id="24" name="TextBox 23">
              <a:extLst>
                <a:ext uri="{FF2B5EF4-FFF2-40B4-BE49-F238E27FC236}">
                  <a16:creationId xmlns:a16="http://schemas.microsoft.com/office/drawing/2014/main" id="{242C814A-D4D5-412A-BA64-5FD7FE605433}"/>
                </a:ext>
              </a:extLst>
            </p:cNvPr>
            <p:cNvSpPr txBox="1"/>
            <p:nvPr/>
          </p:nvSpPr>
          <p:spPr>
            <a:xfrm>
              <a:off x="680500" y="1484784"/>
              <a:ext cx="217546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CB3906A5-98A2-4082-BFC8-CB21404BEAA3}"/>
                </a:ext>
              </a:extLst>
            </p:cNvPr>
            <p:cNvSpPr txBox="1"/>
            <p:nvPr/>
          </p:nvSpPr>
          <p:spPr>
            <a:xfrm>
              <a:off x="680501" y="1797489"/>
              <a:ext cx="217546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107">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FFFFFF"/>
      </a:hlink>
      <a:folHlink>
        <a:srgbClr val="000000"/>
      </a:folHlink>
    </a:clrScheme>
    <a:fontScheme name="ALLPPT PONTS">
      <a:majorFont>
        <a:latin typeface="Arial"/>
        <a:ea typeface="Malgun Gothic"/>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107">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FFFFFF"/>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107">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FFFFFF"/>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6061</Words>
  <Application>Microsoft Office PowerPoint</Application>
  <PresentationFormat>Widescreen</PresentationFormat>
  <Paragraphs>653</Paragraphs>
  <Slides>58</Slides>
  <Notes>15</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58</vt:i4>
      </vt:variant>
    </vt:vector>
  </HeadingPairs>
  <TitlesOfParts>
    <vt:vector size="71" baseType="lpstr">
      <vt:lpstr>Amatic SC</vt:lpstr>
      <vt:lpstr>Arial</vt:lpstr>
      <vt:lpstr>Arial Black</vt:lpstr>
      <vt:lpstr>Calibri</vt:lpstr>
      <vt:lpstr>Google Sans</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2023-10-14T12:57:21Z</dcterms:created>
  <dcterms:modified xsi:type="dcterms:W3CDTF">2023-10-14T12:57:27Z</dcterms:modified>
</cp:coreProperties>
</file>